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6" name="Shape 9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600">
        <a:latin typeface="+mj-lt"/>
        <a:ea typeface="+mj-ea"/>
        <a:cs typeface="+mj-cs"/>
        <a:sym typeface="Calibri"/>
      </a:defRPr>
    </a:lvl1pPr>
    <a:lvl2pPr indent="228600" defTabSz="457200" rtl="1" latinLnBrk="0">
      <a:defRPr sz="600">
        <a:latin typeface="+mj-lt"/>
        <a:ea typeface="+mj-ea"/>
        <a:cs typeface="+mj-cs"/>
        <a:sym typeface="Calibri"/>
      </a:defRPr>
    </a:lvl2pPr>
    <a:lvl3pPr indent="457200" defTabSz="457200" rtl="1" latinLnBrk="0">
      <a:defRPr sz="600">
        <a:latin typeface="+mj-lt"/>
        <a:ea typeface="+mj-ea"/>
        <a:cs typeface="+mj-cs"/>
        <a:sym typeface="Calibri"/>
      </a:defRPr>
    </a:lvl3pPr>
    <a:lvl4pPr indent="685800" defTabSz="457200" rtl="1" latinLnBrk="0">
      <a:defRPr sz="600">
        <a:latin typeface="+mj-lt"/>
        <a:ea typeface="+mj-ea"/>
        <a:cs typeface="+mj-cs"/>
        <a:sym typeface="Calibri"/>
      </a:defRPr>
    </a:lvl4pPr>
    <a:lvl5pPr indent="914400" defTabSz="457200" rtl="1" latinLnBrk="0">
      <a:defRPr sz="600">
        <a:latin typeface="+mj-lt"/>
        <a:ea typeface="+mj-ea"/>
        <a:cs typeface="+mj-cs"/>
        <a:sym typeface="Calibri"/>
      </a:defRPr>
    </a:lvl5pPr>
    <a:lvl6pPr indent="1143000" defTabSz="457200" rtl="1" latinLnBrk="0">
      <a:defRPr sz="600">
        <a:latin typeface="+mj-lt"/>
        <a:ea typeface="+mj-ea"/>
        <a:cs typeface="+mj-cs"/>
        <a:sym typeface="Calibri"/>
      </a:defRPr>
    </a:lvl6pPr>
    <a:lvl7pPr indent="1371600" defTabSz="457200" rtl="1" latinLnBrk="0">
      <a:defRPr sz="600">
        <a:latin typeface="+mj-lt"/>
        <a:ea typeface="+mj-ea"/>
        <a:cs typeface="+mj-cs"/>
        <a:sym typeface="Calibri"/>
      </a:defRPr>
    </a:lvl7pPr>
    <a:lvl8pPr indent="1600200" defTabSz="457200" rtl="1" latinLnBrk="0">
      <a:defRPr sz="600">
        <a:latin typeface="+mj-lt"/>
        <a:ea typeface="+mj-ea"/>
        <a:cs typeface="+mj-cs"/>
        <a:sym typeface="Calibri"/>
      </a:defRPr>
    </a:lvl8pPr>
    <a:lvl9pPr indent="1828800" defTabSz="457200" rtl="1" latinLnBrk="0">
      <a:defRPr sz="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3573" t="36928" r="26843" b="36928"/>
          <a:stretch>
            <a:fillRect/>
          </a:stretch>
        </p:blipFill>
        <p:spPr>
          <a:xfrm>
            <a:off x="8040290" y="4743797"/>
            <a:ext cx="1103908" cy="32168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4114800" cy="226298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361156" y="2203450"/>
            <a:ext cx="3886202" cy="681038"/>
          </a:xfrm>
          <a:prstGeom prst="rect">
            <a:avLst/>
          </a:prstGeom>
        </p:spPr>
        <p:txBody>
          <a:bodyPr anchor="t"/>
          <a:lstStyle>
            <a:lvl1pPr algn="l">
              <a:defRPr b="1" cap="all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1" name="مستوى النص الأول…"/>
          <p:cNvSpPr txBox="1"/>
          <p:nvPr>
            <p:ph type="body" sz="quarter" idx="1"/>
          </p:nvPr>
        </p:nvSpPr>
        <p:spPr>
          <a:xfrm>
            <a:off x="361156" y="1453354"/>
            <a:ext cx="3886202" cy="75009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1pPr>
            <a:lvl2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2pPr>
            <a:lvl3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3pPr>
            <a:lvl4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4pPr>
            <a:lvl5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2019300" cy="226298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623887" indent="-166687">
              <a:defRPr sz="1400"/>
            </a:lvl2pPr>
            <a:lvl3pPr marL="1074419" indent="-160019">
              <a:defRPr sz="1400"/>
            </a:lvl3pPr>
            <a:lvl4pPr marL="1549400" indent="-177800">
              <a:defRPr sz="1400"/>
            </a:lvl4pPr>
            <a:lvl5pPr marL="2006600" indent="-177800"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28600" y="767556"/>
            <a:ext cx="2020094" cy="31988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b="1" sz="1200"/>
            </a:lvl1pPr>
            <a:lvl2pPr marL="0" indent="0">
              <a:spcBef>
                <a:spcPts val="200"/>
              </a:spcBef>
              <a:buSzTx/>
              <a:buFontTx/>
              <a:buNone/>
              <a:defRPr b="1" sz="1200"/>
            </a:lvl2pPr>
            <a:lvl3pPr marL="0" indent="0">
              <a:spcBef>
                <a:spcPts val="200"/>
              </a:spcBef>
              <a:buSzTx/>
              <a:buFontTx/>
              <a:buNone/>
              <a:defRPr b="1" sz="1200"/>
            </a:lvl3pPr>
            <a:lvl4pPr marL="0" indent="0">
              <a:spcBef>
                <a:spcPts val="200"/>
              </a:spcBef>
              <a:buSzTx/>
              <a:buFontTx/>
              <a:buNone/>
              <a:defRPr b="1" sz="1200"/>
            </a:lvl4pPr>
            <a:lvl5pPr marL="0" indent="0">
              <a:spcBef>
                <a:spcPts val="200"/>
              </a:spcBef>
              <a:buSzTx/>
              <a:buFontTx/>
              <a:buNone/>
              <a:defRPr b="1"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Text Placeholder 4"/>
          <p:cNvSpPr/>
          <p:nvPr>
            <p:ph type="body" sz="quarter" idx="21"/>
          </p:nvPr>
        </p:nvSpPr>
        <p:spPr>
          <a:xfrm>
            <a:off x="2322510" y="767556"/>
            <a:ext cx="2020890" cy="319884"/>
          </a:xfrm>
          <a:prstGeom prst="rect">
            <a:avLst/>
          </a:prstGeom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3"/>
          <p:cNvSpPr/>
          <p:nvPr/>
        </p:nvSpPr>
        <p:spPr>
          <a:xfrm>
            <a:off x="1206172" y="417039"/>
            <a:ext cx="7135963" cy="4114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59" tIns="22859" rIns="22859" bIns="22859"/>
          <a:lstStyle/>
          <a:p>
            <a:pPr/>
          </a:p>
        </p:txBody>
      </p:sp>
      <p:pic>
        <p:nvPicPr>
          <p:cNvPr id="67" name="IMG_1539.png" descr="IMG_1539.png"/>
          <p:cNvPicPr>
            <a:picLocks noChangeAspect="1"/>
          </p:cNvPicPr>
          <p:nvPr/>
        </p:nvPicPr>
        <p:blipFill>
          <a:blip r:embed="rId2">
            <a:alphaModFix amt="15752"/>
            <a:extLst/>
          </a:blip>
          <a:srcRect l="14163" t="21911" r="14163" b="15338"/>
          <a:stretch>
            <a:fillRect/>
          </a:stretch>
        </p:blipFill>
        <p:spPr>
          <a:xfrm>
            <a:off x="1287319" y="505653"/>
            <a:ext cx="819570" cy="720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7966868" y="4708551"/>
            <a:ext cx="1177150" cy="343026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نص العنوان"/>
          <p:cNvSpPr txBox="1"/>
          <p:nvPr>
            <p:ph type="title"/>
          </p:nvPr>
        </p:nvSpPr>
        <p:spPr>
          <a:xfrm>
            <a:off x="228600" y="136525"/>
            <a:ext cx="1504158" cy="581025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7" name="مستوى النص الأول…"/>
          <p:cNvSpPr txBox="1"/>
          <p:nvPr>
            <p:ph type="body" sz="quarter" idx="1"/>
          </p:nvPr>
        </p:nvSpPr>
        <p:spPr>
          <a:xfrm>
            <a:off x="1787525" y="136525"/>
            <a:ext cx="2555875" cy="292655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8" name="Text Placeholder 3"/>
          <p:cNvSpPr/>
          <p:nvPr>
            <p:ph type="body" sz="quarter" idx="21"/>
          </p:nvPr>
        </p:nvSpPr>
        <p:spPr>
          <a:xfrm>
            <a:off x="228598" y="717550"/>
            <a:ext cx="1504161" cy="2345533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نص العنوان"/>
          <p:cNvSpPr txBox="1"/>
          <p:nvPr>
            <p:ph type="title"/>
          </p:nvPr>
        </p:nvSpPr>
        <p:spPr>
          <a:xfrm>
            <a:off x="896144" y="2400300"/>
            <a:ext cx="2743202" cy="283369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7" name="Picture Placeholder 2"/>
          <p:cNvSpPr/>
          <p:nvPr>
            <p:ph type="pic" sz="quarter" idx="21"/>
          </p:nvPr>
        </p:nvSpPr>
        <p:spPr>
          <a:xfrm>
            <a:off x="896144" y="306385"/>
            <a:ext cx="2743202" cy="20574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8" name="مستوى النص الأول…"/>
          <p:cNvSpPr txBox="1"/>
          <p:nvPr>
            <p:ph type="body" sz="quarter" idx="1"/>
          </p:nvPr>
        </p:nvSpPr>
        <p:spPr>
          <a:xfrm>
            <a:off x="896144" y="2683667"/>
            <a:ext cx="2743202" cy="402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0">
              <a:spcBef>
                <a:spcPts val="100"/>
              </a:spcBef>
              <a:buSzTx/>
              <a:buFontTx/>
              <a:buNone/>
              <a:defRPr sz="700"/>
            </a:lvl2pPr>
            <a:lvl3pPr marL="0" indent="0">
              <a:spcBef>
                <a:spcPts val="100"/>
              </a:spcBef>
              <a:buSzTx/>
              <a:buFontTx/>
              <a:buNone/>
              <a:defRPr sz="700"/>
            </a:lvl3pPr>
            <a:lvl4pPr marL="0" indent="0">
              <a:spcBef>
                <a:spcPts val="100"/>
              </a:spcBef>
              <a:buSzTx/>
              <a:buFontTx/>
              <a:buNone/>
              <a:defRPr sz="700"/>
            </a:lvl4pPr>
            <a:lvl5pPr marL="0" indent="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228600" y="137319"/>
            <a:ext cx="4114800" cy="57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207592" y="3204206"/>
            <a:ext cx="135810" cy="130501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1450" marR="0" indent="-17145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20483" marR="0" indent="-163283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66800" marR="0" indent="-15240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54480" marR="0" indent="-18288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116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4688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260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383279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840479" marR="0" indent="-182879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" Target="slide11.xml"/><Relationship Id="rId5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3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2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12.png"/><Relationship Id="rId4" Type="http://schemas.openxmlformats.org/officeDocument/2006/relationships/slide" Target="slide15.xml"/><Relationship Id="rId5" Type="http://schemas.openxmlformats.org/officeDocument/2006/relationships/image" Target="../media/image2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slide" Target="slide14.xml"/><Relationship Id="rId4" Type="http://schemas.openxmlformats.org/officeDocument/2006/relationships/image" Target="../media/image2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" Target="slide17.xml"/><Relationship Id="rId5" Type="http://schemas.openxmlformats.org/officeDocument/2006/relationships/image" Target="../media/image21.png"/><Relationship Id="rId6" Type="http://schemas.openxmlformats.org/officeDocument/2006/relationships/image" Target="../media/image2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6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" Target="slide19.xml"/><Relationship Id="rId5" Type="http://schemas.openxmlformats.org/officeDocument/2006/relationships/image" Target="../media/image2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8.xml"/><Relationship Id="rId3" Type="http://schemas.openxmlformats.org/officeDocument/2006/relationships/image" Target="../media/image7.png"/><Relationship Id="rId4" Type="http://schemas.openxmlformats.org/officeDocument/2006/relationships/image" Target="../media/image2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" Target="slide3.xml"/><Relationship Id="rId5" Type="http://schemas.openxmlformats.org/officeDocument/2006/relationships/image" Target="../media/image6.png"/><Relationship Id="rId6" Type="http://schemas.openxmlformats.org/officeDocument/2006/relationships/slide" Target="slide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slide" Target="slide21.xml"/><Relationship Id="rId4" Type="http://schemas.openxmlformats.org/officeDocument/2006/relationships/image" Target="../media/image21.png"/><Relationship Id="rId5" Type="http://schemas.openxmlformats.org/officeDocument/2006/relationships/image" Target="../media/image2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0.xml"/><Relationship Id="rId3" Type="http://schemas.openxmlformats.org/officeDocument/2006/relationships/image" Target="../media/image30.png"/><Relationship Id="rId4" Type="http://schemas.openxmlformats.org/officeDocument/2006/relationships/image" Target="../media/image29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6.xml"/><Relationship Id="rId3" Type="http://schemas.openxmlformats.org/officeDocument/2006/relationships/image" Target="../media/image26.png"/><Relationship Id="rId4" Type="http://schemas.openxmlformats.org/officeDocument/2006/relationships/image" Target="../media/image31.png"/><Relationship Id="rId5" Type="http://schemas.openxmlformats.org/officeDocument/2006/relationships/slide" Target="slide21.xml"/><Relationship Id="rId6" Type="http://schemas.openxmlformats.org/officeDocument/2006/relationships/image" Target="../media/image2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6.xml"/><Relationship Id="rId3" Type="http://schemas.openxmlformats.org/officeDocument/2006/relationships/image" Target="../media/image26.png"/><Relationship Id="rId4" Type="http://schemas.openxmlformats.org/officeDocument/2006/relationships/image" Target="../media/image3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5.xml"/><Relationship Id="rId3" Type="http://schemas.openxmlformats.org/officeDocument/2006/relationships/image" Target="../media/image10.png"/><Relationship Id="rId4" Type="http://schemas.openxmlformats.org/officeDocument/2006/relationships/image" Target="../media/image32.png"/><Relationship Id="rId5" Type="http://schemas.openxmlformats.org/officeDocument/2006/relationships/slide" Target="slide21.xml"/><Relationship Id="rId6" Type="http://schemas.openxmlformats.org/officeDocument/2006/relationships/image" Target="../media/image2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slide" Target="slide5.xml"/><Relationship Id="rId4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" Target="slide6.xml"/><Relationship Id="rId5" Type="http://schemas.openxmlformats.org/officeDocument/2006/relationships/image" Target="../media/image6.png"/><Relationship Id="rId6" Type="http://schemas.openxmlformats.org/officeDocument/2006/relationships/slide" Target="slide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slide" Target="slide9.xml"/><Relationship Id="rId5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طيل مستدير الزوايا"/>
          <p:cNvSpPr/>
          <p:nvPr/>
        </p:nvSpPr>
        <p:spPr>
          <a:xfrm>
            <a:off x="2059057" y="1151851"/>
            <a:ext cx="5660921" cy="1380632"/>
          </a:xfrm>
          <a:prstGeom prst="roundRect">
            <a:avLst>
              <a:gd name="adj" fmla="val 13798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sp>
        <p:nvSpPr>
          <p:cNvPr id="99" name="مربع نص 1"/>
          <p:cNvSpPr txBox="1"/>
          <p:nvPr/>
        </p:nvSpPr>
        <p:spPr>
          <a:xfrm>
            <a:off x="2944895" y="1049034"/>
            <a:ext cx="3889245" cy="1546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3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منتصف</a:t>
            </a:r>
            <a:r>
              <a:t> الفصل</a:t>
            </a:r>
          </a:p>
          <a:p>
            <a:pPr algn="ctr" rtl="0">
              <a:defRPr sz="28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الأول</a:t>
            </a:r>
          </a:p>
          <a:p>
            <a:pPr algn="ctr" rtl="0">
              <a:defRPr b="1" sz="11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الدروس من </a:t>
            </a:r>
            <a:r>
              <a:t>١-١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الى </a:t>
            </a:r>
            <a:r>
              <a:t>١-٤</a:t>
            </a:r>
            <a:endParaRPr sz="100"/>
          </a:p>
        </p:txBody>
      </p:sp>
      <p:pic>
        <p:nvPicPr>
          <p:cNvPr id="100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30" y="1221711"/>
            <a:ext cx="3921790" cy="3921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" name="تجميع"/>
          <p:cNvGrpSpPr/>
          <p:nvPr/>
        </p:nvGrpSpPr>
        <p:grpSpPr>
          <a:xfrm>
            <a:off x="6620265" y="374371"/>
            <a:ext cx="2523735" cy="674664"/>
            <a:chOff x="0" y="192657"/>
            <a:chExt cx="2523734" cy="674662"/>
          </a:xfrm>
        </p:grpSpPr>
        <p:sp>
          <p:nvSpPr>
            <p:cNvPr id="101" name="دائرة"/>
            <p:cNvSpPr/>
            <p:nvPr/>
          </p:nvSpPr>
          <p:spPr>
            <a:xfrm>
              <a:off x="1684760" y="308726"/>
              <a:ext cx="379761" cy="379761"/>
            </a:xfrm>
            <a:prstGeom prst="ellipse">
              <a:avLst/>
            </a:prstGeom>
            <a:solidFill>
              <a:srgbClr val="A8C9D1"/>
            </a:solidFill>
            <a:ln w="6350" cap="flat">
              <a:solidFill>
                <a:srgbClr val="5C5C5C"/>
              </a:solidFill>
              <a:prstDash val="solid"/>
              <a:miter lim="8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r" defTabSz="1828800" rtl="0">
                <a:defRPr sz="3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5" name="تجميع"/>
            <p:cNvGrpSpPr/>
            <p:nvPr/>
          </p:nvGrpSpPr>
          <p:grpSpPr>
            <a:xfrm>
              <a:off x="0" y="192657"/>
              <a:ext cx="2523735" cy="674664"/>
              <a:chOff x="0" y="192657"/>
              <a:chExt cx="2523734" cy="674662"/>
            </a:xfrm>
          </p:grpSpPr>
          <p:sp>
            <p:nvSpPr>
              <p:cNvPr id="102" name="الفصل"/>
              <p:cNvSpPr/>
              <p:nvPr/>
            </p:nvSpPr>
            <p:spPr>
              <a:xfrm>
                <a:off x="1238033" y="216026"/>
                <a:ext cx="128570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20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03" name="١"/>
              <p:cNvSpPr/>
              <p:nvPr/>
            </p:nvSpPr>
            <p:spPr>
              <a:xfrm>
                <a:off x="1591137" y="509181"/>
                <a:ext cx="56700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4100"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104" name="الأنماط العددية والدوال"/>
              <p:cNvSpPr txBox="1"/>
              <p:nvPr/>
            </p:nvSpPr>
            <p:spPr>
              <a:xfrm>
                <a:off x="0" y="192657"/>
                <a:ext cx="1756474" cy="674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rmAutofit fontScale="100000" lnSpcReduction="0"/>
              </a:bodyPr>
              <a:lstStyle>
                <a:lvl1pPr algn="ctr" defTabSz="1810511">
                  <a:lnSpc>
                    <a:spcPct val="90000"/>
                  </a:lnSpc>
                  <a:spcBef>
                    <a:spcPts val="1900"/>
                  </a:spcBef>
                  <a:defRPr sz="1979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القيمة المنزلية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G_2442.png" descr="IMG_24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4536" y="595816"/>
            <a:ext cx="5998002" cy="328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3567.png" descr="IMG_356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241" y="2571750"/>
            <a:ext cx="2292070" cy="2292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صورة 3" descr="صورة 3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 flipH="1" rot="16200000">
            <a:off x="7206746" y="960661"/>
            <a:ext cx="650947" cy="4612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مستطيل مستدير الزوايا"/>
          <p:cNvSpPr/>
          <p:nvPr/>
        </p:nvSpPr>
        <p:spPr>
          <a:xfrm>
            <a:off x="5169850" y="2337202"/>
            <a:ext cx="1772487" cy="799346"/>
          </a:xfrm>
          <a:prstGeom prst="roundRect">
            <a:avLst>
              <a:gd name="adj" fmla="val 22174"/>
            </a:avLst>
          </a:prstGeom>
          <a:solidFill>
            <a:srgbClr val="FFFFFF"/>
          </a:solidFill>
          <a:ln w="25400">
            <a:solidFill>
              <a:schemeClr val="accent2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 rtl="0">
              <a:defRPr>
                <a:solidFill>
                  <a:srgbClr val="E22400"/>
                </a:solidFill>
              </a:defRPr>
            </a:pPr>
          </a:p>
        </p:txBody>
      </p:sp>
      <p:grpSp>
        <p:nvGrpSpPr>
          <p:cNvPr id="174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72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73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75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0312" y="3617110"/>
            <a:ext cx="1105122" cy="11051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2442.png" descr="IMG_244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4872" y="505653"/>
            <a:ext cx="5998002" cy="328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صورة 3" descr="صورة 3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6397852" y="2451180"/>
            <a:ext cx="670720" cy="431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3570.png" descr="IMG_35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604" y="2099646"/>
            <a:ext cx="2964294" cy="2964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2444.png" descr="IMG_2444.png"/>
          <p:cNvPicPr>
            <a:picLocks noChangeAspect="1"/>
          </p:cNvPicPr>
          <p:nvPr/>
        </p:nvPicPr>
        <p:blipFill>
          <a:blip r:embed="rId5">
            <a:extLst/>
          </a:blip>
          <a:srcRect l="0" t="4738" r="0" b="22417"/>
          <a:stretch>
            <a:fillRect/>
          </a:stretch>
        </p:blipFill>
        <p:spPr>
          <a:xfrm>
            <a:off x="2023425" y="865817"/>
            <a:ext cx="5769888" cy="1800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182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83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85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4861" y="3367417"/>
            <a:ext cx="1304015" cy="130401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مربع نص 6"/>
          <p:cNvSpPr txBox="1"/>
          <p:nvPr/>
        </p:nvSpPr>
        <p:spPr>
          <a:xfrm>
            <a:off x="5798654" y="2674902"/>
            <a:ext cx="1288468" cy="93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23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٦٠٠</a:t>
            </a:r>
          </a:p>
          <a:p>
            <a:pPr algn="ctr" rtl="0">
              <a:defRPr sz="23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مئات</a:t>
            </a:r>
          </a:p>
        </p:txBody>
      </p:sp>
      <p:pic>
        <p:nvPicPr>
          <p:cNvPr id="187" name="IMG_2444.png" descr="IMG_2444.png"/>
          <p:cNvPicPr>
            <a:picLocks noChangeAspect="1"/>
          </p:cNvPicPr>
          <p:nvPr/>
        </p:nvPicPr>
        <p:blipFill>
          <a:blip r:embed="rId4">
            <a:extLst/>
          </a:blip>
          <a:srcRect l="0" t="4738" r="0" b="22417"/>
          <a:stretch>
            <a:fillRect/>
          </a:stretch>
        </p:blipFill>
        <p:spPr>
          <a:xfrm>
            <a:off x="1935277" y="865817"/>
            <a:ext cx="6508448" cy="203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مربع نص 6"/>
          <p:cNvSpPr txBox="1"/>
          <p:nvPr/>
        </p:nvSpPr>
        <p:spPr>
          <a:xfrm>
            <a:off x="2755693" y="2751102"/>
            <a:ext cx="1735161" cy="782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19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٥٠٠٠٠</a:t>
            </a:r>
          </a:p>
          <a:p>
            <a:pPr algn="ctr" rtl="0">
              <a:defRPr sz="19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عشرات الألوف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G_2447.png" descr="IMG_2447.png"/>
          <p:cNvPicPr>
            <a:picLocks noChangeAspect="1"/>
          </p:cNvPicPr>
          <p:nvPr/>
        </p:nvPicPr>
        <p:blipFill>
          <a:blip r:embed="rId2">
            <a:extLst/>
          </a:blip>
          <a:srcRect l="2826" t="0" r="0" b="0"/>
          <a:stretch>
            <a:fillRect/>
          </a:stretch>
        </p:blipFill>
        <p:spPr>
          <a:xfrm>
            <a:off x="1925615" y="652592"/>
            <a:ext cx="6071231" cy="2339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7145" r="0" b="0"/>
          <a:stretch>
            <a:fillRect/>
          </a:stretch>
        </p:blipFill>
        <p:spPr>
          <a:xfrm>
            <a:off x="67080" y="2618570"/>
            <a:ext cx="2278026" cy="1887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صورة 3" descr="صورة 3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7080873" y="1145404"/>
            <a:ext cx="620569" cy="4316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3140" y="3100948"/>
            <a:ext cx="1706027" cy="17060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195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96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98" name="IMG_2447.png" descr="IMG_2447.png"/>
          <p:cNvPicPr>
            <a:picLocks noChangeAspect="1"/>
          </p:cNvPicPr>
          <p:nvPr/>
        </p:nvPicPr>
        <p:blipFill>
          <a:blip r:embed="rId4">
            <a:extLst/>
          </a:blip>
          <a:srcRect l="2826" t="0" r="0" b="0"/>
          <a:stretch>
            <a:fillRect/>
          </a:stretch>
        </p:blipFill>
        <p:spPr>
          <a:xfrm>
            <a:off x="2106865" y="417039"/>
            <a:ext cx="6071232" cy="2339608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٧ ٣ ٠ ٥ ٦ ٠ ٩ ٠ ٣"/>
          <p:cNvSpPr txBox="1"/>
          <p:nvPr/>
        </p:nvSpPr>
        <p:spPr>
          <a:xfrm>
            <a:off x="3837825" y="2610730"/>
            <a:ext cx="1723874" cy="49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algn="ctr">
              <a:defRPr sz="23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٧ ٣ ٠ ٥ ٦ ٠ ٩ ٠ ٣</a:t>
            </a:r>
          </a:p>
        </p:txBody>
      </p:sp>
      <p:sp>
        <p:nvSpPr>
          <p:cNvPr id="200" name="ثلاث مئة وتسعة مليون وخمسة وستون ألفا وسبعة وثلاثون"/>
          <p:cNvSpPr txBox="1"/>
          <p:nvPr/>
        </p:nvSpPr>
        <p:spPr>
          <a:xfrm>
            <a:off x="2953901" y="3235194"/>
            <a:ext cx="3491720" cy="93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2300">
                <a:solidFill>
                  <a:srgbClr val="0042A9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ثلاث مئة وتسعة مليون وخمسة وستون ألفا وسبعة وثلاثون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G_2448.png" descr="IMG_24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7810" y="144384"/>
            <a:ext cx="4467619" cy="1442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3574.png" descr="IMG_357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6485" y="2571749"/>
            <a:ext cx="2733888" cy="2733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صورة 3" descr="صورة 3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6854882" y="1049307"/>
            <a:ext cx="508001" cy="353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2434.png" descr="IMG_2434.png"/>
          <p:cNvPicPr>
            <a:picLocks noChangeAspect="1"/>
          </p:cNvPicPr>
          <p:nvPr/>
        </p:nvPicPr>
        <p:blipFill>
          <a:blip r:embed="rId6">
            <a:extLst/>
          </a:blip>
          <a:srcRect l="948" t="40548" r="14892" b="3503"/>
          <a:stretch>
            <a:fillRect/>
          </a:stretch>
        </p:blipFill>
        <p:spPr>
          <a:xfrm>
            <a:off x="3889040" y="1721239"/>
            <a:ext cx="2727692" cy="2596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586" fill="norm" stroke="1" extrusionOk="0">
                <a:moveTo>
                  <a:pt x="3701" y="10"/>
                </a:moveTo>
                <a:cubicBezTo>
                  <a:pt x="3720" y="-14"/>
                  <a:pt x="3661" y="4"/>
                  <a:pt x="3569" y="53"/>
                </a:cubicBezTo>
                <a:cubicBezTo>
                  <a:pt x="3394" y="146"/>
                  <a:pt x="3357" y="185"/>
                  <a:pt x="3403" y="215"/>
                </a:cubicBezTo>
                <a:cubicBezTo>
                  <a:pt x="3422" y="227"/>
                  <a:pt x="3420" y="244"/>
                  <a:pt x="3397" y="274"/>
                </a:cubicBezTo>
                <a:cubicBezTo>
                  <a:pt x="3378" y="298"/>
                  <a:pt x="3437" y="280"/>
                  <a:pt x="3528" y="231"/>
                </a:cubicBezTo>
                <a:cubicBezTo>
                  <a:pt x="3704" y="138"/>
                  <a:pt x="3741" y="103"/>
                  <a:pt x="3695" y="73"/>
                </a:cubicBezTo>
                <a:cubicBezTo>
                  <a:pt x="3675" y="60"/>
                  <a:pt x="3678" y="40"/>
                  <a:pt x="3701" y="10"/>
                </a:cubicBezTo>
                <a:close/>
                <a:moveTo>
                  <a:pt x="4072" y="423"/>
                </a:moveTo>
                <a:cubicBezTo>
                  <a:pt x="4038" y="423"/>
                  <a:pt x="4008" y="549"/>
                  <a:pt x="4028" y="614"/>
                </a:cubicBezTo>
                <a:cubicBezTo>
                  <a:pt x="4036" y="643"/>
                  <a:pt x="4063" y="804"/>
                  <a:pt x="4084" y="974"/>
                </a:cubicBezTo>
                <a:cubicBezTo>
                  <a:pt x="4119" y="1247"/>
                  <a:pt x="4117" y="1289"/>
                  <a:pt x="4081" y="1347"/>
                </a:cubicBezTo>
                <a:cubicBezTo>
                  <a:pt x="4046" y="1404"/>
                  <a:pt x="4024" y="1410"/>
                  <a:pt x="3890" y="1403"/>
                </a:cubicBezTo>
                <a:cubicBezTo>
                  <a:pt x="3719" y="1393"/>
                  <a:pt x="3732" y="1425"/>
                  <a:pt x="3767" y="1132"/>
                </a:cubicBezTo>
                <a:cubicBezTo>
                  <a:pt x="3786" y="971"/>
                  <a:pt x="3748" y="927"/>
                  <a:pt x="3651" y="1003"/>
                </a:cubicBezTo>
                <a:cubicBezTo>
                  <a:pt x="3551" y="1082"/>
                  <a:pt x="3486" y="1184"/>
                  <a:pt x="3475" y="1277"/>
                </a:cubicBezTo>
                <a:cubicBezTo>
                  <a:pt x="3464" y="1372"/>
                  <a:pt x="3417" y="1409"/>
                  <a:pt x="3306" y="1409"/>
                </a:cubicBezTo>
                <a:cubicBezTo>
                  <a:pt x="3159" y="1410"/>
                  <a:pt x="3115" y="1322"/>
                  <a:pt x="3095" y="1000"/>
                </a:cubicBezTo>
                <a:cubicBezTo>
                  <a:pt x="3073" y="632"/>
                  <a:pt x="3053" y="499"/>
                  <a:pt x="3026" y="528"/>
                </a:cubicBezTo>
                <a:cubicBezTo>
                  <a:pt x="3014" y="541"/>
                  <a:pt x="3019" y="747"/>
                  <a:pt x="3039" y="987"/>
                </a:cubicBezTo>
                <a:cubicBezTo>
                  <a:pt x="3071" y="1375"/>
                  <a:pt x="3084" y="1428"/>
                  <a:pt x="3136" y="1472"/>
                </a:cubicBezTo>
                <a:cubicBezTo>
                  <a:pt x="3208" y="1534"/>
                  <a:pt x="3313" y="1534"/>
                  <a:pt x="3453" y="1475"/>
                </a:cubicBezTo>
                <a:cubicBezTo>
                  <a:pt x="3552" y="1434"/>
                  <a:pt x="3571" y="1434"/>
                  <a:pt x="3670" y="1475"/>
                </a:cubicBezTo>
                <a:cubicBezTo>
                  <a:pt x="3791" y="1526"/>
                  <a:pt x="3928" y="1535"/>
                  <a:pt x="4028" y="1495"/>
                </a:cubicBezTo>
                <a:cubicBezTo>
                  <a:pt x="4135" y="1452"/>
                  <a:pt x="4170" y="1287"/>
                  <a:pt x="4131" y="1003"/>
                </a:cubicBezTo>
                <a:cubicBezTo>
                  <a:pt x="4092" y="717"/>
                  <a:pt x="4091" y="614"/>
                  <a:pt x="4128" y="574"/>
                </a:cubicBezTo>
                <a:cubicBezTo>
                  <a:pt x="4161" y="540"/>
                  <a:pt x="4117" y="423"/>
                  <a:pt x="4072" y="423"/>
                </a:cubicBezTo>
                <a:close/>
                <a:moveTo>
                  <a:pt x="5350" y="462"/>
                </a:moveTo>
                <a:cubicBezTo>
                  <a:pt x="5332" y="444"/>
                  <a:pt x="5018" y="610"/>
                  <a:pt x="4995" y="650"/>
                </a:cubicBezTo>
                <a:cubicBezTo>
                  <a:pt x="4985" y="667"/>
                  <a:pt x="5065" y="634"/>
                  <a:pt x="5171" y="578"/>
                </a:cubicBezTo>
                <a:cubicBezTo>
                  <a:pt x="5277" y="522"/>
                  <a:pt x="5357" y="470"/>
                  <a:pt x="5350" y="462"/>
                </a:cubicBezTo>
                <a:close/>
                <a:moveTo>
                  <a:pt x="12805" y="469"/>
                </a:moveTo>
                <a:cubicBezTo>
                  <a:pt x="12823" y="445"/>
                  <a:pt x="12752" y="468"/>
                  <a:pt x="12648" y="522"/>
                </a:cubicBezTo>
                <a:cubicBezTo>
                  <a:pt x="12543" y="575"/>
                  <a:pt x="12459" y="634"/>
                  <a:pt x="12459" y="650"/>
                </a:cubicBezTo>
                <a:cubicBezTo>
                  <a:pt x="12459" y="686"/>
                  <a:pt x="12757" y="529"/>
                  <a:pt x="12805" y="469"/>
                </a:cubicBezTo>
                <a:close/>
                <a:moveTo>
                  <a:pt x="20627" y="485"/>
                </a:moveTo>
                <a:cubicBezTo>
                  <a:pt x="20577" y="493"/>
                  <a:pt x="20563" y="512"/>
                  <a:pt x="20561" y="581"/>
                </a:cubicBezTo>
                <a:cubicBezTo>
                  <a:pt x="20558" y="665"/>
                  <a:pt x="20561" y="669"/>
                  <a:pt x="20633" y="640"/>
                </a:cubicBezTo>
                <a:cubicBezTo>
                  <a:pt x="20689" y="618"/>
                  <a:pt x="20704" y="601"/>
                  <a:pt x="20683" y="574"/>
                </a:cubicBezTo>
                <a:cubicBezTo>
                  <a:pt x="20668" y="555"/>
                  <a:pt x="20664" y="526"/>
                  <a:pt x="20674" y="508"/>
                </a:cubicBezTo>
                <a:cubicBezTo>
                  <a:pt x="20686" y="487"/>
                  <a:pt x="20668" y="479"/>
                  <a:pt x="20627" y="485"/>
                </a:cubicBezTo>
                <a:close/>
                <a:moveTo>
                  <a:pt x="18595" y="515"/>
                </a:moveTo>
                <a:cubicBezTo>
                  <a:pt x="18584" y="517"/>
                  <a:pt x="18573" y="529"/>
                  <a:pt x="18557" y="551"/>
                </a:cubicBezTo>
                <a:cubicBezTo>
                  <a:pt x="18526" y="596"/>
                  <a:pt x="18526" y="611"/>
                  <a:pt x="18564" y="640"/>
                </a:cubicBezTo>
                <a:cubicBezTo>
                  <a:pt x="18605" y="672"/>
                  <a:pt x="18605" y="673"/>
                  <a:pt x="18564" y="690"/>
                </a:cubicBezTo>
                <a:cubicBezTo>
                  <a:pt x="18496" y="717"/>
                  <a:pt x="18479" y="791"/>
                  <a:pt x="18532" y="832"/>
                </a:cubicBezTo>
                <a:cubicBezTo>
                  <a:pt x="18571" y="861"/>
                  <a:pt x="18586" y="860"/>
                  <a:pt x="18611" y="825"/>
                </a:cubicBezTo>
                <a:cubicBezTo>
                  <a:pt x="18634" y="792"/>
                  <a:pt x="18652" y="791"/>
                  <a:pt x="18696" y="815"/>
                </a:cubicBezTo>
                <a:cubicBezTo>
                  <a:pt x="18782" y="864"/>
                  <a:pt x="18805" y="766"/>
                  <a:pt x="18724" y="696"/>
                </a:cubicBezTo>
                <a:cubicBezTo>
                  <a:pt x="18690" y="667"/>
                  <a:pt x="18667" y="627"/>
                  <a:pt x="18670" y="607"/>
                </a:cubicBezTo>
                <a:cubicBezTo>
                  <a:pt x="18674" y="588"/>
                  <a:pt x="18659" y="555"/>
                  <a:pt x="18636" y="535"/>
                </a:cubicBezTo>
                <a:cubicBezTo>
                  <a:pt x="18619" y="520"/>
                  <a:pt x="18606" y="513"/>
                  <a:pt x="18595" y="515"/>
                </a:cubicBezTo>
                <a:close/>
                <a:moveTo>
                  <a:pt x="3635" y="528"/>
                </a:moveTo>
                <a:cubicBezTo>
                  <a:pt x="3624" y="529"/>
                  <a:pt x="3611" y="541"/>
                  <a:pt x="3598" y="561"/>
                </a:cubicBezTo>
                <a:cubicBezTo>
                  <a:pt x="3575" y="593"/>
                  <a:pt x="3575" y="616"/>
                  <a:pt x="3594" y="640"/>
                </a:cubicBezTo>
                <a:cubicBezTo>
                  <a:pt x="3631" y="687"/>
                  <a:pt x="3657" y="686"/>
                  <a:pt x="3698" y="634"/>
                </a:cubicBezTo>
                <a:cubicBezTo>
                  <a:pt x="3726" y="598"/>
                  <a:pt x="3724" y="583"/>
                  <a:pt x="3682" y="551"/>
                </a:cubicBezTo>
                <a:cubicBezTo>
                  <a:pt x="3661" y="535"/>
                  <a:pt x="3647" y="527"/>
                  <a:pt x="3635" y="528"/>
                </a:cubicBezTo>
                <a:close/>
                <a:moveTo>
                  <a:pt x="11131" y="535"/>
                </a:moveTo>
                <a:cubicBezTo>
                  <a:pt x="11073" y="484"/>
                  <a:pt x="10986" y="570"/>
                  <a:pt x="11033" y="630"/>
                </a:cubicBezTo>
                <a:cubicBezTo>
                  <a:pt x="11058" y="661"/>
                  <a:pt x="11054" y="680"/>
                  <a:pt x="11012" y="720"/>
                </a:cubicBezTo>
                <a:cubicBezTo>
                  <a:pt x="10961" y="767"/>
                  <a:pt x="10960" y="773"/>
                  <a:pt x="11002" y="822"/>
                </a:cubicBezTo>
                <a:cubicBezTo>
                  <a:pt x="11044" y="870"/>
                  <a:pt x="11051" y="872"/>
                  <a:pt x="11096" y="828"/>
                </a:cubicBezTo>
                <a:cubicBezTo>
                  <a:pt x="11134" y="793"/>
                  <a:pt x="11153" y="790"/>
                  <a:pt x="11181" y="815"/>
                </a:cubicBezTo>
                <a:cubicBezTo>
                  <a:pt x="11210" y="840"/>
                  <a:pt x="11226" y="836"/>
                  <a:pt x="11253" y="802"/>
                </a:cubicBezTo>
                <a:cubicBezTo>
                  <a:pt x="11283" y="764"/>
                  <a:pt x="11277" y="748"/>
                  <a:pt x="11212" y="693"/>
                </a:cubicBezTo>
                <a:cubicBezTo>
                  <a:pt x="11171" y="658"/>
                  <a:pt x="11146" y="617"/>
                  <a:pt x="11156" y="601"/>
                </a:cubicBezTo>
                <a:cubicBezTo>
                  <a:pt x="11166" y="585"/>
                  <a:pt x="11154" y="555"/>
                  <a:pt x="11131" y="535"/>
                </a:cubicBezTo>
                <a:close/>
                <a:moveTo>
                  <a:pt x="17408" y="535"/>
                </a:moveTo>
                <a:cubicBezTo>
                  <a:pt x="17399" y="558"/>
                  <a:pt x="17405" y="766"/>
                  <a:pt x="17424" y="997"/>
                </a:cubicBezTo>
                <a:cubicBezTo>
                  <a:pt x="17455" y="1377"/>
                  <a:pt x="17466" y="1421"/>
                  <a:pt x="17521" y="1469"/>
                </a:cubicBezTo>
                <a:cubicBezTo>
                  <a:pt x="17601" y="1537"/>
                  <a:pt x="17712" y="1536"/>
                  <a:pt x="17797" y="1465"/>
                </a:cubicBezTo>
                <a:cubicBezTo>
                  <a:pt x="17883" y="1395"/>
                  <a:pt x="17880" y="1394"/>
                  <a:pt x="17998" y="1479"/>
                </a:cubicBezTo>
                <a:cubicBezTo>
                  <a:pt x="18117" y="1564"/>
                  <a:pt x="18181" y="1570"/>
                  <a:pt x="18199" y="1495"/>
                </a:cubicBezTo>
                <a:cubicBezTo>
                  <a:pt x="18212" y="1443"/>
                  <a:pt x="18219" y="1440"/>
                  <a:pt x="18290" y="1479"/>
                </a:cubicBezTo>
                <a:cubicBezTo>
                  <a:pt x="18464" y="1574"/>
                  <a:pt x="18675" y="1512"/>
                  <a:pt x="18711" y="1353"/>
                </a:cubicBezTo>
                <a:cubicBezTo>
                  <a:pt x="18739" y="1231"/>
                  <a:pt x="18687" y="1054"/>
                  <a:pt x="18645" y="1132"/>
                </a:cubicBezTo>
                <a:cubicBezTo>
                  <a:pt x="18629" y="1163"/>
                  <a:pt x="18633" y="1205"/>
                  <a:pt x="18655" y="1254"/>
                </a:cubicBezTo>
                <a:cubicBezTo>
                  <a:pt x="18683" y="1320"/>
                  <a:pt x="18680" y="1336"/>
                  <a:pt x="18636" y="1370"/>
                </a:cubicBezTo>
                <a:cubicBezTo>
                  <a:pt x="18570" y="1420"/>
                  <a:pt x="18399" y="1420"/>
                  <a:pt x="18306" y="1370"/>
                </a:cubicBezTo>
                <a:cubicBezTo>
                  <a:pt x="18266" y="1348"/>
                  <a:pt x="18199" y="1289"/>
                  <a:pt x="18155" y="1241"/>
                </a:cubicBezTo>
                <a:cubicBezTo>
                  <a:pt x="18112" y="1193"/>
                  <a:pt x="18064" y="1155"/>
                  <a:pt x="18049" y="1155"/>
                </a:cubicBezTo>
                <a:cubicBezTo>
                  <a:pt x="18034" y="1155"/>
                  <a:pt x="17971" y="1211"/>
                  <a:pt x="17911" y="1281"/>
                </a:cubicBezTo>
                <a:cubicBezTo>
                  <a:pt x="17820" y="1384"/>
                  <a:pt x="17782" y="1409"/>
                  <a:pt x="17706" y="1409"/>
                </a:cubicBezTo>
                <a:cubicBezTo>
                  <a:pt x="17655" y="1409"/>
                  <a:pt x="17594" y="1393"/>
                  <a:pt x="17568" y="1373"/>
                </a:cubicBezTo>
                <a:cubicBezTo>
                  <a:pt x="17509" y="1328"/>
                  <a:pt x="17471" y="1165"/>
                  <a:pt x="17468" y="931"/>
                </a:cubicBezTo>
                <a:cubicBezTo>
                  <a:pt x="17464" y="701"/>
                  <a:pt x="17431" y="478"/>
                  <a:pt x="17408" y="535"/>
                </a:cubicBezTo>
                <a:close/>
                <a:moveTo>
                  <a:pt x="10650" y="541"/>
                </a:moveTo>
                <a:cubicBezTo>
                  <a:pt x="10627" y="570"/>
                  <a:pt x="10615" y="1041"/>
                  <a:pt x="10638" y="1026"/>
                </a:cubicBezTo>
                <a:cubicBezTo>
                  <a:pt x="10670" y="1006"/>
                  <a:pt x="10707" y="1106"/>
                  <a:pt x="10732" y="1281"/>
                </a:cubicBezTo>
                <a:cubicBezTo>
                  <a:pt x="10743" y="1355"/>
                  <a:pt x="10775" y="1441"/>
                  <a:pt x="10804" y="1472"/>
                </a:cubicBezTo>
                <a:cubicBezTo>
                  <a:pt x="10847" y="1517"/>
                  <a:pt x="10882" y="1526"/>
                  <a:pt x="10990" y="1515"/>
                </a:cubicBezTo>
                <a:cubicBezTo>
                  <a:pt x="11062" y="1508"/>
                  <a:pt x="11134" y="1488"/>
                  <a:pt x="11150" y="1472"/>
                </a:cubicBezTo>
                <a:cubicBezTo>
                  <a:pt x="11191" y="1429"/>
                  <a:pt x="11211" y="1200"/>
                  <a:pt x="11178" y="1139"/>
                </a:cubicBezTo>
                <a:cubicBezTo>
                  <a:pt x="11151" y="1088"/>
                  <a:pt x="11149" y="1086"/>
                  <a:pt x="11131" y="1135"/>
                </a:cubicBezTo>
                <a:cubicBezTo>
                  <a:pt x="11121" y="1163"/>
                  <a:pt x="11126" y="1220"/>
                  <a:pt x="11143" y="1261"/>
                </a:cubicBezTo>
                <a:cubicBezTo>
                  <a:pt x="11171" y="1324"/>
                  <a:pt x="11168" y="1342"/>
                  <a:pt x="11128" y="1373"/>
                </a:cubicBezTo>
                <a:cubicBezTo>
                  <a:pt x="11102" y="1393"/>
                  <a:pt x="11038" y="1409"/>
                  <a:pt x="10983" y="1409"/>
                </a:cubicBezTo>
                <a:cubicBezTo>
                  <a:pt x="10810" y="1409"/>
                  <a:pt x="10783" y="1338"/>
                  <a:pt x="10676" y="624"/>
                </a:cubicBezTo>
                <a:cubicBezTo>
                  <a:pt x="10668" y="572"/>
                  <a:pt x="10655" y="536"/>
                  <a:pt x="10650" y="541"/>
                </a:cubicBezTo>
                <a:close/>
                <a:moveTo>
                  <a:pt x="14805" y="541"/>
                </a:moveTo>
                <a:cubicBezTo>
                  <a:pt x="14801" y="547"/>
                  <a:pt x="14789" y="654"/>
                  <a:pt x="14780" y="782"/>
                </a:cubicBezTo>
                <a:cubicBezTo>
                  <a:pt x="14767" y="952"/>
                  <a:pt x="14770" y="1012"/>
                  <a:pt x="14792" y="1007"/>
                </a:cubicBezTo>
                <a:cubicBezTo>
                  <a:pt x="14811" y="1002"/>
                  <a:pt x="14843" y="1090"/>
                  <a:pt x="14871" y="1225"/>
                </a:cubicBezTo>
                <a:cubicBezTo>
                  <a:pt x="14900" y="1365"/>
                  <a:pt x="14934" y="1461"/>
                  <a:pt x="14965" y="1485"/>
                </a:cubicBezTo>
                <a:cubicBezTo>
                  <a:pt x="15045" y="1546"/>
                  <a:pt x="15155" y="1529"/>
                  <a:pt x="15229" y="1446"/>
                </a:cubicBezTo>
                <a:cubicBezTo>
                  <a:pt x="15293" y="1373"/>
                  <a:pt x="15299" y="1371"/>
                  <a:pt x="15401" y="1406"/>
                </a:cubicBezTo>
                <a:cubicBezTo>
                  <a:pt x="15553" y="1459"/>
                  <a:pt x="15593" y="1434"/>
                  <a:pt x="15593" y="1287"/>
                </a:cubicBezTo>
                <a:cubicBezTo>
                  <a:pt x="15593" y="1056"/>
                  <a:pt x="15473" y="1003"/>
                  <a:pt x="15364" y="1185"/>
                </a:cubicBezTo>
                <a:cubicBezTo>
                  <a:pt x="15256" y="1364"/>
                  <a:pt x="15197" y="1412"/>
                  <a:pt x="15106" y="1403"/>
                </a:cubicBezTo>
                <a:cubicBezTo>
                  <a:pt x="15054" y="1397"/>
                  <a:pt x="15004" y="1367"/>
                  <a:pt x="14974" y="1324"/>
                </a:cubicBezTo>
                <a:cubicBezTo>
                  <a:pt x="14929" y="1258"/>
                  <a:pt x="14869" y="984"/>
                  <a:pt x="14830" y="667"/>
                </a:cubicBezTo>
                <a:cubicBezTo>
                  <a:pt x="14821" y="592"/>
                  <a:pt x="14809" y="536"/>
                  <a:pt x="14805" y="541"/>
                </a:cubicBezTo>
                <a:close/>
                <a:moveTo>
                  <a:pt x="16384" y="555"/>
                </a:moveTo>
                <a:cubicBezTo>
                  <a:pt x="16362" y="549"/>
                  <a:pt x="16336" y="555"/>
                  <a:pt x="16318" y="578"/>
                </a:cubicBezTo>
                <a:cubicBezTo>
                  <a:pt x="16294" y="609"/>
                  <a:pt x="16277" y="611"/>
                  <a:pt x="16237" y="584"/>
                </a:cubicBezTo>
                <a:cubicBezTo>
                  <a:pt x="16166" y="538"/>
                  <a:pt x="16104" y="596"/>
                  <a:pt x="16155" y="660"/>
                </a:cubicBezTo>
                <a:cubicBezTo>
                  <a:pt x="16198" y="715"/>
                  <a:pt x="16223" y="717"/>
                  <a:pt x="16265" y="663"/>
                </a:cubicBezTo>
                <a:cubicBezTo>
                  <a:pt x="16290" y="632"/>
                  <a:pt x="16308" y="627"/>
                  <a:pt x="16334" y="650"/>
                </a:cubicBezTo>
                <a:cubicBezTo>
                  <a:pt x="16375" y="686"/>
                  <a:pt x="16425" y="662"/>
                  <a:pt x="16425" y="607"/>
                </a:cubicBezTo>
                <a:cubicBezTo>
                  <a:pt x="16425" y="580"/>
                  <a:pt x="16407" y="561"/>
                  <a:pt x="16384" y="555"/>
                </a:cubicBezTo>
                <a:close/>
                <a:moveTo>
                  <a:pt x="4401" y="564"/>
                </a:moveTo>
                <a:cubicBezTo>
                  <a:pt x="4371" y="610"/>
                  <a:pt x="4370" y="677"/>
                  <a:pt x="4395" y="951"/>
                </a:cubicBezTo>
                <a:cubicBezTo>
                  <a:pt x="4412" y="1133"/>
                  <a:pt x="4428" y="1335"/>
                  <a:pt x="4430" y="1399"/>
                </a:cubicBezTo>
                <a:cubicBezTo>
                  <a:pt x="4432" y="1464"/>
                  <a:pt x="4441" y="1509"/>
                  <a:pt x="4452" y="1502"/>
                </a:cubicBezTo>
                <a:cubicBezTo>
                  <a:pt x="4476" y="1486"/>
                  <a:pt x="4478" y="1299"/>
                  <a:pt x="4455" y="852"/>
                </a:cubicBezTo>
                <a:cubicBezTo>
                  <a:pt x="4439" y="551"/>
                  <a:pt x="4434" y="516"/>
                  <a:pt x="4401" y="564"/>
                </a:cubicBezTo>
                <a:close/>
                <a:moveTo>
                  <a:pt x="9988" y="621"/>
                </a:moveTo>
                <a:cubicBezTo>
                  <a:pt x="9975" y="621"/>
                  <a:pt x="9966" y="671"/>
                  <a:pt x="9966" y="733"/>
                </a:cubicBezTo>
                <a:cubicBezTo>
                  <a:pt x="9966" y="829"/>
                  <a:pt x="9977" y="849"/>
                  <a:pt x="10047" y="888"/>
                </a:cubicBezTo>
                <a:cubicBezTo>
                  <a:pt x="10113" y="923"/>
                  <a:pt x="10139" y="929"/>
                  <a:pt x="10170" y="901"/>
                </a:cubicBezTo>
                <a:cubicBezTo>
                  <a:pt x="10203" y="873"/>
                  <a:pt x="10239" y="894"/>
                  <a:pt x="10371" y="1036"/>
                </a:cubicBezTo>
                <a:cubicBezTo>
                  <a:pt x="10459" y="1131"/>
                  <a:pt x="10528" y="1227"/>
                  <a:pt x="10528" y="1248"/>
                </a:cubicBezTo>
                <a:cubicBezTo>
                  <a:pt x="10528" y="1306"/>
                  <a:pt x="10371" y="1453"/>
                  <a:pt x="10208" y="1548"/>
                </a:cubicBezTo>
                <a:cubicBezTo>
                  <a:pt x="10044" y="1642"/>
                  <a:pt x="10056" y="1655"/>
                  <a:pt x="10248" y="1594"/>
                </a:cubicBezTo>
                <a:cubicBezTo>
                  <a:pt x="10416" y="1541"/>
                  <a:pt x="10520" y="1430"/>
                  <a:pt x="10569" y="1258"/>
                </a:cubicBezTo>
                <a:cubicBezTo>
                  <a:pt x="10618" y="1082"/>
                  <a:pt x="10621" y="1046"/>
                  <a:pt x="10572" y="1116"/>
                </a:cubicBezTo>
                <a:cubicBezTo>
                  <a:pt x="10534" y="1170"/>
                  <a:pt x="10532" y="1168"/>
                  <a:pt x="10512" y="1112"/>
                </a:cubicBezTo>
                <a:cubicBezTo>
                  <a:pt x="10472" y="998"/>
                  <a:pt x="10325" y="835"/>
                  <a:pt x="10170" y="729"/>
                </a:cubicBezTo>
                <a:cubicBezTo>
                  <a:pt x="10082" y="670"/>
                  <a:pt x="10000" y="621"/>
                  <a:pt x="9988" y="621"/>
                </a:cubicBezTo>
                <a:close/>
                <a:moveTo>
                  <a:pt x="14142" y="621"/>
                </a:moveTo>
                <a:cubicBezTo>
                  <a:pt x="14129" y="621"/>
                  <a:pt x="14120" y="671"/>
                  <a:pt x="14120" y="733"/>
                </a:cubicBezTo>
                <a:cubicBezTo>
                  <a:pt x="14120" y="829"/>
                  <a:pt x="14131" y="849"/>
                  <a:pt x="14202" y="888"/>
                </a:cubicBezTo>
                <a:cubicBezTo>
                  <a:pt x="14264" y="922"/>
                  <a:pt x="14293" y="925"/>
                  <a:pt x="14321" y="901"/>
                </a:cubicBezTo>
                <a:cubicBezTo>
                  <a:pt x="14350" y="876"/>
                  <a:pt x="14384" y="896"/>
                  <a:pt x="14481" y="990"/>
                </a:cubicBezTo>
                <a:cubicBezTo>
                  <a:pt x="14550" y="1056"/>
                  <a:pt x="14625" y="1146"/>
                  <a:pt x="14648" y="1192"/>
                </a:cubicBezTo>
                <a:cubicBezTo>
                  <a:pt x="14687" y="1272"/>
                  <a:pt x="14685" y="1279"/>
                  <a:pt x="14598" y="1370"/>
                </a:cubicBezTo>
                <a:cubicBezTo>
                  <a:pt x="14548" y="1421"/>
                  <a:pt x="14443" y="1501"/>
                  <a:pt x="14362" y="1548"/>
                </a:cubicBezTo>
                <a:cubicBezTo>
                  <a:pt x="14213" y="1635"/>
                  <a:pt x="14239" y="1643"/>
                  <a:pt x="14456" y="1574"/>
                </a:cubicBezTo>
                <a:cubicBezTo>
                  <a:pt x="14598" y="1529"/>
                  <a:pt x="14718" y="1354"/>
                  <a:pt x="14748" y="1142"/>
                </a:cubicBezTo>
                <a:cubicBezTo>
                  <a:pt x="14762" y="1045"/>
                  <a:pt x="14761" y="1038"/>
                  <a:pt x="14736" y="1099"/>
                </a:cubicBezTo>
                <a:cubicBezTo>
                  <a:pt x="14709" y="1163"/>
                  <a:pt x="14702" y="1166"/>
                  <a:pt x="14673" y="1122"/>
                </a:cubicBezTo>
                <a:cubicBezTo>
                  <a:pt x="14656" y="1096"/>
                  <a:pt x="14610" y="1022"/>
                  <a:pt x="14569" y="960"/>
                </a:cubicBezTo>
                <a:cubicBezTo>
                  <a:pt x="14503" y="860"/>
                  <a:pt x="14201" y="621"/>
                  <a:pt x="14142" y="621"/>
                </a:cubicBezTo>
                <a:close/>
                <a:moveTo>
                  <a:pt x="20291" y="624"/>
                </a:moveTo>
                <a:cubicBezTo>
                  <a:pt x="20283" y="618"/>
                  <a:pt x="20243" y="636"/>
                  <a:pt x="20175" y="683"/>
                </a:cubicBezTo>
                <a:cubicBezTo>
                  <a:pt x="20045" y="774"/>
                  <a:pt x="19961" y="960"/>
                  <a:pt x="19961" y="1162"/>
                </a:cubicBezTo>
                <a:cubicBezTo>
                  <a:pt x="19961" y="1359"/>
                  <a:pt x="20012" y="1497"/>
                  <a:pt x="20124" y="1607"/>
                </a:cubicBezTo>
                <a:cubicBezTo>
                  <a:pt x="20170" y="1652"/>
                  <a:pt x="20227" y="1690"/>
                  <a:pt x="20250" y="1690"/>
                </a:cubicBezTo>
                <a:cubicBezTo>
                  <a:pt x="20278" y="1690"/>
                  <a:pt x="20271" y="1671"/>
                  <a:pt x="20225" y="1634"/>
                </a:cubicBezTo>
                <a:cubicBezTo>
                  <a:pt x="20115" y="1543"/>
                  <a:pt x="20089" y="1442"/>
                  <a:pt x="20099" y="1112"/>
                </a:cubicBezTo>
                <a:lnTo>
                  <a:pt x="20109" y="812"/>
                </a:lnTo>
                <a:lnTo>
                  <a:pt x="20215" y="716"/>
                </a:lnTo>
                <a:cubicBezTo>
                  <a:pt x="20275" y="662"/>
                  <a:pt x="20299" y="630"/>
                  <a:pt x="20291" y="624"/>
                </a:cubicBezTo>
                <a:close/>
                <a:moveTo>
                  <a:pt x="17119" y="654"/>
                </a:moveTo>
                <a:cubicBezTo>
                  <a:pt x="17064" y="643"/>
                  <a:pt x="17025" y="735"/>
                  <a:pt x="17072" y="766"/>
                </a:cubicBezTo>
                <a:cubicBezTo>
                  <a:pt x="17091" y="778"/>
                  <a:pt x="17120" y="784"/>
                  <a:pt x="17135" y="779"/>
                </a:cubicBezTo>
                <a:cubicBezTo>
                  <a:pt x="17179" y="764"/>
                  <a:pt x="17166" y="663"/>
                  <a:pt x="17119" y="654"/>
                </a:cubicBezTo>
                <a:close/>
                <a:moveTo>
                  <a:pt x="9131" y="680"/>
                </a:moveTo>
                <a:cubicBezTo>
                  <a:pt x="9119" y="682"/>
                  <a:pt x="9108" y="694"/>
                  <a:pt x="9093" y="716"/>
                </a:cubicBezTo>
                <a:cubicBezTo>
                  <a:pt x="9061" y="762"/>
                  <a:pt x="9064" y="776"/>
                  <a:pt x="9102" y="805"/>
                </a:cubicBezTo>
                <a:cubicBezTo>
                  <a:pt x="9143" y="836"/>
                  <a:pt x="9140" y="842"/>
                  <a:pt x="9087" y="871"/>
                </a:cubicBezTo>
                <a:cubicBezTo>
                  <a:pt x="9022" y="907"/>
                  <a:pt x="9009" y="975"/>
                  <a:pt x="9061" y="997"/>
                </a:cubicBezTo>
                <a:cubicBezTo>
                  <a:pt x="9114" y="1019"/>
                  <a:pt x="9123" y="1018"/>
                  <a:pt x="9156" y="984"/>
                </a:cubicBezTo>
                <a:cubicBezTo>
                  <a:pt x="9179" y="959"/>
                  <a:pt x="9196" y="959"/>
                  <a:pt x="9225" y="984"/>
                </a:cubicBezTo>
                <a:cubicBezTo>
                  <a:pt x="9254" y="1009"/>
                  <a:pt x="9272" y="1006"/>
                  <a:pt x="9300" y="970"/>
                </a:cubicBezTo>
                <a:cubicBezTo>
                  <a:pt x="9331" y="931"/>
                  <a:pt x="9326" y="917"/>
                  <a:pt x="9269" y="868"/>
                </a:cubicBezTo>
                <a:cubicBezTo>
                  <a:pt x="9232" y="837"/>
                  <a:pt x="9205" y="795"/>
                  <a:pt x="9209" y="776"/>
                </a:cubicBezTo>
                <a:cubicBezTo>
                  <a:pt x="9213" y="756"/>
                  <a:pt x="9198" y="724"/>
                  <a:pt x="9175" y="703"/>
                </a:cubicBezTo>
                <a:cubicBezTo>
                  <a:pt x="9156" y="687"/>
                  <a:pt x="9142" y="678"/>
                  <a:pt x="9131" y="680"/>
                </a:cubicBezTo>
                <a:close/>
                <a:moveTo>
                  <a:pt x="20671" y="756"/>
                </a:moveTo>
                <a:lnTo>
                  <a:pt x="20620" y="848"/>
                </a:lnTo>
                <a:cubicBezTo>
                  <a:pt x="20573" y="932"/>
                  <a:pt x="20572" y="956"/>
                  <a:pt x="20605" y="1231"/>
                </a:cubicBezTo>
                <a:cubicBezTo>
                  <a:pt x="20636" y="1498"/>
                  <a:pt x="20642" y="1522"/>
                  <a:pt x="20674" y="1462"/>
                </a:cubicBezTo>
                <a:cubicBezTo>
                  <a:pt x="20710" y="1393"/>
                  <a:pt x="20721" y="987"/>
                  <a:pt x="20690" y="838"/>
                </a:cubicBezTo>
                <a:lnTo>
                  <a:pt x="20671" y="756"/>
                </a:lnTo>
                <a:close/>
                <a:moveTo>
                  <a:pt x="6487" y="875"/>
                </a:moveTo>
                <a:cubicBezTo>
                  <a:pt x="6448" y="853"/>
                  <a:pt x="6426" y="857"/>
                  <a:pt x="6402" y="888"/>
                </a:cubicBezTo>
                <a:cubicBezTo>
                  <a:pt x="6377" y="920"/>
                  <a:pt x="6360" y="922"/>
                  <a:pt x="6333" y="898"/>
                </a:cubicBezTo>
                <a:cubicBezTo>
                  <a:pt x="6279" y="851"/>
                  <a:pt x="6201" y="922"/>
                  <a:pt x="6245" y="977"/>
                </a:cubicBezTo>
                <a:cubicBezTo>
                  <a:pt x="6282" y="1024"/>
                  <a:pt x="6329" y="1027"/>
                  <a:pt x="6370" y="984"/>
                </a:cubicBezTo>
                <a:cubicBezTo>
                  <a:pt x="6394" y="959"/>
                  <a:pt x="6410" y="958"/>
                  <a:pt x="6439" y="984"/>
                </a:cubicBezTo>
                <a:cubicBezTo>
                  <a:pt x="6472" y="1012"/>
                  <a:pt x="6485" y="1007"/>
                  <a:pt x="6508" y="960"/>
                </a:cubicBezTo>
                <a:cubicBezTo>
                  <a:pt x="6532" y="914"/>
                  <a:pt x="6528" y="898"/>
                  <a:pt x="6487" y="875"/>
                </a:cubicBezTo>
                <a:close/>
                <a:moveTo>
                  <a:pt x="16322" y="888"/>
                </a:moveTo>
                <a:lnTo>
                  <a:pt x="16318" y="947"/>
                </a:lnTo>
                <a:cubicBezTo>
                  <a:pt x="16317" y="980"/>
                  <a:pt x="16272" y="1045"/>
                  <a:pt x="16212" y="1096"/>
                </a:cubicBezTo>
                <a:cubicBezTo>
                  <a:pt x="16095" y="1195"/>
                  <a:pt x="16044" y="1316"/>
                  <a:pt x="16105" y="1357"/>
                </a:cubicBezTo>
                <a:cubicBezTo>
                  <a:pt x="16163" y="1395"/>
                  <a:pt x="16240" y="1384"/>
                  <a:pt x="16293" y="1333"/>
                </a:cubicBezTo>
                <a:cubicBezTo>
                  <a:pt x="16339" y="1290"/>
                  <a:pt x="16345" y="1295"/>
                  <a:pt x="16372" y="1370"/>
                </a:cubicBezTo>
                <a:cubicBezTo>
                  <a:pt x="16388" y="1414"/>
                  <a:pt x="16413" y="1465"/>
                  <a:pt x="16428" y="1485"/>
                </a:cubicBezTo>
                <a:cubicBezTo>
                  <a:pt x="16470" y="1538"/>
                  <a:pt x="16596" y="1530"/>
                  <a:pt x="16670" y="1469"/>
                </a:cubicBezTo>
                <a:cubicBezTo>
                  <a:pt x="16733" y="1416"/>
                  <a:pt x="16734" y="1416"/>
                  <a:pt x="16796" y="1469"/>
                </a:cubicBezTo>
                <a:cubicBezTo>
                  <a:pt x="16858" y="1522"/>
                  <a:pt x="16976" y="1537"/>
                  <a:pt x="17088" y="1505"/>
                </a:cubicBezTo>
                <a:cubicBezTo>
                  <a:pt x="17163" y="1484"/>
                  <a:pt x="17212" y="1327"/>
                  <a:pt x="17188" y="1192"/>
                </a:cubicBezTo>
                <a:cubicBezTo>
                  <a:pt x="17172" y="1103"/>
                  <a:pt x="17167" y="1095"/>
                  <a:pt x="17132" y="1132"/>
                </a:cubicBezTo>
                <a:cubicBezTo>
                  <a:pt x="17099" y="1167"/>
                  <a:pt x="17097" y="1186"/>
                  <a:pt x="17125" y="1251"/>
                </a:cubicBezTo>
                <a:cubicBezTo>
                  <a:pt x="17155" y="1319"/>
                  <a:pt x="17154" y="1335"/>
                  <a:pt x="17110" y="1370"/>
                </a:cubicBezTo>
                <a:cubicBezTo>
                  <a:pt x="17028" y="1432"/>
                  <a:pt x="16863" y="1419"/>
                  <a:pt x="16815" y="1347"/>
                </a:cubicBezTo>
                <a:cubicBezTo>
                  <a:pt x="16776" y="1289"/>
                  <a:pt x="16770" y="1289"/>
                  <a:pt x="16724" y="1333"/>
                </a:cubicBezTo>
                <a:cubicBezTo>
                  <a:pt x="16696" y="1359"/>
                  <a:pt x="16636" y="1389"/>
                  <a:pt x="16588" y="1399"/>
                </a:cubicBezTo>
                <a:cubicBezTo>
                  <a:pt x="16465" y="1425"/>
                  <a:pt x="16407" y="1356"/>
                  <a:pt x="16384" y="1162"/>
                </a:cubicBezTo>
                <a:cubicBezTo>
                  <a:pt x="16374" y="1075"/>
                  <a:pt x="16356" y="980"/>
                  <a:pt x="16344" y="947"/>
                </a:cubicBezTo>
                <a:lnTo>
                  <a:pt x="16322" y="888"/>
                </a:lnTo>
                <a:close/>
                <a:moveTo>
                  <a:pt x="12735" y="967"/>
                </a:moveTo>
                <a:cubicBezTo>
                  <a:pt x="12725" y="968"/>
                  <a:pt x="12717" y="981"/>
                  <a:pt x="12704" y="1007"/>
                </a:cubicBezTo>
                <a:cubicBezTo>
                  <a:pt x="12684" y="1045"/>
                  <a:pt x="12685" y="1073"/>
                  <a:pt x="12707" y="1096"/>
                </a:cubicBezTo>
                <a:cubicBezTo>
                  <a:pt x="12747" y="1138"/>
                  <a:pt x="12768" y="1136"/>
                  <a:pt x="12805" y="1089"/>
                </a:cubicBezTo>
                <a:cubicBezTo>
                  <a:pt x="12827" y="1060"/>
                  <a:pt x="12822" y="1041"/>
                  <a:pt x="12783" y="1003"/>
                </a:cubicBezTo>
                <a:cubicBezTo>
                  <a:pt x="12758" y="980"/>
                  <a:pt x="12746" y="966"/>
                  <a:pt x="12735" y="967"/>
                </a:cubicBezTo>
                <a:close/>
                <a:moveTo>
                  <a:pt x="5271" y="974"/>
                </a:moveTo>
                <a:cubicBezTo>
                  <a:pt x="5261" y="973"/>
                  <a:pt x="5253" y="984"/>
                  <a:pt x="5237" y="1007"/>
                </a:cubicBezTo>
                <a:cubicBezTo>
                  <a:pt x="5213" y="1041"/>
                  <a:pt x="5211" y="1068"/>
                  <a:pt x="5230" y="1092"/>
                </a:cubicBezTo>
                <a:cubicBezTo>
                  <a:pt x="5265" y="1136"/>
                  <a:pt x="5284" y="1135"/>
                  <a:pt x="5325" y="1092"/>
                </a:cubicBezTo>
                <a:cubicBezTo>
                  <a:pt x="5349" y="1067"/>
                  <a:pt x="5346" y="1049"/>
                  <a:pt x="5312" y="1010"/>
                </a:cubicBezTo>
                <a:cubicBezTo>
                  <a:pt x="5291" y="986"/>
                  <a:pt x="5281" y="974"/>
                  <a:pt x="5271" y="974"/>
                </a:cubicBezTo>
                <a:close/>
                <a:moveTo>
                  <a:pt x="9727" y="1013"/>
                </a:moveTo>
                <a:cubicBezTo>
                  <a:pt x="9686" y="1013"/>
                  <a:pt x="9679" y="1111"/>
                  <a:pt x="9718" y="1175"/>
                </a:cubicBezTo>
                <a:cubicBezTo>
                  <a:pt x="9751" y="1230"/>
                  <a:pt x="9749" y="1239"/>
                  <a:pt x="9693" y="1277"/>
                </a:cubicBezTo>
                <a:cubicBezTo>
                  <a:pt x="9515" y="1398"/>
                  <a:pt x="8949" y="1454"/>
                  <a:pt x="8788" y="1366"/>
                </a:cubicBezTo>
                <a:cubicBezTo>
                  <a:pt x="8693" y="1315"/>
                  <a:pt x="8646" y="1232"/>
                  <a:pt x="8666" y="1149"/>
                </a:cubicBezTo>
                <a:cubicBezTo>
                  <a:pt x="8674" y="1114"/>
                  <a:pt x="8660" y="1129"/>
                  <a:pt x="8638" y="1182"/>
                </a:cubicBezTo>
                <a:cubicBezTo>
                  <a:pt x="8561" y="1357"/>
                  <a:pt x="8625" y="1469"/>
                  <a:pt x="8829" y="1525"/>
                </a:cubicBezTo>
                <a:cubicBezTo>
                  <a:pt x="8958" y="1560"/>
                  <a:pt x="9350" y="1522"/>
                  <a:pt x="9539" y="1456"/>
                </a:cubicBezTo>
                <a:cubicBezTo>
                  <a:pt x="9701" y="1398"/>
                  <a:pt x="9714" y="1387"/>
                  <a:pt x="9749" y="1281"/>
                </a:cubicBezTo>
                <a:cubicBezTo>
                  <a:pt x="9787" y="1167"/>
                  <a:pt x="9774" y="1013"/>
                  <a:pt x="9727" y="1013"/>
                </a:cubicBezTo>
                <a:close/>
                <a:moveTo>
                  <a:pt x="8038" y="1073"/>
                </a:moveTo>
                <a:cubicBezTo>
                  <a:pt x="7968" y="1073"/>
                  <a:pt x="7898" y="1216"/>
                  <a:pt x="7909" y="1333"/>
                </a:cubicBezTo>
                <a:cubicBezTo>
                  <a:pt x="7917" y="1415"/>
                  <a:pt x="7924" y="1422"/>
                  <a:pt x="8009" y="1423"/>
                </a:cubicBezTo>
                <a:cubicBezTo>
                  <a:pt x="8111" y="1423"/>
                  <a:pt x="8119" y="1454"/>
                  <a:pt x="8047" y="1571"/>
                </a:cubicBezTo>
                <a:cubicBezTo>
                  <a:pt x="7952" y="1725"/>
                  <a:pt x="7737" y="1816"/>
                  <a:pt x="7582" y="1766"/>
                </a:cubicBezTo>
                <a:cubicBezTo>
                  <a:pt x="7521" y="1746"/>
                  <a:pt x="7522" y="1749"/>
                  <a:pt x="7595" y="1802"/>
                </a:cubicBezTo>
                <a:cubicBezTo>
                  <a:pt x="7766" y="1926"/>
                  <a:pt x="7958" y="1845"/>
                  <a:pt x="8072" y="1604"/>
                </a:cubicBezTo>
                <a:cubicBezTo>
                  <a:pt x="8180" y="1378"/>
                  <a:pt x="8160" y="1073"/>
                  <a:pt x="8038" y="1073"/>
                </a:cubicBezTo>
                <a:close/>
                <a:moveTo>
                  <a:pt x="11831" y="1076"/>
                </a:moveTo>
                <a:cubicBezTo>
                  <a:pt x="11797" y="1091"/>
                  <a:pt x="11761" y="1135"/>
                  <a:pt x="11737" y="1205"/>
                </a:cubicBezTo>
                <a:cubicBezTo>
                  <a:pt x="11687" y="1348"/>
                  <a:pt x="11718" y="1421"/>
                  <a:pt x="11825" y="1423"/>
                </a:cubicBezTo>
                <a:cubicBezTo>
                  <a:pt x="11863" y="1423"/>
                  <a:pt x="11904" y="1437"/>
                  <a:pt x="11916" y="1449"/>
                </a:cubicBezTo>
                <a:cubicBezTo>
                  <a:pt x="11950" y="1485"/>
                  <a:pt x="11955" y="1190"/>
                  <a:pt x="11922" y="1126"/>
                </a:cubicBezTo>
                <a:cubicBezTo>
                  <a:pt x="11897" y="1077"/>
                  <a:pt x="11865" y="1061"/>
                  <a:pt x="11831" y="1076"/>
                </a:cubicBezTo>
                <a:close/>
                <a:moveTo>
                  <a:pt x="13875" y="1109"/>
                </a:moveTo>
                <a:cubicBezTo>
                  <a:pt x="13867" y="1104"/>
                  <a:pt x="13861" y="1112"/>
                  <a:pt x="13850" y="1132"/>
                </a:cubicBezTo>
                <a:cubicBezTo>
                  <a:pt x="13834" y="1163"/>
                  <a:pt x="13835" y="1205"/>
                  <a:pt x="13857" y="1254"/>
                </a:cubicBezTo>
                <a:cubicBezTo>
                  <a:pt x="13885" y="1320"/>
                  <a:pt x="13882" y="1336"/>
                  <a:pt x="13838" y="1370"/>
                </a:cubicBezTo>
                <a:cubicBezTo>
                  <a:pt x="13761" y="1429"/>
                  <a:pt x="13600" y="1420"/>
                  <a:pt x="13543" y="1353"/>
                </a:cubicBezTo>
                <a:cubicBezTo>
                  <a:pt x="13498" y="1301"/>
                  <a:pt x="13492" y="1299"/>
                  <a:pt x="13448" y="1340"/>
                </a:cubicBezTo>
                <a:cubicBezTo>
                  <a:pt x="13422" y="1365"/>
                  <a:pt x="13353" y="1391"/>
                  <a:pt x="13294" y="1399"/>
                </a:cubicBezTo>
                <a:cubicBezTo>
                  <a:pt x="13211" y="1411"/>
                  <a:pt x="13178" y="1402"/>
                  <a:pt x="13134" y="1357"/>
                </a:cubicBezTo>
                <a:cubicBezTo>
                  <a:pt x="13087" y="1307"/>
                  <a:pt x="13074" y="1305"/>
                  <a:pt x="13046" y="1340"/>
                </a:cubicBezTo>
                <a:cubicBezTo>
                  <a:pt x="13021" y="1372"/>
                  <a:pt x="13024" y="1392"/>
                  <a:pt x="13059" y="1432"/>
                </a:cubicBezTo>
                <a:cubicBezTo>
                  <a:pt x="13086" y="1464"/>
                  <a:pt x="13103" y="1534"/>
                  <a:pt x="13103" y="1614"/>
                </a:cubicBezTo>
                <a:cubicBezTo>
                  <a:pt x="13103" y="1723"/>
                  <a:pt x="13090" y="1751"/>
                  <a:pt x="13021" y="1812"/>
                </a:cubicBezTo>
                <a:cubicBezTo>
                  <a:pt x="12862" y="1952"/>
                  <a:pt x="12613" y="1943"/>
                  <a:pt x="12478" y="1792"/>
                </a:cubicBezTo>
                <a:lnTo>
                  <a:pt x="12396" y="1703"/>
                </a:lnTo>
                <a:lnTo>
                  <a:pt x="12415" y="1802"/>
                </a:lnTo>
                <a:cubicBezTo>
                  <a:pt x="12425" y="1856"/>
                  <a:pt x="12462" y="1929"/>
                  <a:pt x="12500" y="1964"/>
                </a:cubicBezTo>
                <a:cubicBezTo>
                  <a:pt x="12623" y="2078"/>
                  <a:pt x="12908" y="2037"/>
                  <a:pt x="13040" y="1885"/>
                </a:cubicBezTo>
                <a:cubicBezTo>
                  <a:pt x="13072" y="1848"/>
                  <a:pt x="13113" y="1754"/>
                  <a:pt x="13134" y="1677"/>
                </a:cubicBezTo>
                <a:cubicBezTo>
                  <a:pt x="13170" y="1546"/>
                  <a:pt x="13180" y="1534"/>
                  <a:pt x="13272" y="1518"/>
                </a:cubicBezTo>
                <a:cubicBezTo>
                  <a:pt x="13327" y="1509"/>
                  <a:pt x="13394" y="1483"/>
                  <a:pt x="13417" y="1459"/>
                </a:cubicBezTo>
                <a:cubicBezTo>
                  <a:pt x="13455" y="1419"/>
                  <a:pt x="13465" y="1419"/>
                  <a:pt x="13533" y="1472"/>
                </a:cubicBezTo>
                <a:cubicBezTo>
                  <a:pt x="13595" y="1520"/>
                  <a:pt x="13629" y="1527"/>
                  <a:pt x="13734" y="1512"/>
                </a:cubicBezTo>
                <a:cubicBezTo>
                  <a:pt x="13804" y="1502"/>
                  <a:pt x="13873" y="1478"/>
                  <a:pt x="13885" y="1459"/>
                </a:cubicBezTo>
                <a:cubicBezTo>
                  <a:pt x="13926" y="1390"/>
                  <a:pt x="13937" y="1251"/>
                  <a:pt x="13907" y="1168"/>
                </a:cubicBezTo>
                <a:cubicBezTo>
                  <a:pt x="13894" y="1132"/>
                  <a:pt x="13883" y="1114"/>
                  <a:pt x="13875" y="1109"/>
                </a:cubicBezTo>
                <a:close/>
                <a:moveTo>
                  <a:pt x="7413" y="1142"/>
                </a:moveTo>
                <a:cubicBezTo>
                  <a:pt x="7407" y="1131"/>
                  <a:pt x="7396" y="1140"/>
                  <a:pt x="7375" y="1162"/>
                </a:cubicBezTo>
                <a:cubicBezTo>
                  <a:pt x="7338" y="1201"/>
                  <a:pt x="7336" y="1217"/>
                  <a:pt x="7366" y="1254"/>
                </a:cubicBezTo>
                <a:cubicBezTo>
                  <a:pt x="7391" y="1286"/>
                  <a:pt x="7395" y="1306"/>
                  <a:pt x="7375" y="1327"/>
                </a:cubicBezTo>
                <a:cubicBezTo>
                  <a:pt x="7341" y="1363"/>
                  <a:pt x="7248" y="1321"/>
                  <a:pt x="7224" y="1258"/>
                </a:cubicBezTo>
                <a:cubicBezTo>
                  <a:pt x="7213" y="1226"/>
                  <a:pt x="7189" y="1236"/>
                  <a:pt x="7118" y="1310"/>
                </a:cubicBezTo>
                <a:cubicBezTo>
                  <a:pt x="7011" y="1423"/>
                  <a:pt x="6954" y="1433"/>
                  <a:pt x="6870" y="1350"/>
                </a:cubicBezTo>
                <a:lnTo>
                  <a:pt x="6807" y="1291"/>
                </a:lnTo>
                <a:lnTo>
                  <a:pt x="6735" y="1350"/>
                </a:lnTo>
                <a:cubicBezTo>
                  <a:pt x="6695" y="1383"/>
                  <a:pt x="6634" y="1409"/>
                  <a:pt x="6596" y="1409"/>
                </a:cubicBezTo>
                <a:cubicBezTo>
                  <a:pt x="6559" y="1409"/>
                  <a:pt x="6501" y="1383"/>
                  <a:pt x="6468" y="1350"/>
                </a:cubicBezTo>
                <a:lnTo>
                  <a:pt x="6405" y="1291"/>
                </a:lnTo>
                <a:lnTo>
                  <a:pt x="6333" y="1350"/>
                </a:lnTo>
                <a:cubicBezTo>
                  <a:pt x="6243" y="1424"/>
                  <a:pt x="6158" y="1424"/>
                  <a:pt x="6097" y="1353"/>
                </a:cubicBezTo>
                <a:cubicBezTo>
                  <a:pt x="6051" y="1300"/>
                  <a:pt x="6049" y="1300"/>
                  <a:pt x="5965" y="1353"/>
                </a:cubicBezTo>
                <a:cubicBezTo>
                  <a:pt x="5854" y="1425"/>
                  <a:pt x="5727" y="1424"/>
                  <a:pt x="5664" y="1350"/>
                </a:cubicBezTo>
                <a:cubicBezTo>
                  <a:pt x="5617" y="1295"/>
                  <a:pt x="5611" y="1294"/>
                  <a:pt x="5579" y="1340"/>
                </a:cubicBezTo>
                <a:cubicBezTo>
                  <a:pt x="5551" y="1381"/>
                  <a:pt x="5554" y="1399"/>
                  <a:pt x="5588" y="1439"/>
                </a:cubicBezTo>
                <a:cubicBezTo>
                  <a:pt x="5618" y="1473"/>
                  <a:pt x="5626" y="1531"/>
                  <a:pt x="5620" y="1637"/>
                </a:cubicBezTo>
                <a:cubicBezTo>
                  <a:pt x="5612" y="1785"/>
                  <a:pt x="5609" y="1791"/>
                  <a:pt x="5491" y="1855"/>
                </a:cubicBezTo>
                <a:cubicBezTo>
                  <a:pt x="5270" y="1975"/>
                  <a:pt x="5002" y="1890"/>
                  <a:pt x="4973" y="1693"/>
                </a:cubicBezTo>
                <a:cubicBezTo>
                  <a:pt x="4967" y="1652"/>
                  <a:pt x="4963" y="1684"/>
                  <a:pt x="4960" y="1762"/>
                </a:cubicBezTo>
                <a:cubicBezTo>
                  <a:pt x="4956" y="1907"/>
                  <a:pt x="4988" y="1967"/>
                  <a:pt x="5089" y="2007"/>
                </a:cubicBezTo>
                <a:cubicBezTo>
                  <a:pt x="5174" y="2040"/>
                  <a:pt x="5349" y="2025"/>
                  <a:pt x="5457" y="1974"/>
                </a:cubicBezTo>
                <a:cubicBezTo>
                  <a:pt x="5576" y="1916"/>
                  <a:pt x="5638" y="1820"/>
                  <a:pt x="5673" y="1640"/>
                </a:cubicBezTo>
                <a:cubicBezTo>
                  <a:pt x="5693" y="1541"/>
                  <a:pt x="5701" y="1533"/>
                  <a:pt x="5805" y="1518"/>
                </a:cubicBezTo>
                <a:cubicBezTo>
                  <a:pt x="5867" y="1510"/>
                  <a:pt x="5939" y="1484"/>
                  <a:pt x="5965" y="1459"/>
                </a:cubicBezTo>
                <a:cubicBezTo>
                  <a:pt x="6009" y="1417"/>
                  <a:pt x="6020" y="1419"/>
                  <a:pt x="6078" y="1469"/>
                </a:cubicBezTo>
                <a:cubicBezTo>
                  <a:pt x="6157" y="1536"/>
                  <a:pt x="6207" y="1535"/>
                  <a:pt x="6311" y="1469"/>
                </a:cubicBezTo>
                <a:cubicBezTo>
                  <a:pt x="6391" y="1418"/>
                  <a:pt x="6395" y="1417"/>
                  <a:pt x="6455" y="1469"/>
                </a:cubicBezTo>
                <a:cubicBezTo>
                  <a:pt x="6530" y="1532"/>
                  <a:pt x="6604" y="1535"/>
                  <a:pt x="6706" y="1479"/>
                </a:cubicBezTo>
                <a:cubicBezTo>
                  <a:pt x="6774" y="1442"/>
                  <a:pt x="6791" y="1442"/>
                  <a:pt x="6841" y="1479"/>
                </a:cubicBezTo>
                <a:cubicBezTo>
                  <a:pt x="6921" y="1537"/>
                  <a:pt x="6998" y="1532"/>
                  <a:pt x="7083" y="1462"/>
                </a:cubicBezTo>
                <a:cubicBezTo>
                  <a:pt x="7144" y="1412"/>
                  <a:pt x="7169" y="1406"/>
                  <a:pt x="7224" y="1432"/>
                </a:cubicBezTo>
                <a:cubicBezTo>
                  <a:pt x="7312" y="1474"/>
                  <a:pt x="7328" y="1472"/>
                  <a:pt x="7378" y="1419"/>
                </a:cubicBezTo>
                <a:cubicBezTo>
                  <a:pt x="7405" y="1392"/>
                  <a:pt x="7422" y="1329"/>
                  <a:pt x="7422" y="1248"/>
                </a:cubicBezTo>
                <a:cubicBezTo>
                  <a:pt x="7422" y="1187"/>
                  <a:pt x="7419" y="1153"/>
                  <a:pt x="7413" y="1142"/>
                </a:cubicBezTo>
                <a:close/>
                <a:moveTo>
                  <a:pt x="11910" y="1518"/>
                </a:moveTo>
                <a:cubicBezTo>
                  <a:pt x="11899" y="1524"/>
                  <a:pt x="11878" y="1546"/>
                  <a:pt x="11841" y="1591"/>
                </a:cubicBezTo>
                <a:cubicBezTo>
                  <a:pt x="11718" y="1737"/>
                  <a:pt x="11559" y="1811"/>
                  <a:pt x="11439" y="1776"/>
                </a:cubicBezTo>
                <a:lnTo>
                  <a:pt x="11348" y="1749"/>
                </a:lnTo>
                <a:lnTo>
                  <a:pt x="11410" y="1805"/>
                </a:lnTo>
                <a:cubicBezTo>
                  <a:pt x="11567" y="1942"/>
                  <a:pt x="11835" y="1805"/>
                  <a:pt x="11910" y="1551"/>
                </a:cubicBezTo>
                <a:cubicBezTo>
                  <a:pt x="11918" y="1523"/>
                  <a:pt x="11920" y="1512"/>
                  <a:pt x="11910" y="1518"/>
                </a:cubicBezTo>
                <a:close/>
                <a:moveTo>
                  <a:pt x="12450" y="1627"/>
                </a:moveTo>
                <a:cubicBezTo>
                  <a:pt x="12441" y="1605"/>
                  <a:pt x="12435" y="1614"/>
                  <a:pt x="12434" y="1647"/>
                </a:cubicBezTo>
                <a:cubicBezTo>
                  <a:pt x="12433" y="1677"/>
                  <a:pt x="12438" y="1693"/>
                  <a:pt x="12447" y="1683"/>
                </a:cubicBezTo>
                <a:cubicBezTo>
                  <a:pt x="12455" y="1674"/>
                  <a:pt x="12457" y="1647"/>
                  <a:pt x="12450" y="1627"/>
                </a:cubicBezTo>
                <a:close/>
                <a:moveTo>
                  <a:pt x="13944" y="1716"/>
                </a:moveTo>
                <a:cubicBezTo>
                  <a:pt x="13922" y="1701"/>
                  <a:pt x="13891" y="1698"/>
                  <a:pt x="13866" y="1720"/>
                </a:cubicBezTo>
                <a:cubicBezTo>
                  <a:pt x="13835" y="1746"/>
                  <a:pt x="13833" y="1763"/>
                  <a:pt x="13857" y="1792"/>
                </a:cubicBezTo>
                <a:cubicBezTo>
                  <a:pt x="13896" y="1842"/>
                  <a:pt x="13951" y="1843"/>
                  <a:pt x="13970" y="1792"/>
                </a:cubicBezTo>
                <a:cubicBezTo>
                  <a:pt x="13981" y="1761"/>
                  <a:pt x="13967" y="1732"/>
                  <a:pt x="13944" y="1716"/>
                </a:cubicBezTo>
                <a:close/>
                <a:moveTo>
                  <a:pt x="13784" y="1743"/>
                </a:moveTo>
                <a:cubicBezTo>
                  <a:pt x="13762" y="1727"/>
                  <a:pt x="13729" y="1727"/>
                  <a:pt x="13703" y="1749"/>
                </a:cubicBezTo>
                <a:cubicBezTo>
                  <a:pt x="13664" y="1783"/>
                  <a:pt x="13666" y="1788"/>
                  <a:pt x="13709" y="1822"/>
                </a:cubicBezTo>
                <a:cubicBezTo>
                  <a:pt x="13770" y="1869"/>
                  <a:pt x="13788" y="1868"/>
                  <a:pt x="13806" y="1819"/>
                </a:cubicBezTo>
                <a:cubicBezTo>
                  <a:pt x="13818" y="1786"/>
                  <a:pt x="13807" y="1758"/>
                  <a:pt x="13784" y="1743"/>
                </a:cubicBezTo>
                <a:close/>
                <a:moveTo>
                  <a:pt x="9306" y="1749"/>
                </a:moveTo>
                <a:cubicBezTo>
                  <a:pt x="9282" y="1756"/>
                  <a:pt x="9230" y="1780"/>
                  <a:pt x="9149" y="1822"/>
                </a:cubicBezTo>
                <a:cubicBezTo>
                  <a:pt x="9000" y="1899"/>
                  <a:pt x="8978" y="1924"/>
                  <a:pt x="9030" y="1957"/>
                </a:cubicBezTo>
                <a:cubicBezTo>
                  <a:pt x="9049" y="1970"/>
                  <a:pt x="9049" y="1989"/>
                  <a:pt x="9027" y="2017"/>
                </a:cubicBezTo>
                <a:cubicBezTo>
                  <a:pt x="9005" y="2045"/>
                  <a:pt x="9034" y="2041"/>
                  <a:pt x="9124" y="2000"/>
                </a:cubicBezTo>
                <a:cubicBezTo>
                  <a:pt x="9293" y="1924"/>
                  <a:pt x="9331" y="1888"/>
                  <a:pt x="9297" y="1845"/>
                </a:cubicBezTo>
                <a:cubicBezTo>
                  <a:pt x="9279" y="1822"/>
                  <a:pt x="9282" y="1801"/>
                  <a:pt x="9303" y="1779"/>
                </a:cubicBezTo>
                <a:cubicBezTo>
                  <a:pt x="9328" y="1753"/>
                  <a:pt x="9331" y="1742"/>
                  <a:pt x="9306" y="1749"/>
                </a:cubicBezTo>
                <a:close/>
                <a:moveTo>
                  <a:pt x="16497" y="1756"/>
                </a:moveTo>
                <a:cubicBezTo>
                  <a:pt x="16480" y="1738"/>
                  <a:pt x="16166" y="1904"/>
                  <a:pt x="16143" y="1944"/>
                </a:cubicBezTo>
                <a:cubicBezTo>
                  <a:pt x="16133" y="1961"/>
                  <a:pt x="16212" y="1931"/>
                  <a:pt x="16318" y="1875"/>
                </a:cubicBezTo>
                <a:cubicBezTo>
                  <a:pt x="16425" y="1819"/>
                  <a:pt x="16505" y="1764"/>
                  <a:pt x="16497" y="1756"/>
                </a:cubicBezTo>
                <a:close/>
                <a:moveTo>
                  <a:pt x="16833" y="1756"/>
                </a:moveTo>
                <a:cubicBezTo>
                  <a:pt x="16808" y="1752"/>
                  <a:pt x="16778" y="1758"/>
                  <a:pt x="16758" y="1776"/>
                </a:cubicBezTo>
                <a:cubicBezTo>
                  <a:pt x="16726" y="1803"/>
                  <a:pt x="16710" y="1802"/>
                  <a:pt x="16676" y="1772"/>
                </a:cubicBezTo>
                <a:cubicBezTo>
                  <a:pt x="16641" y="1742"/>
                  <a:pt x="16631" y="1742"/>
                  <a:pt x="16610" y="1776"/>
                </a:cubicBezTo>
                <a:cubicBezTo>
                  <a:pt x="16576" y="1833"/>
                  <a:pt x="16581" y="1854"/>
                  <a:pt x="16632" y="1885"/>
                </a:cubicBezTo>
                <a:cubicBezTo>
                  <a:pt x="16666" y="1904"/>
                  <a:pt x="16685" y="1898"/>
                  <a:pt x="16708" y="1865"/>
                </a:cubicBezTo>
                <a:cubicBezTo>
                  <a:pt x="16735" y="1825"/>
                  <a:pt x="16747" y="1824"/>
                  <a:pt x="16786" y="1858"/>
                </a:cubicBezTo>
                <a:cubicBezTo>
                  <a:pt x="16825" y="1892"/>
                  <a:pt x="16835" y="1893"/>
                  <a:pt x="16855" y="1858"/>
                </a:cubicBezTo>
                <a:cubicBezTo>
                  <a:pt x="16869" y="1836"/>
                  <a:pt x="16880" y="1808"/>
                  <a:pt x="16881" y="1795"/>
                </a:cubicBezTo>
                <a:cubicBezTo>
                  <a:pt x="16881" y="1775"/>
                  <a:pt x="16859" y="1760"/>
                  <a:pt x="16833" y="1756"/>
                </a:cubicBezTo>
                <a:close/>
                <a:moveTo>
                  <a:pt x="6119" y="1762"/>
                </a:moveTo>
                <a:cubicBezTo>
                  <a:pt x="6076" y="1730"/>
                  <a:pt x="6066" y="1729"/>
                  <a:pt x="6041" y="1766"/>
                </a:cubicBezTo>
                <a:cubicBezTo>
                  <a:pt x="6017" y="1800"/>
                  <a:pt x="6000" y="1802"/>
                  <a:pt x="5953" y="1776"/>
                </a:cubicBezTo>
                <a:cubicBezTo>
                  <a:pt x="5905" y="1749"/>
                  <a:pt x="5890" y="1753"/>
                  <a:pt x="5877" y="1789"/>
                </a:cubicBezTo>
                <a:cubicBezTo>
                  <a:pt x="5869" y="1813"/>
                  <a:pt x="5875" y="1851"/>
                  <a:pt x="5893" y="1875"/>
                </a:cubicBezTo>
                <a:cubicBezTo>
                  <a:pt x="5923" y="1912"/>
                  <a:pt x="5934" y="1913"/>
                  <a:pt x="5978" y="1871"/>
                </a:cubicBezTo>
                <a:cubicBezTo>
                  <a:pt x="6016" y="1835"/>
                  <a:pt x="6034" y="1830"/>
                  <a:pt x="6063" y="1855"/>
                </a:cubicBezTo>
                <a:cubicBezTo>
                  <a:pt x="6091" y="1880"/>
                  <a:pt x="6108" y="1878"/>
                  <a:pt x="6135" y="1845"/>
                </a:cubicBezTo>
                <a:cubicBezTo>
                  <a:pt x="6163" y="1809"/>
                  <a:pt x="6161" y="1794"/>
                  <a:pt x="6119" y="1762"/>
                </a:cubicBezTo>
                <a:close/>
                <a:moveTo>
                  <a:pt x="13564" y="1762"/>
                </a:moveTo>
                <a:cubicBezTo>
                  <a:pt x="13538" y="1757"/>
                  <a:pt x="13505" y="1763"/>
                  <a:pt x="13486" y="1779"/>
                </a:cubicBezTo>
                <a:cubicBezTo>
                  <a:pt x="13458" y="1803"/>
                  <a:pt x="13440" y="1801"/>
                  <a:pt x="13411" y="1776"/>
                </a:cubicBezTo>
                <a:cubicBezTo>
                  <a:pt x="13338" y="1712"/>
                  <a:pt x="13280" y="1810"/>
                  <a:pt x="13348" y="1881"/>
                </a:cubicBezTo>
                <a:cubicBezTo>
                  <a:pt x="13372" y="1907"/>
                  <a:pt x="13391" y="1904"/>
                  <a:pt x="13429" y="1868"/>
                </a:cubicBezTo>
                <a:cubicBezTo>
                  <a:pt x="13467" y="1833"/>
                  <a:pt x="13485" y="1830"/>
                  <a:pt x="13508" y="1855"/>
                </a:cubicBezTo>
                <a:cubicBezTo>
                  <a:pt x="13539" y="1888"/>
                  <a:pt x="13612" y="1851"/>
                  <a:pt x="13612" y="1802"/>
                </a:cubicBezTo>
                <a:cubicBezTo>
                  <a:pt x="13612" y="1782"/>
                  <a:pt x="13591" y="1768"/>
                  <a:pt x="13564" y="1762"/>
                </a:cubicBezTo>
                <a:close/>
                <a:moveTo>
                  <a:pt x="5237" y="3353"/>
                </a:moveTo>
                <a:cubicBezTo>
                  <a:pt x="5246" y="3338"/>
                  <a:pt x="5178" y="3360"/>
                  <a:pt x="5086" y="3403"/>
                </a:cubicBezTo>
                <a:cubicBezTo>
                  <a:pt x="4994" y="3446"/>
                  <a:pt x="4913" y="3495"/>
                  <a:pt x="4907" y="3515"/>
                </a:cubicBezTo>
                <a:cubicBezTo>
                  <a:pt x="4895" y="3553"/>
                  <a:pt x="5210" y="3399"/>
                  <a:pt x="5237" y="3353"/>
                </a:cubicBezTo>
                <a:close/>
                <a:moveTo>
                  <a:pt x="14415" y="3406"/>
                </a:moveTo>
                <a:cubicBezTo>
                  <a:pt x="14377" y="3406"/>
                  <a:pt x="14359" y="3502"/>
                  <a:pt x="14393" y="3525"/>
                </a:cubicBezTo>
                <a:cubicBezTo>
                  <a:pt x="14440" y="3555"/>
                  <a:pt x="14461" y="3553"/>
                  <a:pt x="14481" y="3518"/>
                </a:cubicBezTo>
                <a:cubicBezTo>
                  <a:pt x="14499" y="3488"/>
                  <a:pt x="14452" y="3406"/>
                  <a:pt x="14415" y="3406"/>
                </a:cubicBezTo>
                <a:close/>
                <a:moveTo>
                  <a:pt x="15094" y="3409"/>
                </a:moveTo>
                <a:cubicBezTo>
                  <a:pt x="15074" y="3426"/>
                  <a:pt x="15065" y="3469"/>
                  <a:pt x="15072" y="3502"/>
                </a:cubicBezTo>
                <a:cubicBezTo>
                  <a:pt x="15079" y="3535"/>
                  <a:pt x="15098" y="3726"/>
                  <a:pt x="15113" y="3927"/>
                </a:cubicBezTo>
                <a:cubicBezTo>
                  <a:pt x="15136" y="4246"/>
                  <a:pt x="15145" y="4300"/>
                  <a:pt x="15194" y="4343"/>
                </a:cubicBezTo>
                <a:cubicBezTo>
                  <a:pt x="15272" y="4411"/>
                  <a:pt x="15422" y="4407"/>
                  <a:pt x="15480" y="4336"/>
                </a:cubicBezTo>
                <a:cubicBezTo>
                  <a:pt x="15540" y="4263"/>
                  <a:pt x="15559" y="4266"/>
                  <a:pt x="15700" y="4366"/>
                </a:cubicBezTo>
                <a:lnTo>
                  <a:pt x="15816" y="4449"/>
                </a:lnTo>
                <a:lnTo>
                  <a:pt x="15879" y="4389"/>
                </a:lnTo>
                <a:cubicBezTo>
                  <a:pt x="15927" y="4342"/>
                  <a:pt x="15948" y="4338"/>
                  <a:pt x="15992" y="4363"/>
                </a:cubicBezTo>
                <a:cubicBezTo>
                  <a:pt x="16079" y="4412"/>
                  <a:pt x="16187" y="4395"/>
                  <a:pt x="16312" y="4320"/>
                </a:cubicBezTo>
                <a:cubicBezTo>
                  <a:pt x="16456" y="4234"/>
                  <a:pt x="16458" y="4233"/>
                  <a:pt x="16579" y="4320"/>
                </a:cubicBezTo>
                <a:cubicBezTo>
                  <a:pt x="16696" y="4404"/>
                  <a:pt x="16823" y="4413"/>
                  <a:pt x="16909" y="4340"/>
                </a:cubicBezTo>
                <a:cubicBezTo>
                  <a:pt x="16970" y="4287"/>
                  <a:pt x="16974" y="4287"/>
                  <a:pt x="17038" y="4340"/>
                </a:cubicBezTo>
                <a:cubicBezTo>
                  <a:pt x="17116" y="4404"/>
                  <a:pt x="17224" y="4409"/>
                  <a:pt x="17304" y="4350"/>
                </a:cubicBezTo>
                <a:cubicBezTo>
                  <a:pt x="17358" y="4310"/>
                  <a:pt x="17367" y="4310"/>
                  <a:pt x="17421" y="4350"/>
                </a:cubicBezTo>
                <a:cubicBezTo>
                  <a:pt x="17503" y="4410"/>
                  <a:pt x="17611" y="4402"/>
                  <a:pt x="17694" y="4333"/>
                </a:cubicBezTo>
                <a:cubicBezTo>
                  <a:pt x="17749" y="4288"/>
                  <a:pt x="17775" y="4284"/>
                  <a:pt x="17816" y="4307"/>
                </a:cubicBezTo>
                <a:cubicBezTo>
                  <a:pt x="17907" y="4358"/>
                  <a:pt x="17955" y="4340"/>
                  <a:pt x="17995" y="4237"/>
                </a:cubicBezTo>
                <a:cubicBezTo>
                  <a:pt x="18039" y="4128"/>
                  <a:pt x="18019" y="3950"/>
                  <a:pt x="17973" y="4036"/>
                </a:cubicBezTo>
                <a:cubicBezTo>
                  <a:pt x="17960" y="4062"/>
                  <a:pt x="17958" y="4108"/>
                  <a:pt x="17967" y="4138"/>
                </a:cubicBezTo>
                <a:cubicBezTo>
                  <a:pt x="17997" y="4236"/>
                  <a:pt x="17898" y="4246"/>
                  <a:pt x="17826" y="4152"/>
                </a:cubicBezTo>
                <a:cubicBezTo>
                  <a:pt x="17791" y="4107"/>
                  <a:pt x="17766" y="4085"/>
                  <a:pt x="17766" y="4105"/>
                </a:cubicBezTo>
                <a:cubicBezTo>
                  <a:pt x="17766" y="4165"/>
                  <a:pt x="17639" y="4280"/>
                  <a:pt x="17575" y="4280"/>
                </a:cubicBezTo>
                <a:cubicBezTo>
                  <a:pt x="17542" y="4280"/>
                  <a:pt x="17488" y="4253"/>
                  <a:pt x="17455" y="4221"/>
                </a:cubicBezTo>
                <a:lnTo>
                  <a:pt x="17396" y="4162"/>
                </a:lnTo>
                <a:lnTo>
                  <a:pt x="17339" y="4221"/>
                </a:lnTo>
                <a:cubicBezTo>
                  <a:pt x="17266" y="4297"/>
                  <a:pt x="17121" y="4299"/>
                  <a:pt x="17056" y="4224"/>
                </a:cubicBezTo>
                <a:cubicBezTo>
                  <a:pt x="17009" y="4169"/>
                  <a:pt x="17007" y="4169"/>
                  <a:pt x="16940" y="4224"/>
                </a:cubicBezTo>
                <a:cubicBezTo>
                  <a:pt x="16861" y="4290"/>
                  <a:pt x="16698" y="4296"/>
                  <a:pt x="16623" y="4237"/>
                </a:cubicBezTo>
                <a:cubicBezTo>
                  <a:pt x="16581" y="4205"/>
                  <a:pt x="16577" y="4190"/>
                  <a:pt x="16604" y="4162"/>
                </a:cubicBezTo>
                <a:cubicBezTo>
                  <a:pt x="16623" y="4142"/>
                  <a:pt x="16639" y="4100"/>
                  <a:pt x="16639" y="4066"/>
                </a:cubicBezTo>
                <a:cubicBezTo>
                  <a:pt x="16639" y="3942"/>
                  <a:pt x="16351" y="3916"/>
                  <a:pt x="16281" y="4033"/>
                </a:cubicBezTo>
                <a:cubicBezTo>
                  <a:pt x="16260" y="4068"/>
                  <a:pt x="16268" y="4091"/>
                  <a:pt x="16315" y="4132"/>
                </a:cubicBezTo>
                <a:cubicBezTo>
                  <a:pt x="16369" y="4178"/>
                  <a:pt x="16373" y="4187"/>
                  <a:pt x="16337" y="4218"/>
                </a:cubicBezTo>
                <a:cubicBezTo>
                  <a:pt x="16284" y="4264"/>
                  <a:pt x="16122" y="4291"/>
                  <a:pt x="16033" y="4267"/>
                </a:cubicBezTo>
                <a:cubicBezTo>
                  <a:pt x="15993" y="4257"/>
                  <a:pt x="15914" y="4200"/>
                  <a:pt x="15857" y="4138"/>
                </a:cubicBezTo>
                <a:cubicBezTo>
                  <a:pt x="15799" y="4077"/>
                  <a:pt x="15737" y="4026"/>
                  <a:pt x="15719" y="4026"/>
                </a:cubicBezTo>
                <a:cubicBezTo>
                  <a:pt x="15700" y="4026"/>
                  <a:pt x="15640" y="4085"/>
                  <a:pt x="15584" y="4155"/>
                </a:cubicBezTo>
                <a:cubicBezTo>
                  <a:pt x="15490" y="4273"/>
                  <a:pt x="15473" y="4282"/>
                  <a:pt x="15373" y="4274"/>
                </a:cubicBezTo>
                <a:cubicBezTo>
                  <a:pt x="15199" y="4260"/>
                  <a:pt x="15169" y="4195"/>
                  <a:pt x="15147" y="3752"/>
                </a:cubicBezTo>
                <a:cubicBezTo>
                  <a:pt x="15132" y="3445"/>
                  <a:pt x="15123" y="3383"/>
                  <a:pt x="15094" y="3409"/>
                </a:cubicBezTo>
                <a:close/>
                <a:moveTo>
                  <a:pt x="14249" y="3436"/>
                </a:moveTo>
                <a:cubicBezTo>
                  <a:pt x="14210" y="3435"/>
                  <a:pt x="14196" y="3495"/>
                  <a:pt x="14227" y="3535"/>
                </a:cubicBezTo>
                <a:cubicBezTo>
                  <a:pt x="14269" y="3588"/>
                  <a:pt x="14297" y="3586"/>
                  <a:pt x="14318" y="3528"/>
                </a:cubicBezTo>
                <a:cubicBezTo>
                  <a:pt x="14334" y="3486"/>
                  <a:pt x="14297" y="3437"/>
                  <a:pt x="14249" y="3436"/>
                </a:cubicBezTo>
                <a:close/>
                <a:moveTo>
                  <a:pt x="8358" y="3577"/>
                </a:moveTo>
                <a:cubicBezTo>
                  <a:pt x="8347" y="3578"/>
                  <a:pt x="8335" y="3588"/>
                  <a:pt x="8317" y="3614"/>
                </a:cubicBezTo>
                <a:cubicBezTo>
                  <a:pt x="8284" y="3661"/>
                  <a:pt x="8286" y="3675"/>
                  <a:pt x="8327" y="3706"/>
                </a:cubicBezTo>
                <a:cubicBezTo>
                  <a:pt x="8365" y="3736"/>
                  <a:pt x="8379" y="3733"/>
                  <a:pt x="8411" y="3700"/>
                </a:cubicBezTo>
                <a:cubicBezTo>
                  <a:pt x="8446" y="3664"/>
                  <a:pt x="8444" y="3654"/>
                  <a:pt x="8402" y="3610"/>
                </a:cubicBezTo>
                <a:cubicBezTo>
                  <a:pt x="8379" y="3587"/>
                  <a:pt x="8369" y="3577"/>
                  <a:pt x="8358" y="3577"/>
                </a:cubicBezTo>
                <a:close/>
                <a:moveTo>
                  <a:pt x="12619" y="3577"/>
                </a:moveTo>
                <a:cubicBezTo>
                  <a:pt x="12607" y="3578"/>
                  <a:pt x="12596" y="3589"/>
                  <a:pt x="12575" y="3610"/>
                </a:cubicBezTo>
                <a:cubicBezTo>
                  <a:pt x="12532" y="3656"/>
                  <a:pt x="12532" y="3661"/>
                  <a:pt x="12582" y="3700"/>
                </a:cubicBezTo>
                <a:cubicBezTo>
                  <a:pt x="12628" y="3736"/>
                  <a:pt x="12636" y="3738"/>
                  <a:pt x="12666" y="3696"/>
                </a:cubicBezTo>
                <a:cubicBezTo>
                  <a:pt x="12694" y="3658"/>
                  <a:pt x="12693" y="3642"/>
                  <a:pt x="12660" y="3607"/>
                </a:cubicBezTo>
                <a:cubicBezTo>
                  <a:pt x="12642" y="3588"/>
                  <a:pt x="12631" y="3577"/>
                  <a:pt x="12619" y="3577"/>
                </a:cubicBezTo>
                <a:close/>
                <a:moveTo>
                  <a:pt x="14764" y="3577"/>
                </a:moveTo>
                <a:cubicBezTo>
                  <a:pt x="14736" y="3579"/>
                  <a:pt x="14704" y="3591"/>
                  <a:pt x="14686" y="3614"/>
                </a:cubicBezTo>
                <a:cubicBezTo>
                  <a:pt x="14669" y="3634"/>
                  <a:pt x="14660" y="3702"/>
                  <a:pt x="14664" y="3762"/>
                </a:cubicBezTo>
                <a:lnTo>
                  <a:pt x="14670" y="3871"/>
                </a:lnTo>
                <a:lnTo>
                  <a:pt x="14789" y="3808"/>
                </a:lnTo>
                <a:cubicBezTo>
                  <a:pt x="14943" y="3726"/>
                  <a:pt x="14957" y="3705"/>
                  <a:pt x="14849" y="3729"/>
                </a:cubicBezTo>
                <a:cubicBezTo>
                  <a:pt x="14744" y="3753"/>
                  <a:pt x="14664" y="3703"/>
                  <a:pt x="14711" y="3643"/>
                </a:cubicBezTo>
                <a:cubicBezTo>
                  <a:pt x="14727" y="3623"/>
                  <a:pt x="14759" y="3615"/>
                  <a:pt x="14780" y="3624"/>
                </a:cubicBezTo>
                <a:cubicBezTo>
                  <a:pt x="14801" y="3632"/>
                  <a:pt x="14817" y="3624"/>
                  <a:pt x="14817" y="3607"/>
                </a:cubicBezTo>
                <a:cubicBezTo>
                  <a:pt x="14817" y="3585"/>
                  <a:pt x="14792" y="3576"/>
                  <a:pt x="14764" y="3577"/>
                </a:cubicBezTo>
                <a:close/>
                <a:moveTo>
                  <a:pt x="14393" y="3815"/>
                </a:moveTo>
                <a:cubicBezTo>
                  <a:pt x="14387" y="3845"/>
                  <a:pt x="14324" y="3929"/>
                  <a:pt x="14252" y="4000"/>
                </a:cubicBezTo>
                <a:cubicBezTo>
                  <a:pt x="14180" y="4071"/>
                  <a:pt x="14120" y="4149"/>
                  <a:pt x="14120" y="4175"/>
                </a:cubicBezTo>
                <a:cubicBezTo>
                  <a:pt x="14120" y="4235"/>
                  <a:pt x="14291" y="4273"/>
                  <a:pt x="14346" y="4224"/>
                </a:cubicBezTo>
                <a:cubicBezTo>
                  <a:pt x="14390" y="4186"/>
                  <a:pt x="14441" y="4206"/>
                  <a:pt x="14441" y="4264"/>
                </a:cubicBezTo>
                <a:cubicBezTo>
                  <a:pt x="14441" y="4285"/>
                  <a:pt x="14461" y="4322"/>
                  <a:pt x="14485" y="4346"/>
                </a:cubicBezTo>
                <a:cubicBezTo>
                  <a:pt x="14547" y="4412"/>
                  <a:pt x="14750" y="4407"/>
                  <a:pt x="14817" y="4336"/>
                </a:cubicBezTo>
                <a:cubicBezTo>
                  <a:pt x="14874" y="4277"/>
                  <a:pt x="14891" y="4075"/>
                  <a:pt x="14846" y="4000"/>
                </a:cubicBezTo>
                <a:cubicBezTo>
                  <a:pt x="14807" y="3936"/>
                  <a:pt x="14780" y="4069"/>
                  <a:pt x="14817" y="4142"/>
                </a:cubicBezTo>
                <a:cubicBezTo>
                  <a:pt x="14844" y="4194"/>
                  <a:pt x="14842" y="4210"/>
                  <a:pt x="14802" y="4241"/>
                </a:cubicBezTo>
                <a:cubicBezTo>
                  <a:pt x="14739" y="4289"/>
                  <a:pt x="14538" y="4289"/>
                  <a:pt x="14500" y="4241"/>
                </a:cubicBezTo>
                <a:cubicBezTo>
                  <a:pt x="14484" y="4220"/>
                  <a:pt x="14455" y="4103"/>
                  <a:pt x="14437" y="3980"/>
                </a:cubicBezTo>
                <a:cubicBezTo>
                  <a:pt x="14420" y="3857"/>
                  <a:pt x="14400" y="3785"/>
                  <a:pt x="14393" y="3815"/>
                </a:cubicBezTo>
                <a:close/>
                <a:moveTo>
                  <a:pt x="5193" y="3865"/>
                </a:moveTo>
                <a:cubicBezTo>
                  <a:pt x="5138" y="3853"/>
                  <a:pt x="5102" y="3942"/>
                  <a:pt x="5149" y="3973"/>
                </a:cubicBezTo>
                <a:cubicBezTo>
                  <a:pt x="5168" y="3986"/>
                  <a:pt x="5197" y="3992"/>
                  <a:pt x="5212" y="3987"/>
                </a:cubicBezTo>
                <a:cubicBezTo>
                  <a:pt x="5255" y="3972"/>
                  <a:pt x="5240" y="3874"/>
                  <a:pt x="5193" y="3865"/>
                </a:cubicBezTo>
                <a:close/>
                <a:moveTo>
                  <a:pt x="8016" y="3924"/>
                </a:moveTo>
                <a:cubicBezTo>
                  <a:pt x="7963" y="3927"/>
                  <a:pt x="7925" y="3952"/>
                  <a:pt x="7903" y="3997"/>
                </a:cubicBezTo>
                <a:cubicBezTo>
                  <a:pt x="7878" y="4046"/>
                  <a:pt x="7885" y="4050"/>
                  <a:pt x="7966" y="4036"/>
                </a:cubicBezTo>
                <a:cubicBezTo>
                  <a:pt x="8071" y="4018"/>
                  <a:pt x="8276" y="4096"/>
                  <a:pt x="8236" y="4138"/>
                </a:cubicBezTo>
                <a:cubicBezTo>
                  <a:pt x="8187" y="4189"/>
                  <a:pt x="7907" y="4280"/>
                  <a:pt x="7796" y="4280"/>
                </a:cubicBezTo>
                <a:cubicBezTo>
                  <a:pt x="7704" y="4280"/>
                  <a:pt x="7666" y="4259"/>
                  <a:pt x="7557" y="4152"/>
                </a:cubicBezTo>
                <a:cubicBezTo>
                  <a:pt x="7486" y="4082"/>
                  <a:pt x="7419" y="4026"/>
                  <a:pt x="7407" y="4026"/>
                </a:cubicBezTo>
                <a:cubicBezTo>
                  <a:pt x="7394" y="4026"/>
                  <a:pt x="7332" y="4082"/>
                  <a:pt x="7272" y="4152"/>
                </a:cubicBezTo>
                <a:cubicBezTo>
                  <a:pt x="7140" y="4302"/>
                  <a:pt x="7029" y="4323"/>
                  <a:pt x="6945" y="4211"/>
                </a:cubicBezTo>
                <a:cubicBezTo>
                  <a:pt x="6896" y="4146"/>
                  <a:pt x="6894" y="4146"/>
                  <a:pt x="6863" y="4198"/>
                </a:cubicBezTo>
                <a:cubicBezTo>
                  <a:pt x="6824" y="4264"/>
                  <a:pt x="6737" y="4268"/>
                  <a:pt x="6703" y="4204"/>
                </a:cubicBezTo>
                <a:cubicBezTo>
                  <a:pt x="6680" y="4162"/>
                  <a:pt x="6670" y="4162"/>
                  <a:pt x="6603" y="4218"/>
                </a:cubicBezTo>
                <a:cubicBezTo>
                  <a:pt x="6507" y="4296"/>
                  <a:pt x="6445" y="4294"/>
                  <a:pt x="6383" y="4211"/>
                </a:cubicBezTo>
                <a:lnTo>
                  <a:pt x="6333" y="4145"/>
                </a:lnTo>
                <a:lnTo>
                  <a:pt x="6276" y="4211"/>
                </a:lnTo>
                <a:cubicBezTo>
                  <a:pt x="6201" y="4300"/>
                  <a:pt x="6047" y="4306"/>
                  <a:pt x="5990" y="4221"/>
                </a:cubicBezTo>
                <a:lnTo>
                  <a:pt x="5950" y="4158"/>
                </a:lnTo>
                <a:lnTo>
                  <a:pt x="5877" y="4221"/>
                </a:lnTo>
                <a:cubicBezTo>
                  <a:pt x="5792" y="4291"/>
                  <a:pt x="5663" y="4296"/>
                  <a:pt x="5579" y="4234"/>
                </a:cubicBezTo>
                <a:cubicBezTo>
                  <a:pt x="5483" y="4164"/>
                  <a:pt x="5413" y="4258"/>
                  <a:pt x="5504" y="4336"/>
                </a:cubicBezTo>
                <a:cubicBezTo>
                  <a:pt x="5549" y="4376"/>
                  <a:pt x="5560" y="4564"/>
                  <a:pt x="5519" y="4643"/>
                </a:cubicBezTo>
                <a:cubicBezTo>
                  <a:pt x="5478" y="4725"/>
                  <a:pt x="5271" y="4796"/>
                  <a:pt x="5124" y="4779"/>
                </a:cubicBezTo>
                <a:cubicBezTo>
                  <a:pt x="4967" y="4760"/>
                  <a:pt x="4866" y="4657"/>
                  <a:pt x="4888" y="4538"/>
                </a:cubicBezTo>
                <a:cubicBezTo>
                  <a:pt x="4900" y="4474"/>
                  <a:pt x="4900" y="4471"/>
                  <a:pt x="4879" y="4518"/>
                </a:cubicBezTo>
                <a:cubicBezTo>
                  <a:pt x="4822" y="4644"/>
                  <a:pt x="4865" y="4813"/>
                  <a:pt x="4967" y="4864"/>
                </a:cubicBezTo>
                <a:cubicBezTo>
                  <a:pt x="5049" y="4906"/>
                  <a:pt x="5237" y="4906"/>
                  <a:pt x="5337" y="4861"/>
                </a:cubicBezTo>
                <a:cubicBezTo>
                  <a:pt x="5456" y="4808"/>
                  <a:pt x="5519" y="4728"/>
                  <a:pt x="5573" y="4554"/>
                </a:cubicBezTo>
                <a:cubicBezTo>
                  <a:pt x="5615" y="4418"/>
                  <a:pt x="5625" y="4404"/>
                  <a:pt x="5708" y="4396"/>
                </a:cubicBezTo>
                <a:cubicBezTo>
                  <a:pt x="5757" y="4391"/>
                  <a:pt x="5829" y="4365"/>
                  <a:pt x="5868" y="4336"/>
                </a:cubicBezTo>
                <a:cubicBezTo>
                  <a:pt x="5937" y="4285"/>
                  <a:pt x="5937" y="4283"/>
                  <a:pt x="5981" y="4336"/>
                </a:cubicBezTo>
                <a:cubicBezTo>
                  <a:pt x="6035" y="4402"/>
                  <a:pt x="6154" y="4410"/>
                  <a:pt x="6235" y="4350"/>
                </a:cubicBezTo>
                <a:cubicBezTo>
                  <a:pt x="6289" y="4310"/>
                  <a:pt x="6301" y="4310"/>
                  <a:pt x="6355" y="4350"/>
                </a:cubicBezTo>
                <a:cubicBezTo>
                  <a:pt x="6435" y="4409"/>
                  <a:pt x="6515" y="4404"/>
                  <a:pt x="6596" y="4336"/>
                </a:cubicBezTo>
                <a:lnTo>
                  <a:pt x="6666" y="4280"/>
                </a:lnTo>
                <a:lnTo>
                  <a:pt x="6706" y="4343"/>
                </a:lnTo>
                <a:cubicBezTo>
                  <a:pt x="6746" y="4404"/>
                  <a:pt x="6750" y="4405"/>
                  <a:pt x="6829" y="4360"/>
                </a:cubicBezTo>
                <a:cubicBezTo>
                  <a:pt x="6899" y="4319"/>
                  <a:pt x="6915" y="4319"/>
                  <a:pt x="6942" y="4353"/>
                </a:cubicBezTo>
                <a:cubicBezTo>
                  <a:pt x="6988" y="4411"/>
                  <a:pt x="7108" y="4402"/>
                  <a:pt x="7165" y="4336"/>
                </a:cubicBezTo>
                <a:cubicBezTo>
                  <a:pt x="7227" y="4264"/>
                  <a:pt x="7233" y="4262"/>
                  <a:pt x="7385" y="4363"/>
                </a:cubicBezTo>
                <a:cubicBezTo>
                  <a:pt x="7510" y="4446"/>
                  <a:pt x="7514" y="4447"/>
                  <a:pt x="7554" y="4393"/>
                </a:cubicBezTo>
                <a:cubicBezTo>
                  <a:pt x="7591" y="4343"/>
                  <a:pt x="7607" y="4343"/>
                  <a:pt x="7711" y="4373"/>
                </a:cubicBezTo>
                <a:cubicBezTo>
                  <a:pt x="7835" y="4408"/>
                  <a:pt x="7854" y="4402"/>
                  <a:pt x="8210" y="4241"/>
                </a:cubicBezTo>
                <a:cubicBezTo>
                  <a:pt x="8320" y="4191"/>
                  <a:pt x="8423" y="4169"/>
                  <a:pt x="8528" y="4168"/>
                </a:cubicBezTo>
                <a:cubicBezTo>
                  <a:pt x="8642" y="4168"/>
                  <a:pt x="8681" y="4158"/>
                  <a:pt x="8681" y="4129"/>
                </a:cubicBezTo>
                <a:cubicBezTo>
                  <a:pt x="8682" y="4102"/>
                  <a:pt x="8634" y="4082"/>
                  <a:pt x="8540" y="4069"/>
                </a:cubicBezTo>
                <a:cubicBezTo>
                  <a:pt x="8463" y="4058"/>
                  <a:pt x="8322" y="4015"/>
                  <a:pt x="8229" y="3977"/>
                </a:cubicBezTo>
                <a:cubicBezTo>
                  <a:pt x="8137" y="3939"/>
                  <a:pt x="8069" y="3921"/>
                  <a:pt x="8016" y="3924"/>
                </a:cubicBezTo>
                <a:close/>
                <a:moveTo>
                  <a:pt x="12271" y="3927"/>
                </a:moveTo>
                <a:cubicBezTo>
                  <a:pt x="12219" y="3930"/>
                  <a:pt x="12186" y="3954"/>
                  <a:pt x="12164" y="3997"/>
                </a:cubicBezTo>
                <a:cubicBezTo>
                  <a:pt x="12139" y="4046"/>
                  <a:pt x="12146" y="4050"/>
                  <a:pt x="12227" y="4036"/>
                </a:cubicBezTo>
                <a:cubicBezTo>
                  <a:pt x="12332" y="4018"/>
                  <a:pt x="12538" y="4096"/>
                  <a:pt x="12497" y="4138"/>
                </a:cubicBezTo>
                <a:cubicBezTo>
                  <a:pt x="12451" y="4186"/>
                  <a:pt x="12170" y="4280"/>
                  <a:pt x="12070" y="4280"/>
                </a:cubicBezTo>
                <a:cubicBezTo>
                  <a:pt x="11951" y="4280"/>
                  <a:pt x="11838" y="4220"/>
                  <a:pt x="11781" y="4129"/>
                </a:cubicBezTo>
                <a:cubicBezTo>
                  <a:pt x="11702" y="4002"/>
                  <a:pt x="11639" y="4007"/>
                  <a:pt x="11517" y="4152"/>
                </a:cubicBezTo>
                <a:cubicBezTo>
                  <a:pt x="11420" y="4267"/>
                  <a:pt x="11395" y="4281"/>
                  <a:pt x="11310" y="4274"/>
                </a:cubicBezTo>
                <a:cubicBezTo>
                  <a:pt x="11243" y="4268"/>
                  <a:pt x="11204" y="4247"/>
                  <a:pt x="11184" y="4204"/>
                </a:cubicBezTo>
                <a:cubicBezTo>
                  <a:pt x="11156" y="4145"/>
                  <a:pt x="11156" y="4145"/>
                  <a:pt x="11125" y="4198"/>
                </a:cubicBezTo>
                <a:cubicBezTo>
                  <a:pt x="11085" y="4264"/>
                  <a:pt x="10995" y="4268"/>
                  <a:pt x="10961" y="4204"/>
                </a:cubicBezTo>
                <a:cubicBezTo>
                  <a:pt x="10939" y="4162"/>
                  <a:pt x="10931" y="4162"/>
                  <a:pt x="10864" y="4218"/>
                </a:cubicBezTo>
                <a:cubicBezTo>
                  <a:pt x="10777" y="4289"/>
                  <a:pt x="10671" y="4295"/>
                  <a:pt x="10588" y="4234"/>
                </a:cubicBezTo>
                <a:cubicBezTo>
                  <a:pt x="10492" y="4164"/>
                  <a:pt x="10425" y="4258"/>
                  <a:pt x="10515" y="4336"/>
                </a:cubicBezTo>
                <a:cubicBezTo>
                  <a:pt x="10540" y="4358"/>
                  <a:pt x="10556" y="4419"/>
                  <a:pt x="10556" y="4492"/>
                </a:cubicBezTo>
                <a:cubicBezTo>
                  <a:pt x="10556" y="4591"/>
                  <a:pt x="10542" y="4624"/>
                  <a:pt x="10475" y="4683"/>
                </a:cubicBezTo>
                <a:cubicBezTo>
                  <a:pt x="10287" y="4848"/>
                  <a:pt x="9963" y="4806"/>
                  <a:pt x="9884" y="4604"/>
                </a:cubicBezTo>
                <a:cubicBezTo>
                  <a:pt x="9865" y="4554"/>
                  <a:pt x="9864" y="4557"/>
                  <a:pt x="9862" y="4624"/>
                </a:cubicBezTo>
                <a:cubicBezTo>
                  <a:pt x="9860" y="4728"/>
                  <a:pt x="9906" y="4831"/>
                  <a:pt x="9975" y="4868"/>
                </a:cubicBezTo>
                <a:cubicBezTo>
                  <a:pt x="10066" y="4916"/>
                  <a:pt x="10330" y="4891"/>
                  <a:pt x="10415" y="4825"/>
                </a:cubicBezTo>
                <a:cubicBezTo>
                  <a:pt x="10489" y="4767"/>
                  <a:pt x="10559" y="4642"/>
                  <a:pt x="10600" y="4492"/>
                </a:cubicBezTo>
                <a:cubicBezTo>
                  <a:pt x="10618" y="4428"/>
                  <a:pt x="10643" y="4404"/>
                  <a:pt x="10710" y="4389"/>
                </a:cubicBezTo>
                <a:cubicBezTo>
                  <a:pt x="10758" y="4379"/>
                  <a:pt x="10823" y="4350"/>
                  <a:pt x="10851" y="4323"/>
                </a:cubicBezTo>
                <a:cubicBezTo>
                  <a:pt x="10899" y="4278"/>
                  <a:pt x="10903" y="4277"/>
                  <a:pt x="10936" y="4333"/>
                </a:cubicBezTo>
                <a:cubicBezTo>
                  <a:pt x="10978" y="4404"/>
                  <a:pt x="11030" y="4409"/>
                  <a:pt x="11096" y="4346"/>
                </a:cubicBezTo>
                <a:cubicBezTo>
                  <a:pt x="11142" y="4303"/>
                  <a:pt x="11148" y="4303"/>
                  <a:pt x="11194" y="4346"/>
                </a:cubicBezTo>
                <a:cubicBezTo>
                  <a:pt x="11260" y="4409"/>
                  <a:pt x="11351" y="4405"/>
                  <a:pt x="11407" y="4336"/>
                </a:cubicBezTo>
                <a:cubicBezTo>
                  <a:pt x="11467" y="4263"/>
                  <a:pt x="11486" y="4266"/>
                  <a:pt x="11627" y="4366"/>
                </a:cubicBezTo>
                <a:lnTo>
                  <a:pt x="11743" y="4449"/>
                </a:lnTo>
                <a:lnTo>
                  <a:pt x="11803" y="4389"/>
                </a:lnTo>
                <a:cubicBezTo>
                  <a:pt x="11851" y="4342"/>
                  <a:pt x="11875" y="4338"/>
                  <a:pt x="11919" y="4363"/>
                </a:cubicBezTo>
                <a:cubicBezTo>
                  <a:pt x="12015" y="4417"/>
                  <a:pt x="12139" y="4394"/>
                  <a:pt x="12362" y="4287"/>
                </a:cubicBezTo>
                <a:cubicBezTo>
                  <a:pt x="12525" y="4209"/>
                  <a:pt x="12625" y="4180"/>
                  <a:pt x="12761" y="4171"/>
                </a:cubicBezTo>
                <a:cubicBezTo>
                  <a:pt x="12986" y="4157"/>
                  <a:pt x="13010" y="4099"/>
                  <a:pt x="12801" y="4069"/>
                </a:cubicBezTo>
                <a:cubicBezTo>
                  <a:pt x="12724" y="4058"/>
                  <a:pt x="12580" y="4018"/>
                  <a:pt x="12484" y="3980"/>
                </a:cubicBezTo>
                <a:cubicBezTo>
                  <a:pt x="12391" y="3943"/>
                  <a:pt x="12322" y="3925"/>
                  <a:pt x="12271" y="3927"/>
                </a:cubicBezTo>
                <a:close/>
                <a:moveTo>
                  <a:pt x="9291" y="3940"/>
                </a:moveTo>
                <a:cubicBezTo>
                  <a:pt x="9230" y="3940"/>
                  <a:pt x="9156" y="4108"/>
                  <a:pt x="9168" y="4218"/>
                </a:cubicBezTo>
                <a:cubicBezTo>
                  <a:pt x="9175" y="4275"/>
                  <a:pt x="9193" y="4296"/>
                  <a:pt x="9253" y="4307"/>
                </a:cubicBezTo>
                <a:cubicBezTo>
                  <a:pt x="9296" y="4315"/>
                  <a:pt x="9335" y="4336"/>
                  <a:pt x="9341" y="4353"/>
                </a:cubicBezTo>
                <a:cubicBezTo>
                  <a:pt x="9357" y="4403"/>
                  <a:pt x="9220" y="4557"/>
                  <a:pt x="9102" y="4620"/>
                </a:cubicBezTo>
                <a:cubicBezTo>
                  <a:pt x="9013" y="4668"/>
                  <a:pt x="8978" y="4673"/>
                  <a:pt x="8892" y="4650"/>
                </a:cubicBezTo>
                <a:cubicBezTo>
                  <a:pt x="8769" y="4617"/>
                  <a:pt x="8760" y="4629"/>
                  <a:pt x="8860" y="4686"/>
                </a:cubicBezTo>
                <a:cubicBezTo>
                  <a:pt x="9041" y="4789"/>
                  <a:pt x="9235" y="4701"/>
                  <a:pt x="9338" y="4468"/>
                </a:cubicBezTo>
                <a:cubicBezTo>
                  <a:pt x="9440" y="4239"/>
                  <a:pt x="9413" y="3940"/>
                  <a:pt x="9291" y="3940"/>
                </a:cubicBezTo>
                <a:close/>
                <a:moveTo>
                  <a:pt x="13536" y="3947"/>
                </a:moveTo>
                <a:cubicBezTo>
                  <a:pt x="13466" y="3961"/>
                  <a:pt x="13385" y="4142"/>
                  <a:pt x="13407" y="4234"/>
                </a:cubicBezTo>
                <a:cubicBezTo>
                  <a:pt x="13423" y="4301"/>
                  <a:pt x="13436" y="4311"/>
                  <a:pt x="13508" y="4303"/>
                </a:cubicBezTo>
                <a:cubicBezTo>
                  <a:pt x="13626" y="4291"/>
                  <a:pt x="13629" y="4342"/>
                  <a:pt x="13517" y="4472"/>
                </a:cubicBezTo>
                <a:cubicBezTo>
                  <a:pt x="13381" y="4630"/>
                  <a:pt x="13254" y="4689"/>
                  <a:pt x="13131" y="4650"/>
                </a:cubicBezTo>
                <a:lnTo>
                  <a:pt x="13034" y="4620"/>
                </a:lnTo>
                <a:lnTo>
                  <a:pt x="13097" y="4673"/>
                </a:lnTo>
                <a:cubicBezTo>
                  <a:pt x="13249" y="4805"/>
                  <a:pt x="13471" y="4709"/>
                  <a:pt x="13586" y="4459"/>
                </a:cubicBezTo>
                <a:cubicBezTo>
                  <a:pt x="13684" y="4248"/>
                  <a:pt x="13652" y="3924"/>
                  <a:pt x="13536" y="3947"/>
                </a:cubicBezTo>
                <a:close/>
                <a:moveTo>
                  <a:pt x="18639" y="3950"/>
                </a:moveTo>
                <a:cubicBezTo>
                  <a:pt x="18562" y="3943"/>
                  <a:pt x="18466" y="4092"/>
                  <a:pt x="18501" y="4237"/>
                </a:cubicBezTo>
                <a:cubicBezTo>
                  <a:pt x="18516" y="4301"/>
                  <a:pt x="18529" y="4311"/>
                  <a:pt x="18598" y="4300"/>
                </a:cubicBezTo>
                <a:cubicBezTo>
                  <a:pt x="18642" y="4293"/>
                  <a:pt x="18685" y="4303"/>
                  <a:pt x="18696" y="4320"/>
                </a:cubicBezTo>
                <a:cubicBezTo>
                  <a:pt x="18727" y="4370"/>
                  <a:pt x="18735" y="4100"/>
                  <a:pt x="18705" y="4016"/>
                </a:cubicBezTo>
                <a:cubicBezTo>
                  <a:pt x="18689" y="3972"/>
                  <a:pt x="18665" y="3953"/>
                  <a:pt x="18639" y="3950"/>
                </a:cubicBezTo>
                <a:close/>
                <a:moveTo>
                  <a:pt x="4540" y="4264"/>
                </a:moveTo>
                <a:cubicBezTo>
                  <a:pt x="4517" y="4251"/>
                  <a:pt x="4488" y="4252"/>
                  <a:pt x="4467" y="4274"/>
                </a:cubicBezTo>
                <a:cubicBezTo>
                  <a:pt x="4452" y="4290"/>
                  <a:pt x="4446" y="4322"/>
                  <a:pt x="4455" y="4346"/>
                </a:cubicBezTo>
                <a:cubicBezTo>
                  <a:pt x="4479" y="4413"/>
                  <a:pt x="4580" y="4403"/>
                  <a:pt x="4580" y="4333"/>
                </a:cubicBezTo>
                <a:cubicBezTo>
                  <a:pt x="4580" y="4300"/>
                  <a:pt x="4563" y="4276"/>
                  <a:pt x="4540" y="4264"/>
                </a:cubicBezTo>
                <a:close/>
                <a:moveTo>
                  <a:pt x="18699" y="4376"/>
                </a:moveTo>
                <a:cubicBezTo>
                  <a:pt x="18694" y="4368"/>
                  <a:pt x="18668" y="4394"/>
                  <a:pt x="18620" y="4455"/>
                </a:cubicBezTo>
                <a:cubicBezTo>
                  <a:pt x="18510" y="4595"/>
                  <a:pt x="18348" y="4682"/>
                  <a:pt x="18237" y="4660"/>
                </a:cubicBezTo>
                <a:cubicBezTo>
                  <a:pt x="18157" y="4644"/>
                  <a:pt x="18157" y="4645"/>
                  <a:pt x="18206" y="4686"/>
                </a:cubicBezTo>
                <a:cubicBezTo>
                  <a:pt x="18330" y="4791"/>
                  <a:pt x="18555" y="4701"/>
                  <a:pt x="18648" y="4508"/>
                </a:cubicBezTo>
                <a:cubicBezTo>
                  <a:pt x="18687" y="4429"/>
                  <a:pt x="18703" y="4384"/>
                  <a:pt x="18699" y="4376"/>
                </a:cubicBezTo>
                <a:close/>
                <a:moveTo>
                  <a:pt x="16962" y="4620"/>
                </a:moveTo>
                <a:cubicBezTo>
                  <a:pt x="16951" y="4621"/>
                  <a:pt x="16940" y="4634"/>
                  <a:pt x="16921" y="4660"/>
                </a:cubicBezTo>
                <a:cubicBezTo>
                  <a:pt x="16887" y="4709"/>
                  <a:pt x="16888" y="4721"/>
                  <a:pt x="16928" y="4752"/>
                </a:cubicBezTo>
                <a:cubicBezTo>
                  <a:pt x="16964" y="4781"/>
                  <a:pt x="16979" y="4777"/>
                  <a:pt x="17012" y="4742"/>
                </a:cubicBezTo>
                <a:cubicBezTo>
                  <a:pt x="17048" y="4704"/>
                  <a:pt x="17047" y="4696"/>
                  <a:pt x="17006" y="4653"/>
                </a:cubicBezTo>
                <a:cubicBezTo>
                  <a:pt x="16985" y="4631"/>
                  <a:pt x="16973" y="4619"/>
                  <a:pt x="16962" y="4620"/>
                </a:cubicBezTo>
                <a:close/>
                <a:moveTo>
                  <a:pt x="6012" y="4627"/>
                </a:moveTo>
                <a:cubicBezTo>
                  <a:pt x="5988" y="4619"/>
                  <a:pt x="5958" y="4626"/>
                  <a:pt x="5934" y="4647"/>
                </a:cubicBezTo>
                <a:cubicBezTo>
                  <a:pt x="5904" y="4673"/>
                  <a:pt x="5883" y="4671"/>
                  <a:pt x="5855" y="4647"/>
                </a:cubicBezTo>
                <a:cubicBezTo>
                  <a:pt x="5827" y="4622"/>
                  <a:pt x="5811" y="4628"/>
                  <a:pt x="5783" y="4663"/>
                </a:cubicBezTo>
                <a:cubicBezTo>
                  <a:pt x="5752" y="4702"/>
                  <a:pt x="5756" y="4712"/>
                  <a:pt x="5799" y="4746"/>
                </a:cubicBezTo>
                <a:cubicBezTo>
                  <a:pt x="5842" y="4779"/>
                  <a:pt x="5856" y="4778"/>
                  <a:pt x="5893" y="4742"/>
                </a:cubicBezTo>
                <a:cubicBezTo>
                  <a:pt x="5925" y="4712"/>
                  <a:pt x="5944" y="4710"/>
                  <a:pt x="5965" y="4732"/>
                </a:cubicBezTo>
                <a:cubicBezTo>
                  <a:pt x="6001" y="4770"/>
                  <a:pt x="6053" y="4743"/>
                  <a:pt x="6053" y="4686"/>
                </a:cubicBezTo>
                <a:cubicBezTo>
                  <a:pt x="6053" y="4658"/>
                  <a:pt x="6037" y="4635"/>
                  <a:pt x="6012" y="4627"/>
                </a:cubicBezTo>
                <a:close/>
                <a:moveTo>
                  <a:pt x="14494" y="4637"/>
                </a:moveTo>
                <a:cubicBezTo>
                  <a:pt x="14477" y="4641"/>
                  <a:pt x="14438" y="4663"/>
                  <a:pt x="14368" y="4699"/>
                </a:cubicBezTo>
                <a:cubicBezTo>
                  <a:pt x="14193" y="4792"/>
                  <a:pt x="14129" y="4847"/>
                  <a:pt x="14293" y="4765"/>
                </a:cubicBezTo>
                <a:cubicBezTo>
                  <a:pt x="14362" y="4731"/>
                  <a:pt x="14397" y="4726"/>
                  <a:pt x="14419" y="4749"/>
                </a:cubicBezTo>
                <a:cubicBezTo>
                  <a:pt x="14440" y="4772"/>
                  <a:pt x="14414" y="4799"/>
                  <a:pt x="14318" y="4851"/>
                </a:cubicBezTo>
                <a:cubicBezTo>
                  <a:pt x="14246" y="4891"/>
                  <a:pt x="14200" y="4924"/>
                  <a:pt x="14215" y="4924"/>
                </a:cubicBezTo>
                <a:cubicBezTo>
                  <a:pt x="14229" y="4924"/>
                  <a:pt x="14305" y="4888"/>
                  <a:pt x="14384" y="4845"/>
                </a:cubicBezTo>
                <a:cubicBezTo>
                  <a:pt x="14498" y="4783"/>
                  <a:pt x="14519" y="4764"/>
                  <a:pt x="14481" y="4749"/>
                </a:cubicBezTo>
                <a:cubicBezTo>
                  <a:pt x="14436" y="4731"/>
                  <a:pt x="14437" y="4726"/>
                  <a:pt x="14485" y="4670"/>
                </a:cubicBezTo>
                <a:cubicBezTo>
                  <a:pt x="14506" y="4645"/>
                  <a:pt x="14511" y="4633"/>
                  <a:pt x="14494" y="4637"/>
                </a:cubicBezTo>
                <a:close/>
                <a:moveTo>
                  <a:pt x="10358" y="5105"/>
                </a:moveTo>
                <a:cubicBezTo>
                  <a:pt x="10352" y="5099"/>
                  <a:pt x="10275" y="5131"/>
                  <a:pt x="10189" y="5178"/>
                </a:cubicBezTo>
                <a:cubicBezTo>
                  <a:pt x="10103" y="5225"/>
                  <a:pt x="10043" y="5263"/>
                  <a:pt x="10054" y="5264"/>
                </a:cubicBezTo>
                <a:cubicBezTo>
                  <a:pt x="10087" y="5266"/>
                  <a:pt x="10371" y="5118"/>
                  <a:pt x="10358" y="5105"/>
                </a:cubicBezTo>
                <a:close/>
                <a:moveTo>
                  <a:pt x="10368" y="5221"/>
                </a:moveTo>
                <a:cubicBezTo>
                  <a:pt x="10368" y="5213"/>
                  <a:pt x="10296" y="5247"/>
                  <a:pt x="10208" y="5294"/>
                </a:cubicBezTo>
                <a:cubicBezTo>
                  <a:pt x="10119" y="5340"/>
                  <a:pt x="10047" y="5385"/>
                  <a:pt x="10047" y="5393"/>
                </a:cubicBezTo>
                <a:cubicBezTo>
                  <a:pt x="10047" y="5400"/>
                  <a:pt x="10119" y="5367"/>
                  <a:pt x="10208" y="5320"/>
                </a:cubicBezTo>
                <a:cubicBezTo>
                  <a:pt x="10296" y="5273"/>
                  <a:pt x="10368" y="5229"/>
                  <a:pt x="10368" y="5221"/>
                </a:cubicBezTo>
                <a:close/>
                <a:moveTo>
                  <a:pt x="7441" y="6617"/>
                </a:moveTo>
                <a:cubicBezTo>
                  <a:pt x="7353" y="6618"/>
                  <a:pt x="7266" y="6765"/>
                  <a:pt x="7316" y="6828"/>
                </a:cubicBezTo>
                <a:cubicBezTo>
                  <a:pt x="7333" y="6850"/>
                  <a:pt x="7337" y="6878"/>
                  <a:pt x="7328" y="6894"/>
                </a:cubicBezTo>
                <a:cubicBezTo>
                  <a:pt x="7319" y="6910"/>
                  <a:pt x="7373" y="6890"/>
                  <a:pt x="7447" y="6851"/>
                </a:cubicBezTo>
                <a:cubicBezTo>
                  <a:pt x="7522" y="6812"/>
                  <a:pt x="7582" y="6776"/>
                  <a:pt x="7582" y="6772"/>
                </a:cubicBezTo>
                <a:cubicBezTo>
                  <a:pt x="7582" y="6768"/>
                  <a:pt x="7532" y="6767"/>
                  <a:pt x="7469" y="6769"/>
                </a:cubicBezTo>
                <a:cubicBezTo>
                  <a:pt x="7385" y="6770"/>
                  <a:pt x="7353" y="6760"/>
                  <a:pt x="7353" y="6729"/>
                </a:cubicBezTo>
                <a:cubicBezTo>
                  <a:pt x="7353" y="6703"/>
                  <a:pt x="7376" y="6685"/>
                  <a:pt x="7413" y="6686"/>
                </a:cubicBezTo>
                <a:cubicBezTo>
                  <a:pt x="7446" y="6687"/>
                  <a:pt x="7476" y="6674"/>
                  <a:pt x="7476" y="6653"/>
                </a:cubicBezTo>
                <a:cubicBezTo>
                  <a:pt x="7476" y="6633"/>
                  <a:pt x="7460" y="6617"/>
                  <a:pt x="7441" y="6617"/>
                </a:cubicBezTo>
                <a:close/>
                <a:moveTo>
                  <a:pt x="7064" y="6868"/>
                </a:moveTo>
                <a:cubicBezTo>
                  <a:pt x="7016" y="6868"/>
                  <a:pt x="7014" y="6971"/>
                  <a:pt x="7055" y="7231"/>
                </a:cubicBezTo>
                <a:cubicBezTo>
                  <a:pt x="7079" y="7382"/>
                  <a:pt x="7099" y="7570"/>
                  <a:pt x="7099" y="7650"/>
                </a:cubicBezTo>
                <a:cubicBezTo>
                  <a:pt x="7099" y="7824"/>
                  <a:pt x="7055" y="7861"/>
                  <a:pt x="6863" y="7848"/>
                </a:cubicBezTo>
                <a:cubicBezTo>
                  <a:pt x="6746" y="7840"/>
                  <a:pt x="6739" y="7834"/>
                  <a:pt x="6747" y="7769"/>
                </a:cubicBezTo>
                <a:cubicBezTo>
                  <a:pt x="6777" y="7516"/>
                  <a:pt x="6777" y="7470"/>
                  <a:pt x="6753" y="7432"/>
                </a:cubicBezTo>
                <a:cubicBezTo>
                  <a:pt x="6730" y="7395"/>
                  <a:pt x="6719" y="7394"/>
                  <a:pt x="6653" y="7435"/>
                </a:cubicBezTo>
                <a:cubicBezTo>
                  <a:pt x="6585" y="7479"/>
                  <a:pt x="6511" y="7596"/>
                  <a:pt x="6443" y="7772"/>
                </a:cubicBezTo>
                <a:cubicBezTo>
                  <a:pt x="6417" y="7838"/>
                  <a:pt x="6407" y="7840"/>
                  <a:pt x="6122" y="7848"/>
                </a:cubicBezTo>
                <a:cubicBezTo>
                  <a:pt x="5707" y="7859"/>
                  <a:pt x="5550" y="7790"/>
                  <a:pt x="5541" y="7594"/>
                </a:cubicBezTo>
                <a:cubicBezTo>
                  <a:pt x="5539" y="7539"/>
                  <a:pt x="5536" y="7545"/>
                  <a:pt x="5513" y="7620"/>
                </a:cubicBezTo>
                <a:cubicBezTo>
                  <a:pt x="5458" y="7799"/>
                  <a:pt x="5544" y="7923"/>
                  <a:pt x="5755" y="7970"/>
                </a:cubicBezTo>
                <a:cubicBezTo>
                  <a:pt x="5897" y="8001"/>
                  <a:pt x="6266" y="7974"/>
                  <a:pt x="6424" y="7920"/>
                </a:cubicBezTo>
                <a:cubicBezTo>
                  <a:pt x="6549" y="7878"/>
                  <a:pt x="6567" y="7878"/>
                  <a:pt x="6669" y="7920"/>
                </a:cubicBezTo>
                <a:cubicBezTo>
                  <a:pt x="6792" y="7972"/>
                  <a:pt x="6930" y="7980"/>
                  <a:pt x="7030" y="7940"/>
                </a:cubicBezTo>
                <a:cubicBezTo>
                  <a:pt x="7135" y="7898"/>
                  <a:pt x="7169" y="7733"/>
                  <a:pt x="7130" y="7465"/>
                </a:cubicBezTo>
                <a:cubicBezTo>
                  <a:pt x="7091" y="7195"/>
                  <a:pt x="7089" y="7059"/>
                  <a:pt x="7127" y="7019"/>
                </a:cubicBezTo>
                <a:cubicBezTo>
                  <a:pt x="7157" y="6988"/>
                  <a:pt x="7108" y="6868"/>
                  <a:pt x="7064" y="6868"/>
                </a:cubicBezTo>
                <a:close/>
                <a:moveTo>
                  <a:pt x="12805" y="6914"/>
                </a:moveTo>
                <a:cubicBezTo>
                  <a:pt x="12823" y="6890"/>
                  <a:pt x="12752" y="6913"/>
                  <a:pt x="12648" y="6967"/>
                </a:cubicBezTo>
                <a:cubicBezTo>
                  <a:pt x="12543" y="7020"/>
                  <a:pt x="12459" y="7076"/>
                  <a:pt x="12459" y="7092"/>
                </a:cubicBezTo>
                <a:cubicBezTo>
                  <a:pt x="12459" y="7128"/>
                  <a:pt x="12757" y="6974"/>
                  <a:pt x="12805" y="6914"/>
                </a:cubicBezTo>
                <a:close/>
                <a:moveTo>
                  <a:pt x="18595" y="6960"/>
                </a:moveTo>
                <a:cubicBezTo>
                  <a:pt x="18584" y="6962"/>
                  <a:pt x="18573" y="6975"/>
                  <a:pt x="18557" y="6996"/>
                </a:cubicBezTo>
                <a:cubicBezTo>
                  <a:pt x="18526" y="7041"/>
                  <a:pt x="18526" y="7053"/>
                  <a:pt x="18564" y="7082"/>
                </a:cubicBezTo>
                <a:cubicBezTo>
                  <a:pt x="18605" y="7114"/>
                  <a:pt x="18605" y="7118"/>
                  <a:pt x="18564" y="7135"/>
                </a:cubicBezTo>
                <a:cubicBezTo>
                  <a:pt x="18496" y="7162"/>
                  <a:pt x="18479" y="7236"/>
                  <a:pt x="18532" y="7277"/>
                </a:cubicBezTo>
                <a:cubicBezTo>
                  <a:pt x="18571" y="7306"/>
                  <a:pt x="18586" y="7305"/>
                  <a:pt x="18611" y="7270"/>
                </a:cubicBezTo>
                <a:cubicBezTo>
                  <a:pt x="18634" y="7237"/>
                  <a:pt x="18652" y="7233"/>
                  <a:pt x="18696" y="7257"/>
                </a:cubicBezTo>
                <a:cubicBezTo>
                  <a:pt x="18782" y="7305"/>
                  <a:pt x="18805" y="7207"/>
                  <a:pt x="18724" y="7138"/>
                </a:cubicBezTo>
                <a:cubicBezTo>
                  <a:pt x="18690" y="7109"/>
                  <a:pt x="18667" y="7072"/>
                  <a:pt x="18670" y="7052"/>
                </a:cubicBezTo>
                <a:cubicBezTo>
                  <a:pt x="18674" y="7033"/>
                  <a:pt x="18659" y="7000"/>
                  <a:pt x="18636" y="6980"/>
                </a:cubicBezTo>
                <a:cubicBezTo>
                  <a:pt x="18619" y="6965"/>
                  <a:pt x="18606" y="6958"/>
                  <a:pt x="18595" y="6960"/>
                </a:cubicBezTo>
                <a:close/>
                <a:moveTo>
                  <a:pt x="1390" y="6973"/>
                </a:moveTo>
                <a:cubicBezTo>
                  <a:pt x="1363" y="7002"/>
                  <a:pt x="1390" y="7523"/>
                  <a:pt x="1434" y="7815"/>
                </a:cubicBezTo>
                <a:cubicBezTo>
                  <a:pt x="1456" y="7962"/>
                  <a:pt x="1646" y="8016"/>
                  <a:pt x="1773" y="7910"/>
                </a:cubicBezTo>
                <a:cubicBezTo>
                  <a:pt x="1858" y="7840"/>
                  <a:pt x="1855" y="7839"/>
                  <a:pt x="1974" y="7924"/>
                </a:cubicBezTo>
                <a:cubicBezTo>
                  <a:pt x="2093" y="8009"/>
                  <a:pt x="2156" y="8012"/>
                  <a:pt x="2175" y="7937"/>
                </a:cubicBezTo>
                <a:cubicBezTo>
                  <a:pt x="2188" y="7885"/>
                  <a:pt x="2195" y="7885"/>
                  <a:pt x="2266" y="7924"/>
                </a:cubicBezTo>
                <a:cubicBezTo>
                  <a:pt x="2378" y="7985"/>
                  <a:pt x="2457" y="7976"/>
                  <a:pt x="2612" y="7884"/>
                </a:cubicBezTo>
                <a:lnTo>
                  <a:pt x="2750" y="7802"/>
                </a:lnTo>
                <a:lnTo>
                  <a:pt x="2866" y="7884"/>
                </a:lnTo>
                <a:cubicBezTo>
                  <a:pt x="3004" y="7981"/>
                  <a:pt x="3100" y="7989"/>
                  <a:pt x="3199" y="7907"/>
                </a:cubicBezTo>
                <a:lnTo>
                  <a:pt x="3271" y="7848"/>
                </a:lnTo>
                <a:lnTo>
                  <a:pt x="3324" y="7907"/>
                </a:lnTo>
                <a:cubicBezTo>
                  <a:pt x="3388" y="7979"/>
                  <a:pt x="3486" y="7983"/>
                  <a:pt x="3588" y="7920"/>
                </a:cubicBezTo>
                <a:cubicBezTo>
                  <a:pt x="3657" y="7877"/>
                  <a:pt x="3668" y="7877"/>
                  <a:pt x="3726" y="7920"/>
                </a:cubicBezTo>
                <a:cubicBezTo>
                  <a:pt x="3811" y="7983"/>
                  <a:pt x="3888" y="7978"/>
                  <a:pt x="3974" y="7907"/>
                </a:cubicBezTo>
                <a:cubicBezTo>
                  <a:pt x="4038" y="7854"/>
                  <a:pt x="4057" y="7852"/>
                  <a:pt x="4131" y="7884"/>
                </a:cubicBezTo>
                <a:cubicBezTo>
                  <a:pt x="4207" y="7917"/>
                  <a:pt x="4218" y="7913"/>
                  <a:pt x="4263" y="7854"/>
                </a:cubicBezTo>
                <a:cubicBezTo>
                  <a:pt x="4314" y="7788"/>
                  <a:pt x="4333" y="7600"/>
                  <a:pt x="4288" y="7600"/>
                </a:cubicBezTo>
                <a:cubicBezTo>
                  <a:pt x="4244" y="7600"/>
                  <a:pt x="4230" y="7654"/>
                  <a:pt x="4260" y="7712"/>
                </a:cubicBezTo>
                <a:cubicBezTo>
                  <a:pt x="4307" y="7805"/>
                  <a:pt x="4211" y="7826"/>
                  <a:pt x="4141" y="7739"/>
                </a:cubicBezTo>
                <a:lnTo>
                  <a:pt x="4084" y="7666"/>
                </a:lnTo>
                <a:lnTo>
                  <a:pt x="4003" y="7762"/>
                </a:lnTo>
                <a:cubicBezTo>
                  <a:pt x="3901" y="7875"/>
                  <a:pt x="3797" y="7883"/>
                  <a:pt x="3736" y="7785"/>
                </a:cubicBezTo>
                <a:lnTo>
                  <a:pt x="3695" y="7719"/>
                </a:lnTo>
                <a:lnTo>
                  <a:pt x="3629" y="7785"/>
                </a:lnTo>
                <a:cubicBezTo>
                  <a:pt x="3545" y="7873"/>
                  <a:pt x="3393" y="7879"/>
                  <a:pt x="3337" y="7795"/>
                </a:cubicBezTo>
                <a:lnTo>
                  <a:pt x="3299" y="7736"/>
                </a:lnTo>
                <a:lnTo>
                  <a:pt x="3218" y="7798"/>
                </a:lnTo>
                <a:cubicBezTo>
                  <a:pt x="3153" y="7848"/>
                  <a:pt x="3115" y="7857"/>
                  <a:pt x="3026" y="7844"/>
                </a:cubicBezTo>
                <a:cubicBezTo>
                  <a:pt x="2878" y="7824"/>
                  <a:pt x="2841" y="7788"/>
                  <a:pt x="2904" y="7716"/>
                </a:cubicBezTo>
                <a:cubicBezTo>
                  <a:pt x="2930" y="7685"/>
                  <a:pt x="2944" y="7637"/>
                  <a:pt x="2935" y="7613"/>
                </a:cubicBezTo>
                <a:cubicBezTo>
                  <a:pt x="2896" y="7507"/>
                  <a:pt x="2628" y="7493"/>
                  <a:pt x="2574" y="7594"/>
                </a:cubicBezTo>
                <a:cubicBezTo>
                  <a:pt x="2554" y="7631"/>
                  <a:pt x="2562" y="7655"/>
                  <a:pt x="2618" y="7703"/>
                </a:cubicBezTo>
                <a:lnTo>
                  <a:pt x="2690" y="7765"/>
                </a:lnTo>
                <a:lnTo>
                  <a:pt x="2593" y="7808"/>
                </a:lnTo>
                <a:cubicBezTo>
                  <a:pt x="2415" y="7887"/>
                  <a:pt x="2317" y="7868"/>
                  <a:pt x="2172" y="7726"/>
                </a:cubicBezTo>
                <a:cubicBezTo>
                  <a:pt x="2055" y="7611"/>
                  <a:pt x="1955" y="7565"/>
                  <a:pt x="1955" y="7623"/>
                </a:cubicBezTo>
                <a:cubicBezTo>
                  <a:pt x="1955" y="7636"/>
                  <a:pt x="1914" y="7692"/>
                  <a:pt x="1864" y="7749"/>
                </a:cubicBezTo>
                <a:cubicBezTo>
                  <a:pt x="1793" y="7831"/>
                  <a:pt x="1753" y="7854"/>
                  <a:pt x="1679" y="7854"/>
                </a:cubicBezTo>
                <a:cubicBezTo>
                  <a:pt x="1502" y="7854"/>
                  <a:pt x="1471" y="7799"/>
                  <a:pt x="1443" y="7419"/>
                </a:cubicBezTo>
                <a:cubicBezTo>
                  <a:pt x="1430" y="7233"/>
                  <a:pt x="1419" y="7047"/>
                  <a:pt x="1418" y="7010"/>
                </a:cubicBezTo>
                <a:cubicBezTo>
                  <a:pt x="1418" y="6959"/>
                  <a:pt x="1411" y="6951"/>
                  <a:pt x="1390" y="6973"/>
                </a:cubicBezTo>
                <a:close/>
                <a:moveTo>
                  <a:pt x="6634" y="6973"/>
                </a:moveTo>
                <a:cubicBezTo>
                  <a:pt x="6622" y="6974"/>
                  <a:pt x="6613" y="6986"/>
                  <a:pt x="6600" y="7006"/>
                </a:cubicBezTo>
                <a:cubicBezTo>
                  <a:pt x="6577" y="7039"/>
                  <a:pt x="6577" y="7061"/>
                  <a:pt x="6596" y="7085"/>
                </a:cubicBezTo>
                <a:cubicBezTo>
                  <a:pt x="6633" y="7132"/>
                  <a:pt x="6656" y="7131"/>
                  <a:pt x="6697" y="7079"/>
                </a:cubicBezTo>
                <a:cubicBezTo>
                  <a:pt x="6725" y="7043"/>
                  <a:pt x="6723" y="7028"/>
                  <a:pt x="6681" y="6996"/>
                </a:cubicBezTo>
                <a:cubicBezTo>
                  <a:pt x="6660" y="6980"/>
                  <a:pt x="6646" y="6972"/>
                  <a:pt x="6634" y="6973"/>
                </a:cubicBezTo>
                <a:close/>
                <a:moveTo>
                  <a:pt x="17408" y="6980"/>
                </a:moveTo>
                <a:cubicBezTo>
                  <a:pt x="17399" y="7003"/>
                  <a:pt x="17405" y="7211"/>
                  <a:pt x="17424" y="7442"/>
                </a:cubicBezTo>
                <a:cubicBezTo>
                  <a:pt x="17455" y="7822"/>
                  <a:pt x="17466" y="7866"/>
                  <a:pt x="17521" y="7914"/>
                </a:cubicBezTo>
                <a:cubicBezTo>
                  <a:pt x="17601" y="7982"/>
                  <a:pt x="17712" y="7981"/>
                  <a:pt x="17797" y="7910"/>
                </a:cubicBezTo>
                <a:cubicBezTo>
                  <a:pt x="17883" y="7840"/>
                  <a:pt x="17880" y="7839"/>
                  <a:pt x="17998" y="7924"/>
                </a:cubicBezTo>
                <a:cubicBezTo>
                  <a:pt x="18117" y="8009"/>
                  <a:pt x="18181" y="8012"/>
                  <a:pt x="18199" y="7937"/>
                </a:cubicBezTo>
                <a:cubicBezTo>
                  <a:pt x="18212" y="7885"/>
                  <a:pt x="18219" y="7885"/>
                  <a:pt x="18290" y="7924"/>
                </a:cubicBezTo>
                <a:cubicBezTo>
                  <a:pt x="18464" y="8019"/>
                  <a:pt x="18675" y="7954"/>
                  <a:pt x="18711" y="7795"/>
                </a:cubicBezTo>
                <a:cubicBezTo>
                  <a:pt x="18739" y="7673"/>
                  <a:pt x="18687" y="7500"/>
                  <a:pt x="18645" y="7577"/>
                </a:cubicBezTo>
                <a:cubicBezTo>
                  <a:pt x="18629" y="7608"/>
                  <a:pt x="18633" y="7650"/>
                  <a:pt x="18655" y="7699"/>
                </a:cubicBezTo>
                <a:cubicBezTo>
                  <a:pt x="18683" y="7765"/>
                  <a:pt x="18680" y="7781"/>
                  <a:pt x="18636" y="7815"/>
                </a:cubicBezTo>
                <a:cubicBezTo>
                  <a:pt x="18570" y="7865"/>
                  <a:pt x="18399" y="7866"/>
                  <a:pt x="18306" y="7815"/>
                </a:cubicBezTo>
                <a:cubicBezTo>
                  <a:pt x="18266" y="7793"/>
                  <a:pt x="18199" y="7734"/>
                  <a:pt x="18155" y="7686"/>
                </a:cubicBezTo>
                <a:cubicBezTo>
                  <a:pt x="18112" y="7638"/>
                  <a:pt x="18064" y="7600"/>
                  <a:pt x="18049" y="7600"/>
                </a:cubicBezTo>
                <a:cubicBezTo>
                  <a:pt x="18034" y="7600"/>
                  <a:pt x="17971" y="7656"/>
                  <a:pt x="17911" y="7726"/>
                </a:cubicBezTo>
                <a:cubicBezTo>
                  <a:pt x="17820" y="7829"/>
                  <a:pt x="17782" y="7854"/>
                  <a:pt x="17706" y="7854"/>
                </a:cubicBezTo>
                <a:cubicBezTo>
                  <a:pt x="17655" y="7854"/>
                  <a:pt x="17594" y="7838"/>
                  <a:pt x="17568" y="7818"/>
                </a:cubicBezTo>
                <a:cubicBezTo>
                  <a:pt x="17509" y="7773"/>
                  <a:pt x="17471" y="7610"/>
                  <a:pt x="17468" y="7376"/>
                </a:cubicBezTo>
                <a:cubicBezTo>
                  <a:pt x="17464" y="7146"/>
                  <a:pt x="17431" y="6923"/>
                  <a:pt x="17408" y="6980"/>
                </a:cubicBezTo>
                <a:close/>
                <a:moveTo>
                  <a:pt x="8964" y="6983"/>
                </a:moveTo>
                <a:cubicBezTo>
                  <a:pt x="8939" y="7043"/>
                  <a:pt x="8996" y="7816"/>
                  <a:pt x="9030" y="7884"/>
                </a:cubicBezTo>
                <a:cubicBezTo>
                  <a:pt x="9084" y="7989"/>
                  <a:pt x="9266" y="7986"/>
                  <a:pt x="9410" y="7877"/>
                </a:cubicBezTo>
                <a:cubicBezTo>
                  <a:pt x="9447" y="7849"/>
                  <a:pt x="9470" y="7854"/>
                  <a:pt x="9554" y="7917"/>
                </a:cubicBezTo>
                <a:cubicBezTo>
                  <a:pt x="9673" y="8006"/>
                  <a:pt x="9722" y="8013"/>
                  <a:pt x="9768" y="7947"/>
                </a:cubicBezTo>
                <a:cubicBezTo>
                  <a:pt x="9796" y="7906"/>
                  <a:pt x="9811" y="7901"/>
                  <a:pt x="9872" y="7930"/>
                </a:cubicBezTo>
                <a:cubicBezTo>
                  <a:pt x="9973" y="7979"/>
                  <a:pt x="10057" y="7975"/>
                  <a:pt x="10129" y="7914"/>
                </a:cubicBezTo>
                <a:cubicBezTo>
                  <a:pt x="10191" y="7861"/>
                  <a:pt x="10195" y="7861"/>
                  <a:pt x="10258" y="7914"/>
                </a:cubicBezTo>
                <a:cubicBezTo>
                  <a:pt x="10337" y="7979"/>
                  <a:pt x="10406" y="7981"/>
                  <a:pt x="10503" y="7920"/>
                </a:cubicBezTo>
                <a:cubicBezTo>
                  <a:pt x="10572" y="7877"/>
                  <a:pt x="10580" y="7877"/>
                  <a:pt x="10638" y="7920"/>
                </a:cubicBezTo>
                <a:cubicBezTo>
                  <a:pt x="10722" y="7983"/>
                  <a:pt x="10803" y="7978"/>
                  <a:pt x="10889" y="7907"/>
                </a:cubicBezTo>
                <a:cubicBezTo>
                  <a:pt x="10953" y="7854"/>
                  <a:pt x="10969" y="7852"/>
                  <a:pt x="11043" y="7884"/>
                </a:cubicBezTo>
                <a:cubicBezTo>
                  <a:pt x="11119" y="7917"/>
                  <a:pt x="11129" y="7913"/>
                  <a:pt x="11175" y="7854"/>
                </a:cubicBezTo>
                <a:cubicBezTo>
                  <a:pt x="11205" y="7815"/>
                  <a:pt x="11225" y="7747"/>
                  <a:pt x="11225" y="7676"/>
                </a:cubicBezTo>
                <a:cubicBezTo>
                  <a:pt x="11225" y="7570"/>
                  <a:pt x="11223" y="7562"/>
                  <a:pt x="11184" y="7604"/>
                </a:cubicBezTo>
                <a:cubicBezTo>
                  <a:pt x="11150" y="7640"/>
                  <a:pt x="11147" y="7661"/>
                  <a:pt x="11172" y="7709"/>
                </a:cubicBezTo>
                <a:cubicBezTo>
                  <a:pt x="11220" y="7804"/>
                  <a:pt x="11127" y="7828"/>
                  <a:pt x="11055" y="7739"/>
                </a:cubicBezTo>
                <a:lnTo>
                  <a:pt x="10999" y="7666"/>
                </a:lnTo>
                <a:lnTo>
                  <a:pt x="10914" y="7762"/>
                </a:lnTo>
                <a:cubicBezTo>
                  <a:pt x="10816" y="7871"/>
                  <a:pt x="10733" y="7879"/>
                  <a:pt x="10657" y="7788"/>
                </a:cubicBezTo>
                <a:lnTo>
                  <a:pt x="10603" y="7722"/>
                </a:lnTo>
                <a:lnTo>
                  <a:pt x="10540" y="7788"/>
                </a:lnTo>
                <a:cubicBezTo>
                  <a:pt x="10464" y="7868"/>
                  <a:pt x="10341" y="7872"/>
                  <a:pt x="10277" y="7798"/>
                </a:cubicBezTo>
                <a:cubicBezTo>
                  <a:pt x="10231" y="7745"/>
                  <a:pt x="10228" y="7745"/>
                  <a:pt x="10145" y="7798"/>
                </a:cubicBezTo>
                <a:cubicBezTo>
                  <a:pt x="10000" y="7891"/>
                  <a:pt x="9869" y="7857"/>
                  <a:pt x="9715" y="7686"/>
                </a:cubicBezTo>
                <a:cubicBezTo>
                  <a:pt x="9671" y="7638"/>
                  <a:pt x="9623" y="7600"/>
                  <a:pt x="9608" y="7600"/>
                </a:cubicBezTo>
                <a:cubicBezTo>
                  <a:pt x="9593" y="7600"/>
                  <a:pt x="9531" y="7656"/>
                  <a:pt x="9470" y="7726"/>
                </a:cubicBezTo>
                <a:cubicBezTo>
                  <a:pt x="9378" y="7830"/>
                  <a:pt x="9341" y="7854"/>
                  <a:pt x="9262" y="7854"/>
                </a:cubicBezTo>
                <a:cubicBezTo>
                  <a:pt x="9209" y="7854"/>
                  <a:pt x="9140" y="7831"/>
                  <a:pt x="9105" y="7802"/>
                </a:cubicBezTo>
                <a:cubicBezTo>
                  <a:pt x="9049" y="7754"/>
                  <a:pt x="9042" y="7712"/>
                  <a:pt x="9014" y="7343"/>
                </a:cubicBezTo>
                <a:cubicBezTo>
                  <a:pt x="8998" y="7120"/>
                  <a:pt x="8975" y="6958"/>
                  <a:pt x="8964" y="6983"/>
                </a:cubicBezTo>
                <a:close/>
                <a:moveTo>
                  <a:pt x="14805" y="6986"/>
                </a:moveTo>
                <a:cubicBezTo>
                  <a:pt x="14801" y="6992"/>
                  <a:pt x="14789" y="7100"/>
                  <a:pt x="14780" y="7227"/>
                </a:cubicBezTo>
                <a:cubicBezTo>
                  <a:pt x="14767" y="7397"/>
                  <a:pt x="14770" y="7457"/>
                  <a:pt x="14792" y="7452"/>
                </a:cubicBezTo>
                <a:cubicBezTo>
                  <a:pt x="14811" y="7447"/>
                  <a:pt x="14843" y="7535"/>
                  <a:pt x="14871" y="7670"/>
                </a:cubicBezTo>
                <a:cubicBezTo>
                  <a:pt x="14900" y="7810"/>
                  <a:pt x="14934" y="7903"/>
                  <a:pt x="14965" y="7927"/>
                </a:cubicBezTo>
                <a:cubicBezTo>
                  <a:pt x="15045" y="7988"/>
                  <a:pt x="15155" y="7974"/>
                  <a:pt x="15229" y="7891"/>
                </a:cubicBezTo>
                <a:cubicBezTo>
                  <a:pt x="15293" y="7818"/>
                  <a:pt x="15299" y="7816"/>
                  <a:pt x="15401" y="7851"/>
                </a:cubicBezTo>
                <a:cubicBezTo>
                  <a:pt x="15553" y="7904"/>
                  <a:pt x="15593" y="7879"/>
                  <a:pt x="15593" y="7732"/>
                </a:cubicBezTo>
                <a:cubicBezTo>
                  <a:pt x="15593" y="7501"/>
                  <a:pt x="15473" y="7448"/>
                  <a:pt x="15364" y="7630"/>
                </a:cubicBezTo>
                <a:cubicBezTo>
                  <a:pt x="15256" y="7809"/>
                  <a:pt x="15197" y="7857"/>
                  <a:pt x="15106" y="7848"/>
                </a:cubicBezTo>
                <a:cubicBezTo>
                  <a:pt x="15054" y="7842"/>
                  <a:pt x="15004" y="7812"/>
                  <a:pt x="14974" y="7769"/>
                </a:cubicBezTo>
                <a:cubicBezTo>
                  <a:pt x="14929" y="7703"/>
                  <a:pt x="14869" y="7429"/>
                  <a:pt x="14830" y="7112"/>
                </a:cubicBezTo>
                <a:cubicBezTo>
                  <a:pt x="14821" y="7037"/>
                  <a:pt x="14809" y="6981"/>
                  <a:pt x="14805" y="6986"/>
                </a:cubicBezTo>
                <a:close/>
                <a:moveTo>
                  <a:pt x="8314" y="6996"/>
                </a:moveTo>
                <a:cubicBezTo>
                  <a:pt x="8257" y="6973"/>
                  <a:pt x="8218" y="7035"/>
                  <a:pt x="8258" y="7085"/>
                </a:cubicBezTo>
                <a:cubicBezTo>
                  <a:pt x="8274" y="7106"/>
                  <a:pt x="8301" y="7118"/>
                  <a:pt x="8317" y="7112"/>
                </a:cubicBezTo>
                <a:cubicBezTo>
                  <a:pt x="8366" y="7095"/>
                  <a:pt x="8363" y="7016"/>
                  <a:pt x="8314" y="6996"/>
                </a:cubicBezTo>
                <a:close/>
                <a:moveTo>
                  <a:pt x="16384" y="7000"/>
                </a:moveTo>
                <a:cubicBezTo>
                  <a:pt x="16362" y="6994"/>
                  <a:pt x="16336" y="7000"/>
                  <a:pt x="16318" y="7023"/>
                </a:cubicBezTo>
                <a:cubicBezTo>
                  <a:pt x="16294" y="7054"/>
                  <a:pt x="16277" y="7056"/>
                  <a:pt x="16237" y="7029"/>
                </a:cubicBezTo>
                <a:cubicBezTo>
                  <a:pt x="16166" y="6983"/>
                  <a:pt x="16104" y="7041"/>
                  <a:pt x="16155" y="7105"/>
                </a:cubicBezTo>
                <a:cubicBezTo>
                  <a:pt x="16198" y="7160"/>
                  <a:pt x="16223" y="7162"/>
                  <a:pt x="16265" y="7109"/>
                </a:cubicBezTo>
                <a:cubicBezTo>
                  <a:pt x="16290" y="7077"/>
                  <a:pt x="16308" y="7072"/>
                  <a:pt x="16334" y="7095"/>
                </a:cubicBezTo>
                <a:cubicBezTo>
                  <a:pt x="16375" y="7131"/>
                  <a:pt x="16425" y="7107"/>
                  <a:pt x="16425" y="7052"/>
                </a:cubicBezTo>
                <a:cubicBezTo>
                  <a:pt x="16425" y="7025"/>
                  <a:pt x="16407" y="7006"/>
                  <a:pt x="16384" y="7000"/>
                </a:cubicBezTo>
                <a:close/>
                <a:moveTo>
                  <a:pt x="655" y="7010"/>
                </a:moveTo>
                <a:cubicBezTo>
                  <a:pt x="622" y="7039"/>
                  <a:pt x="599" y="7041"/>
                  <a:pt x="561" y="7016"/>
                </a:cubicBezTo>
                <a:cubicBezTo>
                  <a:pt x="522" y="6990"/>
                  <a:pt x="508" y="6994"/>
                  <a:pt x="495" y="7029"/>
                </a:cubicBezTo>
                <a:cubicBezTo>
                  <a:pt x="486" y="7054"/>
                  <a:pt x="494" y="7091"/>
                  <a:pt x="511" y="7112"/>
                </a:cubicBezTo>
                <a:cubicBezTo>
                  <a:pt x="551" y="7162"/>
                  <a:pt x="579" y="7159"/>
                  <a:pt x="599" y="7105"/>
                </a:cubicBezTo>
                <a:cubicBezTo>
                  <a:pt x="612" y="7070"/>
                  <a:pt x="624" y="7069"/>
                  <a:pt x="671" y="7095"/>
                </a:cubicBezTo>
                <a:cubicBezTo>
                  <a:pt x="744" y="7137"/>
                  <a:pt x="795" y="7074"/>
                  <a:pt x="737" y="7013"/>
                </a:cubicBezTo>
                <a:cubicBezTo>
                  <a:pt x="705" y="6979"/>
                  <a:pt x="692" y="6977"/>
                  <a:pt x="655" y="7010"/>
                </a:cubicBezTo>
                <a:close/>
                <a:moveTo>
                  <a:pt x="7410" y="7019"/>
                </a:moveTo>
                <a:cubicBezTo>
                  <a:pt x="7397" y="7049"/>
                  <a:pt x="7402" y="7274"/>
                  <a:pt x="7422" y="7528"/>
                </a:cubicBezTo>
                <a:cubicBezTo>
                  <a:pt x="7452" y="7900"/>
                  <a:pt x="7464" y="7963"/>
                  <a:pt x="7485" y="7887"/>
                </a:cubicBezTo>
                <a:cubicBezTo>
                  <a:pt x="7517" y="7773"/>
                  <a:pt x="7444" y="6937"/>
                  <a:pt x="7410" y="7019"/>
                </a:cubicBezTo>
                <a:close/>
                <a:moveTo>
                  <a:pt x="8094" y="7019"/>
                </a:moveTo>
                <a:cubicBezTo>
                  <a:pt x="8070" y="7035"/>
                  <a:pt x="8061" y="7070"/>
                  <a:pt x="8091" y="7109"/>
                </a:cubicBezTo>
                <a:cubicBezTo>
                  <a:pt x="8131" y="7159"/>
                  <a:pt x="8157" y="7160"/>
                  <a:pt x="8195" y="7112"/>
                </a:cubicBezTo>
                <a:cubicBezTo>
                  <a:pt x="8216" y="7085"/>
                  <a:pt x="8215" y="7067"/>
                  <a:pt x="8192" y="7043"/>
                </a:cubicBezTo>
                <a:cubicBezTo>
                  <a:pt x="8158" y="7007"/>
                  <a:pt x="8118" y="7003"/>
                  <a:pt x="8094" y="7019"/>
                </a:cubicBezTo>
                <a:close/>
                <a:moveTo>
                  <a:pt x="14142" y="7066"/>
                </a:moveTo>
                <a:cubicBezTo>
                  <a:pt x="14129" y="7066"/>
                  <a:pt x="14120" y="7116"/>
                  <a:pt x="14120" y="7178"/>
                </a:cubicBezTo>
                <a:cubicBezTo>
                  <a:pt x="14120" y="7274"/>
                  <a:pt x="14131" y="7294"/>
                  <a:pt x="14202" y="7333"/>
                </a:cubicBezTo>
                <a:cubicBezTo>
                  <a:pt x="14264" y="7367"/>
                  <a:pt x="14293" y="7370"/>
                  <a:pt x="14321" y="7346"/>
                </a:cubicBezTo>
                <a:cubicBezTo>
                  <a:pt x="14350" y="7321"/>
                  <a:pt x="14384" y="7341"/>
                  <a:pt x="14481" y="7435"/>
                </a:cubicBezTo>
                <a:cubicBezTo>
                  <a:pt x="14550" y="7501"/>
                  <a:pt x="14625" y="7591"/>
                  <a:pt x="14648" y="7637"/>
                </a:cubicBezTo>
                <a:cubicBezTo>
                  <a:pt x="14687" y="7717"/>
                  <a:pt x="14685" y="7724"/>
                  <a:pt x="14598" y="7815"/>
                </a:cubicBezTo>
                <a:cubicBezTo>
                  <a:pt x="14548" y="7866"/>
                  <a:pt x="14443" y="7946"/>
                  <a:pt x="14362" y="7993"/>
                </a:cubicBezTo>
                <a:cubicBezTo>
                  <a:pt x="14213" y="8080"/>
                  <a:pt x="14239" y="8088"/>
                  <a:pt x="14456" y="8019"/>
                </a:cubicBezTo>
                <a:cubicBezTo>
                  <a:pt x="14598" y="7974"/>
                  <a:pt x="14718" y="7796"/>
                  <a:pt x="14748" y="7584"/>
                </a:cubicBezTo>
                <a:cubicBezTo>
                  <a:pt x="14762" y="7487"/>
                  <a:pt x="14761" y="7483"/>
                  <a:pt x="14736" y="7544"/>
                </a:cubicBezTo>
                <a:cubicBezTo>
                  <a:pt x="14709" y="7608"/>
                  <a:pt x="14702" y="7611"/>
                  <a:pt x="14673" y="7567"/>
                </a:cubicBezTo>
                <a:cubicBezTo>
                  <a:pt x="14656" y="7541"/>
                  <a:pt x="14610" y="7467"/>
                  <a:pt x="14569" y="7406"/>
                </a:cubicBezTo>
                <a:cubicBezTo>
                  <a:pt x="14503" y="7305"/>
                  <a:pt x="14201" y="7066"/>
                  <a:pt x="14142" y="7066"/>
                </a:cubicBezTo>
                <a:close/>
                <a:moveTo>
                  <a:pt x="20291" y="7069"/>
                </a:moveTo>
                <a:cubicBezTo>
                  <a:pt x="20283" y="7063"/>
                  <a:pt x="20243" y="7081"/>
                  <a:pt x="20175" y="7128"/>
                </a:cubicBezTo>
                <a:cubicBezTo>
                  <a:pt x="20045" y="7219"/>
                  <a:pt x="19961" y="7405"/>
                  <a:pt x="19961" y="7607"/>
                </a:cubicBezTo>
                <a:cubicBezTo>
                  <a:pt x="19961" y="7804"/>
                  <a:pt x="20012" y="7942"/>
                  <a:pt x="20124" y="8052"/>
                </a:cubicBezTo>
                <a:cubicBezTo>
                  <a:pt x="20170" y="8098"/>
                  <a:pt x="20227" y="8135"/>
                  <a:pt x="20250" y="8135"/>
                </a:cubicBezTo>
                <a:cubicBezTo>
                  <a:pt x="20278" y="8135"/>
                  <a:pt x="20271" y="8117"/>
                  <a:pt x="20225" y="8079"/>
                </a:cubicBezTo>
                <a:cubicBezTo>
                  <a:pt x="20115" y="7988"/>
                  <a:pt x="20089" y="7887"/>
                  <a:pt x="20099" y="7557"/>
                </a:cubicBezTo>
                <a:lnTo>
                  <a:pt x="20109" y="7257"/>
                </a:lnTo>
                <a:lnTo>
                  <a:pt x="20215" y="7161"/>
                </a:lnTo>
                <a:cubicBezTo>
                  <a:pt x="20275" y="7107"/>
                  <a:pt x="20299" y="7075"/>
                  <a:pt x="20291" y="7069"/>
                </a:cubicBezTo>
                <a:close/>
                <a:moveTo>
                  <a:pt x="17119" y="7099"/>
                </a:moveTo>
                <a:cubicBezTo>
                  <a:pt x="17064" y="7088"/>
                  <a:pt x="17025" y="7180"/>
                  <a:pt x="17072" y="7211"/>
                </a:cubicBezTo>
                <a:cubicBezTo>
                  <a:pt x="17091" y="7223"/>
                  <a:pt x="17120" y="7229"/>
                  <a:pt x="17135" y="7224"/>
                </a:cubicBezTo>
                <a:cubicBezTo>
                  <a:pt x="17179" y="7209"/>
                  <a:pt x="17166" y="7108"/>
                  <a:pt x="17119" y="7099"/>
                </a:cubicBezTo>
                <a:close/>
                <a:moveTo>
                  <a:pt x="1045" y="7151"/>
                </a:moveTo>
                <a:cubicBezTo>
                  <a:pt x="1017" y="7153"/>
                  <a:pt x="983" y="7166"/>
                  <a:pt x="966" y="7188"/>
                </a:cubicBezTo>
                <a:cubicBezTo>
                  <a:pt x="950" y="7208"/>
                  <a:pt x="942" y="7276"/>
                  <a:pt x="944" y="7340"/>
                </a:cubicBezTo>
                <a:lnTo>
                  <a:pt x="947" y="7455"/>
                </a:lnTo>
                <a:lnTo>
                  <a:pt x="1013" y="7399"/>
                </a:lnTo>
                <a:cubicBezTo>
                  <a:pt x="1049" y="7369"/>
                  <a:pt x="1092" y="7346"/>
                  <a:pt x="1111" y="7346"/>
                </a:cubicBezTo>
                <a:cubicBezTo>
                  <a:pt x="1129" y="7346"/>
                  <a:pt x="1158" y="7330"/>
                  <a:pt x="1176" y="7307"/>
                </a:cubicBezTo>
                <a:cubicBezTo>
                  <a:pt x="1205" y="7270"/>
                  <a:pt x="1198" y="7266"/>
                  <a:pt x="1123" y="7293"/>
                </a:cubicBezTo>
                <a:cubicBezTo>
                  <a:pt x="1053" y="7319"/>
                  <a:pt x="1031" y="7319"/>
                  <a:pt x="997" y="7283"/>
                </a:cubicBezTo>
                <a:cubicBezTo>
                  <a:pt x="946" y="7229"/>
                  <a:pt x="976" y="7172"/>
                  <a:pt x="1045" y="7194"/>
                </a:cubicBezTo>
                <a:cubicBezTo>
                  <a:pt x="1073" y="7204"/>
                  <a:pt x="1098" y="7198"/>
                  <a:pt x="1098" y="7181"/>
                </a:cubicBezTo>
                <a:cubicBezTo>
                  <a:pt x="1098" y="7160"/>
                  <a:pt x="1073" y="7150"/>
                  <a:pt x="1045" y="7151"/>
                </a:cubicBezTo>
                <a:close/>
                <a:moveTo>
                  <a:pt x="8641" y="7151"/>
                </a:moveTo>
                <a:cubicBezTo>
                  <a:pt x="8559" y="7151"/>
                  <a:pt x="8512" y="7236"/>
                  <a:pt x="8534" y="7343"/>
                </a:cubicBezTo>
                <a:lnTo>
                  <a:pt x="8550" y="7422"/>
                </a:lnTo>
                <a:lnTo>
                  <a:pt x="8669" y="7366"/>
                </a:lnTo>
                <a:cubicBezTo>
                  <a:pt x="8795" y="7305"/>
                  <a:pt x="8836" y="7244"/>
                  <a:pt x="8719" y="7290"/>
                </a:cubicBezTo>
                <a:cubicBezTo>
                  <a:pt x="8626" y="7327"/>
                  <a:pt x="8527" y="7278"/>
                  <a:pt x="8575" y="7217"/>
                </a:cubicBezTo>
                <a:cubicBezTo>
                  <a:pt x="8593" y="7194"/>
                  <a:pt x="8628" y="7185"/>
                  <a:pt x="8656" y="7194"/>
                </a:cubicBezTo>
                <a:cubicBezTo>
                  <a:pt x="8684" y="7203"/>
                  <a:pt x="8707" y="7198"/>
                  <a:pt x="8707" y="7181"/>
                </a:cubicBezTo>
                <a:cubicBezTo>
                  <a:pt x="8707" y="7165"/>
                  <a:pt x="8677" y="7151"/>
                  <a:pt x="8641" y="7151"/>
                </a:cubicBezTo>
                <a:close/>
                <a:moveTo>
                  <a:pt x="10255" y="7307"/>
                </a:moveTo>
                <a:cubicBezTo>
                  <a:pt x="10243" y="7308"/>
                  <a:pt x="10234" y="7319"/>
                  <a:pt x="10220" y="7340"/>
                </a:cubicBezTo>
                <a:cubicBezTo>
                  <a:pt x="10193" y="7379"/>
                  <a:pt x="10180" y="7380"/>
                  <a:pt x="10145" y="7349"/>
                </a:cubicBezTo>
                <a:cubicBezTo>
                  <a:pt x="10122" y="7329"/>
                  <a:pt x="10091" y="7323"/>
                  <a:pt x="10076" y="7333"/>
                </a:cubicBezTo>
                <a:cubicBezTo>
                  <a:pt x="10037" y="7358"/>
                  <a:pt x="10041" y="7425"/>
                  <a:pt x="10082" y="7442"/>
                </a:cubicBezTo>
                <a:cubicBezTo>
                  <a:pt x="10135" y="7464"/>
                  <a:pt x="10149" y="7462"/>
                  <a:pt x="10167" y="7432"/>
                </a:cubicBezTo>
                <a:cubicBezTo>
                  <a:pt x="10176" y="7416"/>
                  <a:pt x="10211" y="7410"/>
                  <a:pt x="10245" y="7419"/>
                </a:cubicBezTo>
                <a:cubicBezTo>
                  <a:pt x="10327" y="7440"/>
                  <a:pt x="10366" y="7379"/>
                  <a:pt x="10302" y="7330"/>
                </a:cubicBezTo>
                <a:cubicBezTo>
                  <a:pt x="10281" y="7314"/>
                  <a:pt x="10266" y="7305"/>
                  <a:pt x="10255" y="7307"/>
                </a:cubicBezTo>
                <a:close/>
                <a:moveTo>
                  <a:pt x="665" y="7363"/>
                </a:moveTo>
                <a:cubicBezTo>
                  <a:pt x="651" y="7372"/>
                  <a:pt x="644" y="7400"/>
                  <a:pt x="652" y="7422"/>
                </a:cubicBezTo>
                <a:cubicBezTo>
                  <a:pt x="662" y="7448"/>
                  <a:pt x="634" y="7484"/>
                  <a:pt x="574" y="7521"/>
                </a:cubicBezTo>
                <a:cubicBezTo>
                  <a:pt x="487" y="7575"/>
                  <a:pt x="401" y="7696"/>
                  <a:pt x="401" y="7765"/>
                </a:cubicBezTo>
                <a:cubicBezTo>
                  <a:pt x="401" y="7781"/>
                  <a:pt x="443" y="7804"/>
                  <a:pt x="495" y="7815"/>
                </a:cubicBezTo>
                <a:cubicBezTo>
                  <a:pt x="564" y="7828"/>
                  <a:pt x="605" y="7818"/>
                  <a:pt x="639" y="7785"/>
                </a:cubicBezTo>
                <a:cubicBezTo>
                  <a:pt x="692" y="7735"/>
                  <a:pt x="721" y="7752"/>
                  <a:pt x="721" y="7828"/>
                </a:cubicBezTo>
                <a:cubicBezTo>
                  <a:pt x="721" y="7855"/>
                  <a:pt x="743" y="7898"/>
                  <a:pt x="768" y="7924"/>
                </a:cubicBezTo>
                <a:cubicBezTo>
                  <a:pt x="802" y="7959"/>
                  <a:pt x="845" y="7970"/>
                  <a:pt x="944" y="7960"/>
                </a:cubicBezTo>
                <a:cubicBezTo>
                  <a:pt x="1016" y="7953"/>
                  <a:pt x="1086" y="7933"/>
                  <a:pt x="1101" y="7917"/>
                </a:cubicBezTo>
                <a:cubicBezTo>
                  <a:pt x="1142" y="7874"/>
                  <a:pt x="1162" y="7645"/>
                  <a:pt x="1129" y="7584"/>
                </a:cubicBezTo>
                <a:cubicBezTo>
                  <a:pt x="1102" y="7533"/>
                  <a:pt x="1100" y="7532"/>
                  <a:pt x="1082" y="7580"/>
                </a:cubicBezTo>
                <a:cubicBezTo>
                  <a:pt x="1072" y="7609"/>
                  <a:pt x="1077" y="7665"/>
                  <a:pt x="1095" y="7706"/>
                </a:cubicBezTo>
                <a:cubicBezTo>
                  <a:pt x="1122" y="7769"/>
                  <a:pt x="1119" y="7787"/>
                  <a:pt x="1079" y="7818"/>
                </a:cubicBezTo>
                <a:cubicBezTo>
                  <a:pt x="1017" y="7866"/>
                  <a:pt x="815" y="7863"/>
                  <a:pt x="778" y="7815"/>
                </a:cubicBezTo>
                <a:cubicBezTo>
                  <a:pt x="761" y="7794"/>
                  <a:pt x="735" y="7682"/>
                  <a:pt x="718" y="7564"/>
                </a:cubicBezTo>
                <a:cubicBezTo>
                  <a:pt x="701" y="7443"/>
                  <a:pt x="679" y="7353"/>
                  <a:pt x="665" y="7363"/>
                </a:cubicBezTo>
                <a:close/>
                <a:moveTo>
                  <a:pt x="16318" y="7386"/>
                </a:moveTo>
                <a:cubicBezTo>
                  <a:pt x="16317" y="7415"/>
                  <a:pt x="16262" y="7492"/>
                  <a:pt x="16196" y="7557"/>
                </a:cubicBezTo>
                <a:cubicBezTo>
                  <a:pt x="16057" y="7694"/>
                  <a:pt x="16039" y="7787"/>
                  <a:pt x="16146" y="7815"/>
                </a:cubicBezTo>
                <a:cubicBezTo>
                  <a:pt x="16184" y="7825"/>
                  <a:pt x="16243" y="7818"/>
                  <a:pt x="16278" y="7802"/>
                </a:cubicBezTo>
                <a:cubicBezTo>
                  <a:pt x="16334" y="7774"/>
                  <a:pt x="16345" y="7781"/>
                  <a:pt x="16394" y="7868"/>
                </a:cubicBezTo>
                <a:cubicBezTo>
                  <a:pt x="16458" y="7981"/>
                  <a:pt x="16565" y="8001"/>
                  <a:pt x="16670" y="7914"/>
                </a:cubicBezTo>
                <a:cubicBezTo>
                  <a:pt x="16733" y="7861"/>
                  <a:pt x="16734" y="7861"/>
                  <a:pt x="16796" y="7914"/>
                </a:cubicBezTo>
                <a:cubicBezTo>
                  <a:pt x="16858" y="7967"/>
                  <a:pt x="16976" y="7982"/>
                  <a:pt x="17088" y="7950"/>
                </a:cubicBezTo>
                <a:cubicBezTo>
                  <a:pt x="17163" y="7929"/>
                  <a:pt x="17212" y="7772"/>
                  <a:pt x="17188" y="7637"/>
                </a:cubicBezTo>
                <a:cubicBezTo>
                  <a:pt x="17172" y="7548"/>
                  <a:pt x="17167" y="7540"/>
                  <a:pt x="17132" y="7577"/>
                </a:cubicBezTo>
                <a:cubicBezTo>
                  <a:pt x="17099" y="7612"/>
                  <a:pt x="17097" y="7631"/>
                  <a:pt x="17125" y="7696"/>
                </a:cubicBezTo>
                <a:cubicBezTo>
                  <a:pt x="17155" y="7764"/>
                  <a:pt x="17154" y="7780"/>
                  <a:pt x="17110" y="7815"/>
                </a:cubicBezTo>
                <a:cubicBezTo>
                  <a:pt x="17028" y="7877"/>
                  <a:pt x="16863" y="7864"/>
                  <a:pt x="16815" y="7792"/>
                </a:cubicBezTo>
                <a:cubicBezTo>
                  <a:pt x="16776" y="7734"/>
                  <a:pt x="16770" y="7734"/>
                  <a:pt x="16724" y="7778"/>
                </a:cubicBezTo>
                <a:cubicBezTo>
                  <a:pt x="16696" y="7804"/>
                  <a:pt x="16636" y="7831"/>
                  <a:pt x="16588" y="7841"/>
                </a:cubicBezTo>
                <a:cubicBezTo>
                  <a:pt x="16465" y="7867"/>
                  <a:pt x="16407" y="7801"/>
                  <a:pt x="16384" y="7607"/>
                </a:cubicBezTo>
                <a:cubicBezTo>
                  <a:pt x="16364" y="7431"/>
                  <a:pt x="16321" y="7291"/>
                  <a:pt x="16318" y="7386"/>
                </a:cubicBezTo>
                <a:close/>
                <a:moveTo>
                  <a:pt x="8254" y="7396"/>
                </a:moveTo>
                <a:cubicBezTo>
                  <a:pt x="8246" y="7430"/>
                  <a:pt x="8190" y="7503"/>
                  <a:pt x="8129" y="7557"/>
                </a:cubicBezTo>
                <a:cubicBezTo>
                  <a:pt x="7999" y="7674"/>
                  <a:pt x="7966" y="7758"/>
                  <a:pt x="8038" y="7798"/>
                </a:cubicBezTo>
                <a:cubicBezTo>
                  <a:pt x="8109" y="7839"/>
                  <a:pt x="8174" y="7831"/>
                  <a:pt x="8229" y="7778"/>
                </a:cubicBezTo>
                <a:cubicBezTo>
                  <a:pt x="8275" y="7735"/>
                  <a:pt x="8277" y="7740"/>
                  <a:pt x="8305" y="7815"/>
                </a:cubicBezTo>
                <a:cubicBezTo>
                  <a:pt x="8321" y="7859"/>
                  <a:pt x="8349" y="7910"/>
                  <a:pt x="8364" y="7930"/>
                </a:cubicBezTo>
                <a:cubicBezTo>
                  <a:pt x="8398" y="7973"/>
                  <a:pt x="8540" y="7978"/>
                  <a:pt x="8634" y="7940"/>
                </a:cubicBezTo>
                <a:cubicBezTo>
                  <a:pt x="8725" y="7904"/>
                  <a:pt x="8773" y="7755"/>
                  <a:pt x="8732" y="7630"/>
                </a:cubicBezTo>
                <a:cubicBezTo>
                  <a:pt x="8705" y="7550"/>
                  <a:pt x="8694" y="7545"/>
                  <a:pt x="8672" y="7587"/>
                </a:cubicBezTo>
                <a:cubicBezTo>
                  <a:pt x="8654" y="7621"/>
                  <a:pt x="8660" y="7658"/>
                  <a:pt x="8685" y="7706"/>
                </a:cubicBezTo>
                <a:cubicBezTo>
                  <a:pt x="8716" y="7768"/>
                  <a:pt x="8714" y="7780"/>
                  <a:pt x="8669" y="7815"/>
                </a:cubicBezTo>
                <a:cubicBezTo>
                  <a:pt x="8596" y="7871"/>
                  <a:pt x="8430" y="7865"/>
                  <a:pt x="8380" y="7805"/>
                </a:cubicBezTo>
                <a:cubicBezTo>
                  <a:pt x="8357" y="7778"/>
                  <a:pt x="8324" y="7660"/>
                  <a:pt x="8305" y="7544"/>
                </a:cubicBezTo>
                <a:cubicBezTo>
                  <a:pt x="8282" y="7403"/>
                  <a:pt x="8265" y="7354"/>
                  <a:pt x="8254" y="7396"/>
                </a:cubicBezTo>
                <a:close/>
                <a:moveTo>
                  <a:pt x="12735" y="7412"/>
                </a:moveTo>
                <a:cubicBezTo>
                  <a:pt x="12725" y="7413"/>
                  <a:pt x="12717" y="7426"/>
                  <a:pt x="12704" y="7452"/>
                </a:cubicBezTo>
                <a:cubicBezTo>
                  <a:pt x="12684" y="7490"/>
                  <a:pt x="12685" y="7518"/>
                  <a:pt x="12707" y="7541"/>
                </a:cubicBezTo>
                <a:cubicBezTo>
                  <a:pt x="12747" y="7583"/>
                  <a:pt x="12768" y="7581"/>
                  <a:pt x="12805" y="7534"/>
                </a:cubicBezTo>
                <a:cubicBezTo>
                  <a:pt x="12827" y="7505"/>
                  <a:pt x="12822" y="7486"/>
                  <a:pt x="12783" y="7448"/>
                </a:cubicBezTo>
                <a:cubicBezTo>
                  <a:pt x="12758" y="7425"/>
                  <a:pt x="12746" y="7411"/>
                  <a:pt x="12735" y="7412"/>
                </a:cubicBezTo>
                <a:close/>
                <a:moveTo>
                  <a:pt x="21277" y="7465"/>
                </a:moveTo>
                <a:cubicBezTo>
                  <a:pt x="21260" y="7464"/>
                  <a:pt x="21244" y="7489"/>
                  <a:pt x="21223" y="7541"/>
                </a:cubicBezTo>
                <a:cubicBezTo>
                  <a:pt x="21199" y="7602"/>
                  <a:pt x="21198" y="7638"/>
                  <a:pt x="21220" y="7683"/>
                </a:cubicBezTo>
                <a:cubicBezTo>
                  <a:pt x="21237" y="7715"/>
                  <a:pt x="21242" y="7753"/>
                  <a:pt x="21233" y="7769"/>
                </a:cubicBezTo>
                <a:cubicBezTo>
                  <a:pt x="21224" y="7784"/>
                  <a:pt x="21100" y="7798"/>
                  <a:pt x="20956" y="7798"/>
                </a:cubicBezTo>
                <a:cubicBezTo>
                  <a:pt x="20637" y="7798"/>
                  <a:pt x="20563" y="7759"/>
                  <a:pt x="20586" y="7610"/>
                </a:cubicBezTo>
                <a:cubicBezTo>
                  <a:pt x="20605" y="7488"/>
                  <a:pt x="20585" y="7490"/>
                  <a:pt x="20536" y="7613"/>
                </a:cubicBezTo>
                <a:cubicBezTo>
                  <a:pt x="20485" y="7742"/>
                  <a:pt x="20487" y="7850"/>
                  <a:pt x="20542" y="7914"/>
                </a:cubicBezTo>
                <a:cubicBezTo>
                  <a:pt x="20580" y="7958"/>
                  <a:pt x="20629" y="7967"/>
                  <a:pt x="20913" y="7967"/>
                </a:cubicBezTo>
                <a:cubicBezTo>
                  <a:pt x="21279" y="7967"/>
                  <a:pt x="21279" y="7967"/>
                  <a:pt x="21330" y="7765"/>
                </a:cubicBezTo>
                <a:cubicBezTo>
                  <a:pt x="21357" y="7662"/>
                  <a:pt x="21358" y="7618"/>
                  <a:pt x="21330" y="7547"/>
                </a:cubicBezTo>
                <a:cubicBezTo>
                  <a:pt x="21309" y="7493"/>
                  <a:pt x="21293" y="7466"/>
                  <a:pt x="21277" y="7465"/>
                </a:cubicBezTo>
                <a:close/>
                <a:moveTo>
                  <a:pt x="11831" y="7521"/>
                </a:moveTo>
                <a:cubicBezTo>
                  <a:pt x="11797" y="7536"/>
                  <a:pt x="11761" y="7580"/>
                  <a:pt x="11737" y="7650"/>
                </a:cubicBezTo>
                <a:cubicBezTo>
                  <a:pt x="11687" y="7793"/>
                  <a:pt x="11718" y="7866"/>
                  <a:pt x="11825" y="7868"/>
                </a:cubicBezTo>
                <a:cubicBezTo>
                  <a:pt x="11863" y="7868"/>
                  <a:pt x="11904" y="7882"/>
                  <a:pt x="11916" y="7894"/>
                </a:cubicBezTo>
                <a:cubicBezTo>
                  <a:pt x="11950" y="7930"/>
                  <a:pt x="11955" y="7635"/>
                  <a:pt x="11922" y="7571"/>
                </a:cubicBezTo>
                <a:cubicBezTo>
                  <a:pt x="11897" y="7522"/>
                  <a:pt x="11865" y="7506"/>
                  <a:pt x="11831" y="7521"/>
                </a:cubicBezTo>
                <a:close/>
                <a:moveTo>
                  <a:pt x="4891" y="7524"/>
                </a:moveTo>
                <a:cubicBezTo>
                  <a:pt x="4837" y="7546"/>
                  <a:pt x="4793" y="7643"/>
                  <a:pt x="4800" y="7752"/>
                </a:cubicBezTo>
                <a:cubicBezTo>
                  <a:pt x="4808" y="7858"/>
                  <a:pt x="4816" y="7867"/>
                  <a:pt x="4888" y="7868"/>
                </a:cubicBezTo>
                <a:cubicBezTo>
                  <a:pt x="5010" y="7869"/>
                  <a:pt x="5001" y="7929"/>
                  <a:pt x="4857" y="8075"/>
                </a:cubicBezTo>
                <a:cubicBezTo>
                  <a:pt x="4716" y="8218"/>
                  <a:pt x="4621" y="8255"/>
                  <a:pt x="4496" y="8217"/>
                </a:cubicBezTo>
                <a:cubicBezTo>
                  <a:pt x="4399" y="8188"/>
                  <a:pt x="4398" y="8204"/>
                  <a:pt x="4492" y="8260"/>
                </a:cubicBezTo>
                <a:cubicBezTo>
                  <a:pt x="4591" y="8319"/>
                  <a:pt x="4756" y="8297"/>
                  <a:pt x="4841" y="8214"/>
                </a:cubicBezTo>
                <a:cubicBezTo>
                  <a:pt x="5032" y="8027"/>
                  <a:pt x="5092" y="7625"/>
                  <a:pt x="4945" y="7531"/>
                </a:cubicBezTo>
                <a:cubicBezTo>
                  <a:pt x="4926" y="7519"/>
                  <a:pt x="4909" y="7517"/>
                  <a:pt x="4891" y="7524"/>
                </a:cubicBezTo>
                <a:close/>
                <a:moveTo>
                  <a:pt x="13875" y="7554"/>
                </a:moveTo>
                <a:cubicBezTo>
                  <a:pt x="13867" y="7549"/>
                  <a:pt x="13861" y="7557"/>
                  <a:pt x="13850" y="7577"/>
                </a:cubicBezTo>
                <a:cubicBezTo>
                  <a:pt x="13834" y="7608"/>
                  <a:pt x="13835" y="7650"/>
                  <a:pt x="13857" y="7699"/>
                </a:cubicBezTo>
                <a:cubicBezTo>
                  <a:pt x="13885" y="7765"/>
                  <a:pt x="13882" y="7781"/>
                  <a:pt x="13838" y="7815"/>
                </a:cubicBezTo>
                <a:cubicBezTo>
                  <a:pt x="13761" y="7874"/>
                  <a:pt x="13600" y="7865"/>
                  <a:pt x="13543" y="7798"/>
                </a:cubicBezTo>
                <a:cubicBezTo>
                  <a:pt x="13498" y="7746"/>
                  <a:pt x="13492" y="7744"/>
                  <a:pt x="13448" y="7785"/>
                </a:cubicBezTo>
                <a:cubicBezTo>
                  <a:pt x="13422" y="7810"/>
                  <a:pt x="13353" y="7836"/>
                  <a:pt x="13294" y="7844"/>
                </a:cubicBezTo>
                <a:cubicBezTo>
                  <a:pt x="13211" y="7856"/>
                  <a:pt x="13178" y="7847"/>
                  <a:pt x="13134" y="7802"/>
                </a:cubicBezTo>
                <a:cubicBezTo>
                  <a:pt x="13087" y="7752"/>
                  <a:pt x="13074" y="7750"/>
                  <a:pt x="13046" y="7785"/>
                </a:cubicBezTo>
                <a:cubicBezTo>
                  <a:pt x="13021" y="7817"/>
                  <a:pt x="13024" y="7837"/>
                  <a:pt x="13059" y="7877"/>
                </a:cubicBezTo>
                <a:cubicBezTo>
                  <a:pt x="13086" y="7909"/>
                  <a:pt x="13103" y="7976"/>
                  <a:pt x="13103" y="8056"/>
                </a:cubicBezTo>
                <a:cubicBezTo>
                  <a:pt x="13103" y="8165"/>
                  <a:pt x="13090" y="8196"/>
                  <a:pt x="13021" y="8257"/>
                </a:cubicBezTo>
                <a:cubicBezTo>
                  <a:pt x="12862" y="8397"/>
                  <a:pt x="12613" y="8388"/>
                  <a:pt x="12478" y="8237"/>
                </a:cubicBezTo>
                <a:lnTo>
                  <a:pt x="12396" y="8148"/>
                </a:lnTo>
                <a:lnTo>
                  <a:pt x="12415" y="8247"/>
                </a:lnTo>
                <a:cubicBezTo>
                  <a:pt x="12425" y="8301"/>
                  <a:pt x="12462" y="8374"/>
                  <a:pt x="12500" y="8409"/>
                </a:cubicBezTo>
                <a:cubicBezTo>
                  <a:pt x="12623" y="8523"/>
                  <a:pt x="12908" y="8482"/>
                  <a:pt x="13040" y="8330"/>
                </a:cubicBezTo>
                <a:cubicBezTo>
                  <a:pt x="13072" y="8293"/>
                  <a:pt x="13113" y="8199"/>
                  <a:pt x="13134" y="8122"/>
                </a:cubicBezTo>
                <a:cubicBezTo>
                  <a:pt x="13170" y="7991"/>
                  <a:pt x="13180" y="7979"/>
                  <a:pt x="13272" y="7963"/>
                </a:cubicBezTo>
                <a:cubicBezTo>
                  <a:pt x="13327" y="7954"/>
                  <a:pt x="13394" y="7925"/>
                  <a:pt x="13417" y="7901"/>
                </a:cubicBezTo>
                <a:cubicBezTo>
                  <a:pt x="13455" y="7860"/>
                  <a:pt x="13465" y="7864"/>
                  <a:pt x="13533" y="7917"/>
                </a:cubicBezTo>
                <a:cubicBezTo>
                  <a:pt x="13595" y="7965"/>
                  <a:pt x="13629" y="7972"/>
                  <a:pt x="13734" y="7957"/>
                </a:cubicBezTo>
                <a:cubicBezTo>
                  <a:pt x="13804" y="7947"/>
                  <a:pt x="13873" y="7923"/>
                  <a:pt x="13885" y="7904"/>
                </a:cubicBezTo>
                <a:cubicBezTo>
                  <a:pt x="13926" y="7835"/>
                  <a:pt x="13937" y="7696"/>
                  <a:pt x="13907" y="7613"/>
                </a:cubicBezTo>
                <a:cubicBezTo>
                  <a:pt x="13894" y="7577"/>
                  <a:pt x="13883" y="7559"/>
                  <a:pt x="13875" y="7554"/>
                </a:cubicBezTo>
                <a:close/>
                <a:moveTo>
                  <a:pt x="65" y="7838"/>
                </a:moveTo>
                <a:cubicBezTo>
                  <a:pt x="30" y="7838"/>
                  <a:pt x="8" y="7862"/>
                  <a:pt x="2" y="7904"/>
                </a:cubicBezTo>
                <a:cubicBezTo>
                  <a:pt x="-5" y="7956"/>
                  <a:pt x="7" y="7967"/>
                  <a:pt x="65" y="7967"/>
                </a:cubicBezTo>
                <a:cubicBezTo>
                  <a:pt x="123" y="7967"/>
                  <a:pt x="135" y="7956"/>
                  <a:pt x="128" y="7904"/>
                </a:cubicBezTo>
                <a:cubicBezTo>
                  <a:pt x="122" y="7862"/>
                  <a:pt x="100" y="7838"/>
                  <a:pt x="65" y="7838"/>
                </a:cubicBezTo>
                <a:close/>
                <a:moveTo>
                  <a:pt x="11910" y="7963"/>
                </a:moveTo>
                <a:cubicBezTo>
                  <a:pt x="11899" y="7969"/>
                  <a:pt x="11878" y="7991"/>
                  <a:pt x="11841" y="8036"/>
                </a:cubicBezTo>
                <a:cubicBezTo>
                  <a:pt x="11718" y="8182"/>
                  <a:pt x="11559" y="8256"/>
                  <a:pt x="11439" y="8221"/>
                </a:cubicBezTo>
                <a:lnTo>
                  <a:pt x="11348" y="8194"/>
                </a:lnTo>
                <a:lnTo>
                  <a:pt x="11410" y="8247"/>
                </a:lnTo>
                <a:cubicBezTo>
                  <a:pt x="11567" y="8384"/>
                  <a:pt x="11835" y="8250"/>
                  <a:pt x="11910" y="7996"/>
                </a:cubicBezTo>
                <a:cubicBezTo>
                  <a:pt x="11918" y="7968"/>
                  <a:pt x="11920" y="7957"/>
                  <a:pt x="11910" y="7963"/>
                </a:cubicBezTo>
                <a:close/>
                <a:moveTo>
                  <a:pt x="12450" y="8072"/>
                </a:moveTo>
                <a:cubicBezTo>
                  <a:pt x="12441" y="8050"/>
                  <a:pt x="12435" y="8056"/>
                  <a:pt x="12434" y="8089"/>
                </a:cubicBezTo>
                <a:cubicBezTo>
                  <a:pt x="12433" y="8118"/>
                  <a:pt x="12438" y="8138"/>
                  <a:pt x="12447" y="8128"/>
                </a:cubicBezTo>
                <a:cubicBezTo>
                  <a:pt x="12455" y="8119"/>
                  <a:pt x="12457" y="8092"/>
                  <a:pt x="12450" y="8072"/>
                </a:cubicBezTo>
                <a:close/>
                <a:moveTo>
                  <a:pt x="20960" y="8145"/>
                </a:moveTo>
                <a:cubicBezTo>
                  <a:pt x="20943" y="8141"/>
                  <a:pt x="20927" y="8148"/>
                  <a:pt x="20903" y="8161"/>
                </a:cubicBezTo>
                <a:cubicBezTo>
                  <a:pt x="20839" y="8197"/>
                  <a:pt x="20830" y="8246"/>
                  <a:pt x="20878" y="8297"/>
                </a:cubicBezTo>
                <a:cubicBezTo>
                  <a:pt x="20922" y="8343"/>
                  <a:pt x="20994" y="8339"/>
                  <a:pt x="21035" y="8287"/>
                </a:cubicBezTo>
                <a:cubicBezTo>
                  <a:pt x="21064" y="8250"/>
                  <a:pt x="21059" y="8236"/>
                  <a:pt x="21013" y="8188"/>
                </a:cubicBezTo>
                <a:cubicBezTo>
                  <a:pt x="20990" y="8164"/>
                  <a:pt x="20976" y="8149"/>
                  <a:pt x="20960" y="8145"/>
                </a:cubicBezTo>
                <a:close/>
                <a:moveTo>
                  <a:pt x="13944" y="8158"/>
                </a:moveTo>
                <a:cubicBezTo>
                  <a:pt x="13922" y="8142"/>
                  <a:pt x="13891" y="8143"/>
                  <a:pt x="13866" y="8165"/>
                </a:cubicBezTo>
                <a:cubicBezTo>
                  <a:pt x="13835" y="8191"/>
                  <a:pt x="13833" y="8208"/>
                  <a:pt x="13857" y="8237"/>
                </a:cubicBezTo>
                <a:cubicBezTo>
                  <a:pt x="13896" y="8287"/>
                  <a:pt x="13951" y="8285"/>
                  <a:pt x="13970" y="8234"/>
                </a:cubicBezTo>
                <a:cubicBezTo>
                  <a:pt x="13981" y="8203"/>
                  <a:pt x="13967" y="8174"/>
                  <a:pt x="13944" y="8158"/>
                </a:cubicBezTo>
                <a:close/>
                <a:moveTo>
                  <a:pt x="6235" y="8174"/>
                </a:moveTo>
                <a:lnTo>
                  <a:pt x="6078" y="8254"/>
                </a:lnTo>
                <a:cubicBezTo>
                  <a:pt x="5938" y="8324"/>
                  <a:pt x="5922" y="8338"/>
                  <a:pt x="5928" y="8412"/>
                </a:cubicBezTo>
                <a:lnTo>
                  <a:pt x="5934" y="8495"/>
                </a:lnTo>
                <a:lnTo>
                  <a:pt x="6085" y="8412"/>
                </a:lnTo>
                <a:cubicBezTo>
                  <a:pt x="6217" y="8342"/>
                  <a:pt x="6237" y="8322"/>
                  <a:pt x="6235" y="8254"/>
                </a:cubicBezTo>
                <a:lnTo>
                  <a:pt x="6235" y="8174"/>
                </a:lnTo>
                <a:close/>
                <a:moveTo>
                  <a:pt x="803" y="8184"/>
                </a:moveTo>
                <a:cubicBezTo>
                  <a:pt x="786" y="8188"/>
                  <a:pt x="747" y="8207"/>
                  <a:pt x="677" y="8244"/>
                </a:cubicBezTo>
                <a:cubicBezTo>
                  <a:pt x="502" y="8336"/>
                  <a:pt x="462" y="8373"/>
                  <a:pt x="508" y="8402"/>
                </a:cubicBezTo>
                <a:cubicBezTo>
                  <a:pt x="523" y="8412"/>
                  <a:pt x="529" y="8431"/>
                  <a:pt x="520" y="8445"/>
                </a:cubicBezTo>
                <a:cubicBezTo>
                  <a:pt x="495" y="8488"/>
                  <a:pt x="539" y="8476"/>
                  <a:pt x="693" y="8392"/>
                </a:cubicBezTo>
                <a:cubicBezTo>
                  <a:pt x="806" y="8330"/>
                  <a:pt x="828" y="8308"/>
                  <a:pt x="790" y="8293"/>
                </a:cubicBezTo>
                <a:cubicBezTo>
                  <a:pt x="745" y="8275"/>
                  <a:pt x="745" y="8270"/>
                  <a:pt x="793" y="8214"/>
                </a:cubicBezTo>
                <a:cubicBezTo>
                  <a:pt x="815" y="8189"/>
                  <a:pt x="819" y="8180"/>
                  <a:pt x="803" y="8184"/>
                </a:cubicBezTo>
                <a:close/>
                <a:moveTo>
                  <a:pt x="8411" y="8184"/>
                </a:moveTo>
                <a:cubicBezTo>
                  <a:pt x="8412" y="8154"/>
                  <a:pt x="8067" y="8335"/>
                  <a:pt x="8053" y="8372"/>
                </a:cubicBezTo>
                <a:cubicBezTo>
                  <a:pt x="8047" y="8390"/>
                  <a:pt x="8125" y="8361"/>
                  <a:pt x="8226" y="8306"/>
                </a:cubicBezTo>
                <a:cubicBezTo>
                  <a:pt x="8328" y="8251"/>
                  <a:pt x="8411" y="8196"/>
                  <a:pt x="8411" y="8184"/>
                </a:cubicBezTo>
                <a:close/>
                <a:moveTo>
                  <a:pt x="13784" y="8188"/>
                </a:moveTo>
                <a:cubicBezTo>
                  <a:pt x="13762" y="8172"/>
                  <a:pt x="13729" y="8172"/>
                  <a:pt x="13703" y="8194"/>
                </a:cubicBezTo>
                <a:cubicBezTo>
                  <a:pt x="13664" y="8228"/>
                  <a:pt x="13666" y="8234"/>
                  <a:pt x="13709" y="8267"/>
                </a:cubicBezTo>
                <a:cubicBezTo>
                  <a:pt x="13770" y="8314"/>
                  <a:pt x="13788" y="8313"/>
                  <a:pt x="13806" y="8264"/>
                </a:cubicBezTo>
                <a:cubicBezTo>
                  <a:pt x="13818" y="8231"/>
                  <a:pt x="13807" y="8203"/>
                  <a:pt x="13784" y="8188"/>
                </a:cubicBezTo>
                <a:close/>
                <a:moveTo>
                  <a:pt x="16491" y="8191"/>
                </a:moveTo>
                <a:cubicBezTo>
                  <a:pt x="16501" y="8174"/>
                  <a:pt x="16423" y="8205"/>
                  <a:pt x="16318" y="8260"/>
                </a:cubicBezTo>
                <a:cubicBezTo>
                  <a:pt x="16214" y="8316"/>
                  <a:pt x="16130" y="8368"/>
                  <a:pt x="16130" y="8376"/>
                </a:cubicBezTo>
                <a:cubicBezTo>
                  <a:pt x="16130" y="8383"/>
                  <a:pt x="16135" y="8389"/>
                  <a:pt x="16143" y="8389"/>
                </a:cubicBezTo>
                <a:cubicBezTo>
                  <a:pt x="16175" y="8389"/>
                  <a:pt x="16475" y="8219"/>
                  <a:pt x="16491" y="8191"/>
                </a:cubicBezTo>
                <a:close/>
                <a:moveTo>
                  <a:pt x="16833" y="8201"/>
                </a:moveTo>
                <a:cubicBezTo>
                  <a:pt x="16808" y="8197"/>
                  <a:pt x="16778" y="8203"/>
                  <a:pt x="16758" y="8221"/>
                </a:cubicBezTo>
                <a:cubicBezTo>
                  <a:pt x="16726" y="8248"/>
                  <a:pt x="16710" y="8247"/>
                  <a:pt x="16676" y="8217"/>
                </a:cubicBezTo>
                <a:cubicBezTo>
                  <a:pt x="16641" y="8187"/>
                  <a:pt x="16631" y="8187"/>
                  <a:pt x="16610" y="8221"/>
                </a:cubicBezTo>
                <a:cubicBezTo>
                  <a:pt x="16576" y="8278"/>
                  <a:pt x="16581" y="8296"/>
                  <a:pt x="16632" y="8326"/>
                </a:cubicBezTo>
                <a:cubicBezTo>
                  <a:pt x="16666" y="8346"/>
                  <a:pt x="16685" y="8343"/>
                  <a:pt x="16708" y="8310"/>
                </a:cubicBezTo>
                <a:cubicBezTo>
                  <a:pt x="16735" y="8270"/>
                  <a:pt x="16747" y="8269"/>
                  <a:pt x="16786" y="8303"/>
                </a:cubicBezTo>
                <a:cubicBezTo>
                  <a:pt x="16825" y="8337"/>
                  <a:pt x="16835" y="8338"/>
                  <a:pt x="16855" y="8303"/>
                </a:cubicBezTo>
                <a:cubicBezTo>
                  <a:pt x="16869" y="8281"/>
                  <a:pt x="16880" y="8253"/>
                  <a:pt x="16881" y="8240"/>
                </a:cubicBezTo>
                <a:cubicBezTo>
                  <a:pt x="16881" y="8220"/>
                  <a:pt x="16859" y="8205"/>
                  <a:pt x="16833" y="8201"/>
                </a:cubicBezTo>
                <a:close/>
                <a:moveTo>
                  <a:pt x="13564" y="8207"/>
                </a:moveTo>
                <a:cubicBezTo>
                  <a:pt x="13538" y="8202"/>
                  <a:pt x="13507" y="8205"/>
                  <a:pt x="13489" y="8221"/>
                </a:cubicBezTo>
                <a:cubicBezTo>
                  <a:pt x="13464" y="8243"/>
                  <a:pt x="13438" y="8243"/>
                  <a:pt x="13398" y="8221"/>
                </a:cubicBezTo>
                <a:cubicBezTo>
                  <a:pt x="13353" y="8196"/>
                  <a:pt x="13339" y="8199"/>
                  <a:pt x="13326" y="8234"/>
                </a:cubicBezTo>
                <a:cubicBezTo>
                  <a:pt x="13317" y="8258"/>
                  <a:pt x="13326" y="8296"/>
                  <a:pt x="13345" y="8320"/>
                </a:cubicBezTo>
                <a:cubicBezTo>
                  <a:pt x="13375" y="8357"/>
                  <a:pt x="13382" y="8356"/>
                  <a:pt x="13426" y="8313"/>
                </a:cubicBezTo>
                <a:cubicBezTo>
                  <a:pt x="13464" y="8277"/>
                  <a:pt x="13485" y="8272"/>
                  <a:pt x="13508" y="8297"/>
                </a:cubicBezTo>
                <a:cubicBezTo>
                  <a:pt x="13539" y="8330"/>
                  <a:pt x="13612" y="8296"/>
                  <a:pt x="13612" y="8247"/>
                </a:cubicBezTo>
                <a:cubicBezTo>
                  <a:pt x="13612" y="8228"/>
                  <a:pt x="13591" y="8213"/>
                  <a:pt x="13564" y="8207"/>
                </a:cubicBezTo>
                <a:close/>
                <a:moveTo>
                  <a:pt x="3293" y="8224"/>
                </a:moveTo>
                <a:cubicBezTo>
                  <a:pt x="3226" y="8180"/>
                  <a:pt x="3164" y="8253"/>
                  <a:pt x="3214" y="8316"/>
                </a:cubicBezTo>
                <a:cubicBezTo>
                  <a:pt x="3258" y="8371"/>
                  <a:pt x="3275" y="8372"/>
                  <a:pt x="3312" y="8310"/>
                </a:cubicBezTo>
                <a:cubicBezTo>
                  <a:pt x="3336" y="8268"/>
                  <a:pt x="3332" y="8250"/>
                  <a:pt x="3293" y="8224"/>
                </a:cubicBezTo>
                <a:close/>
                <a:moveTo>
                  <a:pt x="2508" y="10013"/>
                </a:moveTo>
                <a:cubicBezTo>
                  <a:pt x="2547" y="9967"/>
                  <a:pt x="2525" y="9975"/>
                  <a:pt x="2392" y="10046"/>
                </a:cubicBezTo>
                <a:cubicBezTo>
                  <a:pt x="2216" y="10138"/>
                  <a:pt x="2176" y="10174"/>
                  <a:pt x="2222" y="10204"/>
                </a:cubicBezTo>
                <a:cubicBezTo>
                  <a:pt x="2242" y="10217"/>
                  <a:pt x="2240" y="10236"/>
                  <a:pt x="2216" y="10267"/>
                </a:cubicBezTo>
                <a:cubicBezTo>
                  <a:pt x="2197" y="10291"/>
                  <a:pt x="2195" y="10306"/>
                  <a:pt x="2210" y="10300"/>
                </a:cubicBezTo>
                <a:cubicBezTo>
                  <a:pt x="2506" y="10167"/>
                  <a:pt x="2553" y="10130"/>
                  <a:pt x="2489" y="10089"/>
                </a:cubicBezTo>
                <a:cubicBezTo>
                  <a:pt x="2470" y="10076"/>
                  <a:pt x="2476" y="10050"/>
                  <a:pt x="2508" y="10013"/>
                </a:cubicBezTo>
                <a:close/>
                <a:moveTo>
                  <a:pt x="3224" y="10178"/>
                </a:moveTo>
                <a:cubicBezTo>
                  <a:pt x="3163" y="10208"/>
                  <a:pt x="3095" y="10321"/>
                  <a:pt x="3133" y="10369"/>
                </a:cubicBezTo>
                <a:cubicBezTo>
                  <a:pt x="3149" y="10389"/>
                  <a:pt x="3153" y="10429"/>
                  <a:pt x="3142" y="10458"/>
                </a:cubicBezTo>
                <a:cubicBezTo>
                  <a:pt x="3125" y="10504"/>
                  <a:pt x="3132" y="10503"/>
                  <a:pt x="3199" y="10448"/>
                </a:cubicBezTo>
                <a:cubicBezTo>
                  <a:pt x="3240" y="10414"/>
                  <a:pt x="3290" y="10386"/>
                  <a:pt x="3309" y="10386"/>
                </a:cubicBezTo>
                <a:cubicBezTo>
                  <a:pt x="3327" y="10386"/>
                  <a:pt x="3356" y="10366"/>
                  <a:pt x="3375" y="10343"/>
                </a:cubicBezTo>
                <a:cubicBezTo>
                  <a:pt x="3405" y="10305"/>
                  <a:pt x="3401" y="10304"/>
                  <a:pt x="3337" y="10329"/>
                </a:cubicBezTo>
                <a:cubicBezTo>
                  <a:pt x="3286" y="10350"/>
                  <a:pt x="3248" y="10350"/>
                  <a:pt x="3211" y="10329"/>
                </a:cubicBezTo>
                <a:cubicBezTo>
                  <a:pt x="3144" y="10292"/>
                  <a:pt x="3160" y="10231"/>
                  <a:pt x="3236" y="10234"/>
                </a:cubicBezTo>
                <a:cubicBezTo>
                  <a:pt x="3294" y="10236"/>
                  <a:pt x="3310" y="10215"/>
                  <a:pt x="3277" y="10181"/>
                </a:cubicBezTo>
                <a:cubicBezTo>
                  <a:pt x="3263" y="10166"/>
                  <a:pt x="3244" y="10168"/>
                  <a:pt x="3224" y="10178"/>
                </a:cubicBezTo>
                <a:close/>
                <a:moveTo>
                  <a:pt x="2888" y="10415"/>
                </a:moveTo>
                <a:cubicBezTo>
                  <a:pt x="2845" y="10408"/>
                  <a:pt x="2839" y="10551"/>
                  <a:pt x="2878" y="10808"/>
                </a:cubicBezTo>
                <a:cubicBezTo>
                  <a:pt x="2928" y="11129"/>
                  <a:pt x="2931" y="11320"/>
                  <a:pt x="2888" y="11366"/>
                </a:cubicBezTo>
                <a:cubicBezTo>
                  <a:pt x="2851" y="11405"/>
                  <a:pt x="2580" y="11413"/>
                  <a:pt x="2558" y="11376"/>
                </a:cubicBezTo>
                <a:cubicBezTo>
                  <a:pt x="2550" y="11362"/>
                  <a:pt x="2561" y="11314"/>
                  <a:pt x="2583" y="11270"/>
                </a:cubicBezTo>
                <a:cubicBezTo>
                  <a:pt x="2630" y="11175"/>
                  <a:pt x="2635" y="11120"/>
                  <a:pt x="2599" y="11019"/>
                </a:cubicBezTo>
                <a:lnTo>
                  <a:pt x="2571" y="10947"/>
                </a:lnTo>
                <a:lnTo>
                  <a:pt x="2489" y="10996"/>
                </a:lnTo>
                <a:cubicBezTo>
                  <a:pt x="2397" y="11053"/>
                  <a:pt x="2304" y="11194"/>
                  <a:pt x="2304" y="11277"/>
                </a:cubicBezTo>
                <a:cubicBezTo>
                  <a:pt x="2304" y="11306"/>
                  <a:pt x="2287" y="11347"/>
                  <a:pt x="2269" y="11366"/>
                </a:cubicBezTo>
                <a:cubicBezTo>
                  <a:pt x="2226" y="11411"/>
                  <a:pt x="2056" y="11408"/>
                  <a:pt x="1996" y="11362"/>
                </a:cubicBezTo>
                <a:cubicBezTo>
                  <a:pt x="1939" y="11319"/>
                  <a:pt x="1906" y="11145"/>
                  <a:pt x="1902" y="10894"/>
                </a:cubicBezTo>
                <a:cubicBezTo>
                  <a:pt x="1899" y="10674"/>
                  <a:pt x="1867" y="10473"/>
                  <a:pt x="1842" y="10514"/>
                </a:cubicBezTo>
                <a:cubicBezTo>
                  <a:pt x="1826" y="10542"/>
                  <a:pt x="1863" y="11220"/>
                  <a:pt x="1889" y="11362"/>
                </a:cubicBezTo>
                <a:cubicBezTo>
                  <a:pt x="1895" y="11396"/>
                  <a:pt x="1920" y="11444"/>
                  <a:pt x="1943" y="11468"/>
                </a:cubicBezTo>
                <a:cubicBezTo>
                  <a:pt x="1996" y="11524"/>
                  <a:pt x="2167" y="11524"/>
                  <a:pt x="2294" y="11468"/>
                </a:cubicBezTo>
                <a:cubicBezTo>
                  <a:pt x="2382" y="11429"/>
                  <a:pt x="2403" y="11429"/>
                  <a:pt x="2495" y="11468"/>
                </a:cubicBezTo>
                <a:cubicBezTo>
                  <a:pt x="2552" y="11492"/>
                  <a:pt x="2652" y="11511"/>
                  <a:pt x="2718" y="11511"/>
                </a:cubicBezTo>
                <a:cubicBezTo>
                  <a:pt x="2933" y="11511"/>
                  <a:pt x="3000" y="11365"/>
                  <a:pt x="2948" y="11009"/>
                </a:cubicBezTo>
                <a:cubicBezTo>
                  <a:pt x="2910" y="10758"/>
                  <a:pt x="2911" y="10603"/>
                  <a:pt x="2948" y="10564"/>
                </a:cubicBezTo>
                <a:cubicBezTo>
                  <a:pt x="2968" y="10542"/>
                  <a:pt x="2967" y="10517"/>
                  <a:pt x="2941" y="10475"/>
                </a:cubicBezTo>
                <a:cubicBezTo>
                  <a:pt x="2919" y="10437"/>
                  <a:pt x="2902" y="10418"/>
                  <a:pt x="2888" y="10415"/>
                </a:cubicBezTo>
                <a:close/>
                <a:moveTo>
                  <a:pt x="4207" y="10465"/>
                </a:moveTo>
                <a:cubicBezTo>
                  <a:pt x="4207" y="10453"/>
                  <a:pt x="4127" y="10484"/>
                  <a:pt x="4031" y="10534"/>
                </a:cubicBezTo>
                <a:cubicBezTo>
                  <a:pt x="3935" y="10584"/>
                  <a:pt x="3858" y="10634"/>
                  <a:pt x="3858" y="10646"/>
                </a:cubicBezTo>
                <a:cubicBezTo>
                  <a:pt x="3858" y="10658"/>
                  <a:pt x="3935" y="10627"/>
                  <a:pt x="4031" y="10577"/>
                </a:cubicBezTo>
                <a:cubicBezTo>
                  <a:pt x="4127" y="10527"/>
                  <a:pt x="4207" y="10477"/>
                  <a:pt x="4207" y="10465"/>
                </a:cubicBezTo>
                <a:close/>
                <a:moveTo>
                  <a:pt x="12808" y="10465"/>
                </a:moveTo>
                <a:cubicBezTo>
                  <a:pt x="12808" y="10437"/>
                  <a:pt x="12496" y="10599"/>
                  <a:pt x="12472" y="10640"/>
                </a:cubicBezTo>
                <a:cubicBezTo>
                  <a:pt x="12462" y="10656"/>
                  <a:pt x="12535" y="10627"/>
                  <a:pt x="12632" y="10577"/>
                </a:cubicBezTo>
                <a:cubicBezTo>
                  <a:pt x="12729" y="10527"/>
                  <a:pt x="12808" y="10477"/>
                  <a:pt x="12808" y="10465"/>
                </a:cubicBezTo>
                <a:close/>
                <a:moveTo>
                  <a:pt x="11081" y="10518"/>
                </a:moveTo>
                <a:cubicBezTo>
                  <a:pt x="11069" y="10518"/>
                  <a:pt x="11060" y="10527"/>
                  <a:pt x="11046" y="10547"/>
                </a:cubicBezTo>
                <a:cubicBezTo>
                  <a:pt x="11024" y="10578"/>
                  <a:pt x="11022" y="10604"/>
                  <a:pt x="11040" y="10626"/>
                </a:cubicBezTo>
                <a:cubicBezTo>
                  <a:pt x="11058" y="10650"/>
                  <a:pt x="11052" y="10671"/>
                  <a:pt x="11024" y="10696"/>
                </a:cubicBezTo>
                <a:cubicBezTo>
                  <a:pt x="10975" y="10738"/>
                  <a:pt x="10975" y="10786"/>
                  <a:pt x="11018" y="10831"/>
                </a:cubicBezTo>
                <a:cubicBezTo>
                  <a:pt x="11042" y="10857"/>
                  <a:pt x="11058" y="10854"/>
                  <a:pt x="11096" y="10818"/>
                </a:cubicBezTo>
                <a:cubicBezTo>
                  <a:pt x="11133" y="10783"/>
                  <a:pt x="11155" y="10777"/>
                  <a:pt x="11178" y="10801"/>
                </a:cubicBezTo>
                <a:cubicBezTo>
                  <a:pt x="11200" y="10825"/>
                  <a:pt x="11218" y="10827"/>
                  <a:pt x="11244" y="10805"/>
                </a:cubicBezTo>
                <a:cubicBezTo>
                  <a:pt x="11298" y="10757"/>
                  <a:pt x="11288" y="10733"/>
                  <a:pt x="11197" y="10699"/>
                </a:cubicBezTo>
                <a:cubicBezTo>
                  <a:pt x="11125" y="10673"/>
                  <a:pt x="11117" y="10660"/>
                  <a:pt x="11147" y="10623"/>
                </a:cubicBezTo>
                <a:cubicBezTo>
                  <a:pt x="11175" y="10587"/>
                  <a:pt x="11173" y="10574"/>
                  <a:pt x="11131" y="10541"/>
                </a:cubicBezTo>
                <a:cubicBezTo>
                  <a:pt x="11109" y="10523"/>
                  <a:pt x="11092" y="10517"/>
                  <a:pt x="11081" y="10518"/>
                </a:cubicBezTo>
                <a:close/>
                <a:moveTo>
                  <a:pt x="17408" y="10518"/>
                </a:moveTo>
                <a:cubicBezTo>
                  <a:pt x="17397" y="10535"/>
                  <a:pt x="17407" y="10748"/>
                  <a:pt x="17427" y="10993"/>
                </a:cubicBezTo>
                <a:cubicBezTo>
                  <a:pt x="17468" y="11487"/>
                  <a:pt x="17479" y="11511"/>
                  <a:pt x="17659" y="11511"/>
                </a:cubicBezTo>
                <a:cubicBezTo>
                  <a:pt x="17723" y="11511"/>
                  <a:pt x="17772" y="11491"/>
                  <a:pt x="17804" y="11455"/>
                </a:cubicBezTo>
                <a:cubicBezTo>
                  <a:pt x="17867" y="11382"/>
                  <a:pt x="17880" y="11385"/>
                  <a:pt x="18011" y="11484"/>
                </a:cubicBezTo>
                <a:cubicBezTo>
                  <a:pt x="18143" y="11585"/>
                  <a:pt x="18150" y="11585"/>
                  <a:pt x="18199" y="11508"/>
                </a:cubicBezTo>
                <a:cubicBezTo>
                  <a:pt x="18232" y="11457"/>
                  <a:pt x="18245" y="11454"/>
                  <a:pt x="18294" y="11481"/>
                </a:cubicBezTo>
                <a:cubicBezTo>
                  <a:pt x="18358" y="11517"/>
                  <a:pt x="18590" y="11524"/>
                  <a:pt x="18639" y="11491"/>
                </a:cubicBezTo>
                <a:cubicBezTo>
                  <a:pt x="18719" y="11438"/>
                  <a:pt x="18745" y="11148"/>
                  <a:pt x="18674" y="11102"/>
                </a:cubicBezTo>
                <a:cubicBezTo>
                  <a:pt x="18635" y="11076"/>
                  <a:pt x="18617" y="11196"/>
                  <a:pt x="18652" y="11253"/>
                </a:cubicBezTo>
                <a:cubicBezTo>
                  <a:pt x="18707" y="11346"/>
                  <a:pt x="18641" y="11399"/>
                  <a:pt x="18469" y="11399"/>
                </a:cubicBezTo>
                <a:cubicBezTo>
                  <a:pt x="18334" y="11399"/>
                  <a:pt x="18316" y="11391"/>
                  <a:pt x="18196" y="11273"/>
                </a:cubicBezTo>
                <a:cubicBezTo>
                  <a:pt x="18125" y="11204"/>
                  <a:pt x="18054" y="11145"/>
                  <a:pt x="18039" y="11145"/>
                </a:cubicBezTo>
                <a:cubicBezTo>
                  <a:pt x="18024" y="11145"/>
                  <a:pt x="17968" y="11204"/>
                  <a:pt x="17914" y="11273"/>
                </a:cubicBezTo>
                <a:cubicBezTo>
                  <a:pt x="17829" y="11382"/>
                  <a:pt x="17799" y="11399"/>
                  <a:pt x="17713" y="11399"/>
                </a:cubicBezTo>
                <a:cubicBezTo>
                  <a:pt x="17658" y="11399"/>
                  <a:pt x="17594" y="11382"/>
                  <a:pt x="17568" y="11362"/>
                </a:cubicBezTo>
                <a:cubicBezTo>
                  <a:pt x="17509" y="11317"/>
                  <a:pt x="17471" y="11155"/>
                  <a:pt x="17468" y="10920"/>
                </a:cubicBezTo>
                <a:cubicBezTo>
                  <a:pt x="17464" y="10685"/>
                  <a:pt x="17433" y="10477"/>
                  <a:pt x="17408" y="10518"/>
                </a:cubicBezTo>
                <a:close/>
                <a:moveTo>
                  <a:pt x="9664" y="10527"/>
                </a:moveTo>
                <a:cubicBezTo>
                  <a:pt x="9644" y="10511"/>
                  <a:pt x="9615" y="10512"/>
                  <a:pt x="9592" y="10541"/>
                </a:cubicBezTo>
                <a:cubicBezTo>
                  <a:pt x="9566" y="10574"/>
                  <a:pt x="9563" y="10592"/>
                  <a:pt x="9586" y="10617"/>
                </a:cubicBezTo>
                <a:cubicBezTo>
                  <a:pt x="9609" y="10641"/>
                  <a:pt x="9605" y="10666"/>
                  <a:pt x="9561" y="10716"/>
                </a:cubicBezTo>
                <a:cubicBezTo>
                  <a:pt x="9504" y="10779"/>
                  <a:pt x="9502" y="10783"/>
                  <a:pt x="9551" y="10821"/>
                </a:cubicBezTo>
                <a:cubicBezTo>
                  <a:pt x="9595" y="10855"/>
                  <a:pt x="9609" y="10854"/>
                  <a:pt x="9636" y="10815"/>
                </a:cubicBezTo>
                <a:cubicBezTo>
                  <a:pt x="9663" y="10776"/>
                  <a:pt x="9673" y="10774"/>
                  <a:pt x="9711" y="10808"/>
                </a:cubicBezTo>
                <a:cubicBezTo>
                  <a:pt x="9750" y="10842"/>
                  <a:pt x="9760" y="10843"/>
                  <a:pt x="9781" y="10808"/>
                </a:cubicBezTo>
                <a:cubicBezTo>
                  <a:pt x="9818" y="10745"/>
                  <a:pt x="9811" y="10725"/>
                  <a:pt x="9737" y="10696"/>
                </a:cubicBezTo>
                <a:cubicBezTo>
                  <a:pt x="9686" y="10676"/>
                  <a:pt x="9672" y="10655"/>
                  <a:pt x="9683" y="10617"/>
                </a:cubicBezTo>
                <a:cubicBezTo>
                  <a:pt x="9695" y="10579"/>
                  <a:pt x="9685" y="10544"/>
                  <a:pt x="9664" y="10527"/>
                </a:cubicBezTo>
                <a:close/>
                <a:moveTo>
                  <a:pt x="8455" y="10531"/>
                </a:moveTo>
                <a:cubicBezTo>
                  <a:pt x="8445" y="10556"/>
                  <a:pt x="8449" y="10747"/>
                  <a:pt x="8465" y="10953"/>
                </a:cubicBezTo>
                <a:cubicBezTo>
                  <a:pt x="8481" y="11159"/>
                  <a:pt x="8493" y="11342"/>
                  <a:pt x="8493" y="11362"/>
                </a:cubicBezTo>
                <a:cubicBezTo>
                  <a:pt x="8493" y="11382"/>
                  <a:pt x="8517" y="11424"/>
                  <a:pt x="8546" y="11455"/>
                </a:cubicBezTo>
                <a:cubicBezTo>
                  <a:pt x="8617" y="11529"/>
                  <a:pt x="8760" y="11530"/>
                  <a:pt x="8851" y="11455"/>
                </a:cubicBezTo>
                <a:lnTo>
                  <a:pt x="8923" y="11395"/>
                </a:lnTo>
                <a:lnTo>
                  <a:pt x="9046" y="11481"/>
                </a:lnTo>
                <a:cubicBezTo>
                  <a:pt x="9114" y="11529"/>
                  <a:pt x="9178" y="11567"/>
                  <a:pt x="9184" y="11567"/>
                </a:cubicBezTo>
                <a:cubicBezTo>
                  <a:pt x="9190" y="11567"/>
                  <a:pt x="9215" y="11541"/>
                  <a:pt x="9240" y="11508"/>
                </a:cubicBezTo>
                <a:cubicBezTo>
                  <a:pt x="9279" y="11457"/>
                  <a:pt x="9297" y="11455"/>
                  <a:pt x="9344" y="11481"/>
                </a:cubicBezTo>
                <a:cubicBezTo>
                  <a:pt x="9408" y="11517"/>
                  <a:pt x="9616" y="11524"/>
                  <a:pt x="9664" y="11491"/>
                </a:cubicBezTo>
                <a:cubicBezTo>
                  <a:pt x="9745" y="11437"/>
                  <a:pt x="9774" y="11118"/>
                  <a:pt x="9699" y="11118"/>
                </a:cubicBezTo>
                <a:cubicBezTo>
                  <a:pt x="9652" y="11118"/>
                  <a:pt x="9640" y="11181"/>
                  <a:pt x="9674" y="11247"/>
                </a:cubicBezTo>
                <a:cubicBezTo>
                  <a:pt x="9725" y="11348"/>
                  <a:pt x="9668" y="11399"/>
                  <a:pt x="9507" y="11399"/>
                </a:cubicBezTo>
                <a:cubicBezTo>
                  <a:pt x="9392" y="11399"/>
                  <a:pt x="9365" y="11386"/>
                  <a:pt x="9244" y="11273"/>
                </a:cubicBezTo>
                <a:cubicBezTo>
                  <a:pt x="9169" y="11204"/>
                  <a:pt x="9098" y="11145"/>
                  <a:pt x="9087" y="11145"/>
                </a:cubicBezTo>
                <a:cubicBezTo>
                  <a:pt x="9075" y="11145"/>
                  <a:pt x="9017" y="11204"/>
                  <a:pt x="8958" y="11273"/>
                </a:cubicBezTo>
                <a:cubicBezTo>
                  <a:pt x="8864" y="11383"/>
                  <a:pt x="8834" y="11399"/>
                  <a:pt x="8741" y="11399"/>
                </a:cubicBezTo>
                <a:cubicBezTo>
                  <a:pt x="8566" y="11399"/>
                  <a:pt x="8543" y="11351"/>
                  <a:pt x="8506" y="10887"/>
                </a:cubicBezTo>
                <a:cubicBezTo>
                  <a:pt x="8488" y="10665"/>
                  <a:pt x="8466" y="10505"/>
                  <a:pt x="8455" y="10531"/>
                </a:cubicBezTo>
                <a:close/>
                <a:moveTo>
                  <a:pt x="10650" y="10531"/>
                </a:moveTo>
                <a:cubicBezTo>
                  <a:pt x="10630" y="10555"/>
                  <a:pt x="10618" y="11032"/>
                  <a:pt x="10638" y="11019"/>
                </a:cubicBezTo>
                <a:cubicBezTo>
                  <a:pt x="10671" y="10998"/>
                  <a:pt x="10688" y="11040"/>
                  <a:pt x="10719" y="11220"/>
                </a:cubicBezTo>
                <a:cubicBezTo>
                  <a:pt x="10735" y="11310"/>
                  <a:pt x="10764" y="11413"/>
                  <a:pt x="10785" y="11448"/>
                </a:cubicBezTo>
                <a:cubicBezTo>
                  <a:pt x="10839" y="11535"/>
                  <a:pt x="11066" y="11539"/>
                  <a:pt x="11147" y="11455"/>
                </a:cubicBezTo>
                <a:cubicBezTo>
                  <a:pt x="11203" y="11395"/>
                  <a:pt x="11220" y="11196"/>
                  <a:pt x="11175" y="11121"/>
                </a:cubicBezTo>
                <a:cubicBezTo>
                  <a:pt x="11136" y="11057"/>
                  <a:pt x="11109" y="11191"/>
                  <a:pt x="11147" y="11263"/>
                </a:cubicBezTo>
                <a:cubicBezTo>
                  <a:pt x="11173" y="11315"/>
                  <a:pt x="11172" y="11331"/>
                  <a:pt x="11131" y="11362"/>
                </a:cubicBezTo>
                <a:cubicBezTo>
                  <a:pt x="11104" y="11383"/>
                  <a:pt x="11038" y="11399"/>
                  <a:pt x="10983" y="11399"/>
                </a:cubicBezTo>
                <a:cubicBezTo>
                  <a:pt x="10809" y="11399"/>
                  <a:pt x="10776" y="11322"/>
                  <a:pt x="10672" y="10617"/>
                </a:cubicBezTo>
                <a:cubicBezTo>
                  <a:pt x="10665" y="10565"/>
                  <a:pt x="10655" y="10525"/>
                  <a:pt x="10650" y="10531"/>
                </a:cubicBezTo>
                <a:close/>
                <a:moveTo>
                  <a:pt x="14805" y="10531"/>
                </a:moveTo>
                <a:cubicBezTo>
                  <a:pt x="14801" y="10536"/>
                  <a:pt x="14789" y="10647"/>
                  <a:pt x="14780" y="10775"/>
                </a:cubicBezTo>
                <a:cubicBezTo>
                  <a:pt x="14766" y="10949"/>
                  <a:pt x="14771" y="11005"/>
                  <a:pt x="14795" y="10999"/>
                </a:cubicBezTo>
                <a:cubicBezTo>
                  <a:pt x="14814" y="10995"/>
                  <a:pt x="14836" y="11044"/>
                  <a:pt x="14849" y="11118"/>
                </a:cubicBezTo>
                <a:cubicBezTo>
                  <a:pt x="14886" y="11328"/>
                  <a:pt x="14930" y="11469"/>
                  <a:pt x="14962" y="11491"/>
                </a:cubicBezTo>
                <a:cubicBezTo>
                  <a:pt x="14979" y="11502"/>
                  <a:pt x="15036" y="11511"/>
                  <a:pt x="15091" y="11511"/>
                </a:cubicBezTo>
                <a:cubicBezTo>
                  <a:pt x="15168" y="11511"/>
                  <a:pt x="15201" y="11496"/>
                  <a:pt x="15235" y="11442"/>
                </a:cubicBezTo>
                <a:cubicBezTo>
                  <a:pt x="15284" y="11363"/>
                  <a:pt x="15335" y="11355"/>
                  <a:pt x="15433" y="11412"/>
                </a:cubicBezTo>
                <a:cubicBezTo>
                  <a:pt x="15534" y="11471"/>
                  <a:pt x="15593" y="11422"/>
                  <a:pt x="15593" y="11283"/>
                </a:cubicBezTo>
                <a:cubicBezTo>
                  <a:pt x="15593" y="11015"/>
                  <a:pt x="15483" y="10990"/>
                  <a:pt x="15336" y="11224"/>
                </a:cubicBezTo>
                <a:cubicBezTo>
                  <a:pt x="15240" y="11375"/>
                  <a:pt x="15226" y="11385"/>
                  <a:pt x="15128" y="11385"/>
                </a:cubicBezTo>
                <a:cubicBezTo>
                  <a:pt x="14958" y="11385"/>
                  <a:pt x="14906" y="11261"/>
                  <a:pt x="14830" y="10659"/>
                </a:cubicBezTo>
                <a:cubicBezTo>
                  <a:pt x="14821" y="10584"/>
                  <a:pt x="14809" y="10525"/>
                  <a:pt x="14805" y="10531"/>
                </a:cubicBezTo>
                <a:close/>
                <a:moveTo>
                  <a:pt x="18639" y="10531"/>
                </a:moveTo>
                <a:cubicBezTo>
                  <a:pt x="18611" y="10506"/>
                  <a:pt x="18593" y="10513"/>
                  <a:pt x="18557" y="10554"/>
                </a:cubicBezTo>
                <a:cubicBezTo>
                  <a:pt x="18528" y="10588"/>
                  <a:pt x="18520" y="10611"/>
                  <a:pt x="18539" y="10623"/>
                </a:cubicBezTo>
                <a:cubicBezTo>
                  <a:pt x="18557" y="10635"/>
                  <a:pt x="18553" y="10668"/>
                  <a:pt x="18523" y="10716"/>
                </a:cubicBezTo>
                <a:cubicBezTo>
                  <a:pt x="18480" y="10784"/>
                  <a:pt x="18479" y="10788"/>
                  <a:pt x="18526" y="10824"/>
                </a:cubicBezTo>
                <a:cubicBezTo>
                  <a:pt x="18569" y="10857"/>
                  <a:pt x="18582" y="10855"/>
                  <a:pt x="18611" y="10815"/>
                </a:cubicBezTo>
                <a:cubicBezTo>
                  <a:pt x="18639" y="10773"/>
                  <a:pt x="18650" y="10774"/>
                  <a:pt x="18689" y="10808"/>
                </a:cubicBezTo>
                <a:cubicBezTo>
                  <a:pt x="18728" y="10842"/>
                  <a:pt x="18737" y="10843"/>
                  <a:pt x="18758" y="10808"/>
                </a:cubicBezTo>
                <a:cubicBezTo>
                  <a:pt x="18796" y="10745"/>
                  <a:pt x="18788" y="10725"/>
                  <a:pt x="18714" y="10696"/>
                </a:cubicBezTo>
                <a:cubicBezTo>
                  <a:pt x="18664" y="10676"/>
                  <a:pt x="18649" y="10655"/>
                  <a:pt x="18661" y="10617"/>
                </a:cubicBezTo>
                <a:cubicBezTo>
                  <a:pt x="18670" y="10588"/>
                  <a:pt x="18659" y="10548"/>
                  <a:pt x="18639" y="10531"/>
                </a:cubicBezTo>
                <a:close/>
                <a:moveTo>
                  <a:pt x="2486" y="10534"/>
                </a:moveTo>
                <a:cubicBezTo>
                  <a:pt x="2439" y="10525"/>
                  <a:pt x="2400" y="10598"/>
                  <a:pt x="2426" y="10643"/>
                </a:cubicBezTo>
                <a:cubicBezTo>
                  <a:pt x="2435" y="10658"/>
                  <a:pt x="2461" y="10668"/>
                  <a:pt x="2486" y="10663"/>
                </a:cubicBezTo>
                <a:cubicBezTo>
                  <a:pt x="2543" y="10651"/>
                  <a:pt x="2543" y="10546"/>
                  <a:pt x="2486" y="10534"/>
                </a:cubicBezTo>
                <a:close/>
                <a:moveTo>
                  <a:pt x="7809" y="10551"/>
                </a:moveTo>
                <a:cubicBezTo>
                  <a:pt x="7786" y="10535"/>
                  <a:pt x="7755" y="10532"/>
                  <a:pt x="7730" y="10554"/>
                </a:cubicBezTo>
                <a:cubicBezTo>
                  <a:pt x="7699" y="10581"/>
                  <a:pt x="7694" y="10600"/>
                  <a:pt x="7717" y="10630"/>
                </a:cubicBezTo>
                <a:cubicBezTo>
                  <a:pt x="7757" y="10680"/>
                  <a:pt x="7812" y="10677"/>
                  <a:pt x="7831" y="10626"/>
                </a:cubicBezTo>
                <a:cubicBezTo>
                  <a:pt x="7842" y="10595"/>
                  <a:pt x="7831" y="10566"/>
                  <a:pt x="7809" y="10551"/>
                </a:cubicBezTo>
                <a:close/>
                <a:moveTo>
                  <a:pt x="16400" y="10564"/>
                </a:moveTo>
                <a:cubicBezTo>
                  <a:pt x="16361" y="10538"/>
                  <a:pt x="16344" y="10539"/>
                  <a:pt x="16318" y="10570"/>
                </a:cubicBezTo>
                <a:cubicBezTo>
                  <a:pt x="16294" y="10601"/>
                  <a:pt x="16272" y="10604"/>
                  <a:pt x="16231" y="10580"/>
                </a:cubicBezTo>
                <a:cubicBezTo>
                  <a:pt x="16165" y="10544"/>
                  <a:pt x="16115" y="10601"/>
                  <a:pt x="16161" y="10659"/>
                </a:cubicBezTo>
                <a:cubicBezTo>
                  <a:pt x="16196" y="10704"/>
                  <a:pt x="16229" y="10706"/>
                  <a:pt x="16252" y="10666"/>
                </a:cubicBezTo>
                <a:cubicBezTo>
                  <a:pt x="16262" y="10649"/>
                  <a:pt x="16297" y="10641"/>
                  <a:pt x="16331" y="10650"/>
                </a:cubicBezTo>
                <a:cubicBezTo>
                  <a:pt x="16415" y="10672"/>
                  <a:pt x="16467" y="10608"/>
                  <a:pt x="16400" y="10564"/>
                </a:cubicBezTo>
                <a:close/>
                <a:moveTo>
                  <a:pt x="3227" y="10567"/>
                </a:moveTo>
                <a:cubicBezTo>
                  <a:pt x="3215" y="10596"/>
                  <a:pt x="3222" y="10819"/>
                  <a:pt x="3243" y="11072"/>
                </a:cubicBezTo>
                <a:cubicBezTo>
                  <a:pt x="3272" y="11444"/>
                  <a:pt x="3282" y="11510"/>
                  <a:pt x="3302" y="11435"/>
                </a:cubicBezTo>
                <a:cubicBezTo>
                  <a:pt x="3334" y="11320"/>
                  <a:pt x="3262" y="10485"/>
                  <a:pt x="3227" y="10567"/>
                </a:cubicBezTo>
                <a:close/>
                <a:moveTo>
                  <a:pt x="7645" y="10580"/>
                </a:moveTo>
                <a:cubicBezTo>
                  <a:pt x="7623" y="10565"/>
                  <a:pt x="7593" y="10564"/>
                  <a:pt x="7567" y="10587"/>
                </a:cubicBezTo>
                <a:cubicBezTo>
                  <a:pt x="7528" y="10621"/>
                  <a:pt x="7526" y="10626"/>
                  <a:pt x="7570" y="10659"/>
                </a:cubicBezTo>
                <a:cubicBezTo>
                  <a:pt x="7631" y="10706"/>
                  <a:pt x="7652" y="10706"/>
                  <a:pt x="7670" y="10656"/>
                </a:cubicBezTo>
                <a:cubicBezTo>
                  <a:pt x="7682" y="10624"/>
                  <a:pt x="7668" y="10595"/>
                  <a:pt x="7645" y="10580"/>
                </a:cubicBezTo>
                <a:close/>
                <a:moveTo>
                  <a:pt x="20291" y="10626"/>
                </a:moveTo>
                <a:cubicBezTo>
                  <a:pt x="20293" y="10618"/>
                  <a:pt x="20275" y="10628"/>
                  <a:pt x="20237" y="10643"/>
                </a:cubicBezTo>
                <a:cubicBezTo>
                  <a:pt x="20063" y="10713"/>
                  <a:pt x="19962" y="10898"/>
                  <a:pt x="19961" y="11154"/>
                </a:cubicBezTo>
                <a:cubicBezTo>
                  <a:pt x="19960" y="11408"/>
                  <a:pt x="20052" y="11594"/>
                  <a:pt x="20215" y="11669"/>
                </a:cubicBezTo>
                <a:cubicBezTo>
                  <a:pt x="20330" y="11722"/>
                  <a:pt x="20332" y="11719"/>
                  <a:pt x="20215" y="11613"/>
                </a:cubicBezTo>
                <a:lnTo>
                  <a:pt x="20109" y="11517"/>
                </a:lnTo>
                <a:lnTo>
                  <a:pt x="20099" y="11234"/>
                </a:lnTo>
                <a:cubicBezTo>
                  <a:pt x="20088" y="10881"/>
                  <a:pt x="20103" y="10823"/>
                  <a:pt x="20222" y="10706"/>
                </a:cubicBezTo>
                <a:cubicBezTo>
                  <a:pt x="20268" y="10660"/>
                  <a:pt x="20288" y="10634"/>
                  <a:pt x="20291" y="10626"/>
                </a:cubicBezTo>
                <a:close/>
                <a:moveTo>
                  <a:pt x="9994" y="10640"/>
                </a:moveTo>
                <a:cubicBezTo>
                  <a:pt x="9979" y="10640"/>
                  <a:pt x="9966" y="10685"/>
                  <a:pt x="9966" y="10739"/>
                </a:cubicBezTo>
                <a:cubicBezTo>
                  <a:pt x="9966" y="10818"/>
                  <a:pt x="9983" y="10844"/>
                  <a:pt x="10044" y="10877"/>
                </a:cubicBezTo>
                <a:cubicBezTo>
                  <a:pt x="10086" y="10900"/>
                  <a:pt x="10147" y="10909"/>
                  <a:pt x="10179" y="10900"/>
                </a:cubicBezTo>
                <a:cubicBezTo>
                  <a:pt x="10226" y="10887"/>
                  <a:pt x="10268" y="10917"/>
                  <a:pt x="10383" y="11042"/>
                </a:cubicBezTo>
                <a:cubicBezTo>
                  <a:pt x="10464" y="11129"/>
                  <a:pt x="10528" y="11221"/>
                  <a:pt x="10528" y="11247"/>
                </a:cubicBezTo>
                <a:cubicBezTo>
                  <a:pt x="10528" y="11314"/>
                  <a:pt x="10366" y="11467"/>
                  <a:pt x="10201" y="11554"/>
                </a:cubicBezTo>
                <a:lnTo>
                  <a:pt x="10060" y="11626"/>
                </a:lnTo>
                <a:lnTo>
                  <a:pt x="10167" y="11610"/>
                </a:lnTo>
                <a:cubicBezTo>
                  <a:pt x="10406" y="11571"/>
                  <a:pt x="10554" y="11413"/>
                  <a:pt x="10600" y="11145"/>
                </a:cubicBezTo>
                <a:cubicBezTo>
                  <a:pt x="10616" y="11053"/>
                  <a:pt x="10612" y="11051"/>
                  <a:pt x="10575" y="11102"/>
                </a:cubicBezTo>
                <a:cubicBezTo>
                  <a:pt x="10536" y="11154"/>
                  <a:pt x="10534" y="11153"/>
                  <a:pt x="10490" y="11065"/>
                </a:cubicBezTo>
                <a:cubicBezTo>
                  <a:pt x="10408" y="10898"/>
                  <a:pt x="10107" y="10640"/>
                  <a:pt x="9994" y="10640"/>
                </a:cubicBezTo>
                <a:close/>
                <a:moveTo>
                  <a:pt x="14155" y="10640"/>
                </a:moveTo>
                <a:cubicBezTo>
                  <a:pt x="14133" y="10640"/>
                  <a:pt x="14120" y="10677"/>
                  <a:pt x="14120" y="10739"/>
                </a:cubicBezTo>
                <a:cubicBezTo>
                  <a:pt x="14120" y="10857"/>
                  <a:pt x="14210" y="10935"/>
                  <a:pt x="14315" y="10907"/>
                </a:cubicBezTo>
                <a:cubicBezTo>
                  <a:pt x="14440" y="10874"/>
                  <a:pt x="14717" y="11198"/>
                  <a:pt x="14660" y="11310"/>
                </a:cubicBezTo>
                <a:cubicBezTo>
                  <a:pt x="14632" y="11366"/>
                  <a:pt x="14493" y="11470"/>
                  <a:pt x="14321" y="11567"/>
                </a:cubicBezTo>
                <a:lnTo>
                  <a:pt x="14215" y="11626"/>
                </a:lnTo>
                <a:lnTo>
                  <a:pt x="14321" y="11610"/>
                </a:lnTo>
                <a:cubicBezTo>
                  <a:pt x="14501" y="11580"/>
                  <a:pt x="14590" y="11518"/>
                  <a:pt x="14664" y="11376"/>
                </a:cubicBezTo>
                <a:cubicBezTo>
                  <a:pt x="14701" y="11303"/>
                  <a:pt x="14739" y="11193"/>
                  <a:pt x="14748" y="11131"/>
                </a:cubicBezTo>
                <a:cubicBezTo>
                  <a:pt x="14763" y="11032"/>
                  <a:pt x="14762" y="11027"/>
                  <a:pt x="14736" y="11088"/>
                </a:cubicBezTo>
                <a:cubicBezTo>
                  <a:pt x="14707" y="11156"/>
                  <a:pt x="14703" y="11157"/>
                  <a:pt x="14673" y="11105"/>
                </a:cubicBezTo>
                <a:cubicBezTo>
                  <a:pt x="14572" y="10926"/>
                  <a:pt x="14252" y="10640"/>
                  <a:pt x="14155" y="10640"/>
                </a:cubicBezTo>
                <a:close/>
                <a:moveTo>
                  <a:pt x="17094" y="10640"/>
                </a:moveTo>
                <a:cubicBezTo>
                  <a:pt x="17056" y="10640"/>
                  <a:pt x="17041" y="10729"/>
                  <a:pt x="17072" y="10768"/>
                </a:cubicBezTo>
                <a:cubicBezTo>
                  <a:pt x="17112" y="10819"/>
                  <a:pt x="17140" y="10818"/>
                  <a:pt x="17160" y="10762"/>
                </a:cubicBezTo>
                <a:cubicBezTo>
                  <a:pt x="17176" y="10717"/>
                  <a:pt x="17134" y="10640"/>
                  <a:pt x="17094" y="10640"/>
                </a:cubicBezTo>
                <a:close/>
                <a:moveTo>
                  <a:pt x="8113" y="10699"/>
                </a:moveTo>
                <a:cubicBezTo>
                  <a:pt x="8081" y="10707"/>
                  <a:pt x="8044" y="10730"/>
                  <a:pt x="8022" y="10765"/>
                </a:cubicBezTo>
                <a:cubicBezTo>
                  <a:pt x="7989" y="10819"/>
                  <a:pt x="7983" y="10845"/>
                  <a:pt x="8006" y="10874"/>
                </a:cubicBezTo>
                <a:cubicBezTo>
                  <a:pt x="8023" y="10895"/>
                  <a:pt x="8029" y="10937"/>
                  <a:pt x="8019" y="10966"/>
                </a:cubicBezTo>
                <a:cubicBezTo>
                  <a:pt x="8001" y="11017"/>
                  <a:pt x="8002" y="11017"/>
                  <a:pt x="8053" y="10970"/>
                </a:cubicBezTo>
                <a:cubicBezTo>
                  <a:pt x="8083" y="10943"/>
                  <a:pt x="8121" y="10920"/>
                  <a:pt x="8135" y="10920"/>
                </a:cubicBezTo>
                <a:cubicBezTo>
                  <a:pt x="8150" y="10920"/>
                  <a:pt x="8185" y="10903"/>
                  <a:pt x="8214" y="10881"/>
                </a:cubicBezTo>
                <a:cubicBezTo>
                  <a:pt x="8262" y="10843"/>
                  <a:pt x="8256" y="10839"/>
                  <a:pt x="8167" y="10854"/>
                </a:cubicBezTo>
                <a:cubicBezTo>
                  <a:pt x="8107" y="10864"/>
                  <a:pt x="8062" y="10858"/>
                  <a:pt x="8050" y="10838"/>
                </a:cubicBezTo>
                <a:cubicBezTo>
                  <a:pt x="8024" y="10793"/>
                  <a:pt x="8085" y="10723"/>
                  <a:pt x="8132" y="10742"/>
                </a:cubicBezTo>
                <a:cubicBezTo>
                  <a:pt x="8153" y="10750"/>
                  <a:pt x="8173" y="10743"/>
                  <a:pt x="8173" y="10725"/>
                </a:cubicBezTo>
                <a:cubicBezTo>
                  <a:pt x="8173" y="10696"/>
                  <a:pt x="8145" y="10691"/>
                  <a:pt x="8113" y="10699"/>
                </a:cubicBezTo>
                <a:close/>
                <a:moveTo>
                  <a:pt x="5139" y="10867"/>
                </a:moveTo>
                <a:cubicBezTo>
                  <a:pt x="5126" y="10869"/>
                  <a:pt x="5115" y="10883"/>
                  <a:pt x="5105" y="10910"/>
                </a:cubicBezTo>
                <a:cubicBezTo>
                  <a:pt x="5095" y="10937"/>
                  <a:pt x="5109" y="10972"/>
                  <a:pt x="5136" y="10993"/>
                </a:cubicBezTo>
                <a:cubicBezTo>
                  <a:pt x="5175" y="11022"/>
                  <a:pt x="5186" y="11020"/>
                  <a:pt x="5212" y="10983"/>
                </a:cubicBezTo>
                <a:cubicBezTo>
                  <a:pt x="5239" y="10944"/>
                  <a:pt x="5251" y="10942"/>
                  <a:pt x="5290" y="10976"/>
                </a:cubicBezTo>
                <a:cubicBezTo>
                  <a:pt x="5329" y="11010"/>
                  <a:pt x="5338" y="11011"/>
                  <a:pt x="5359" y="10976"/>
                </a:cubicBezTo>
                <a:cubicBezTo>
                  <a:pt x="5373" y="10954"/>
                  <a:pt x="5384" y="10926"/>
                  <a:pt x="5384" y="10914"/>
                </a:cubicBezTo>
                <a:cubicBezTo>
                  <a:pt x="5385" y="10872"/>
                  <a:pt x="5303" y="10858"/>
                  <a:pt x="5262" y="10894"/>
                </a:cubicBezTo>
                <a:cubicBezTo>
                  <a:pt x="5231" y="10921"/>
                  <a:pt x="5213" y="10922"/>
                  <a:pt x="5190" y="10897"/>
                </a:cubicBezTo>
                <a:cubicBezTo>
                  <a:pt x="5168" y="10875"/>
                  <a:pt x="5153" y="10865"/>
                  <a:pt x="5139" y="10867"/>
                </a:cubicBezTo>
                <a:close/>
                <a:moveTo>
                  <a:pt x="7736" y="10920"/>
                </a:moveTo>
                <a:cubicBezTo>
                  <a:pt x="7724" y="10920"/>
                  <a:pt x="7714" y="10947"/>
                  <a:pt x="7714" y="10976"/>
                </a:cubicBezTo>
                <a:cubicBezTo>
                  <a:pt x="7714" y="11007"/>
                  <a:pt x="7678" y="11055"/>
                  <a:pt x="7626" y="11088"/>
                </a:cubicBezTo>
                <a:cubicBezTo>
                  <a:pt x="7516" y="11160"/>
                  <a:pt x="7446" y="11307"/>
                  <a:pt x="7504" y="11346"/>
                </a:cubicBezTo>
                <a:cubicBezTo>
                  <a:pt x="7557" y="11381"/>
                  <a:pt x="7672" y="11377"/>
                  <a:pt x="7708" y="11339"/>
                </a:cubicBezTo>
                <a:cubicBezTo>
                  <a:pt x="7746" y="11299"/>
                  <a:pt x="7796" y="11332"/>
                  <a:pt x="7796" y="11395"/>
                </a:cubicBezTo>
                <a:cubicBezTo>
                  <a:pt x="7796" y="11422"/>
                  <a:pt x="7810" y="11459"/>
                  <a:pt x="7827" y="11478"/>
                </a:cubicBezTo>
                <a:cubicBezTo>
                  <a:pt x="7862" y="11515"/>
                  <a:pt x="8087" y="11524"/>
                  <a:pt x="8135" y="11491"/>
                </a:cubicBezTo>
                <a:cubicBezTo>
                  <a:pt x="8217" y="11434"/>
                  <a:pt x="8253" y="11232"/>
                  <a:pt x="8198" y="11145"/>
                </a:cubicBezTo>
                <a:cubicBezTo>
                  <a:pt x="8175" y="11108"/>
                  <a:pt x="8169" y="11109"/>
                  <a:pt x="8148" y="11145"/>
                </a:cubicBezTo>
                <a:cubicBezTo>
                  <a:pt x="8131" y="11171"/>
                  <a:pt x="8135" y="11212"/>
                  <a:pt x="8160" y="11263"/>
                </a:cubicBezTo>
                <a:cubicBezTo>
                  <a:pt x="8195" y="11335"/>
                  <a:pt x="8195" y="11342"/>
                  <a:pt x="8148" y="11369"/>
                </a:cubicBezTo>
                <a:cubicBezTo>
                  <a:pt x="8071" y="11412"/>
                  <a:pt x="7887" y="11407"/>
                  <a:pt x="7849" y="11359"/>
                </a:cubicBezTo>
                <a:cubicBezTo>
                  <a:pt x="7832" y="11336"/>
                  <a:pt x="7806" y="11227"/>
                  <a:pt x="7790" y="11118"/>
                </a:cubicBezTo>
                <a:cubicBezTo>
                  <a:pt x="7774" y="11009"/>
                  <a:pt x="7748" y="10920"/>
                  <a:pt x="7736" y="10920"/>
                </a:cubicBezTo>
                <a:close/>
                <a:moveTo>
                  <a:pt x="16325" y="10927"/>
                </a:moveTo>
                <a:cubicBezTo>
                  <a:pt x="16320" y="10928"/>
                  <a:pt x="16319" y="10940"/>
                  <a:pt x="16318" y="10966"/>
                </a:cubicBezTo>
                <a:cubicBezTo>
                  <a:pt x="16318" y="11003"/>
                  <a:pt x="16280" y="11050"/>
                  <a:pt x="16218" y="11092"/>
                </a:cubicBezTo>
                <a:cubicBezTo>
                  <a:pt x="16102" y="11171"/>
                  <a:pt x="16043" y="11305"/>
                  <a:pt x="16105" y="11346"/>
                </a:cubicBezTo>
                <a:cubicBezTo>
                  <a:pt x="16160" y="11382"/>
                  <a:pt x="16275" y="11378"/>
                  <a:pt x="16312" y="11339"/>
                </a:cubicBezTo>
                <a:cubicBezTo>
                  <a:pt x="16335" y="11315"/>
                  <a:pt x="16349" y="11327"/>
                  <a:pt x="16375" y="11389"/>
                </a:cubicBezTo>
                <a:cubicBezTo>
                  <a:pt x="16394" y="11434"/>
                  <a:pt x="16423" y="11480"/>
                  <a:pt x="16438" y="11491"/>
                </a:cubicBezTo>
                <a:cubicBezTo>
                  <a:pt x="16487" y="11528"/>
                  <a:pt x="16619" y="11513"/>
                  <a:pt x="16670" y="11465"/>
                </a:cubicBezTo>
                <a:cubicBezTo>
                  <a:pt x="16717" y="11420"/>
                  <a:pt x="16727" y="11420"/>
                  <a:pt x="16799" y="11465"/>
                </a:cubicBezTo>
                <a:cubicBezTo>
                  <a:pt x="16894" y="11524"/>
                  <a:pt x="17078" y="11525"/>
                  <a:pt x="17132" y="11468"/>
                </a:cubicBezTo>
                <a:cubicBezTo>
                  <a:pt x="17154" y="11445"/>
                  <a:pt x="17179" y="11401"/>
                  <a:pt x="17188" y="11369"/>
                </a:cubicBezTo>
                <a:cubicBezTo>
                  <a:pt x="17210" y="11298"/>
                  <a:pt x="17183" y="11118"/>
                  <a:pt x="17151" y="11118"/>
                </a:cubicBezTo>
                <a:cubicBezTo>
                  <a:pt x="17108" y="11118"/>
                  <a:pt x="17101" y="11186"/>
                  <a:pt x="17138" y="11263"/>
                </a:cubicBezTo>
                <a:cubicBezTo>
                  <a:pt x="17171" y="11332"/>
                  <a:pt x="17169" y="11343"/>
                  <a:pt x="17122" y="11369"/>
                </a:cubicBezTo>
                <a:cubicBezTo>
                  <a:pt x="17029" y="11422"/>
                  <a:pt x="16862" y="11406"/>
                  <a:pt x="16818" y="11339"/>
                </a:cubicBezTo>
                <a:lnTo>
                  <a:pt x="16777" y="11280"/>
                </a:lnTo>
                <a:lnTo>
                  <a:pt x="16705" y="11339"/>
                </a:lnTo>
                <a:cubicBezTo>
                  <a:pt x="16613" y="11415"/>
                  <a:pt x="16465" y="11421"/>
                  <a:pt x="16428" y="11349"/>
                </a:cubicBezTo>
                <a:cubicBezTo>
                  <a:pt x="16414" y="11321"/>
                  <a:pt x="16391" y="11228"/>
                  <a:pt x="16381" y="11145"/>
                </a:cubicBezTo>
                <a:cubicBezTo>
                  <a:pt x="16366" y="11021"/>
                  <a:pt x="16338" y="10923"/>
                  <a:pt x="16325" y="10927"/>
                </a:cubicBezTo>
                <a:close/>
                <a:moveTo>
                  <a:pt x="12751" y="10980"/>
                </a:moveTo>
                <a:cubicBezTo>
                  <a:pt x="12739" y="10980"/>
                  <a:pt x="12727" y="10991"/>
                  <a:pt x="12707" y="11013"/>
                </a:cubicBezTo>
                <a:cubicBezTo>
                  <a:pt x="12664" y="11058"/>
                  <a:pt x="12665" y="11064"/>
                  <a:pt x="12713" y="11102"/>
                </a:cubicBezTo>
                <a:cubicBezTo>
                  <a:pt x="12758" y="11136"/>
                  <a:pt x="12770" y="11135"/>
                  <a:pt x="12798" y="11095"/>
                </a:cubicBezTo>
                <a:cubicBezTo>
                  <a:pt x="12824" y="11058"/>
                  <a:pt x="12823" y="11039"/>
                  <a:pt x="12792" y="11006"/>
                </a:cubicBezTo>
                <a:cubicBezTo>
                  <a:pt x="12775" y="10988"/>
                  <a:pt x="12763" y="10979"/>
                  <a:pt x="12751" y="10980"/>
                </a:cubicBezTo>
                <a:close/>
                <a:moveTo>
                  <a:pt x="4147" y="10983"/>
                </a:moveTo>
                <a:cubicBezTo>
                  <a:pt x="4101" y="10973"/>
                  <a:pt x="4061" y="11050"/>
                  <a:pt x="4087" y="11095"/>
                </a:cubicBezTo>
                <a:cubicBezTo>
                  <a:pt x="4096" y="11110"/>
                  <a:pt x="4123" y="11116"/>
                  <a:pt x="4147" y="11112"/>
                </a:cubicBezTo>
                <a:cubicBezTo>
                  <a:pt x="4204" y="11100"/>
                  <a:pt x="4204" y="10994"/>
                  <a:pt x="4147" y="10983"/>
                </a:cubicBezTo>
                <a:close/>
                <a:moveTo>
                  <a:pt x="20994" y="11036"/>
                </a:moveTo>
                <a:cubicBezTo>
                  <a:pt x="20940" y="11036"/>
                  <a:pt x="20858" y="11096"/>
                  <a:pt x="20799" y="11178"/>
                </a:cubicBezTo>
                <a:cubicBezTo>
                  <a:pt x="20772" y="11216"/>
                  <a:pt x="20778" y="11217"/>
                  <a:pt x="20843" y="11207"/>
                </a:cubicBezTo>
                <a:cubicBezTo>
                  <a:pt x="20929" y="11194"/>
                  <a:pt x="21097" y="11275"/>
                  <a:pt x="21073" y="11316"/>
                </a:cubicBezTo>
                <a:cubicBezTo>
                  <a:pt x="21064" y="11331"/>
                  <a:pt x="20918" y="11343"/>
                  <a:pt x="20749" y="11343"/>
                </a:cubicBezTo>
                <a:lnTo>
                  <a:pt x="20445" y="11343"/>
                </a:lnTo>
                <a:lnTo>
                  <a:pt x="20445" y="11428"/>
                </a:lnTo>
                <a:lnTo>
                  <a:pt x="20445" y="11511"/>
                </a:lnTo>
                <a:lnTo>
                  <a:pt x="20696" y="11511"/>
                </a:lnTo>
                <a:cubicBezTo>
                  <a:pt x="20893" y="11511"/>
                  <a:pt x="20973" y="11498"/>
                  <a:pt x="21073" y="11451"/>
                </a:cubicBezTo>
                <a:cubicBezTo>
                  <a:pt x="21174" y="11404"/>
                  <a:pt x="21230" y="11397"/>
                  <a:pt x="21343" y="11412"/>
                </a:cubicBezTo>
                <a:cubicBezTo>
                  <a:pt x="21478" y="11430"/>
                  <a:pt x="21485" y="11428"/>
                  <a:pt x="21541" y="11346"/>
                </a:cubicBezTo>
                <a:cubicBezTo>
                  <a:pt x="21594" y="11266"/>
                  <a:pt x="21595" y="11257"/>
                  <a:pt x="21550" y="11257"/>
                </a:cubicBezTo>
                <a:cubicBezTo>
                  <a:pt x="21523" y="11257"/>
                  <a:pt x="21399" y="11206"/>
                  <a:pt x="21274" y="11145"/>
                </a:cubicBezTo>
                <a:cubicBezTo>
                  <a:pt x="21148" y="11083"/>
                  <a:pt x="21024" y="11035"/>
                  <a:pt x="20994" y="11036"/>
                </a:cubicBezTo>
                <a:close/>
                <a:moveTo>
                  <a:pt x="11825" y="11062"/>
                </a:moveTo>
                <a:cubicBezTo>
                  <a:pt x="11771" y="11062"/>
                  <a:pt x="11705" y="11220"/>
                  <a:pt x="11715" y="11323"/>
                </a:cubicBezTo>
                <a:cubicBezTo>
                  <a:pt x="11722" y="11401"/>
                  <a:pt x="11731" y="11414"/>
                  <a:pt x="11800" y="11415"/>
                </a:cubicBezTo>
                <a:cubicBezTo>
                  <a:pt x="11901" y="11417"/>
                  <a:pt x="11915" y="11461"/>
                  <a:pt x="11844" y="11567"/>
                </a:cubicBezTo>
                <a:cubicBezTo>
                  <a:pt x="11753" y="11700"/>
                  <a:pt x="11567" y="11804"/>
                  <a:pt x="11454" y="11781"/>
                </a:cubicBezTo>
                <a:cubicBezTo>
                  <a:pt x="11337" y="11758"/>
                  <a:pt x="11334" y="11783"/>
                  <a:pt x="11448" y="11834"/>
                </a:cubicBezTo>
                <a:cubicBezTo>
                  <a:pt x="11679" y="11939"/>
                  <a:pt x="11935" y="11665"/>
                  <a:pt x="11935" y="11313"/>
                </a:cubicBezTo>
                <a:cubicBezTo>
                  <a:pt x="11935" y="11152"/>
                  <a:pt x="11894" y="11062"/>
                  <a:pt x="11825" y="11062"/>
                </a:cubicBezTo>
                <a:close/>
                <a:moveTo>
                  <a:pt x="6892" y="11065"/>
                </a:moveTo>
                <a:cubicBezTo>
                  <a:pt x="6826" y="11079"/>
                  <a:pt x="6777" y="11199"/>
                  <a:pt x="6785" y="11316"/>
                </a:cubicBezTo>
                <a:cubicBezTo>
                  <a:pt x="6791" y="11404"/>
                  <a:pt x="6799" y="11414"/>
                  <a:pt x="6870" y="11415"/>
                </a:cubicBezTo>
                <a:cubicBezTo>
                  <a:pt x="6971" y="11417"/>
                  <a:pt x="6985" y="11461"/>
                  <a:pt x="6914" y="11567"/>
                </a:cubicBezTo>
                <a:cubicBezTo>
                  <a:pt x="6823" y="11700"/>
                  <a:pt x="6637" y="11804"/>
                  <a:pt x="6524" y="11781"/>
                </a:cubicBezTo>
                <a:cubicBezTo>
                  <a:pt x="6407" y="11758"/>
                  <a:pt x="6404" y="11782"/>
                  <a:pt x="6518" y="11834"/>
                </a:cubicBezTo>
                <a:cubicBezTo>
                  <a:pt x="6628" y="11884"/>
                  <a:pt x="6607" y="11887"/>
                  <a:pt x="6738" y="11821"/>
                </a:cubicBezTo>
                <a:cubicBezTo>
                  <a:pt x="6864" y="11757"/>
                  <a:pt x="6979" y="11571"/>
                  <a:pt x="7008" y="11382"/>
                </a:cubicBezTo>
                <a:cubicBezTo>
                  <a:pt x="7030" y="11238"/>
                  <a:pt x="6961" y="11051"/>
                  <a:pt x="6892" y="11065"/>
                </a:cubicBezTo>
                <a:close/>
                <a:moveTo>
                  <a:pt x="13879" y="11118"/>
                </a:moveTo>
                <a:cubicBezTo>
                  <a:pt x="13832" y="11118"/>
                  <a:pt x="13820" y="11181"/>
                  <a:pt x="13853" y="11247"/>
                </a:cubicBezTo>
                <a:cubicBezTo>
                  <a:pt x="13881" y="11301"/>
                  <a:pt x="13881" y="11321"/>
                  <a:pt x="13853" y="11356"/>
                </a:cubicBezTo>
                <a:cubicBezTo>
                  <a:pt x="13802" y="11420"/>
                  <a:pt x="13605" y="11412"/>
                  <a:pt x="13546" y="11343"/>
                </a:cubicBezTo>
                <a:cubicBezTo>
                  <a:pt x="13498" y="11287"/>
                  <a:pt x="13496" y="11287"/>
                  <a:pt x="13429" y="11343"/>
                </a:cubicBezTo>
                <a:cubicBezTo>
                  <a:pt x="13337" y="11419"/>
                  <a:pt x="13171" y="11417"/>
                  <a:pt x="13119" y="11339"/>
                </a:cubicBezTo>
                <a:lnTo>
                  <a:pt x="13081" y="11280"/>
                </a:lnTo>
                <a:lnTo>
                  <a:pt x="13049" y="11343"/>
                </a:lnTo>
                <a:cubicBezTo>
                  <a:pt x="13024" y="11392"/>
                  <a:pt x="13025" y="11415"/>
                  <a:pt x="13059" y="11455"/>
                </a:cubicBezTo>
                <a:cubicBezTo>
                  <a:pt x="13108" y="11511"/>
                  <a:pt x="13114" y="11685"/>
                  <a:pt x="13071" y="11768"/>
                </a:cubicBezTo>
                <a:cubicBezTo>
                  <a:pt x="13011" y="11887"/>
                  <a:pt x="12713" y="11949"/>
                  <a:pt x="12569" y="11871"/>
                </a:cubicBezTo>
                <a:cubicBezTo>
                  <a:pt x="12459" y="11811"/>
                  <a:pt x="12431" y="11737"/>
                  <a:pt x="12472" y="11616"/>
                </a:cubicBezTo>
                <a:cubicBezTo>
                  <a:pt x="12491" y="11559"/>
                  <a:pt x="12497" y="11519"/>
                  <a:pt x="12484" y="11527"/>
                </a:cubicBezTo>
                <a:cubicBezTo>
                  <a:pt x="12472" y="11535"/>
                  <a:pt x="12447" y="11594"/>
                  <a:pt x="12431" y="11656"/>
                </a:cubicBezTo>
                <a:cubicBezTo>
                  <a:pt x="12395" y="11797"/>
                  <a:pt x="12433" y="11943"/>
                  <a:pt x="12519" y="11986"/>
                </a:cubicBezTo>
                <a:cubicBezTo>
                  <a:pt x="12616" y="12035"/>
                  <a:pt x="12827" y="12022"/>
                  <a:pt x="12936" y="11963"/>
                </a:cubicBezTo>
                <a:cubicBezTo>
                  <a:pt x="13051" y="11901"/>
                  <a:pt x="13098" y="11829"/>
                  <a:pt x="13141" y="11653"/>
                </a:cubicBezTo>
                <a:cubicBezTo>
                  <a:pt x="13168" y="11539"/>
                  <a:pt x="13180" y="11525"/>
                  <a:pt x="13263" y="11511"/>
                </a:cubicBezTo>
                <a:cubicBezTo>
                  <a:pt x="13314" y="11502"/>
                  <a:pt x="13383" y="11479"/>
                  <a:pt x="13414" y="11458"/>
                </a:cubicBezTo>
                <a:cubicBezTo>
                  <a:pt x="13462" y="11426"/>
                  <a:pt x="13479" y="11425"/>
                  <a:pt x="13533" y="11465"/>
                </a:cubicBezTo>
                <a:cubicBezTo>
                  <a:pt x="13598" y="11512"/>
                  <a:pt x="13787" y="11529"/>
                  <a:pt x="13844" y="11491"/>
                </a:cubicBezTo>
                <a:cubicBezTo>
                  <a:pt x="13925" y="11437"/>
                  <a:pt x="13954" y="11118"/>
                  <a:pt x="13879" y="11118"/>
                </a:cubicBezTo>
                <a:close/>
                <a:moveTo>
                  <a:pt x="6260" y="11154"/>
                </a:moveTo>
                <a:cubicBezTo>
                  <a:pt x="6242" y="11161"/>
                  <a:pt x="6231" y="11197"/>
                  <a:pt x="6235" y="11237"/>
                </a:cubicBezTo>
                <a:cubicBezTo>
                  <a:pt x="6246" y="11342"/>
                  <a:pt x="6191" y="11364"/>
                  <a:pt x="6122" y="11280"/>
                </a:cubicBezTo>
                <a:lnTo>
                  <a:pt x="6063" y="11211"/>
                </a:lnTo>
                <a:lnTo>
                  <a:pt x="5990" y="11303"/>
                </a:lnTo>
                <a:cubicBezTo>
                  <a:pt x="5906" y="11414"/>
                  <a:pt x="5808" y="11429"/>
                  <a:pt x="5720" y="11343"/>
                </a:cubicBezTo>
                <a:lnTo>
                  <a:pt x="5661" y="11286"/>
                </a:lnTo>
                <a:lnTo>
                  <a:pt x="5614" y="11343"/>
                </a:lnTo>
                <a:cubicBezTo>
                  <a:pt x="5545" y="11422"/>
                  <a:pt x="5375" y="11420"/>
                  <a:pt x="5322" y="11339"/>
                </a:cubicBezTo>
                <a:lnTo>
                  <a:pt x="5281" y="11280"/>
                </a:lnTo>
                <a:lnTo>
                  <a:pt x="5208" y="11339"/>
                </a:lnTo>
                <a:cubicBezTo>
                  <a:pt x="5113" y="11418"/>
                  <a:pt x="4998" y="11419"/>
                  <a:pt x="4945" y="11339"/>
                </a:cubicBezTo>
                <a:lnTo>
                  <a:pt x="4904" y="11277"/>
                </a:lnTo>
                <a:lnTo>
                  <a:pt x="4841" y="11339"/>
                </a:lnTo>
                <a:cubicBezTo>
                  <a:pt x="4766" y="11414"/>
                  <a:pt x="4594" y="11423"/>
                  <a:pt x="4524" y="11356"/>
                </a:cubicBezTo>
                <a:cubicBezTo>
                  <a:pt x="4474" y="11308"/>
                  <a:pt x="4420" y="11320"/>
                  <a:pt x="4420" y="11382"/>
                </a:cubicBezTo>
                <a:cubicBezTo>
                  <a:pt x="4420" y="11403"/>
                  <a:pt x="4439" y="11435"/>
                  <a:pt x="4461" y="11455"/>
                </a:cubicBezTo>
                <a:cubicBezTo>
                  <a:pt x="4486" y="11476"/>
                  <a:pt x="4499" y="11540"/>
                  <a:pt x="4499" y="11616"/>
                </a:cubicBezTo>
                <a:cubicBezTo>
                  <a:pt x="4499" y="11774"/>
                  <a:pt x="4415" y="11867"/>
                  <a:pt x="4244" y="11894"/>
                </a:cubicBezTo>
                <a:cubicBezTo>
                  <a:pt x="3996" y="11933"/>
                  <a:pt x="3812" y="11827"/>
                  <a:pt x="3842" y="11663"/>
                </a:cubicBezTo>
                <a:lnTo>
                  <a:pt x="3858" y="11583"/>
                </a:lnTo>
                <a:lnTo>
                  <a:pt x="3827" y="11663"/>
                </a:lnTo>
                <a:cubicBezTo>
                  <a:pt x="3782" y="11781"/>
                  <a:pt x="3819" y="11927"/>
                  <a:pt x="3905" y="11976"/>
                </a:cubicBezTo>
                <a:cubicBezTo>
                  <a:pt x="4008" y="12035"/>
                  <a:pt x="4216" y="12030"/>
                  <a:pt x="4335" y="11966"/>
                </a:cubicBezTo>
                <a:cubicBezTo>
                  <a:pt x="4445" y="11908"/>
                  <a:pt x="4484" y="11846"/>
                  <a:pt x="4536" y="11653"/>
                </a:cubicBezTo>
                <a:cubicBezTo>
                  <a:pt x="4569" y="11533"/>
                  <a:pt x="4577" y="11526"/>
                  <a:pt x="4681" y="11511"/>
                </a:cubicBezTo>
                <a:cubicBezTo>
                  <a:pt x="4742" y="11502"/>
                  <a:pt x="4809" y="11478"/>
                  <a:pt x="4832" y="11458"/>
                </a:cubicBezTo>
                <a:cubicBezTo>
                  <a:pt x="4866" y="11428"/>
                  <a:pt x="4882" y="11431"/>
                  <a:pt x="4932" y="11468"/>
                </a:cubicBezTo>
                <a:cubicBezTo>
                  <a:pt x="5009" y="11525"/>
                  <a:pt x="5101" y="11525"/>
                  <a:pt x="5183" y="11468"/>
                </a:cubicBezTo>
                <a:cubicBezTo>
                  <a:pt x="5243" y="11427"/>
                  <a:pt x="5254" y="11427"/>
                  <a:pt x="5309" y="11468"/>
                </a:cubicBezTo>
                <a:cubicBezTo>
                  <a:pt x="5385" y="11524"/>
                  <a:pt x="5515" y="11525"/>
                  <a:pt x="5588" y="11471"/>
                </a:cubicBezTo>
                <a:cubicBezTo>
                  <a:pt x="5637" y="11436"/>
                  <a:pt x="5651" y="11436"/>
                  <a:pt x="5695" y="11471"/>
                </a:cubicBezTo>
                <a:cubicBezTo>
                  <a:pt x="5767" y="11528"/>
                  <a:pt x="5874" y="11523"/>
                  <a:pt x="5953" y="11458"/>
                </a:cubicBezTo>
                <a:cubicBezTo>
                  <a:pt x="6011" y="11410"/>
                  <a:pt x="6031" y="11405"/>
                  <a:pt x="6107" y="11435"/>
                </a:cubicBezTo>
                <a:cubicBezTo>
                  <a:pt x="6185" y="11466"/>
                  <a:pt x="6198" y="11463"/>
                  <a:pt x="6245" y="11402"/>
                </a:cubicBezTo>
                <a:cubicBezTo>
                  <a:pt x="6303" y="11326"/>
                  <a:pt x="6315" y="11134"/>
                  <a:pt x="6260" y="11154"/>
                </a:cubicBezTo>
                <a:close/>
                <a:moveTo>
                  <a:pt x="21098" y="11643"/>
                </a:moveTo>
                <a:cubicBezTo>
                  <a:pt x="21079" y="11643"/>
                  <a:pt x="21064" y="11650"/>
                  <a:pt x="21038" y="11669"/>
                </a:cubicBezTo>
                <a:cubicBezTo>
                  <a:pt x="20962" y="11725"/>
                  <a:pt x="20965" y="11754"/>
                  <a:pt x="21054" y="11805"/>
                </a:cubicBezTo>
                <a:cubicBezTo>
                  <a:pt x="21094" y="11828"/>
                  <a:pt x="21128" y="11847"/>
                  <a:pt x="21129" y="11847"/>
                </a:cubicBezTo>
                <a:cubicBezTo>
                  <a:pt x="21130" y="11848"/>
                  <a:pt x="21158" y="11819"/>
                  <a:pt x="21192" y="11781"/>
                </a:cubicBezTo>
                <a:lnTo>
                  <a:pt x="21255" y="11712"/>
                </a:lnTo>
                <a:lnTo>
                  <a:pt x="21173" y="11669"/>
                </a:lnTo>
                <a:cubicBezTo>
                  <a:pt x="21138" y="11650"/>
                  <a:pt x="21117" y="11643"/>
                  <a:pt x="21098" y="11643"/>
                </a:cubicBezTo>
                <a:close/>
                <a:moveTo>
                  <a:pt x="13900" y="11699"/>
                </a:moveTo>
                <a:cubicBezTo>
                  <a:pt x="13889" y="11700"/>
                  <a:pt x="13877" y="11708"/>
                  <a:pt x="13863" y="11729"/>
                </a:cubicBezTo>
                <a:cubicBezTo>
                  <a:pt x="13835" y="11769"/>
                  <a:pt x="13824" y="11770"/>
                  <a:pt x="13787" y="11739"/>
                </a:cubicBezTo>
                <a:cubicBezTo>
                  <a:pt x="13753" y="11708"/>
                  <a:pt x="13736" y="11710"/>
                  <a:pt x="13703" y="11739"/>
                </a:cubicBezTo>
                <a:cubicBezTo>
                  <a:pt x="13666" y="11770"/>
                  <a:pt x="13669" y="11778"/>
                  <a:pt x="13709" y="11824"/>
                </a:cubicBezTo>
                <a:cubicBezTo>
                  <a:pt x="13751" y="11873"/>
                  <a:pt x="13758" y="11874"/>
                  <a:pt x="13803" y="11831"/>
                </a:cubicBezTo>
                <a:cubicBezTo>
                  <a:pt x="13841" y="11795"/>
                  <a:pt x="13859" y="11793"/>
                  <a:pt x="13888" y="11818"/>
                </a:cubicBezTo>
                <a:cubicBezTo>
                  <a:pt x="13917" y="11843"/>
                  <a:pt x="13932" y="11840"/>
                  <a:pt x="13960" y="11805"/>
                </a:cubicBezTo>
                <a:cubicBezTo>
                  <a:pt x="13991" y="11766"/>
                  <a:pt x="13990" y="11755"/>
                  <a:pt x="13948" y="11722"/>
                </a:cubicBezTo>
                <a:cubicBezTo>
                  <a:pt x="13926" y="11705"/>
                  <a:pt x="13912" y="11698"/>
                  <a:pt x="13900" y="11699"/>
                </a:cubicBezTo>
                <a:close/>
                <a:moveTo>
                  <a:pt x="7890" y="11742"/>
                </a:moveTo>
                <a:cubicBezTo>
                  <a:pt x="7547" y="11909"/>
                  <a:pt x="7543" y="11911"/>
                  <a:pt x="7592" y="11940"/>
                </a:cubicBezTo>
                <a:cubicBezTo>
                  <a:pt x="7638" y="11967"/>
                  <a:pt x="7639" y="11971"/>
                  <a:pt x="7592" y="12026"/>
                </a:cubicBezTo>
                <a:cubicBezTo>
                  <a:pt x="7552" y="12072"/>
                  <a:pt x="7574" y="12067"/>
                  <a:pt x="7708" y="11996"/>
                </a:cubicBezTo>
                <a:cubicBezTo>
                  <a:pt x="7884" y="11903"/>
                  <a:pt x="7921" y="11864"/>
                  <a:pt x="7874" y="11834"/>
                </a:cubicBezTo>
                <a:cubicBezTo>
                  <a:pt x="7855" y="11822"/>
                  <a:pt x="7857" y="11802"/>
                  <a:pt x="7881" y="11772"/>
                </a:cubicBezTo>
                <a:cubicBezTo>
                  <a:pt x="7900" y="11747"/>
                  <a:pt x="7905" y="11735"/>
                  <a:pt x="7890" y="11742"/>
                </a:cubicBezTo>
                <a:close/>
                <a:moveTo>
                  <a:pt x="4976" y="11748"/>
                </a:moveTo>
                <a:cubicBezTo>
                  <a:pt x="4957" y="11742"/>
                  <a:pt x="4933" y="11751"/>
                  <a:pt x="4910" y="11775"/>
                </a:cubicBezTo>
                <a:cubicBezTo>
                  <a:pt x="4878" y="11809"/>
                  <a:pt x="4858" y="11810"/>
                  <a:pt x="4819" y="11785"/>
                </a:cubicBezTo>
                <a:cubicBezTo>
                  <a:pt x="4781" y="11760"/>
                  <a:pt x="4761" y="11760"/>
                  <a:pt x="4734" y="11788"/>
                </a:cubicBezTo>
                <a:cubicBezTo>
                  <a:pt x="4707" y="11818"/>
                  <a:pt x="4711" y="11831"/>
                  <a:pt x="4753" y="11864"/>
                </a:cubicBezTo>
                <a:cubicBezTo>
                  <a:pt x="4798" y="11899"/>
                  <a:pt x="4809" y="11900"/>
                  <a:pt x="4847" y="11864"/>
                </a:cubicBezTo>
                <a:cubicBezTo>
                  <a:pt x="4879" y="11834"/>
                  <a:pt x="4901" y="11832"/>
                  <a:pt x="4923" y="11854"/>
                </a:cubicBezTo>
                <a:cubicBezTo>
                  <a:pt x="4958" y="11891"/>
                  <a:pt x="5011" y="11863"/>
                  <a:pt x="5011" y="11808"/>
                </a:cubicBezTo>
                <a:cubicBezTo>
                  <a:pt x="5011" y="11777"/>
                  <a:pt x="4995" y="11755"/>
                  <a:pt x="4976" y="11748"/>
                </a:cubicBezTo>
                <a:close/>
                <a:moveTo>
                  <a:pt x="13568" y="11755"/>
                </a:moveTo>
                <a:cubicBezTo>
                  <a:pt x="13544" y="11745"/>
                  <a:pt x="13507" y="11753"/>
                  <a:pt x="13486" y="11772"/>
                </a:cubicBezTo>
                <a:cubicBezTo>
                  <a:pt x="13456" y="11797"/>
                  <a:pt x="13435" y="11796"/>
                  <a:pt x="13398" y="11772"/>
                </a:cubicBezTo>
                <a:cubicBezTo>
                  <a:pt x="13359" y="11746"/>
                  <a:pt x="13345" y="11749"/>
                  <a:pt x="13332" y="11785"/>
                </a:cubicBezTo>
                <a:cubicBezTo>
                  <a:pt x="13323" y="11809"/>
                  <a:pt x="13328" y="11846"/>
                  <a:pt x="13345" y="11867"/>
                </a:cubicBezTo>
                <a:cubicBezTo>
                  <a:pt x="13384" y="11917"/>
                  <a:pt x="13398" y="11916"/>
                  <a:pt x="13439" y="11857"/>
                </a:cubicBezTo>
                <a:cubicBezTo>
                  <a:pt x="13468" y="11816"/>
                  <a:pt x="13478" y="11813"/>
                  <a:pt x="13517" y="11847"/>
                </a:cubicBezTo>
                <a:cubicBezTo>
                  <a:pt x="13556" y="11881"/>
                  <a:pt x="13566" y="11882"/>
                  <a:pt x="13586" y="11847"/>
                </a:cubicBezTo>
                <a:cubicBezTo>
                  <a:pt x="13621" y="11790"/>
                  <a:pt x="13617" y="11775"/>
                  <a:pt x="13568" y="11755"/>
                </a:cubicBezTo>
                <a:close/>
                <a:moveTo>
                  <a:pt x="16761" y="11765"/>
                </a:moveTo>
                <a:cubicBezTo>
                  <a:pt x="16744" y="11780"/>
                  <a:pt x="16704" y="11783"/>
                  <a:pt x="16673" y="11775"/>
                </a:cubicBezTo>
                <a:cubicBezTo>
                  <a:pt x="16604" y="11756"/>
                  <a:pt x="16570" y="11808"/>
                  <a:pt x="16614" y="11864"/>
                </a:cubicBezTo>
                <a:cubicBezTo>
                  <a:pt x="16655" y="11916"/>
                  <a:pt x="16667" y="11916"/>
                  <a:pt x="16708" y="11857"/>
                </a:cubicBezTo>
                <a:cubicBezTo>
                  <a:pt x="16737" y="11816"/>
                  <a:pt x="16747" y="11813"/>
                  <a:pt x="16786" y="11847"/>
                </a:cubicBezTo>
                <a:cubicBezTo>
                  <a:pt x="16825" y="11881"/>
                  <a:pt x="16835" y="11882"/>
                  <a:pt x="16855" y="11847"/>
                </a:cubicBezTo>
                <a:cubicBezTo>
                  <a:pt x="16869" y="11825"/>
                  <a:pt x="16880" y="11798"/>
                  <a:pt x="16881" y="11788"/>
                </a:cubicBezTo>
                <a:cubicBezTo>
                  <a:pt x="16881" y="11754"/>
                  <a:pt x="16793" y="11738"/>
                  <a:pt x="16761" y="11765"/>
                </a:cubicBezTo>
                <a:close/>
                <a:moveTo>
                  <a:pt x="16491" y="11768"/>
                </a:moveTo>
                <a:cubicBezTo>
                  <a:pt x="16513" y="11731"/>
                  <a:pt x="16207" y="11873"/>
                  <a:pt x="16158" y="11923"/>
                </a:cubicBezTo>
                <a:cubicBezTo>
                  <a:pt x="16137" y="11945"/>
                  <a:pt x="16128" y="11963"/>
                  <a:pt x="16139" y="11963"/>
                </a:cubicBezTo>
                <a:cubicBezTo>
                  <a:pt x="16174" y="11963"/>
                  <a:pt x="16474" y="11797"/>
                  <a:pt x="16491" y="11768"/>
                </a:cubicBezTo>
                <a:close/>
                <a:moveTo>
                  <a:pt x="5651" y="13336"/>
                </a:moveTo>
                <a:cubicBezTo>
                  <a:pt x="5652" y="13306"/>
                  <a:pt x="5307" y="13487"/>
                  <a:pt x="5293" y="13524"/>
                </a:cubicBezTo>
                <a:cubicBezTo>
                  <a:pt x="5287" y="13541"/>
                  <a:pt x="5364" y="13510"/>
                  <a:pt x="5466" y="13455"/>
                </a:cubicBezTo>
                <a:cubicBezTo>
                  <a:pt x="5567" y="13400"/>
                  <a:pt x="5651" y="13347"/>
                  <a:pt x="5651" y="13336"/>
                </a:cubicBezTo>
                <a:close/>
                <a:moveTo>
                  <a:pt x="14403" y="13402"/>
                </a:moveTo>
                <a:cubicBezTo>
                  <a:pt x="14367" y="13486"/>
                  <a:pt x="14439" y="14276"/>
                  <a:pt x="14488" y="14332"/>
                </a:cubicBezTo>
                <a:cubicBezTo>
                  <a:pt x="14549" y="14403"/>
                  <a:pt x="14730" y="14400"/>
                  <a:pt x="14805" y="14326"/>
                </a:cubicBezTo>
                <a:lnTo>
                  <a:pt x="14865" y="14266"/>
                </a:lnTo>
                <a:lnTo>
                  <a:pt x="14993" y="14352"/>
                </a:lnTo>
                <a:cubicBezTo>
                  <a:pt x="15064" y="14400"/>
                  <a:pt x="15129" y="14438"/>
                  <a:pt x="15138" y="14438"/>
                </a:cubicBezTo>
                <a:cubicBezTo>
                  <a:pt x="15146" y="14438"/>
                  <a:pt x="15166" y="14413"/>
                  <a:pt x="15185" y="14382"/>
                </a:cubicBezTo>
                <a:cubicBezTo>
                  <a:pt x="15212" y="14337"/>
                  <a:pt x="15232" y="14329"/>
                  <a:pt x="15273" y="14352"/>
                </a:cubicBezTo>
                <a:cubicBezTo>
                  <a:pt x="15353" y="14397"/>
                  <a:pt x="15544" y="14388"/>
                  <a:pt x="15599" y="14336"/>
                </a:cubicBezTo>
                <a:cubicBezTo>
                  <a:pt x="15645" y="14292"/>
                  <a:pt x="15651" y="14292"/>
                  <a:pt x="15697" y="14336"/>
                </a:cubicBezTo>
                <a:cubicBezTo>
                  <a:pt x="15764" y="14400"/>
                  <a:pt x="15875" y="14394"/>
                  <a:pt x="15938" y="14323"/>
                </a:cubicBezTo>
                <a:lnTo>
                  <a:pt x="15992" y="14263"/>
                </a:lnTo>
                <a:lnTo>
                  <a:pt x="16026" y="14323"/>
                </a:lnTo>
                <a:cubicBezTo>
                  <a:pt x="16069" y="14395"/>
                  <a:pt x="16121" y="14397"/>
                  <a:pt x="16190" y="14332"/>
                </a:cubicBezTo>
                <a:cubicBezTo>
                  <a:pt x="16239" y="14286"/>
                  <a:pt x="16242" y="14286"/>
                  <a:pt x="16274" y="14332"/>
                </a:cubicBezTo>
                <a:cubicBezTo>
                  <a:pt x="16320" y="14398"/>
                  <a:pt x="16441" y="14395"/>
                  <a:pt x="16497" y="14326"/>
                </a:cubicBezTo>
                <a:cubicBezTo>
                  <a:pt x="16557" y="14253"/>
                  <a:pt x="16564" y="14256"/>
                  <a:pt x="16695" y="14356"/>
                </a:cubicBezTo>
                <a:cubicBezTo>
                  <a:pt x="16827" y="14456"/>
                  <a:pt x="16870" y="14459"/>
                  <a:pt x="16890" y="14379"/>
                </a:cubicBezTo>
                <a:cubicBezTo>
                  <a:pt x="16901" y="14333"/>
                  <a:pt x="16916" y="14325"/>
                  <a:pt x="16953" y="14342"/>
                </a:cubicBezTo>
                <a:cubicBezTo>
                  <a:pt x="17087" y="14404"/>
                  <a:pt x="17205" y="14390"/>
                  <a:pt x="17421" y="14286"/>
                </a:cubicBezTo>
                <a:cubicBezTo>
                  <a:pt x="17574" y="14212"/>
                  <a:pt x="17689" y="14176"/>
                  <a:pt x="17819" y="14164"/>
                </a:cubicBezTo>
                <a:cubicBezTo>
                  <a:pt x="18057" y="14143"/>
                  <a:pt x="18088" y="14086"/>
                  <a:pt x="17873" y="14065"/>
                </a:cubicBezTo>
                <a:cubicBezTo>
                  <a:pt x="17788" y="14057"/>
                  <a:pt x="17664" y="14026"/>
                  <a:pt x="17600" y="13996"/>
                </a:cubicBezTo>
                <a:cubicBezTo>
                  <a:pt x="17392" y="13899"/>
                  <a:pt x="17347" y="13897"/>
                  <a:pt x="17264" y="13973"/>
                </a:cubicBezTo>
                <a:lnTo>
                  <a:pt x="17188" y="14042"/>
                </a:lnTo>
                <a:lnTo>
                  <a:pt x="17308" y="14039"/>
                </a:lnTo>
                <a:cubicBezTo>
                  <a:pt x="17461" y="14036"/>
                  <a:pt x="17600" y="14088"/>
                  <a:pt x="17556" y="14134"/>
                </a:cubicBezTo>
                <a:cubicBezTo>
                  <a:pt x="17498" y="14195"/>
                  <a:pt x="17269" y="14270"/>
                  <a:pt x="17141" y="14270"/>
                </a:cubicBezTo>
                <a:cubicBezTo>
                  <a:pt x="17029" y="14270"/>
                  <a:pt x="17001" y="14257"/>
                  <a:pt x="16881" y="14144"/>
                </a:cubicBezTo>
                <a:cubicBezTo>
                  <a:pt x="16730" y="14004"/>
                  <a:pt x="16719" y="14003"/>
                  <a:pt x="16585" y="14164"/>
                </a:cubicBezTo>
                <a:cubicBezTo>
                  <a:pt x="16517" y="14247"/>
                  <a:pt x="16481" y="14270"/>
                  <a:pt x="16409" y="14270"/>
                </a:cubicBezTo>
                <a:cubicBezTo>
                  <a:pt x="16348" y="14270"/>
                  <a:pt x="16306" y="14251"/>
                  <a:pt x="16284" y="14214"/>
                </a:cubicBezTo>
                <a:cubicBezTo>
                  <a:pt x="16251" y="14159"/>
                  <a:pt x="16252" y="14159"/>
                  <a:pt x="16190" y="14220"/>
                </a:cubicBezTo>
                <a:lnTo>
                  <a:pt x="16124" y="14283"/>
                </a:lnTo>
                <a:lnTo>
                  <a:pt x="16073" y="14217"/>
                </a:lnTo>
                <a:lnTo>
                  <a:pt x="16020" y="14148"/>
                </a:lnTo>
                <a:lnTo>
                  <a:pt x="15960" y="14210"/>
                </a:lnTo>
                <a:cubicBezTo>
                  <a:pt x="15882" y="14288"/>
                  <a:pt x="15770" y="14287"/>
                  <a:pt x="15719" y="14210"/>
                </a:cubicBezTo>
                <a:lnTo>
                  <a:pt x="15678" y="14151"/>
                </a:lnTo>
                <a:lnTo>
                  <a:pt x="15624" y="14210"/>
                </a:lnTo>
                <a:cubicBezTo>
                  <a:pt x="15583" y="14254"/>
                  <a:pt x="15534" y="14270"/>
                  <a:pt x="15436" y="14270"/>
                </a:cubicBezTo>
                <a:cubicBezTo>
                  <a:pt x="15317" y="14270"/>
                  <a:pt x="15292" y="14259"/>
                  <a:pt x="15175" y="14144"/>
                </a:cubicBezTo>
                <a:cubicBezTo>
                  <a:pt x="15104" y="14075"/>
                  <a:pt x="15036" y="14016"/>
                  <a:pt x="15028" y="14016"/>
                </a:cubicBezTo>
                <a:cubicBezTo>
                  <a:pt x="15019" y="14016"/>
                  <a:pt x="14965" y="14075"/>
                  <a:pt x="14905" y="14144"/>
                </a:cubicBezTo>
                <a:cubicBezTo>
                  <a:pt x="14811" y="14254"/>
                  <a:pt x="14784" y="14270"/>
                  <a:pt x="14692" y="14270"/>
                </a:cubicBezTo>
                <a:cubicBezTo>
                  <a:pt x="14514" y="14270"/>
                  <a:pt x="14488" y="14218"/>
                  <a:pt x="14453" y="13755"/>
                </a:cubicBezTo>
                <a:cubicBezTo>
                  <a:pt x="14436" y="13526"/>
                  <a:pt x="14414" y="13374"/>
                  <a:pt x="14403" y="13402"/>
                </a:cubicBezTo>
                <a:close/>
                <a:moveTo>
                  <a:pt x="13734" y="13412"/>
                </a:moveTo>
                <a:cubicBezTo>
                  <a:pt x="13723" y="13413"/>
                  <a:pt x="13708" y="13422"/>
                  <a:pt x="13687" y="13441"/>
                </a:cubicBezTo>
                <a:cubicBezTo>
                  <a:pt x="13646" y="13481"/>
                  <a:pt x="13632" y="13483"/>
                  <a:pt x="13596" y="13451"/>
                </a:cubicBezTo>
                <a:cubicBezTo>
                  <a:pt x="13532" y="13396"/>
                  <a:pt x="13491" y="13476"/>
                  <a:pt x="13549" y="13544"/>
                </a:cubicBezTo>
                <a:cubicBezTo>
                  <a:pt x="13589" y="13591"/>
                  <a:pt x="13594" y="13590"/>
                  <a:pt x="13627" y="13544"/>
                </a:cubicBezTo>
                <a:cubicBezTo>
                  <a:pt x="13656" y="13503"/>
                  <a:pt x="13672" y="13503"/>
                  <a:pt x="13715" y="13531"/>
                </a:cubicBezTo>
                <a:cubicBezTo>
                  <a:pt x="13759" y="13558"/>
                  <a:pt x="13771" y="13557"/>
                  <a:pt x="13784" y="13521"/>
                </a:cubicBezTo>
                <a:cubicBezTo>
                  <a:pt x="13793" y="13496"/>
                  <a:pt x="13786" y="13456"/>
                  <a:pt x="13769" y="13435"/>
                </a:cubicBezTo>
                <a:cubicBezTo>
                  <a:pt x="13755" y="13418"/>
                  <a:pt x="13746" y="13411"/>
                  <a:pt x="13734" y="13412"/>
                </a:cubicBezTo>
                <a:close/>
                <a:moveTo>
                  <a:pt x="8760" y="13567"/>
                </a:moveTo>
                <a:cubicBezTo>
                  <a:pt x="8749" y="13568"/>
                  <a:pt x="8738" y="13583"/>
                  <a:pt x="8719" y="13610"/>
                </a:cubicBezTo>
                <a:cubicBezTo>
                  <a:pt x="8684" y="13660"/>
                  <a:pt x="8684" y="13667"/>
                  <a:pt x="8725" y="13699"/>
                </a:cubicBezTo>
                <a:cubicBezTo>
                  <a:pt x="8764" y="13728"/>
                  <a:pt x="8780" y="13727"/>
                  <a:pt x="8813" y="13692"/>
                </a:cubicBezTo>
                <a:cubicBezTo>
                  <a:pt x="8849" y="13654"/>
                  <a:pt x="8846" y="13647"/>
                  <a:pt x="8804" y="13603"/>
                </a:cubicBezTo>
                <a:cubicBezTo>
                  <a:pt x="8781" y="13580"/>
                  <a:pt x="8771" y="13566"/>
                  <a:pt x="8760" y="13567"/>
                </a:cubicBezTo>
                <a:close/>
                <a:moveTo>
                  <a:pt x="14098" y="13567"/>
                </a:moveTo>
                <a:cubicBezTo>
                  <a:pt x="14070" y="13571"/>
                  <a:pt x="14034" y="13587"/>
                  <a:pt x="14007" y="13613"/>
                </a:cubicBezTo>
                <a:cubicBezTo>
                  <a:pt x="13955" y="13663"/>
                  <a:pt x="13944" y="13751"/>
                  <a:pt x="13985" y="13778"/>
                </a:cubicBezTo>
                <a:cubicBezTo>
                  <a:pt x="13999" y="13787"/>
                  <a:pt x="14004" y="13814"/>
                  <a:pt x="13995" y="13841"/>
                </a:cubicBezTo>
                <a:cubicBezTo>
                  <a:pt x="13979" y="13886"/>
                  <a:pt x="13979" y="13887"/>
                  <a:pt x="14029" y="13841"/>
                </a:cubicBezTo>
                <a:cubicBezTo>
                  <a:pt x="14059" y="13814"/>
                  <a:pt x="14096" y="13791"/>
                  <a:pt x="14111" y="13791"/>
                </a:cubicBezTo>
                <a:cubicBezTo>
                  <a:pt x="14125" y="13791"/>
                  <a:pt x="14161" y="13771"/>
                  <a:pt x="14189" y="13748"/>
                </a:cubicBezTo>
                <a:cubicBezTo>
                  <a:pt x="14238" y="13709"/>
                  <a:pt x="14236" y="13709"/>
                  <a:pt x="14155" y="13725"/>
                </a:cubicBezTo>
                <a:cubicBezTo>
                  <a:pt x="14102" y="13736"/>
                  <a:pt x="14050" y="13730"/>
                  <a:pt x="14026" y="13709"/>
                </a:cubicBezTo>
                <a:cubicBezTo>
                  <a:pt x="13974" y="13663"/>
                  <a:pt x="14001" y="13623"/>
                  <a:pt x="14083" y="13623"/>
                </a:cubicBezTo>
                <a:cubicBezTo>
                  <a:pt x="14119" y="13623"/>
                  <a:pt x="14145" y="13609"/>
                  <a:pt x="14145" y="13593"/>
                </a:cubicBezTo>
                <a:cubicBezTo>
                  <a:pt x="14145" y="13571"/>
                  <a:pt x="14126" y="13563"/>
                  <a:pt x="14098" y="13567"/>
                </a:cubicBezTo>
                <a:close/>
                <a:moveTo>
                  <a:pt x="17684" y="13570"/>
                </a:moveTo>
                <a:cubicBezTo>
                  <a:pt x="17673" y="13571"/>
                  <a:pt x="17665" y="13584"/>
                  <a:pt x="17647" y="13610"/>
                </a:cubicBezTo>
                <a:cubicBezTo>
                  <a:pt x="17612" y="13658"/>
                  <a:pt x="17610" y="13667"/>
                  <a:pt x="17650" y="13699"/>
                </a:cubicBezTo>
                <a:cubicBezTo>
                  <a:pt x="17686" y="13728"/>
                  <a:pt x="17702" y="13727"/>
                  <a:pt x="17735" y="13692"/>
                </a:cubicBezTo>
                <a:cubicBezTo>
                  <a:pt x="17771" y="13654"/>
                  <a:pt x="17772" y="13646"/>
                  <a:pt x="17732" y="13603"/>
                </a:cubicBezTo>
                <a:cubicBezTo>
                  <a:pt x="17710" y="13581"/>
                  <a:pt x="17696" y="13569"/>
                  <a:pt x="17684" y="13570"/>
                </a:cubicBezTo>
                <a:close/>
                <a:moveTo>
                  <a:pt x="13696" y="13795"/>
                </a:moveTo>
                <a:cubicBezTo>
                  <a:pt x="13693" y="13795"/>
                  <a:pt x="13694" y="13808"/>
                  <a:pt x="13693" y="13837"/>
                </a:cubicBezTo>
                <a:cubicBezTo>
                  <a:pt x="13692" y="13876"/>
                  <a:pt x="13655" y="13919"/>
                  <a:pt x="13596" y="13956"/>
                </a:cubicBezTo>
                <a:cubicBezTo>
                  <a:pt x="13494" y="14019"/>
                  <a:pt x="13432" y="14127"/>
                  <a:pt x="13458" y="14197"/>
                </a:cubicBezTo>
                <a:cubicBezTo>
                  <a:pt x="13477" y="14249"/>
                  <a:pt x="13638" y="14259"/>
                  <a:pt x="13684" y="14210"/>
                </a:cubicBezTo>
                <a:cubicBezTo>
                  <a:pt x="13706" y="14187"/>
                  <a:pt x="13726" y="14204"/>
                  <a:pt x="13756" y="14280"/>
                </a:cubicBezTo>
                <a:cubicBezTo>
                  <a:pt x="13795" y="14378"/>
                  <a:pt x="13801" y="14382"/>
                  <a:pt x="13929" y="14382"/>
                </a:cubicBezTo>
                <a:cubicBezTo>
                  <a:pt x="14107" y="14382"/>
                  <a:pt x="14138" y="14366"/>
                  <a:pt x="14174" y="14253"/>
                </a:cubicBezTo>
                <a:cubicBezTo>
                  <a:pt x="14212" y="14133"/>
                  <a:pt x="14160" y="13916"/>
                  <a:pt x="14114" y="14002"/>
                </a:cubicBezTo>
                <a:cubicBezTo>
                  <a:pt x="14096" y="14036"/>
                  <a:pt x="14097" y="14074"/>
                  <a:pt x="14117" y="14121"/>
                </a:cubicBezTo>
                <a:cubicBezTo>
                  <a:pt x="14162" y="14225"/>
                  <a:pt x="14114" y="14270"/>
                  <a:pt x="13957" y="14270"/>
                </a:cubicBezTo>
                <a:cubicBezTo>
                  <a:pt x="13807" y="14270"/>
                  <a:pt x="13786" y="14248"/>
                  <a:pt x="13756" y="14032"/>
                </a:cubicBezTo>
                <a:cubicBezTo>
                  <a:pt x="13745" y="13955"/>
                  <a:pt x="13727" y="13865"/>
                  <a:pt x="13715" y="13834"/>
                </a:cubicBezTo>
                <a:cubicBezTo>
                  <a:pt x="13705" y="13807"/>
                  <a:pt x="13699" y="13794"/>
                  <a:pt x="13696" y="13795"/>
                </a:cubicBezTo>
                <a:close/>
                <a:moveTo>
                  <a:pt x="5573" y="13847"/>
                </a:moveTo>
                <a:cubicBezTo>
                  <a:pt x="5534" y="13847"/>
                  <a:pt x="5516" y="13939"/>
                  <a:pt x="5548" y="13979"/>
                </a:cubicBezTo>
                <a:cubicBezTo>
                  <a:pt x="5575" y="14014"/>
                  <a:pt x="5585" y="14012"/>
                  <a:pt x="5620" y="13976"/>
                </a:cubicBezTo>
                <a:cubicBezTo>
                  <a:pt x="5653" y="13941"/>
                  <a:pt x="5654" y="13926"/>
                  <a:pt x="5626" y="13890"/>
                </a:cubicBezTo>
                <a:cubicBezTo>
                  <a:pt x="5607" y="13866"/>
                  <a:pt x="5584" y="13847"/>
                  <a:pt x="5573" y="13847"/>
                </a:cubicBezTo>
                <a:close/>
                <a:moveTo>
                  <a:pt x="8424" y="13927"/>
                </a:moveTo>
                <a:cubicBezTo>
                  <a:pt x="8375" y="13928"/>
                  <a:pt x="8347" y="13950"/>
                  <a:pt x="8311" y="13996"/>
                </a:cubicBezTo>
                <a:cubicBezTo>
                  <a:pt x="8285" y="14029"/>
                  <a:pt x="8298" y="14036"/>
                  <a:pt x="8393" y="14035"/>
                </a:cubicBezTo>
                <a:cubicBezTo>
                  <a:pt x="8542" y="14035"/>
                  <a:pt x="8674" y="14089"/>
                  <a:pt x="8631" y="14134"/>
                </a:cubicBezTo>
                <a:cubicBezTo>
                  <a:pt x="8574" y="14195"/>
                  <a:pt x="8347" y="14270"/>
                  <a:pt x="8220" y="14270"/>
                </a:cubicBezTo>
                <a:cubicBezTo>
                  <a:pt x="8108" y="14270"/>
                  <a:pt x="8076" y="14256"/>
                  <a:pt x="7956" y="14144"/>
                </a:cubicBezTo>
                <a:cubicBezTo>
                  <a:pt x="7881" y="14075"/>
                  <a:pt x="7813" y="14016"/>
                  <a:pt x="7802" y="14016"/>
                </a:cubicBezTo>
                <a:cubicBezTo>
                  <a:pt x="7791" y="14016"/>
                  <a:pt x="7735" y="14075"/>
                  <a:pt x="7680" y="14144"/>
                </a:cubicBezTo>
                <a:cubicBezTo>
                  <a:pt x="7592" y="14255"/>
                  <a:pt x="7567" y="14270"/>
                  <a:pt x="7476" y="14270"/>
                </a:cubicBezTo>
                <a:cubicBezTo>
                  <a:pt x="7397" y="14270"/>
                  <a:pt x="7363" y="14255"/>
                  <a:pt x="7341" y="14210"/>
                </a:cubicBezTo>
                <a:lnTo>
                  <a:pt x="7309" y="14151"/>
                </a:lnTo>
                <a:lnTo>
                  <a:pt x="7243" y="14217"/>
                </a:lnTo>
                <a:lnTo>
                  <a:pt x="7174" y="14283"/>
                </a:lnTo>
                <a:lnTo>
                  <a:pt x="7124" y="14217"/>
                </a:lnTo>
                <a:lnTo>
                  <a:pt x="7071" y="14148"/>
                </a:lnTo>
                <a:lnTo>
                  <a:pt x="7011" y="14210"/>
                </a:lnTo>
                <a:cubicBezTo>
                  <a:pt x="6931" y="14290"/>
                  <a:pt x="6822" y="14288"/>
                  <a:pt x="6769" y="14207"/>
                </a:cubicBezTo>
                <a:lnTo>
                  <a:pt x="6728" y="14144"/>
                </a:lnTo>
                <a:lnTo>
                  <a:pt x="6684" y="14207"/>
                </a:lnTo>
                <a:cubicBezTo>
                  <a:pt x="6626" y="14291"/>
                  <a:pt x="6447" y="14298"/>
                  <a:pt x="6399" y="14217"/>
                </a:cubicBezTo>
                <a:cubicBezTo>
                  <a:pt x="6367" y="14163"/>
                  <a:pt x="6363" y="14163"/>
                  <a:pt x="6292" y="14217"/>
                </a:cubicBezTo>
                <a:cubicBezTo>
                  <a:pt x="6204" y="14282"/>
                  <a:pt x="6022" y="14287"/>
                  <a:pt x="5975" y="14227"/>
                </a:cubicBezTo>
                <a:cubicBezTo>
                  <a:pt x="5931" y="14172"/>
                  <a:pt x="5905" y="14173"/>
                  <a:pt x="5884" y="14230"/>
                </a:cubicBezTo>
                <a:cubicBezTo>
                  <a:pt x="5874" y="14256"/>
                  <a:pt x="5883" y="14300"/>
                  <a:pt x="5906" y="14326"/>
                </a:cubicBezTo>
                <a:cubicBezTo>
                  <a:pt x="5953" y="14381"/>
                  <a:pt x="5960" y="14557"/>
                  <a:pt x="5918" y="14639"/>
                </a:cubicBezTo>
                <a:cubicBezTo>
                  <a:pt x="5848" y="14777"/>
                  <a:pt x="5504" y="14824"/>
                  <a:pt x="5372" y="14715"/>
                </a:cubicBezTo>
                <a:cubicBezTo>
                  <a:pt x="5332" y="14682"/>
                  <a:pt x="5290" y="14629"/>
                  <a:pt x="5278" y="14596"/>
                </a:cubicBezTo>
                <a:cubicBezTo>
                  <a:pt x="5258" y="14547"/>
                  <a:pt x="5254" y="14553"/>
                  <a:pt x="5252" y="14636"/>
                </a:cubicBezTo>
                <a:cubicBezTo>
                  <a:pt x="5250" y="14763"/>
                  <a:pt x="5310" y="14852"/>
                  <a:pt x="5419" y="14884"/>
                </a:cubicBezTo>
                <a:cubicBezTo>
                  <a:pt x="5670" y="14955"/>
                  <a:pt x="5975" y="14766"/>
                  <a:pt x="5975" y="14537"/>
                </a:cubicBezTo>
                <a:cubicBezTo>
                  <a:pt x="5975" y="14440"/>
                  <a:pt x="6027" y="14382"/>
                  <a:pt x="6116" y="14382"/>
                </a:cubicBezTo>
                <a:cubicBezTo>
                  <a:pt x="6164" y="14382"/>
                  <a:pt x="6231" y="14363"/>
                  <a:pt x="6264" y="14339"/>
                </a:cubicBezTo>
                <a:cubicBezTo>
                  <a:pt x="6317" y="14299"/>
                  <a:pt x="6329" y="14299"/>
                  <a:pt x="6383" y="14339"/>
                </a:cubicBezTo>
                <a:cubicBezTo>
                  <a:pt x="6461" y="14396"/>
                  <a:pt x="6588" y="14394"/>
                  <a:pt x="6650" y="14336"/>
                </a:cubicBezTo>
                <a:cubicBezTo>
                  <a:pt x="6695" y="14292"/>
                  <a:pt x="6702" y="14292"/>
                  <a:pt x="6747" y="14336"/>
                </a:cubicBezTo>
                <a:cubicBezTo>
                  <a:pt x="6810" y="14395"/>
                  <a:pt x="6908" y="14395"/>
                  <a:pt x="6989" y="14336"/>
                </a:cubicBezTo>
                <a:cubicBezTo>
                  <a:pt x="7048" y="14292"/>
                  <a:pt x="7056" y="14292"/>
                  <a:pt x="7086" y="14336"/>
                </a:cubicBezTo>
                <a:cubicBezTo>
                  <a:pt x="7127" y="14394"/>
                  <a:pt x="7203" y="14395"/>
                  <a:pt x="7262" y="14339"/>
                </a:cubicBezTo>
                <a:cubicBezTo>
                  <a:pt x="7303" y="14301"/>
                  <a:pt x="7310" y="14301"/>
                  <a:pt x="7341" y="14339"/>
                </a:cubicBezTo>
                <a:cubicBezTo>
                  <a:pt x="7388" y="14400"/>
                  <a:pt x="7512" y="14393"/>
                  <a:pt x="7570" y="14326"/>
                </a:cubicBezTo>
                <a:cubicBezTo>
                  <a:pt x="7633" y="14253"/>
                  <a:pt x="7643" y="14256"/>
                  <a:pt x="7774" y="14356"/>
                </a:cubicBezTo>
                <a:cubicBezTo>
                  <a:pt x="7905" y="14456"/>
                  <a:pt x="7945" y="14459"/>
                  <a:pt x="7966" y="14379"/>
                </a:cubicBezTo>
                <a:cubicBezTo>
                  <a:pt x="7977" y="14333"/>
                  <a:pt x="7992" y="14325"/>
                  <a:pt x="8028" y="14342"/>
                </a:cubicBezTo>
                <a:cubicBezTo>
                  <a:pt x="8163" y="14404"/>
                  <a:pt x="8280" y="14390"/>
                  <a:pt x="8496" y="14286"/>
                </a:cubicBezTo>
                <a:cubicBezTo>
                  <a:pt x="8650" y="14212"/>
                  <a:pt x="8766" y="14176"/>
                  <a:pt x="8898" y="14164"/>
                </a:cubicBezTo>
                <a:cubicBezTo>
                  <a:pt x="9028" y="14153"/>
                  <a:pt x="9083" y="14138"/>
                  <a:pt x="9083" y="14111"/>
                </a:cubicBezTo>
                <a:cubicBezTo>
                  <a:pt x="9083" y="14086"/>
                  <a:pt x="9049" y="14072"/>
                  <a:pt x="8983" y="14072"/>
                </a:cubicBezTo>
                <a:cubicBezTo>
                  <a:pt x="8928" y="14071"/>
                  <a:pt x="8780" y="14035"/>
                  <a:pt x="8656" y="13989"/>
                </a:cubicBezTo>
                <a:cubicBezTo>
                  <a:pt x="8543" y="13947"/>
                  <a:pt x="8473" y="13925"/>
                  <a:pt x="8424" y="13927"/>
                </a:cubicBezTo>
                <a:close/>
                <a:moveTo>
                  <a:pt x="18620" y="13933"/>
                </a:moveTo>
                <a:cubicBezTo>
                  <a:pt x="18572" y="13933"/>
                  <a:pt x="18487" y="14114"/>
                  <a:pt x="18495" y="14200"/>
                </a:cubicBezTo>
                <a:cubicBezTo>
                  <a:pt x="18501" y="14275"/>
                  <a:pt x="18513" y="14285"/>
                  <a:pt x="18589" y="14286"/>
                </a:cubicBezTo>
                <a:cubicBezTo>
                  <a:pt x="18636" y="14287"/>
                  <a:pt x="18684" y="14297"/>
                  <a:pt x="18696" y="14309"/>
                </a:cubicBezTo>
                <a:cubicBezTo>
                  <a:pt x="18707" y="14321"/>
                  <a:pt x="18719" y="14273"/>
                  <a:pt x="18724" y="14200"/>
                </a:cubicBezTo>
                <a:cubicBezTo>
                  <a:pt x="18732" y="14070"/>
                  <a:pt x="18679" y="13933"/>
                  <a:pt x="18620" y="13933"/>
                </a:cubicBezTo>
                <a:close/>
                <a:moveTo>
                  <a:pt x="12871" y="13940"/>
                </a:moveTo>
                <a:cubicBezTo>
                  <a:pt x="12793" y="13908"/>
                  <a:pt x="12689" y="14119"/>
                  <a:pt x="12720" y="14243"/>
                </a:cubicBezTo>
                <a:cubicBezTo>
                  <a:pt x="12732" y="14292"/>
                  <a:pt x="12750" y="14299"/>
                  <a:pt x="12814" y="14290"/>
                </a:cubicBezTo>
                <a:cubicBezTo>
                  <a:pt x="12918" y="14273"/>
                  <a:pt x="12935" y="14329"/>
                  <a:pt x="12861" y="14438"/>
                </a:cubicBezTo>
                <a:cubicBezTo>
                  <a:pt x="12772" y="14569"/>
                  <a:pt x="12584" y="14675"/>
                  <a:pt x="12472" y="14656"/>
                </a:cubicBezTo>
                <a:cubicBezTo>
                  <a:pt x="12356" y="14636"/>
                  <a:pt x="12353" y="14654"/>
                  <a:pt x="12465" y="14705"/>
                </a:cubicBezTo>
                <a:cubicBezTo>
                  <a:pt x="12665" y="14796"/>
                  <a:pt x="12885" y="14604"/>
                  <a:pt x="12952" y="14280"/>
                </a:cubicBezTo>
                <a:cubicBezTo>
                  <a:pt x="12975" y="14169"/>
                  <a:pt x="12925" y="13962"/>
                  <a:pt x="12871" y="13940"/>
                </a:cubicBezTo>
                <a:close/>
                <a:moveTo>
                  <a:pt x="9711" y="13946"/>
                </a:moveTo>
                <a:cubicBezTo>
                  <a:pt x="9670" y="13926"/>
                  <a:pt x="9624" y="13961"/>
                  <a:pt x="9592" y="14062"/>
                </a:cubicBezTo>
                <a:cubicBezTo>
                  <a:pt x="9546" y="14209"/>
                  <a:pt x="9563" y="14283"/>
                  <a:pt x="9655" y="14299"/>
                </a:cubicBezTo>
                <a:cubicBezTo>
                  <a:pt x="9763" y="14319"/>
                  <a:pt x="9769" y="14360"/>
                  <a:pt x="9674" y="14474"/>
                </a:cubicBezTo>
                <a:cubicBezTo>
                  <a:pt x="9564" y="14606"/>
                  <a:pt x="9423" y="14675"/>
                  <a:pt x="9306" y="14653"/>
                </a:cubicBezTo>
                <a:cubicBezTo>
                  <a:pt x="9191" y="14630"/>
                  <a:pt x="9190" y="14656"/>
                  <a:pt x="9303" y="14709"/>
                </a:cubicBezTo>
                <a:cubicBezTo>
                  <a:pt x="9469" y="14786"/>
                  <a:pt x="9617" y="14700"/>
                  <a:pt x="9733" y="14464"/>
                </a:cubicBezTo>
                <a:cubicBezTo>
                  <a:pt x="9796" y="14338"/>
                  <a:pt x="9808" y="14287"/>
                  <a:pt x="9799" y="14164"/>
                </a:cubicBezTo>
                <a:cubicBezTo>
                  <a:pt x="9791" y="14043"/>
                  <a:pt x="9753" y="13967"/>
                  <a:pt x="9711" y="13946"/>
                </a:cubicBezTo>
                <a:close/>
                <a:moveTo>
                  <a:pt x="10694" y="13986"/>
                </a:moveTo>
                <a:cubicBezTo>
                  <a:pt x="10623" y="13976"/>
                  <a:pt x="10540" y="13993"/>
                  <a:pt x="10493" y="14042"/>
                </a:cubicBezTo>
                <a:cubicBezTo>
                  <a:pt x="10438" y="14100"/>
                  <a:pt x="10439" y="14101"/>
                  <a:pt x="10490" y="14141"/>
                </a:cubicBezTo>
                <a:cubicBezTo>
                  <a:pt x="10541" y="14180"/>
                  <a:pt x="10539" y="14184"/>
                  <a:pt x="10459" y="14290"/>
                </a:cubicBezTo>
                <a:cubicBezTo>
                  <a:pt x="10177" y="14659"/>
                  <a:pt x="10215" y="15044"/>
                  <a:pt x="10544" y="15164"/>
                </a:cubicBezTo>
                <a:cubicBezTo>
                  <a:pt x="10663" y="15208"/>
                  <a:pt x="10903" y="15203"/>
                  <a:pt x="11059" y="15154"/>
                </a:cubicBezTo>
                <a:cubicBezTo>
                  <a:pt x="11134" y="15131"/>
                  <a:pt x="11203" y="15103"/>
                  <a:pt x="11209" y="15091"/>
                </a:cubicBezTo>
                <a:cubicBezTo>
                  <a:pt x="11216" y="15080"/>
                  <a:pt x="11108" y="15077"/>
                  <a:pt x="10971" y="15082"/>
                </a:cubicBezTo>
                <a:cubicBezTo>
                  <a:pt x="10671" y="15092"/>
                  <a:pt x="10532" y="15056"/>
                  <a:pt x="10424" y="14943"/>
                </a:cubicBezTo>
                <a:cubicBezTo>
                  <a:pt x="10269" y="14779"/>
                  <a:pt x="10290" y="14546"/>
                  <a:pt x="10481" y="14352"/>
                </a:cubicBezTo>
                <a:cubicBezTo>
                  <a:pt x="10594" y="14237"/>
                  <a:pt x="10647" y="14217"/>
                  <a:pt x="10682" y="14280"/>
                </a:cubicBezTo>
                <a:cubicBezTo>
                  <a:pt x="10741" y="14385"/>
                  <a:pt x="11028" y="14422"/>
                  <a:pt x="11140" y="14339"/>
                </a:cubicBezTo>
                <a:cubicBezTo>
                  <a:pt x="11194" y="14299"/>
                  <a:pt x="11206" y="14299"/>
                  <a:pt x="11260" y="14339"/>
                </a:cubicBezTo>
                <a:cubicBezTo>
                  <a:pt x="11334" y="14393"/>
                  <a:pt x="11468" y="14395"/>
                  <a:pt x="11536" y="14342"/>
                </a:cubicBezTo>
                <a:cubicBezTo>
                  <a:pt x="11580" y="14309"/>
                  <a:pt x="11594" y="14309"/>
                  <a:pt x="11640" y="14342"/>
                </a:cubicBezTo>
                <a:cubicBezTo>
                  <a:pt x="11719" y="14401"/>
                  <a:pt x="11845" y="14393"/>
                  <a:pt x="11916" y="14323"/>
                </a:cubicBezTo>
                <a:cubicBezTo>
                  <a:pt x="11964" y="14275"/>
                  <a:pt x="11986" y="14267"/>
                  <a:pt x="12010" y="14293"/>
                </a:cubicBezTo>
                <a:cubicBezTo>
                  <a:pt x="12068" y="14354"/>
                  <a:pt x="12180" y="14331"/>
                  <a:pt x="12214" y="14253"/>
                </a:cubicBezTo>
                <a:cubicBezTo>
                  <a:pt x="12257" y="14155"/>
                  <a:pt x="12254" y="14010"/>
                  <a:pt x="12211" y="14026"/>
                </a:cubicBezTo>
                <a:cubicBezTo>
                  <a:pt x="12193" y="14032"/>
                  <a:pt x="12177" y="14073"/>
                  <a:pt x="12177" y="14118"/>
                </a:cubicBezTo>
                <a:cubicBezTo>
                  <a:pt x="12177" y="14181"/>
                  <a:pt x="12164" y="14200"/>
                  <a:pt x="12123" y="14200"/>
                </a:cubicBezTo>
                <a:cubicBezTo>
                  <a:pt x="12094" y="14200"/>
                  <a:pt x="12058" y="14171"/>
                  <a:pt x="12041" y="14138"/>
                </a:cubicBezTo>
                <a:cubicBezTo>
                  <a:pt x="12013" y="14077"/>
                  <a:pt x="12013" y="14079"/>
                  <a:pt x="11941" y="14174"/>
                </a:cubicBezTo>
                <a:cubicBezTo>
                  <a:pt x="11855" y="14287"/>
                  <a:pt x="11756" y="14301"/>
                  <a:pt x="11668" y="14214"/>
                </a:cubicBezTo>
                <a:lnTo>
                  <a:pt x="11611" y="14158"/>
                </a:lnTo>
                <a:lnTo>
                  <a:pt x="11561" y="14214"/>
                </a:lnTo>
                <a:cubicBezTo>
                  <a:pt x="11495" y="14290"/>
                  <a:pt x="11320" y="14293"/>
                  <a:pt x="11275" y="14217"/>
                </a:cubicBezTo>
                <a:cubicBezTo>
                  <a:pt x="11244" y="14164"/>
                  <a:pt x="11243" y="14164"/>
                  <a:pt x="11178" y="14217"/>
                </a:cubicBezTo>
                <a:cubicBezTo>
                  <a:pt x="11048" y="14325"/>
                  <a:pt x="10658" y="14266"/>
                  <a:pt x="10782" y="14158"/>
                </a:cubicBezTo>
                <a:cubicBezTo>
                  <a:pt x="10805" y="14138"/>
                  <a:pt x="10823" y="14108"/>
                  <a:pt x="10823" y="14088"/>
                </a:cubicBezTo>
                <a:cubicBezTo>
                  <a:pt x="10823" y="14032"/>
                  <a:pt x="10765" y="13996"/>
                  <a:pt x="10694" y="13986"/>
                </a:cubicBezTo>
                <a:close/>
                <a:moveTo>
                  <a:pt x="4916" y="14270"/>
                </a:moveTo>
                <a:cubicBezTo>
                  <a:pt x="4866" y="14270"/>
                  <a:pt x="4847" y="14283"/>
                  <a:pt x="4847" y="14323"/>
                </a:cubicBezTo>
                <a:cubicBezTo>
                  <a:pt x="4847" y="14352"/>
                  <a:pt x="4863" y="14384"/>
                  <a:pt x="4882" y="14392"/>
                </a:cubicBezTo>
                <a:cubicBezTo>
                  <a:pt x="4937" y="14415"/>
                  <a:pt x="4967" y="14397"/>
                  <a:pt x="4976" y="14332"/>
                </a:cubicBezTo>
                <a:cubicBezTo>
                  <a:pt x="4983" y="14283"/>
                  <a:pt x="4972" y="14270"/>
                  <a:pt x="4916" y="14270"/>
                </a:cubicBezTo>
                <a:close/>
                <a:moveTo>
                  <a:pt x="18702" y="14392"/>
                </a:moveTo>
                <a:cubicBezTo>
                  <a:pt x="18702" y="14371"/>
                  <a:pt x="18659" y="14405"/>
                  <a:pt x="18604" y="14468"/>
                </a:cubicBezTo>
                <a:cubicBezTo>
                  <a:pt x="18469" y="14625"/>
                  <a:pt x="18372" y="14675"/>
                  <a:pt x="18237" y="14653"/>
                </a:cubicBezTo>
                <a:cubicBezTo>
                  <a:pt x="18117" y="14632"/>
                  <a:pt x="18116" y="14641"/>
                  <a:pt x="18234" y="14705"/>
                </a:cubicBezTo>
                <a:cubicBezTo>
                  <a:pt x="18332" y="14759"/>
                  <a:pt x="18335" y="14758"/>
                  <a:pt x="18447" y="14709"/>
                </a:cubicBezTo>
                <a:cubicBezTo>
                  <a:pt x="18538" y="14669"/>
                  <a:pt x="18702" y="14464"/>
                  <a:pt x="18702" y="14392"/>
                </a:cubicBezTo>
                <a:close/>
                <a:moveTo>
                  <a:pt x="6417" y="14626"/>
                </a:moveTo>
                <a:cubicBezTo>
                  <a:pt x="6395" y="14620"/>
                  <a:pt x="6366" y="14626"/>
                  <a:pt x="6348" y="14649"/>
                </a:cubicBezTo>
                <a:cubicBezTo>
                  <a:pt x="6324" y="14680"/>
                  <a:pt x="6307" y="14682"/>
                  <a:pt x="6267" y="14656"/>
                </a:cubicBezTo>
                <a:cubicBezTo>
                  <a:pt x="6196" y="14610"/>
                  <a:pt x="6137" y="14667"/>
                  <a:pt x="6188" y="14732"/>
                </a:cubicBezTo>
                <a:cubicBezTo>
                  <a:pt x="6231" y="14786"/>
                  <a:pt x="6252" y="14789"/>
                  <a:pt x="6295" y="14735"/>
                </a:cubicBezTo>
                <a:cubicBezTo>
                  <a:pt x="6320" y="14703"/>
                  <a:pt x="6338" y="14699"/>
                  <a:pt x="6364" y="14722"/>
                </a:cubicBezTo>
                <a:cubicBezTo>
                  <a:pt x="6405" y="14757"/>
                  <a:pt x="6455" y="14734"/>
                  <a:pt x="6455" y="14679"/>
                </a:cubicBezTo>
                <a:cubicBezTo>
                  <a:pt x="6455" y="14651"/>
                  <a:pt x="6440" y="14632"/>
                  <a:pt x="6417" y="14626"/>
                </a:cubicBezTo>
                <a:close/>
                <a:moveTo>
                  <a:pt x="11191" y="14629"/>
                </a:moveTo>
                <a:cubicBezTo>
                  <a:pt x="11179" y="14631"/>
                  <a:pt x="11170" y="14639"/>
                  <a:pt x="11156" y="14659"/>
                </a:cubicBezTo>
                <a:cubicBezTo>
                  <a:pt x="11133" y="14691"/>
                  <a:pt x="11130" y="14717"/>
                  <a:pt x="11150" y="14742"/>
                </a:cubicBezTo>
                <a:cubicBezTo>
                  <a:pt x="11186" y="14788"/>
                  <a:pt x="11212" y="14784"/>
                  <a:pt x="11253" y="14732"/>
                </a:cubicBezTo>
                <a:cubicBezTo>
                  <a:pt x="11281" y="14696"/>
                  <a:pt x="11279" y="14684"/>
                  <a:pt x="11238" y="14653"/>
                </a:cubicBezTo>
                <a:cubicBezTo>
                  <a:pt x="11216" y="14636"/>
                  <a:pt x="11202" y="14628"/>
                  <a:pt x="11191" y="14629"/>
                </a:cubicBezTo>
                <a:close/>
                <a:moveTo>
                  <a:pt x="13831" y="14643"/>
                </a:moveTo>
                <a:cubicBezTo>
                  <a:pt x="13850" y="14619"/>
                  <a:pt x="13787" y="14642"/>
                  <a:pt x="13693" y="14692"/>
                </a:cubicBezTo>
                <a:cubicBezTo>
                  <a:pt x="13568" y="14758"/>
                  <a:pt x="13533" y="14788"/>
                  <a:pt x="13555" y="14811"/>
                </a:cubicBezTo>
                <a:cubicBezTo>
                  <a:pt x="13577" y="14834"/>
                  <a:pt x="13570" y="14857"/>
                  <a:pt x="13536" y="14897"/>
                </a:cubicBezTo>
                <a:cubicBezTo>
                  <a:pt x="13501" y="14939"/>
                  <a:pt x="13529" y="14931"/>
                  <a:pt x="13656" y="14864"/>
                </a:cubicBezTo>
                <a:cubicBezTo>
                  <a:pt x="13831" y="14771"/>
                  <a:pt x="13871" y="14735"/>
                  <a:pt x="13825" y="14705"/>
                </a:cubicBezTo>
                <a:cubicBezTo>
                  <a:pt x="13806" y="14693"/>
                  <a:pt x="13808" y="14672"/>
                  <a:pt x="13831" y="14643"/>
                </a:cubicBezTo>
                <a:close/>
                <a:moveTo>
                  <a:pt x="10679" y="15385"/>
                </a:moveTo>
                <a:cubicBezTo>
                  <a:pt x="10687" y="15362"/>
                  <a:pt x="10629" y="15379"/>
                  <a:pt x="10525" y="15431"/>
                </a:cubicBezTo>
                <a:cubicBezTo>
                  <a:pt x="10384" y="15502"/>
                  <a:pt x="10366" y="15517"/>
                  <a:pt x="10405" y="15540"/>
                </a:cubicBezTo>
                <a:cubicBezTo>
                  <a:pt x="10451" y="15567"/>
                  <a:pt x="10452" y="15571"/>
                  <a:pt x="10405" y="15626"/>
                </a:cubicBezTo>
                <a:cubicBezTo>
                  <a:pt x="10366" y="15673"/>
                  <a:pt x="10387" y="15667"/>
                  <a:pt x="10522" y="15596"/>
                </a:cubicBezTo>
                <a:cubicBezTo>
                  <a:pt x="10695" y="15505"/>
                  <a:pt x="10735" y="15466"/>
                  <a:pt x="10691" y="15438"/>
                </a:cubicBezTo>
                <a:cubicBezTo>
                  <a:pt x="10677" y="15429"/>
                  <a:pt x="10671" y="15406"/>
                  <a:pt x="10679" y="15385"/>
                </a:cubicBezTo>
                <a:close/>
                <a:moveTo>
                  <a:pt x="3284" y="16675"/>
                </a:moveTo>
                <a:cubicBezTo>
                  <a:pt x="3274" y="16670"/>
                  <a:pt x="3242" y="16673"/>
                  <a:pt x="3189" y="16692"/>
                </a:cubicBezTo>
                <a:cubicBezTo>
                  <a:pt x="3142" y="16709"/>
                  <a:pt x="3065" y="16718"/>
                  <a:pt x="3020" y="16708"/>
                </a:cubicBezTo>
                <a:cubicBezTo>
                  <a:pt x="2944" y="16693"/>
                  <a:pt x="2866" y="16724"/>
                  <a:pt x="2866" y="16771"/>
                </a:cubicBezTo>
                <a:cubicBezTo>
                  <a:pt x="2866" y="16801"/>
                  <a:pt x="3168" y="16761"/>
                  <a:pt x="3236" y="16722"/>
                </a:cubicBezTo>
                <a:cubicBezTo>
                  <a:pt x="3279" y="16697"/>
                  <a:pt x="3293" y="16681"/>
                  <a:pt x="3284" y="16675"/>
                </a:cubicBezTo>
                <a:close/>
                <a:moveTo>
                  <a:pt x="4229" y="16679"/>
                </a:moveTo>
                <a:cubicBezTo>
                  <a:pt x="4224" y="16674"/>
                  <a:pt x="4190" y="16683"/>
                  <a:pt x="4131" y="16708"/>
                </a:cubicBezTo>
                <a:cubicBezTo>
                  <a:pt x="4071" y="16735"/>
                  <a:pt x="3996" y="16745"/>
                  <a:pt x="3940" y="16735"/>
                </a:cubicBezTo>
                <a:cubicBezTo>
                  <a:pt x="3855" y="16720"/>
                  <a:pt x="3777" y="16753"/>
                  <a:pt x="3777" y="16801"/>
                </a:cubicBezTo>
                <a:cubicBezTo>
                  <a:pt x="3777" y="16838"/>
                  <a:pt x="4089" y="16786"/>
                  <a:pt x="4160" y="16738"/>
                </a:cubicBezTo>
                <a:cubicBezTo>
                  <a:pt x="4210" y="16704"/>
                  <a:pt x="4234" y="16684"/>
                  <a:pt x="4229" y="16679"/>
                </a:cubicBezTo>
                <a:close/>
                <a:moveTo>
                  <a:pt x="3626" y="16844"/>
                </a:moveTo>
                <a:cubicBezTo>
                  <a:pt x="3618" y="16843"/>
                  <a:pt x="3610" y="16857"/>
                  <a:pt x="3601" y="16880"/>
                </a:cubicBezTo>
                <a:cubicBezTo>
                  <a:pt x="3590" y="16908"/>
                  <a:pt x="3583" y="17036"/>
                  <a:pt x="3585" y="17167"/>
                </a:cubicBezTo>
                <a:cubicBezTo>
                  <a:pt x="3590" y="17415"/>
                  <a:pt x="3567" y="17566"/>
                  <a:pt x="3519" y="17583"/>
                </a:cubicBezTo>
                <a:cubicBezTo>
                  <a:pt x="3504" y="17588"/>
                  <a:pt x="3425" y="17489"/>
                  <a:pt x="3346" y="17362"/>
                </a:cubicBezTo>
                <a:cubicBezTo>
                  <a:pt x="3182" y="17096"/>
                  <a:pt x="2989" y="16873"/>
                  <a:pt x="2948" y="16900"/>
                </a:cubicBezTo>
                <a:cubicBezTo>
                  <a:pt x="2895" y="16934"/>
                  <a:pt x="2918" y="17071"/>
                  <a:pt x="2985" y="17137"/>
                </a:cubicBezTo>
                <a:cubicBezTo>
                  <a:pt x="3021" y="17173"/>
                  <a:pt x="3061" y="17193"/>
                  <a:pt x="3076" y="17184"/>
                </a:cubicBezTo>
                <a:cubicBezTo>
                  <a:pt x="3106" y="17164"/>
                  <a:pt x="3334" y="17446"/>
                  <a:pt x="3425" y="17616"/>
                </a:cubicBezTo>
                <a:lnTo>
                  <a:pt x="3481" y="17725"/>
                </a:lnTo>
                <a:lnTo>
                  <a:pt x="3412" y="17814"/>
                </a:lnTo>
                <a:cubicBezTo>
                  <a:pt x="3374" y="17862"/>
                  <a:pt x="3321" y="17900"/>
                  <a:pt x="3293" y="17900"/>
                </a:cubicBezTo>
                <a:cubicBezTo>
                  <a:pt x="3260" y="17900"/>
                  <a:pt x="3240" y="17919"/>
                  <a:pt x="3240" y="17956"/>
                </a:cubicBezTo>
                <a:cubicBezTo>
                  <a:pt x="3240" y="18004"/>
                  <a:pt x="3257" y="18012"/>
                  <a:pt x="3368" y="18012"/>
                </a:cubicBezTo>
                <a:cubicBezTo>
                  <a:pt x="3439" y="18012"/>
                  <a:pt x="3523" y="17994"/>
                  <a:pt x="3550" y="17972"/>
                </a:cubicBezTo>
                <a:cubicBezTo>
                  <a:pt x="3594" y="17939"/>
                  <a:pt x="3597" y="17920"/>
                  <a:pt x="3576" y="17827"/>
                </a:cubicBezTo>
                <a:cubicBezTo>
                  <a:pt x="3556" y="17745"/>
                  <a:pt x="3560" y="17671"/>
                  <a:pt x="3594" y="17534"/>
                </a:cubicBezTo>
                <a:cubicBezTo>
                  <a:pt x="3619" y="17433"/>
                  <a:pt x="3641" y="17274"/>
                  <a:pt x="3642" y="17180"/>
                </a:cubicBezTo>
                <a:cubicBezTo>
                  <a:pt x="3642" y="17087"/>
                  <a:pt x="3656" y="16996"/>
                  <a:pt x="3673" y="16979"/>
                </a:cubicBezTo>
                <a:cubicBezTo>
                  <a:pt x="3695" y="16956"/>
                  <a:pt x="3693" y="16931"/>
                  <a:pt x="3663" y="16887"/>
                </a:cubicBezTo>
                <a:cubicBezTo>
                  <a:pt x="3645" y="16859"/>
                  <a:pt x="3634" y="16845"/>
                  <a:pt x="3626" y="16844"/>
                </a:cubicBezTo>
                <a:close/>
                <a:moveTo>
                  <a:pt x="12808" y="16910"/>
                </a:moveTo>
                <a:cubicBezTo>
                  <a:pt x="12808" y="16882"/>
                  <a:pt x="12496" y="17044"/>
                  <a:pt x="12472" y="17085"/>
                </a:cubicBezTo>
                <a:cubicBezTo>
                  <a:pt x="12462" y="17101"/>
                  <a:pt x="12535" y="17072"/>
                  <a:pt x="12632" y="17022"/>
                </a:cubicBezTo>
                <a:cubicBezTo>
                  <a:pt x="12729" y="16972"/>
                  <a:pt x="12808" y="16922"/>
                  <a:pt x="12808" y="16910"/>
                </a:cubicBezTo>
                <a:close/>
                <a:moveTo>
                  <a:pt x="5199" y="16946"/>
                </a:moveTo>
                <a:cubicBezTo>
                  <a:pt x="5188" y="16947"/>
                  <a:pt x="5176" y="16960"/>
                  <a:pt x="5158" y="16986"/>
                </a:cubicBezTo>
                <a:cubicBezTo>
                  <a:pt x="5136" y="17017"/>
                  <a:pt x="5129" y="17054"/>
                  <a:pt x="5143" y="17068"/>
                </a:cubicBezTo>
                <a:cubicBezTo>
                  <a:pt x="5156" y="17082"/>
                  <a:pt x="5147" y="17119"/>
                  <a:pt x="5124" y="17157"/>
                </a:cubicBezTo>
                <a:cubicBezTo>
                  <a:pt x="5090" y="17211"/>
                  <a:pt x="5091" y="17232"/>
                  <a:pt x="5117" y="17266"/>
                </a:cubicBezTo>
                <a:cubicBezTo>
                  <a:pt x="5160" y="17320"/>
                  <a:pt x="5171" y="17319"/>
                  <a:pt x="5212" y="17260"/>
                </a:cubicBezTo>
                <a:cubicBezTo>
                  <a:pt x="5241" y="17218"/>
                  <a:pt x="5251" y="17219"/>
                  <a:pt x="5290" y="17253"/>
                </a:cubicBezTo>
                <a:cubicBezTo>
                  <a:pt x="5329" y="17287"/>
                  <a:pt x="5338" y="17284"/>
                  <a:pt x="5359" y="17250"/>
                </a:cubicBezTo>
                <a:cubicBezTo>
                  <a:pt x="5394" y="17191"/>
                  <a:pt x="5374" y="17155"/>
                  <a:pt x="5309" y="17154"/>
                </a:cubicBezTo>
                <a:cubicBezTo>
                  <a:pt x="5230" y="17153"/>
                  <a:pt x="5211" y="17120"/>
                  <a:pt x="5252" y="17068"/>
                </a:cubicBezTo>
                <a:cubicBezTo>
                  <a:pt x="5282" y="17031"/>
                  <a:pt x="5280" y="17018"/>
                  <a:pt x="5243" y="16979"/>
                </a:cubicBezTo>
                <a:cubicBezTo>
                  <a:pt x="5222" y="16957"/>
                  <a:pt x="5210" y="16945"/>
                  <a:pt x="5199" y="16946"/>
                </a:cubicBezTo>
                <a:close/>
                <a:moveTo>
                  <a:pt x="17408" y="16963"/>
                </a:moveTo>
                <a:cubicBezTo>
                  <a:pt x="17397" y="16980"/>
                  <a:pt x="17407" y="17193"/>
                  <a:pt x="17427" y="17438"/>
                </a:cubicBezTo>
                <a:cubicBezTo>
                  <a:pt x="17468" y="17932"/>
                  <a:pt x="17479" y="17956"/>
                  <a:pt x="17659" y="17956"/>
                </a:cubicBezTo>
                <a:cubicBezTo>
                  <a:pt x="17723" y="17956"/>
                  <a:pt x="17772" y="17937"/>
                  <a:pt x="17804" y="17900"/>
                </a:cubicBezTo>
                <a:cubicBezTo>
                  <a:pt x="17867" y="17827"/>
                  <a:pt x="17880" y="17830"/>
                  <a:pt x="18011" y="17930"/>
                </a:cubicBezTo>
                <a:cubicBezTo>
                  <a:pt x="18143" y="18030"/>
                  <a:pt x="18150" y="18030"/>
                  <a:pt x="18199" y="17953"/>
                </a:cubicBezTo>
                <a:cubicBezTo>
                  <a:pt x="18232" y="17902"/>
                  <a:pt x="18245" y="17896"/>
                  <a:pt x="18294" y="17923"/>
                </a:cubicBezTo>
                <a:cubicBezTo>
                  <a:pt x="18358" y="17959"/>
                  <a:pt x="18590" y="17966"/>
                  <a:pt x="18639" y="17933"/>
                </a:cubicBezTo>
                <a:cubicBezTo>
                  <a:pt x="18719" y="17879"/>
                  <a:pt x="18745" y="17593"/>
                  <a:pt x="18674" y="17547"/>
                </a:cubicBezTo>
                <a:cubicBezTo>
                  <a:pt x="18635" y="17521"/>
                  <a:pt x="18617" y="17641"/>
                  <a:pt x="18652" y="17699"/>
                </a:cubicBezTo>
                <a:cubicBezTo>
                  <a:pt x="18707" y="17791"/>
                  <a:pt x="18641" y="17844"/>
                  <a:pt x="18469" y="17844"/>
                </a:cubicBezTo>
                <a:cubicBezTo>
                  <a:pt x="18334" y="17844"/>
                  <a:pt x="18316" y="17836"/>
                  <a:pt x="18196" y="17718"/>
                </a:cubicBezTo>
                <a:cubicBezTo>
                  <a:pt x="18125" y="17649"/>
                  <a:pt x="18054" y="17590"/>
                  <a:pt x="18039" y="17590"/>
                </a:cubicBezTo>
                <a:cubicBezTo>
                  <a:pt x="18024" y="17590"/>
                  <a:pt x="17968" y="17649"/>
                  <a:pt x="17914" y="17718"/>
                </a:cubicBezTo>
                <a:cubicBezTo>
                  <a:pt x="17829" y="17827"/>
                  <a:pt x="17799" y="17844"/>
                  <a:pt x="17713" y="17844"/>
                </a:cubicBezTo>
                <a:cubicBezTo>
                  <a:pt x="17658" y="17844"/>
                  <a:pt x="17594" y="17827"/>
                  <a:pt x="17568" y="17807"/>
                </a:cubicBezTo>
                <a:cubicBezTo>
                  <a:pt x="17509" y="17762"/>
                  <a:pt x="17471" y="17600"/>
                  <a:pt x="17468" y="17365"/>
                </a:cubicBezTo>
                <a:cubicBezTo>
                  <a:pt x="17464" y="17130"/>
                  <a:pt x="17433" y="16922"/>
                  <a:pt x="17408" y="16963"/>
                </a:cubicBezTo>
                <a:close/>
                <a:moveTo>
                  <a:pt x="8964" y="16966"/>
                </a:moveTo>
                <a:cubicBezTo>
                  <a:pt x="8943" y="17001"/>
                  <a:pt x="8952" y="17228"/>
                  <a:pt x="8992" y="17672"/>
                </a:cubicBezTo>
                <a:cubicBezTo>
                  <a:pt x="9003" y="17793"/>
                  <a:pt x="9025" y="17868"/>
                  <a:pt x="9058" y="17903"/>
                </a:cubicBezTo>
                <a:cubicBezTo>
                  <a:pt x="9125" y="17974"/>
                  <a:pt x="9271" y="17970"/>
                  <a:pt x="9360" y="17897"/>
                </a:cubicBezTo>
                <a:lnTo>
                  <a:pt x="9432" y="17840"/>
                </a:lnTo>
                <a:lnTo>
                  <a:pt x="9558" y="17926"/>
                </a:lnTo>
                <a:cubicBezTo>
                  <a:pt x="9626" y="17974"/>
                  <a:pt x="9686" y="18012"/>
                  <a:pt x="9693" y="18012"/>
                </a:cubicBezTo>
                <a:cubicBezTo>
                  <a:pt x="9699" y="18012"/>
                  <a:pt x="9724" y="17986"/>
                  <a:pt x="9749" y="17953"/>
                </a:cubicBezTo>
                <a:cubicBezTo>
                  <a:pt x="9788" y="17903"/>
                  <a:pt x="9805" y="17900"/>
                  <a:pt x="9853" y="17926"/>
                </a:cubicBezTo>
                <a:cubicBezTo>
                  <a:pt x="9939" y="17975"/>
                  <a:pt x="10057" y="17962"/>
                  <a:pt x="10132" y="17900"/>
                </a:cubicBezTo>
                <a:cubicBezTo>
                  <a:pt x="10199" y="17845"/>
                  <a:pt x="10201" y="17845"/>
                  <a:pt x="10248" y="17900"/>
                </a:cubicBezTo>
                <a:cubicBezTo>
                  <a:pt x="10307" y="17967"/>
                  <a:pt x="10440" y="17975"/>
                  <a:pt x="10525" y="17913"/>
                </a:cubicBezTo>
                <a:cubicBezTo>
                  <a:pt x="10581" y="17872"/>
                  <a:pt x="10591" y="17872"/>
                  <a:pt x="10635" y="17913"/>
                </a:cubicBezTo>
                <a:cubicBezTo>
                  <a:pt x="10700" y="17975"/>
                  <a:pt x="10802" y="17969"/>
                  <a:pt x="10886" y="17900"/>
                </a:cubicBezTo>
                <a:cubicBezTo>
                  <a:pt x="10943" y="17853"/>
                  <a:pt x="10968" y="17847"/>
                  <a:pt x="11015" y="17873"/>
                </a:cubicBezTo>
                <a:cubicBezTo>
                  <a:pt x="11093" y="17918"/>
                  <a:pt x="11190" y="17887"/>
                  <a:pt x="11209" y="17811"/>
                </a:cubicBezTo>
                <a:cubicBezTo>
                  <a:pt x="11234" y="17714"/>
                  <a:pt x="11228" y="17590"/>
                  <a:pt x="11200" y="17590"/>
                </a:cubicBezTo>
                <a:cubicBezTo>
                  <a:pt x="11155" y="17590"/>
                  <a:pt x="11142" y="17643"/>
                  <a:pt x="11172" y="17702"/>
                </a:cubicBezTo>
                <a:cubicBezTo>
                  <a:pt x="11219" y="17796"/>
                  <a:pt x="11125" y="17814"/>
                  <a:pt x="11052" y="17725"/>
                </a:cubicBezTo>
                <a:lnTo>
                  <a:pt x="10993" y="17652"/>
                </a:lnTo>
                <a:lnTo>
                  <a:pt x="10920" y="17748"/>
                </a:lnTo>
                <a:cubicBezTo>
                  <a:pt x="10836" y="17859"/>
                  <a:pt x="10738" y="17874"/>
                  <a:pt x="10650" y="17788"/>
                </a:cubicBezTo>
                <a:lnTo>
                  <a:pt x="10591" y="17732"/>
                </a:lnTo>
                <a:lnTo>
                  <a:pt x="10544" y="17788"/>
                </a:lnTo>
                <a:cubicBezTo>
                  <a:pt x="10480" y="17862"/>
                  <a:pt x="10340" y="17861"/>
                  <a:pt x="10277" y="17788"/>
                </a:cubicBezTo>
                <a:cubicBezTo>
                  <a:pt x="10229" y="17732"/>
                  <a:pt x="10227" y="17732"/>
                  <a:pt x="10161" y="17788"/>
                </a:cubicBezTo>
                <a:cubicBezTo>
                  <a:pt x="10118" y="17823"/>
                  <a:pt x="10051" y="17844"/>
                  <a:pt x="9978" y="17844"/>
                </a:cubicBezTo>
                <a:cubicBezTo>
                  <a:pt x="9879" y="17844"/>
                  <a:pt x="9849" y="17828"/>
                  <a:pt x="9743" y="17718"/>
                </a:cubicBezTo>
                <a:cubicBezTo>
                  <a:pt x="9676" y="17649"/>
                  <a:pt x="9611" y="17590"/>
                  <a:pt x="9598" y="17590"/>
                </a:cubicBezTo>
                <a:cubicBezTo>
                  <a:pt x="9586" y="17590"/>
                  <a:pt x="9526" y="17649"/>
                  <a:pt x="9467" y="17718"/>
                </a:cubicBezTo>
                <a:cubicBezTo>
                  <a:pt x="9373" y="17828"/>
                  <a:pt x="9342" y="17844"/>
                  <a:pt x="9250" y="17844"/>
                </a:cubicBezTo>
                <a:cubicBezTo>
                  <a:pt x="9071" y="17844"/>
                  <a:pt x="9050" y="17792"/>
                  <a:pt x="9017" y="17329"/>
                </a:cubicBezTo>
                <a:cubicBezTo>
                  <a:pt x="9001" y="17088"/>
                  <a:pt x="8978" y="16943"/>
                  <a:pt x="8964" y="16966"/>
                </a:cubicBezTo>
                <a:close/>
                <a:moveTo>
                  <a:pt x="4025" y="16969"/>
                </a:moveTo>
                <a:cubicBezTo>
                  <a:pt x="4019" y="16961"/>
                  <a:pt x="4012" y="16970"/>
                  <a:pt x="3996" y="16992"/>
                </a:cubicBezTo>
                <a:cubicBezTo>
                  <a:pt x="3970" y="17028"/>
                  <a:pt x="3963" y="17097"/>
                  <a:pt x="3974" y="17240"/>
                </a:cubicBezTo>
                <a:cubicBezTo>
                  <a:pt x="3983" y="17348"/>
                  <a:pt x="3999" y="17554"/>
                  <a:pt x="4009" y="17699"/>
                </a:cubicBezTo>
                <a:cubicBezTo>
                  <a:pt x="4022" y="17890"/>
                  <a:pt x="4034" y="17949"/>
                  <a:pt x="4053" y="17913"/>
                </a:cubicBezTo>
                <a:cubicBezTo>
                  <a:pt x="4069" y="17882"/>
                  <a:pt x="4070" y="17733"/>
                  <a:pt x="4056" y="17510"/>
                </a:cubicBezTo>
                <a:cubicBezTo>
                  <a:pt x="4044" y="17315"/>
                  <a:pt x="4032" y="17107"/>
                  <a:pt x="4031" y="17048"/>
                </a:cubicBezTo>
                <a:cubicBezTo>
                  <a:pt x="4030" y="17001"/>
                  <a:pt x="4030" y="16977"/>
                  <a:pt x="4025" y="16969"/>
                </a:cubicBezTo>
                <a:close/>
                <a:moveTo>
                  <a:pt x="6229" y="16976"/>
                </a:moveTo>
                <a:cubicBezTo>
                  <a:pt x="6225" y="16981"/>
                  <a:pt x="6214" y="17089"/>
                  <a:pt x="6204" y="17217"/>
                </a:cubicBezTo>
                <a:cubicBezTo>
                  <a:pt x="6191" y="17391"/>
                  <a:pt x="6196" y="17450"/>
                  <a:pt x="6220" y="17444"/>
                </a:cubicBezTo>
                <a:cubicBezTo>
                  <a:pt x="6238" y="17440"/>
                  <a:pt x="6260" y="17489"/>
                  <a:pt x="6273" y="17563"/>
                </a:cubicBezTo>
                <a:cubicBezTo>
                  <a:pt x="6310" y="17773"/>
                  <a:pt x="6354" y="17914"/>
                  <a:pt x="6386" y="17936"/>
                </a:cubicBezTo>
                <a:cubicBezTo>
                  <a:pt x="6431" y="17966"/>
                  <a:pt x="6639" y="17962"/>
                  <a:pt x="6697" y="17930"/>
                </a:cubicBezTo>
                <a:cubicBezTo>
                  <a:pt x="6759" y="17895"/>
                  <a:pt x="6790" y="17758"/>
                  <a:pt x="6766" y="17623"/>
                </a:cubicBezTo>
                <a:cubicBezTo>
                  <a:pt x="6749" y="17527"/>
                  <a:pt x="6743" y="17524"/>
                  <a:pt x="6709" y="17573"/>
                </a:cubicBezTo>
                <a:cubicBezTo>
                  <a:pt x="6678" y="17618"/>
                  <a:pt x="6679" y="17637"/>
                  <a:pt x="6713" y="17705"/>
                </a:cubicBezTo>
                <a:cubicBezTo>
                  <a:pt x="6749" y="17779"/>
                  <a:pt x="6748" y="17789"/>
                  <a:pt x="6697" y="17817"/>
                </a:cubicBezTo>
                <a:cubicBezTo>
                  <a:pt x="6606" y="17869"/>
                  <a:pt x="6455" y="17837"/>
                  <a:pt x="6399" y="17758"/>
                </a:cubicBezTo>
                <a:cubicBezTo>
                  <a:pt x="6353" y="17693"/>
                  <a:pt x="6298" y="17445"/>
                  <a:pt x="6254" y="17101"/>
                </a:cubicBezTo>
                <a:cubicBezTo>
                  <a:pt x="6245" y="17026"/>
                  <a:pt x="6233" y="16970"/>
                  <a:pt x="6229" y="16976"/>
                </a:cubicBezTo>
                <a:close/>
                <a:moveTo>
                  <a:pt x="6691" y="16976"/>
                </a:moveTo>
                <a:cubicBezTo>
                  <a:pt x="6669" y="16959"/>
                  <a:pt x="6638" y="16957"/>
                  <a:pt x="6615" y="16986"/>
                </a:cubicBezTo>
                <a:cubicBezTo>
                  <a:pt x="6589" y="17019"/>
                  <a:pt x="6589" y="17037"/>
                  <a:pt x="6612" y="17062"/>
                </a:cubicBezTo>
                <a:cubicBezTo>
                  <a:pt x="6635" y="17086"/>
                  <a:pt x="6628" y="17111"/>
                  <a:pt x="6584" y="17161"/>
                </a:cubicBezTo>
                <a:cubicBezTo>
                  <a:pt x="6527" y="17225"/>
                  <a:pt x="6527" y="17227"/>
                  <a:pt x="6578" y="17266"/>
                </a:cubicBezTo>
                <a:cubicBezTo>
                  <a:pt x="6623" y="17301"/>
                  <a:pt x="6637" y="17299"/>
                  <a:pt x="6678" y="17260"/>
                </a:cubicBezTo>
                <a:cubicBezTo>
                  <a:pt x="6714" y="17226"/>
                  <a:pt x="6733" y="17222"/>
                  <a:pt x="6757" y="17246"/>
                </a:cubicBezTo>
                <a:cubicBezTo>
                  <a:pt x="6779" y="17270"/>
                  <a:pt x="6797" y="17272"/>
                  <a:pt x="6823" y="17250"/>
                </a:cubicBezTo>
                <a:cubicBezTo>
                  <a:pt x="6876" y="17203"/>
                  <a:pt x="6865" y="17176"/>
                  <a:pt x="6779" y="17144"/>
                </a:cubicBezTo>
                <a:cubicBezTo>
                  <a:pt x="6720" y="17123"/>
                  <a:pt x="6706" y="17105"/>
                  <a:pt x="6716" y="17065"/>
                </a:cubicBezTo>
                <a:cubicBezTo>
                  <a:pt x="6725" y="17026"/>
                  <a:pt x="6712" y="16992"/>
                  <a:pt x="6691" y="16976"/>
                </a:cubicBezTo>
                <a:close/>
                <a:moveTo>
                  <a:pt x="14805" y="16976"/>
                </a:moveTo>
                <a:cubicBezTo>
                  <a:pt x="14801" y="16981"/>
                  <a:pt x="14789" y="17089"/>
                  <a:pt x="14780" y="17217"/>
                </a:cubicBezTo>
                <a:cubicBezTo>
                  <a:pt x="14766" y="17391"/>
                  <a:pt x="14771" y="17450"/>
                  <a:pt x="14795" y="17444"/>
                </a:cubicBezTo>
                <a:cubicBezTo>
                  <a:pt x="14814" y="17440"/>
                  <a:pt x="14836" y="17489"/>
                  <a:pt x="14849" y="17563"/>
                </a:cubicBezTo>
                <a:cubicBezTo>
                  <a:pt x="14886" y="17773"/>
                  <a:pt x="14930" y="17914"/>
                  <a:pt x="14962" y="17936"/>
                </a:cubicBezTo>
                <a:cubicBezTo>
                  <a:pt x="14979" y="17947"/>
                  <a:pt x="15036" y="17956"/>
                  <a:pt x="15091" y="17956"/>
                </a:cubicBezTo>
                <a:cubicBezTo>
                  <a:pt x="15168" y="17956"/>
                  <a:pt x="15201" y="17941"/>
                  <a:pt x="15235" y="17887"/>
                </a:cubicBezTo>
                <a:cubicBezTo>
                  <a:pt x="15284" y="17808"/>
                  <a:pt x="15335" y="17800"/>
                  <a:pt x="15433" y="17857"/>
                </a:cubicBezTo>
                <a:cubicBezTo>
                  <a:pt x="15534" y="17916"/>
                  <a:pt x="15593" y="17867"/>
                  <a:pt x="15593" y="17728"/>
                </a:cubicBezTo>
                <a:cubicBezTo>
                  <a:pt x="15593" y="17460"/>
                  <a:pt x="15483" y="17435"/>
                  <a:pt x="15336" y="17669"/>
                </a:cubicBezTo>
                <a:cubicBezTo>
                  <a:pt x="15240" y="17820"/>
                  <a:pt x="15226" y="17831"/>
                  <a:pt x="15128" y="17831"/>
                </a:cubicBezTo>
                <a:cubicBezTo>
                  <a:pt x="14958" y="17831"/>
                  <a:pt x="14906" y="17702"/>
                  <a:pt x="14830" y="17101"/>
                </a:cubicBezTo>
                <a:cubicBezTo>
                  <a:pt x="14821" y="17026"/>
                  <a:pt x="14809" y="16970"/>
                  <a:pt x="14805" y="16976"/>
                </a:cubicBezTo>
                <a:close/>
                <a:moveTo>
                  <a:pt x="18639" y="16976"/>
                </a:moveTo>
                <a:cubicBezTo>
                  <a:pt x="18611" y="16951"/>
                  <a:pt x="18593" y="16954"/>
                  <a:pt x="18557" y="16996"/>
                </a:cubicBezTo>
                <a:cubicBezTo>
                  <a:pt x="18526" y="17033"/>
                  <a:pt x="18521" y="17058"/>
                  <a:pt x="18542" y="17071"/>
                </a:cubicBezTo>
                <a:cubicBezTo>
                  <a:pt x="18563" y="17085"/>
                  <a:pt x="18558" y="17110"/>
                  <a:pt x="18526" y="17161"/>
                </a:cubicBezTo>
                <a:cubicBezTo>
                  <a:pt x="18483" y="17229"/>
                  <a:pt x="18484" y="17235"/>
                  <a:pt x="18529" y="17269"/>
                </a:cubicBezTo>
                <a:cubicBezTo>
                  <a:pt x="18570" y="17301"/>
                  <a:pt x="18583" y="17300"/>
                  <a:pt x="18611" y="17260"/>
                </a:cubicBezTo>
                <a:cubicBezTo>
                  <a:pt x="18639" y="17219"/>
                  <a:pt x="18650" y="17219"/>
                  <a:pt x="18689" y="17253"/>
                </a:cubicBezTo>
                <a:cubicBezTo>
                  <a:pt x="18728" y="17287"/>
                  <a:pt x="18737" y="17284"/>
                  <a:pt x="18758" y="17250"/>
                </a:cubicBezTo>
                <a:cubicBezTo>
                  <a:pt x="18796" y="17187"/>
                  <a:pt x="18788" y="17170"/>
                  <a:pt x="18714" y="17141"/>
                </a:cubicBezTo>
                <a:cubicBezTo>
                  <a:pt x="18664" y="17121"/>
                  <a:pt x="18649" y="17100"/>
                  <a:pt x="18661" y="17062"/>
                </a:cubicBezTo>
                <a:cubicBezTo>
                  <a:pt x="18670" y="17033"/>
                  <a:pt x="18659" y="16993"/>
                  <a:pt x="18639" y="16976"/>
                </a:cubicBezTo>
                <a:close/>
                <a:moveTo>
                  <a:pt x="8295" y="16986"/>
                </a:moveTo>
                <a:cubicBezTo>
                  <a:pt x="8285" y="16986"/>
                  <a:pt x="8273" y="16994"/>
                  <a:pt x="8254" y="17012"/>
                </a:cubicBezTo>
                <a:cubicBezTo>
                  <a:pt x="8222" y="17043"/>
                  <a:pt x="8198" y="17044"/>
                  <a:pt x="8160" y="17022"/>
                </a:cubicBezTo>
                <a:cubicBezTo>
                  <a:pt x="8099" y="16986"/>
                  <a:pt x="8050" y="17048"/>
                  <a:pt x="8094" y="17104"/>
                </a:cubicBezTo>
                <a:cubicBezTo>
                  <a:pt x="8129" y="17149"/>
                  <a:pt x="8162" y="17152"/>
                  <a:pt x="8185" y="17111"/>
                </a:cubicBezTo>
                <a:cubicBezTo>
                  <a:pt x="8195" y="17094"/>
                  <a:pt x="8233" y="17086"/>
                  <a:pt x="8267" y="17095"/>
                </a:cubicBezTo>
                <a:cubicBezTo>
                  <a:pt x="8342" y="17114"/>
                  <a:pt x="8376" y="17070"/>
                  <a:pt x="8330" y="17012"/>
                </a:cubicBezTo>
                <a:cubicBezTo>
                  <a:pt x="8315" y="16994"/>
                  <a:pt x="8306" y="16986"/>
                  <a:pt x="8295" y="16986"/>
                </a:cubicBezTo>
                <a:close/>
                <a:moveTo>
                  <a:pt x="2539" y="16999"/>
                </a:moveTo>
                <a:cubicBezTo>
                  <a:pt x="2496" y="16999"/>
                  <a:pt x="2484" y="17085"/>
                  <a:pt x="2520" y="17131"/>
                </a:cubicBezTo>
                <a:cubicBezTo>
                  <a:pt x="2552" y="17171"/>
                  <a:pt x="2558" y="17169"/>
                  <a:pt x="2590" y="17124"/>
                </a:cubicBezTo>
                <a:cubicBezTo>
                  <a:pt x="2625" y="17074"/>
                  <a:pt x="2594" y="16999"/>
                  <a:pt x="2539" y="16999"/>
                </a:cubicBezTo>
                <a:close/>
                <a:moveTo>
                  <a:pt x="4904" y="17005"/>
                </a:moveTo>
                <a:cubicBezTo>
                  <a:pt x="4865" y="16980"/>
                  <a:pt x="4847" y="16984"/>
                  <a:pt x="4822" y="17015"/>
                </a:cubicBezTo>
                <a:cubicBezTo>
                  <a:pt x="4798" y="17046"/>
                  <a:pt x="4776" y="17049"/>
                  <a:pt x="4734" y="17025"/>
                </a:cubicBezTo>
                <a:cubicBezTo>
                  <a:pt x="4669" y="16989"/>
                  <a:pt x="4619" y="17046"/>
                  <a:pt x="4665" y="17104"/>
                </a:cubicBezTo>
                <a:cubicBezTo>
                  <a:pt x="4700" y="17149"/>
                  <a:pt x="4732" y="17152"/>
                  <a:pt x="4756" y="17111"/>
                </a:cubicBezTo>
                <a:cubicBezTo>
                  <a:pt x="4766" y="17094"/>
                  <a:pt x="4801" y="17086"/>
                  <a:pt x="4835" y="17095"/>
                </a:cubicBezTo>
                <a:cubicBezTo>
                  <a:pt x="4919" y="17117"/>
                  <a:pt x="4971" y="17050"/>
                  <a:pt x="4904" y="17005"/>
                </a:cubicBezTo>
                <a:close/>
                <a:moveTo>
                  <a:pt x="16400" y="17005"/>
                </a:moveTo>
                <a:cubicBezTo>
                  <a:pt x="16361" y="16980"/>
                  <a:pt x="16344" y="16984"/>
                  <a:pt x="16318" y="17015"/>
                </a:cubicBezTo>
                <a:cubicBezTo>
                  <a:pt x="16294" y="17046"/>
                  <a:pt x="16272" y="17049"/>
                  <a:pt x="16231" y="17025"/>
                </a:cubicBezTo>
                <a:cubicBezTo>
                  <a:pt x="16165" y="16989"/>
                  <a:pt x="16115" y="17046"/>
                  <a:pt x="16161" y="17104"/>
                </a:cubicBezTo>
                <a:cubicBezTo>
                  <a:pt x="16196" y="17149"/>
                  <a:pt x="16229" y="17152"/>
                  <a:pt x="16252" y="17111"/>
                </a:cubicBezTo>
                <a:cubicBezTo>
                  <a:pt x="16262" y="17094"/>
                  <a:pt x="16297" y="17086"/>
                  <a:pt x="16331" y="17095"/>
                </a:cubicBezTo>
                <a:cubicBezTo>
                  <a:pt x="16415" y="17117"/>
                  <a:pt x="16467" y="17050"/>
                  <a:pt x="16400" y="17005"/>
                </a:cubicBezTo>
                <a:close/>
                <a:moveTo>
                  <a:pt x="20291" y="17071"/>
                </a:moveTo>
                <a:cubicBezTo>
                  <a:pt x="20293" y="17064"/>
                  <a:pt x="20275" y="17070"/>
                  <a:pt x="20237" y="17085"/>
                </a:cubicBezTo>
                <a:cubicBezTo>
                  <a:pt x="20063" y="17154"/>
                  <a:pt x="19962" y="17344"/>
                  <a:pt x="19961" y="17600"/>
                </a:cubicBezTo>
                <a:cubicBezTo>
                  <a:pt x="19960" y="17853"/>
                  <a:pt x="20052" y="18039"/>
                  <a:pt x="20215" y="18114"/>
                </a:cubicBezTo>
                <a:cubicBezTo>
                  <a:pt x="20330" y="18167"/>
                  <a:pt x="20332" y="18164"/>
                  <a:pt x="20215" y="18058"/>
                </a:cubicBezTo>
                <a:lnTo>
                  <a:pt x="20109" y="17963"/>
                </a:lnTo>
                <a:lnTo>
                  <a:pt x="20099" y="17675"/>
                </a:lnTo>
                <a:cubicBezTo>
                  <a:pt x="20088" y="17323"/>
                  <a:pt x="20103" y="17265"/>
                  <a:pt x="20222" y="17147"/>
                </a:cubicBezTo>
                <a:cubicBezTo>
                  <a:pt x="20268" y="17102"/>
                  <a:pt x="20288" y="17079"/>
                  <a:pt x="20291" y="17071"/>
                </a:cubicBezTo>
                <a:close/>
                <a:moveTo>
                  <a:pt x="5579" y="17085"/>
                </a:moveTo>
                <a:cubicBezTo>
                  <a:pt x="5557" y="17085"/>
                  <a:pt x="5544" y="17119"/>
                  <a:pt x="5544" y="17180"/>
                </a:cubicBezTo>
                <a:cubicBezTo>
                  <a:pt x="5544" y="17299"/>
                  <a:pt x="5635" y="17380"/>
                  <a:pt x="5739" y="17352"/>
                </a:cubicBezTo>
                <a:cubicBezTo>
                  <a:pt x="5864" y="17319"/>
                  <a:pt x="6142" y="17643"/>
                  <a:pt x="6085" y="17755"/>
                </a:cubicBezTo>
                <a:cubicBezTo>
                  <a:pt x="6056" y="17811"/>
                  <a:pt x="5918" y="17915"/>
                  <a:pt x="5745" y="18012"/>
                </a:cubicBezTo>
                <a:lnTo>
                  <a:pt x="5639" y="18071"/>
                </a:lnTo>
                <a:lnTo>
                  <a:pt x="5745" y="18055"/>
                </a:lnTo>
                <a:cubicBezTo>
                  <a:pt x="5925" y="18025"/>
                  <a:pt x="6014" y="17963"/>
                  <a:pt x="6088" y="17821"/>
                </a:cubicBezTo>
                <a:cubicBezTo>
                  <a:pt x="6125" y="17748"/>
                  <a:pt x="6164" y="17638"/>
                  <a:pt x="6172" y="17576"/>
                </a:cubicBezTo>
                <a:cubicBezTo>
                  <a:pt x="6187" y="17477"/>
                  <a:pt x="6186" y="17472"/>
                  <a:pt x="6160" y="17534"/>
                </a:cubicBezTo>
                <a:cubicBezTo>
                  <a:pt x="6131" y="17601"/>
                  <a:pt x="6127" y="17602"/>
                  <a:pt x="6097" y="17550"/>
                </a:cubicBezTo>
                <a:cubicBezTo>
                  <a:pt x="5996" y="17371"/>
                  <a:pt x="5676" y="17085"/>
                  <a:pt x="5579" y="17085"/>
                </a:cubicBezTo>
                <a:close/>
                <a:moveTo>
                  <a:pt x="14155" y="17085"/>
                </a:moveTo>
                <a:cubicBezTo>
                  <a:pt x="14133" y="17085"/>
                  <a:pt x="14120" y="17119"/>
                  <a:pt x="14120" y="17180"/>
                </a:cubicBezTo>
                <a:cubicBezTo>
                  <a:pt x="14120" y="17299"/>
                  <a:pt x="14210" y="17380"/>
                  <a:pt x="14315" y="17352"/>
                </a:cubicBezTo>
                <a:cubicBezTo>
                  <a:pt x="14440" y="17319"/>
                  <a:pt x="14717" y="17643"/>
                  <a:pt x="14660" y="17755"/>
                </a:cubicBezTo>
                <a:cubicBezTo>
                  <a:pt x="14632" y="17811"/>
                  <a:pt x="14493" y="17915"/>
                  <a:pt x="14321" y="18012"/>
                </a:cubicBezTo>
                <a:lnTo>
                  <a:pt x="14215" y="18071"/>
                </a:lnTo>
                <a:lnTo>
                  <a:pt x="14321" y="18055"/>
                </a:lnTo>
                <a:cubicBezTo>
                  <a:pt x="14501" y="18025"/>
                  <a:pt x="14590" y="17963"/>
                  <a:pt x="14664" y="17821"/>
                </a:cubicBezTo>
                <a:cubicBezTo>
                  <a:pt x="14701" y="17748"/>
                  <a:pt x="14739" y="17638"/>
                  <a:pt x="14748" y="17576"/>
                </a:cubicBezTo>
                <a:cubicBezTo>
                  <a:pt x="14763" y="17477"/>
                  <a:pt x="14762" y="17472"/>
                  <a:pt x="14736" y="17534"/>
                </a:cubicBezTo>
                <a:cubicBezTo>
                  <a:pt x="14707" y="17601"/>
                  <a:pt x="14703" y="17602"/>
                  <a:pt x="14673" y="17550"/>
                </a:cubicBezTo>
                <a:cubicBezTo>
                  <a:pt x="14572" y="17371"/>
                  <a:pt x="14252" y="17085"/>
                  <a:pt x="14155" y="17085"/>
                </a:cubicBezTo>
                <a:close/>
                <a:moveTo>
                  <a:pt x="17094" y="17085"/>
                </a:moveTo>
                <a:cubicBezTo>
                  <a:pt x="17056" y="17085"/>
                  <a:pt x="17041" y="17174"/>
                  <a:pt x="17072" y="17213"/>
                </a:cubicBezTo>
                <a:cubicBezTo>
                  <a:pt x="17112" y="17264"/>
                  <a:pt x="17140" y="17263"/>
                  <a:pt x="17160" y="17207"/>
                </a:cubicBezTo>
                <a:cubicBezTo>
                  <a:pt x="17176" y="17162"/>
                  <a:pt x="17134" y="17085"/>
                  <a:pt x="17094" y="17085"/>
                </a:cubicBezTo>
                <a:close/>
                <a:moveTo>
                  <a:pt x="8653" y="17141"/>
                </a:moveTo>
                <a:cubicBezTo>
                  <a:pt x="8623" y="17143"/>
                  <a:pt x="8586" y="17158"/>
                  <a:pt x="8562" y="17184"/>
                </a:cubicBezTo>
                <a:cubicBezTo>
                  <a:pt x="8517" y="17231"/>
                  <a:pt x="8513" y="17261"/>
                  <a:pt x="8537" y="17355"/>
                </a:cubicBezTo>
                <a:cubicBezTo>
                  <a:pt x="8552" y="17415"/>
                  <a:pt x="8553" y="17417"/>
                  <a:pt x="8656" y="17368"/>
                </a:cubicBezTo>
                <a:cubicBezTo>
                  <a:pt x="8796" y="17303"/>
                  <a:pt x="8817" y="17277"/>
                  <a:pt x="8713" y="17299"/>
                </a:cubicBezTo>
                <a:cubicBezTo>
                  <a:pt x="8612" y="17320"/>
                  <a:pt x="8530" y="17267"/>
                  <a:pt x="8575" y="17210"/>
                </a:cubicBezTo>
                <a:cubicBezTo>
                  <a:pt x="8590" y="17191"/>
                  <a:pt x="8624" y="17182"/>
                  <a:pt x="8653" y="17190"/>
                </a:cubicBezTo>
                <a:cubicBezTo>
                  <a:pt x="8682" y="17198"/>
                  <a:pt x="8707" y="17188"/>
                  <a:pt x="8707" y="17170"/>
                </a:cubicBezTo>
                <a:cubicBezTo>
                  <a:pt x="8707" y="17147"/>
                  <a:pt x="8684" y="17138"/>
                  <a:pt x="8653" y="17141"/>
                </a:cubicBezTo>
                <a:close/>
                <a:moveTo>
                  <a:pt x="10299" y="17326"/>
                </a:moveTo>
                <a:cubicBezTo>
                  <a:pt x="10256" y="17293"/>
                  <a:pt x="10246" y="17292"/>
                  <a:pt x="10220" y="17329"/>
                </a:cubicBezTo>
                <a:cubicBezTo>
                  <a:pt x="10196" y="17363"/>
                  <a:pt x="10180" y="17365"/>
                  <a:pt x="10132" y="17339"/>
                </a:cubicBezTo>
                <a:cubicBezTo>
                  <a:pt x="10084" y="17312"/>
                  <a:pt x="10070" y="17316"/>
                  <a:pt x="10057" y="17352"/>
                </a:cubicBezTo>
                <a:cubicBezTo>
                  <a:pt x="10048" y="17376"/>
                  <a:pt x="10057" y="17414"/>
                  <a:pt x="10076" y="17438"/>
                </a:cubicBezTo>
                <a:cubicBezTo>
                  <a:pt x="10106" y="17476"/>
                  <a:pt x="10114" y="17473"/>
                  <a:pt x="10157" y="17431"/>
                </a:cubicBezTo>
                <a:cubicBezTo>
                  <a:pt x="10195" y="17395"/>
                  <a:pt x="10217" y="17393"/>
                  <a:pt x="10245" y="17418"/>
                </a:cubicBezTo>
                <a:cubicBezTo>
                  <a:pt x="10274" y="17443"/>
                  <a:pt x="10288" y="17441"/>
                  <a:pt x="10314" y="17408"/>
                </a:cubicBezTo>
                <a:cubicBezTo>
                  <a:pt x="10343" y="17372"/>
                  <a:pt x="10340" y="17357"/>
                  <a:pt x="10299" y="17326"/>
                </a:cubicBezTo>
                <a:close/>
                <a:moveTo>
                  <a:pt x="2618" y="17349"/>
                </a:moveTo>
                <a:cubicBezTo>
                  <a:pt x="2570" y="17328"/>
                  <a:pt x="2522" y="17380"/>
                  <a:pt x="2486" y="17507"/>
                </a:cubicBezTo>
                <a:cubicBezTo>
                  <a:pt x="2469" y="17566"/>
                  <a:pt x="2464" y="17635"/>
                  <a:pt x="2473" y="17659"/>
                </a:cubicBezTo>
                <a:cubicBezTo>
                  <a:pt x="2492" y="17710"/>
                  <a:pt x="2551" y="17715"/>
                  <a:pt x="2627" y="17672"/>
                </a:cubicBezTo>
                <a:cubicBezTo>
                  <a:pt x="2667" y="17650"/>
                  <a:pt x="2693" y="17652"/>
                  <a:pt x="2725" y="17679"/>
                </a:cubicBezTo>
                <a:cubicBezTo>
                  <a:pt x="2762" y="17711"/>
                  <a:pt x="2765" y="17706"/>
                  <a:pt x="2747" y="17619"/>
                </a:cubicBezTo>
                <a:cubicBezTo>
                  <a:pt x="2714" y="17463"/>
                  <a:pt x="2665" y="17369"/>
                  <a:pt x="2618" y="17349"/>
                </a:cubicBezTo>
                <a:close/>
                <a:moveTo>
                  <a:pt x="20756" y="17359"/>
                </a:moveTo>
                <a:lnTo>
                  <a:pt x="20724" y="17451"/>
                </a:lnTo>
                <a:cubicBezTo>
                  <a:pt x="20696" y="17539"/>
                  <a:pt x="20700" y="17551"/>
                  <a:pt x="20796" y="17642"/>
                </a:cubicBezTo>
                <a:cubicBezTo>
                  <a:pt x="20852" y="17696"/>
                  <a:pt x="20892" y="17747"/>
                  <a:pt x="20884" y="17761"/>
                </a:cubicBezTo>
                <a:cubicBezTo>
                  <a:pt x="20876" y="17775"/>
                  <a:pt x="20799" y="17788"/>
                  <a:pt x="20712" y="17788"/>
                </a:cubicBezTo>
                <a:lnTo>
                  <a:pt x="20551" y="17788"/>
                </a:lnTo>
                <a:lnTo>
                  <a:pt x="20551" y="17873"/>
                </a:lnTo>
                <a:lnTo>
                  <a:pt x="20551" y="17959"/>
                </a:lnTo>
                <a:lnTo>
                  <a:pt x="20759" y="17949"/>
                </a:lnTo>
                <a:lnTo>
                  <a:pt x="20966" y="17943"/>
                </a:lnTo>
                <a:lnTo>
                  <a:pt x="20975" y="17804"/>
                </a:lnTo>
                <a:cubicBezTo>
                  <a:pt x="20986" y="17635"/>
                  <a:pt x="20945" y="17527"/>
                  <a:pt x="20837" y="17431"/>
                </a:cubicBezTo>
                <a:lnTo>
                  <a:pt x="20756" y="17359"/>
                </a:lnTo>
                <a:close/>
                <a:moveTo>
                  <a:pt x="4832" y="17372"/>
                </a:moveTo>
                <a:cubicBezTo>
                  <a:pt x="4827" y="17373"/>
                  <a:pt x="4823" y="17385"/>
                  <a:pt x="4822" y="17411"/>
                </a:cubicBezTo>
                <a:cubicBezTo>
                  <a:pt x="4822" y="17448"/>
                  <a:pt x="4783" y="17495"/>
                  <a:pt x="4722" y="17537"/>
                </a:cubicBezTo>
                <a:cubicBezTo>
                  <a:pt x="4606" y="17616"/>
                  <a:pt x="4547" y="17746"/>
                  <a:pt x="4609" y="17788"/>
                </a:cubicBezTo>
                <a:cubicBezTo>
                  <a:pt x="4663" y="17824"/>
                  <a:pt x="4779" y="17823"/>
                  <a:pt x="4816" y="17784"/>
                </a:cubicBezTo>
                <a:cubicBezTo>
                  <a:pt x="4839" y="17760"/>
                  <a:pt x="4853" y="17772"/>
                  <a:pt x="4879" y="17834"/>
                </a:cubicBezTo>
                <a:cubicBezTo>
                  <a:pt x="4898" y="17879"/>
                  <a:pt x="4926" y="17925"/>
                  <a:pt x="4942" y="17936"/>
                </a:cubicBezTo>
                <a:cubicBezTo>
                  <a:pt x="4977" y="17963"/>
                  <a:pt x="5202" y="17960"/>
                  <a:pt x="5243" y="17933"/>
                </a:cubicBezTo>
                <a:cubicBezTo>
                  <a:pt x="5323" y="17879"/>
                  <a:pt x="5349" y="17593"/>
                  <a:pt x="5278" y="17547"/>
                </a:cubicBezTo>
                <a:cubicBezTo>
                  <a:pt x="5239" y="17521"/>
                  <a:pt x="5221" y="17641"/>
                  <a:pt x="5256" y="17699"/>
                </a:cubicBezTo>
                <a:cubicBezTo>
                  <a:pt x="5309" y="17788"/>
                  <a:pt x="5242" y="17844"/>
                  <a:pt x="5086" y="17844"/>
                </a:cubicBezTo>
                <a:cubicBezTo>
                  <a:pt x="4934" y="17844"/>
                  <a:pt x="4916" y="17818"/>
                  <a:pt x="4888" y="17590"/>
                </a:cubicBezTo>
                <a:cubicBezTo>
                  <a:pt x="4873" y="17466"/>
                  <a:pt x="4845" y="17368"/>
                  <a:pt x="4832" y="17372"/>
                </a:cubicBezTo>
                <a:close/>
                <a:moveTo>
                  <a:pt x="16325" y="17372"/>
                </a:moveTo>
                <a:cubicBezTo>
                  <a:pt x="16320" y="17373"/>
                  <a:pt x="16319" y="17385"/>
                  <a:pt x="16318" y="17411"/>
                </a:cubicBezTo>
                <a:cubicBezTo>
                  <a:pt x="16318" y="17448"/>
                  <a:pt x="16280" y="17495"/>
                  <a:pt x="16218" y="17537"/>
                </a:cubicBezTo>
                <a:cubicBezTo>
                  <a:pt x="16102" y="17616"/>
                  <a:pt x="16043" y="17746"/>
                  <a:pt x="16105" y="17788"/>
                </a:cubicBezTo>
                <a:cubicBezTo>
                  <a:pt x="16160" y="17824"/>
                  <a:pt x="16275" y="17823"/>
                  <a:pt x="16312" y="17784"/>
                </a:cubicBezTo>
                <a:cubicBezTo>
                  <a:pt x="16335" y="17760"/>
                  <a:pt x="16349" y="17772"/>
                  <a:pt x="16375" y="17834"/>
                </a:cubicBezTo>
                <a:cubicBezTo>
                  <a:pt x="16394" y="17879"/>
                  <a:pt x="16423" y="17925"/>
                  <a:pt x="16438" y="17936"/>
                </a:cubicBezTo>
                <a:cubicBezTo>
                  <a:pt x="16487" y="17973"/>
                  <a:pt x="16619" y="17958"/>
                  <a:pt x="16670" y="17910"/>
                </a:cubicBezTo>
                <a:cubicBezTo>
                  <a:pt x="16717" y="17865"/>
                  <a:pt x="16727" y="17865"/>
                  <a:pt x="16799" y="17910"/>
                </a:cubicBezTo>
                <a:cubicBezTo>
                  <a:pt x="16894" y="17969"/>
                  <a:pt x="17078" y="17970"/>
                  <a:pt x="17132" y="17913"/>
                </a:cubicBezTo>
                <a:cubicBezTo>
                  <a:pt x="17154" y="17890"/>
                  <a:pt x="17179" y="17846"/>
                  <a:pt x="17188" y="17814"/>
                </a:cubicBezTo>
                <a:cubicBezTo>
                  <a:pt x="17210" y="17743"/>
                  <a:pt x="17183" y="17563"/>
                  <a:pt x="17151" y="17563"/>
                </a:cubicBezTo>
                <a:cubicBezTo>
                  <a:pt x="17108" y="17563"/>
                  <a:pt x="17101" y="17631"/>
                  <a:pt x="17138" y="17708"/>
                </a:cubicBezTo>
                <a:cubicBezTo>
                  <a:pt x="17171" y="17777"/>
                  <a:pt x="17169" y="17788"/>
                  <a:pt x="17122" y="17814"/>
                </a:cubicBezTo>
                <a:cubicBezTo>
                  <a:pt x="17029" y="17867"/>
                  <a:pt x="16862" y="17851"/>
                  <a:pt x="16818" y="17784"/>
                </a:cubicBezTo>
                <a:lnTo>
                  <a:pt x="16777" y="17725"/>
                </a:lnTo>
                <a:lnTo>
                  <a:pt x="16705" y="17784"/>
                </a:lnTo>
                <a:cubicBezTo>
                  <a:pt x="16613" y="17860"/>
                  <a:pt x="16465" y="17866"/>
                  <a:pt x="16428" y="17794"/>
                </a:cubicBezTo>
                <a:cubicBezTo>
                  <a:pt x="16414" y="17766"/>
                  <a:pt x="16391" y="17674"/>
                  <a:pt x="16381" y="17590"/>
                </a:cubicBezTo>
                <a:cubicBezTo>
                  <a:pt x="16366" y="17466"/>
                  <a:pt x="16338" y="17368"/>
                  <a:pt x="16325" y="17372"/>
                </a:cubicBezTo>
                <a:close/>
                <a:moveTo>
                  <a:pt x="8254" y="17398"/>
                </a:moveTo>
                <a:cubicBezTo>
                  <a:pt x="8254" y="17424"/>
                  <a:pt x="8210" y="17482"/>
                  <a:pt x="8157" y="17524"/>
                </a:cubicBezTo>
                <a:cubicBezTo>
                  <a:pt x="8105" y="17566"/>
                  <a:pt x="8043" y="17635"/>
                  <a:pt x="8022" y="17679"/>
                </a:cubicBezTo>
                <a:cubicBezTo>
                  <a:pt x="7987" y="17751"/>
                  <a:pt x="7987" y="17761"/>
                  <a:pt x="8035" y="17788"/>
                </a:cubicBezTo>
                <a:cubicBezTo>
                  <a:pt x="8104" y="17826"/>
                  <a:pt x="8206" y="17825"/>
                  <a:pt x="8245" y="17784"/>
                </a:cubicBezTo>
                <a:cubicBezTo>
                  <a:pt x="8269" y="17759"/>
                  <a:pt x="8282" y="17769"/>
                  <a:pt x="8305" y="17831"/>
                </a:cubicBezTo>
                <a:cubicBezTo>
                  <a:pt x="8321" y="17875"/>
                  <a:pt x="8350" y="17921"/>
                  <a:pt x="8367" y="17933"/>
                </a:cubicBezTo>
                <a:cubicBezTo>
                  <a:pt x="8413" y="17963"/>
                  <a:pt x="8595" y="17962"/>
                  <a:pt x="8653" y="17930"/>
                </a:cubicBezTo>
                <a:cubicBezTo>
                  <a:pt x="8730" y="17887"/>
                  <a:pt x="8769" y="17732"/>
                  <a:pt x="8732" y="17619"/>
                </a:cubicBezTo>
                <a:cubicBezTo>
                  <a:pt x="8705" y="17539"/>
                  <a:pt x="8694" y="17534"/>
                  <a:pt x="8672" y="17576"/>
                </a:cubicBezTo>
                <a:cubicBezTo>
                  <a:pt x="8655" y="17609"/>
                  <a:pt x="8658" y="17648"/>
                  <a:pt x="8678" y="17695"/>
                </a:cubicBezTo>
                <a:cubicBezTo>
                  <a:pt x="8723" y="17799"/>
                  <a:pt x="8675" y="17844"/>
                  <a:pt x="8518" y="17844"/>
                </a:cubicBezTo>
                <a:cubicBezTo>
                  <a:pt x="8368" y="17844"/>
                  <a:pt x="8348" y="17822"/>
                  <a:pt x="8317" y="17606"/>
                </a:cubicBezTo>
                <a:cubicBezTo>
                  <a:pt x="8295" y="17445"/>
                  <a:pt x="8257" y="17319"/>
                  <a:pt x="8254" y="17398"/>
                </a:cubicBezTo>
                <a:close/>
                <a:moveTo>
                  <a:pt x="12751" y="17425"/>
                </a:moveTo>
                <a:cubicBezTo>
                  <a:pt x="12739" y="17426"/>
                  <a:pt x="12727" y="17437"/>
                  <a:pt x="12707" y="17458"/>
                </a:cubicBezTo>
                <a:cubicBezTo>
                  <a:pt x="12664" y="17503"/>
                  <a:pt x="12665" y="17509"/>
                  <a:pt x="12713" y="17547"/>
                </a:cubicBezTo>
                <a:cubicBezTo>
                  <a:pt x="12758" y="17581"/>
                  <a:pt x="12770" y="17580"/>
                  <a:pt x="12798" y="17540"/>
                </a:cubicBezTo>
                <a:cubicBezTo>
                  <a:pt x="12824" y="17503"/>
                  <a:pt x="12823" y="17484"/>
                  <a:pt x="12792" y="17451"/>
                </a:cubicBezTo>
                <a:cubicBezTo>
                  <a:pt x="12775" y="17433"/>
                  <a:pt x="12763" y="17424"/>
                  <a:pt x="12751" y="17425"/>
                </a:cubicBezTo>
                <a:close/>
                <a:moveTo>
                  <a:pt x="7397" y="17510"/>
                </a:moveTo>
                <a:cubicBezTo>
                  <a:pt x="7357" y="17515"/>
                  <a:pt x="7316" y="17566"/>
                  <a:pt x="7290" y="17662"/>
                </a:cubicBezTo>
                <a:cubicBezTo>
                  <a:pt x="7251" y="17810"/>
                  <a:pt x="7279" y="17881"/>
                  <a:pt x="7372" y="17867"/>
                </a:cubicBezTo>
                <a:cubicBezTo>
                  <a:pt x="7473" y="17851"/>
                  <a:pt x="7487" y="17881"/>
                  <a:pt x="7429" y="17986"/>
                </a:cubicBezTo>
                <a:cubicBezTo>
                  <a:pt x="7352" y="18123"/>
                  <a:pt x="7191" y="18223"/>
                  <a:pt x="7055" y="18220"/>
                </a:cubicBezTo>
                <a:cubicBezTo>
                  <a:pt x="6991" y="18218"/>
                  <a:pt x="6939" y="18224"/>
                  <a:pt x="6939" y="18230"/>
                </a:cubicBezTo>
                <a:cubicBezTo>
                  <a:pt x="6939" y="18236"/>
                  <a:pt x="6977" y="18259"/>
                  <a:pt x="7023" y="18279"/>
                </a:cubicBezTo>
                <a:cubicBezTo>
                  <a:pt x="7174" y="18346"/>
                  <a:pt x="7330" y="18266"/>
                  <a:pt x="7429" y="18071"/>
                </a:cubicBezTo>
                <a:cubicBezTo>
                  <a:pt x="7513" y="17905"/>
                  <a:pt x="7536" y="17778"/>
                  <a:pt x="7501" y="17642"/>
                </a:cubicBezTo>
                <a:cubicBezTo>
                  <a:pt x="7477" y="17551"/>
                  <a:pt x="7438" y="17506"/>
                  <a:pt x="7397" y="17510"/>
                </a:cubicBezTo>
                <a:close/>
                <a:moveTo>
                  <a:pt x="11850" y="17510"/>
                </a:moveTo>
                <a:cubicBezTo>
                  <a:pt x="11779" y="17525"/>
                  <a:pt x="11696" y="17704"/>
                  <a:pt x="11718" y="17798"/>
                </a:cubicBezTo>
                <a:cubicBezTo>
                  <a:pt x="11734" y="17865"/>
                  <a:pt x="11749" y="17875"/>
                  <a:pt x="11822" y="17867"/>
                </a:cubicBezTo>
                <a:cubicBezTo>
                  <a:pt x="11941" y="17854"/>
                  <a:pt x="11943" y="17905"/>
                  <a:pt x="11825" y="18042"/>
                </a:cubicBezTo>
                <a:cubicBezTo>
                  <a:pt x="11704" y="18182"/>
                  <a:pt x="11573" y="18248"/>
                  <a:pt x="11464" y="18223"/>
                </a:cubicBezTo>
                <a:cubicBezTo>
                  <a:pt x="11361" y="18199"/>
                  <a:pt x="11367" y="18232"/>
                  <a:pt x="11473" y="18279"/>
                </a:cubicBezTo>
                <a:cubicBezTo>
                  <a:pt x="11631" y="18349"/>
                  <a:pt x="11794" y="18253"/>
                  <a:pt x="11897" y="18029"/>
                </a:cubicBezTo>
                <a:cubicBezTo>
                  <a:pt x="11987" y="17833"/>
                  <a:pt x="11956" y="17489"/>
                  <a:pt x="11850" y="17510"/>
                </a:cubicBezTo>
                <a:close/>
                <a:moveTo>
                  <a:pt x="13879" y="17563"/>
                </a:moveTo>
                <a:cubicBezTo>
                  <a:pt x="13832" y="17563"/>
                  <a:pt x="13820" y="17626"/>
                  <a:pt x="13853" y="17692"/>
                </a:cubicBezTo>
                <a:cubicBezTo>
                  <a:pt x="13881" y="17746"/>
                  <a:pt x="13881" y="17766"/>
                  <a:pt x="13853" y="17801"/>
                </a:cubicBezTo>
                <a:cubicBezTo>
                  <a:pt x="13802" y="17866"/>
                  <a:pt x="13605" y="17857"/>
                  <a:pt x="13546" y="17788"/>
                </a:cubicBezTo>
                <a:cubicBezTo>
                  <a:pt x="13498" y="17732"/>
                  <a:pt x="13496" y="17732"/>
                  <a:pt x="13429" y="17788"/>
                </a:cubicBezTo>
                <a:cubicBezTo>
                  <a:pt x="13337" y="17864"/>
                  <a:pt x="13171" y="17862"/>
                  <a:pt x="13119" y="17784"/>
                </a:cubicBezTo>
                <a:lnTo>
                  <a:pt x="13081" y="17725"/>
                </a:lnTo>
                <a:lnTo>
                  <a:pt x="13049" y="17788"/>
                </a:lnTo>
                <a:cubicBezTo>
                  <a:pt x="13024" y="17837"/>
                  <a:pt x="13025" y="17857"/>
                  <a:pt x="13059" y="17897"/>
                </a:cubicBezTo>
                <a:cubicBezTo>
                  <a:pt x="13108" y="17953"/>
                  <a:pt x="13114" y="18130"/>
                  <a:pt x="13071" y="18213"/>
                </a:cubicBezTo>
                <a:cubicBezTo>
                  <a:pt x="13011" y="18332"/>
                  <a:pt x="12713" y="18394"/>
                  <a:pt x="12569" y="18316"/>
                </a:cubicBezTo>
                <a:cubicBezTo>
                  <a:pt x="12459" y="18256"/>
                  <a:pt x="12431" y="18182"/>
                  <a:pt x="12472" y="18062"/>
                </a:cubicBezTo>
                <a:cubicBezTo>
                  <a:pt x="12491" y="18004"/>
                  <a:pt x="12497" y="17964"/>
                  <a:pt x="12484" y="17972"/>
                </a:cubicBezTo>
                <a:cubicBezTo>
                  <a:pt x="12472" y="17981"/>
                  <a:pt x="12447" y="18039"/>
                  <a:pt x="12431" y="18101"/>
                </a:cubicBezTo>
                <a:cubicBezTo>
                  <a:pt x="12395" y="18242"/>
                  <a:pt x="12433" y="18384"/>
                  <a:pt x="12519" y="18428"/>
                </a:cubicBezTo>
                <a:cubicBezTo>
                  <a:pt x="12616" y="18477"/>
                  <a:pt x="12827" y="18467"/>
                  <a:pt x="12936" y="18408"/>
                </a:cubicBezTo>
                <a:cubicBezTo>
                  <a:pt x="13051" y="18346"/>
                  <a:pt x="13098" y="18274"/>
                  <a:pt x="13141" y="18098"/>
                </a:cubicBezTo>
                <a:cubicBezTo>
                  <a:pt x="13168" y="17984"/>
                  <a:pt x="13180" y="17970"/>
                  <a:pt x="13263" y="17956"/>
                </a:cubicBezTo>
                <a:cubicBezTo>
                  <a:pt x="13314" y="17947"/>
                  <a:pt x="13383" y="17921"/>
                  <a:pt x="13414" y="17900"/>
                </a:cubicBezTo>
                <a:cubicBezTo>
                  <a:pt x="13462" y="17868"/>
                  <a:pt x="13479" y="17870"/>
                  <a:pt x="13533" y="17910"/>
                </a:cubicBezTo>
                <a:cubicBezTo>
                  <a:pt x="13598" y="17957"/>
                  <a:pt x="13787" y="17971"/>
                  <a:pt x="13844" y="17933"/>
                </a:cubicBezTo>
                <a:cubicBezTo>
                  <a:pt x="13925" y="17879"/>
                  <a:pt x="13954" y="17563"/>
                  <a:pt x="13879" y="17563"/>
                </a:cubicBezTo>
                <a:close/>
                <a:moveTo>
                  <a:pt x="1629" y="17623"/>
                </a:moveTo>
                <a:cubicBezTo>
                  <a:pt x="1616" y="17638"/>
                  <a:pt x="1607" y="17681"/>
                  <a:pt x="1607" y="17745"/>
                </a:cubicBezTo>
                <a:cubicBezTo>
                  <a:pt x="1607" y="17855"/>
                  <a:pt x="1630" y="17890"/>
                  <a:pt x="1742" y="17943"/>
                </a:cubicBezTo>
                <a:cubicBezTo>
                  <a:pt x="1814" y="17977"/>
                  <a:pt x="1906" y="17983"/>
                  <a:pt x="2156" y="17976"/>
                </a:cubicBezTo>
                <a:cubicBezTo>
                  <a:pt x="2547" y="17964"/>
                  <a:pt x="2729" y="17899"/>
                  <a:pt x="2731" y="17771"/>
                </a:cubicBezTo>
                <a:cubicBezTo>
                  <a:pt x="2731" y="17752"/>
                  <a:pt x="2690" y="17760"/>
                  <a:pt x="2624" y="17794"/>
                </a:cubicBezTo>
                <a:cubicBezTo>
                  <a:pt x="2535" y="17841"/>
                  <a:pt x="2456" y="17851"/>
                  <a:pt x="2188" y="17854"/>
                </a:cubicBezTo>
                <a:cubicBezTo>
                  <a:pt x="1807" y="17858"/>
                  <a:pt x="1698" y="17820"/>
                  <a:pt x="1669" y="17672"/>
                </a:cubicBezTo>
                <a:cubicBezTo>
                  <a:pt x="1660" y="17620"/>
                  <a:pt x="1642" y="17607"/>
                  <a:pt x="1629" y="17623"/>
                </a:cubicBezTo>
                <a:close/>
                <a:moveTo>
                  <a:pt x="13900" y="18141"/>
                </a:moveTo>
                <a:cubicBezTo>
                  <a:pt x="13889" y="18142"/>
                  <a:pt x="13877" y="18153"/>
                  <a:pt x="13863" y="18174"/>
                </a:cubicBezTo>
                <a:cubicBezTo>
                  <a:pt x="13835" y="18214"/>
                  <a:pt x="13824" y="18215"/>
                  <a:pt x="13787" y="18184"/>
                </a:cubicBezTo>
                <a:cubicBezTo>
                  <a:pt x="13753" y="18153"/>
                  <a:pt x="13736" y="18155"/>
                  <a:pt x="13703" y="18184"/>
                </a:cubicBezTo>
                <a:cubicBezTo>
                  <a:pt x="13666" y="18215"/>
                  <a:pt x="13669" y="18223"/>
                  <a:pt x="13709" y="18269"/>
                </a:cubicBezTo>
                <a:cubicBezTo>
                  <a:pt x="13751" y="18318"/>
                  <a:pt x="13758" y="18319"/>
                  <a:pt x="13803" y="18276"/>
                </a:cubicBezTo>
                <a:cubicBezTo>
                  <a:pt x="13841" y="18240"/>
                  <a:pt x="13859" y="18238"/>
                  <a:pt x="13888" y="18263"/>
                </a:cubicBezTo>
                <a:cubicBezTo>
                  <a:pt x="13917" y="18288"/>
                  <a:pt x="13932" y="18285"/>
                  <a:pt x="13960" y="18250"/>
                </a:cubicBezTo>
                <a:cubicBezTo>
                  <a:pt x="13991" y="18211"/>
                  <a:pt x="13990" y="18197"/>
                  <a:pt x="13948" y="18164"/>
                </a:cubicBezTo>
                <a:cubicBezTo>
                  <a:pt x="13926" y="18147"/>
                  <a:pt x="13912" y="18139"/>
                  <a:pt x="13900" y="18141"/>
                </a:cubicBezTo>
                <a:close/>
                <a:moveTo>
                  <a:pt x="2329" y="18187"/>
                </a:moveTo>
                <a:cubicBezTo>
                  <a:pt x="2300" y="18196"/>
                  <a:pt x="2247" y="18223"/>
                  <a:pt x="2169" y="18266"/>
                </a:cubicBezTo>
                <a:cubicBezTo>
                  <a:pt x="2010" y="18354"/>
                  <a:pt x="2001" y="18380"/>
                  <a:pt x="2156" y="18302"/>
                </a:cubicBezTo>
                <a:cubicBezTo>
                  <a:pt x="2226" y="18268"/>
                  <a:pt x="2257" y="18263"/>
                  <a:pt x="2279" y="18286"/>
                </a:cubicBezTo>
                <a:cubicBezTo>
                  <a:pt x="2301" y="18309"/>
                  <a:pt x="2273" y="18338"/>
                  <a:pt x="2172" y="18392"/>
                </a:cubicBezTo>
                <a:cubicBezTo>
                  <a:pt x="2096" y="18432"/>
                  <a:pt x="2034" y="18470"/>
                  <a:pt x="2034" y="18477"/>
                </a:cubicBezTo>
                <a:cubicBezTo>
                  <a:pt x="2034" y="18485"/>
                  <a:pt x="2107" y="18452"/>
                  <a:pt x="2197" y="18405"/>
                </a:cubicBezTo>
                <a:cubicBezTo>
                  <a:pt x="2321" y="18339"/>
                  <a:pt x="2354" y="18310"/>
                  <a:pt x="2332" y="18283"/>
                </a:cubicBezTo>
                <a:cubicBezTo>
                  <a:pt x="2312" y="18257"/>
                  <a:pt x="2313" y="18237"/>
                  <a:pt x="2335" y="18213"/>
                </a:cubicBezTo>
                <a:cubicBezTo>
                  <a:pt x="2361" y="18186"/>
                  <a:pt x="2358" y="18178"/>
                  <a:pt x="2329" y="18187"/>
                </a:cubicBezTo>
                <a:close/>
                <a:moveTo>
                  <a:pt x="4992" y="18194"/>
                </a:moveTo>
                <a:cubicBezTo>
                  <a:pt x="4998" y="18176"/>
                  <a:pt x="4929" y="18200"/>
                  <a:pt x="4835" y="18246"/>
                </a:cubicBezTo>
                <a:cubicBezTo>
                  <a:pt x="4741" y="18293"/>
                  <a:pt x="4657" y="18348"/>
                  <a:pt x="4650" y="18368"/>
                </a:cubicBezTo>
                <a:cubicBezTo>
                  <a:pt x="4642" y="18389"/>
                  <a:pt x="4712" y="18366"/>
                  <a:pt x="4810" y="18316"/>
                </a:cubicBezTo>
                <a:cubicBezTo>
                  <a:pt x="4904" y="18267"/>
                  <a:pt x="4985" y="18211"/>
                  <a:pt x="4992" y="18194"/>
                </a:cubicBezTo>
                <a:close/>
                <a:moveTo>
                  <a:pt x="13568" y="18197"/>
                </a:moveTo>
                <a:cubicBezTo>
                  <a:pt x="13544" y="18187"/>
                  <a:pt x="13507" y="18195"/>
                  <a:pt x="13486" y="18213"/>
                </a:cubicBezTo>
                <a:cubicBezTo>
                  <a:pt x="13456" y="18239"/>
                  <a:pt x="13435" y="18241"/>
                  <a:pt x="13398" y="18217"/>
                </a:cubicBezTo>
                <a:cubicBezTo>
                  <a:pt x="13359" y="18191"/>
                  <a:pt x="13345" y="18194"/>
                  <a:pt x="13332" y="18230"/>
                </a:cubicBezTo>
                <a:cubicBezTo>
                  <a:pt x="13323" y="18254"/>
                  <a:pt x="13328" y="18291"/>
                  <a:pt x="13345" y="18312"/>
                </a:cubicBezTo>
                <a:cubicBezTo>
                  <a:pt x="13384" y="18362"/>
                  <a:pt x="13398" y="18361"/>
                  <a:pt x="13439" y="18302"/>
                </a:cubicBezTo>
                <a:cubicBezTo>
                  <a:pt x="13468" y="18261"/>
                  <a:pt x="13478" y="18258"/>
                  <a:pt x="13517" y="18293"/>
                </a:cubicBezTo>
                <a:cubicBezTo>
                  <a:pt x="13556" y="18326"/>
                  <a:pt x="13566" y="18327"/>
                  <a:pt x="13586" y="18293"/>
                </a:cubicBezTo>
                <a:cubicBezTo>
                  <a:pt x="13621" y="18235"/>
                  <a:pt x="13617" y="18217"/>
                  <a:pt x="13568" y="18197"/>
                </a:cubicBezTo>
                <a:close/>
                <a:moveTo>
                  <a:pt x="16479" y="18197"/>
                </a:moveTo>
                <a:cubicBezTo>
                  <a:pt x="16502" y="18167"/>
                  <a:pt x="16450" y="18181"/>
                  <a:pt x="16337" y="18240"/>
                </a:cubicBezTo>
                <a:cubicBezTo>
                  <a:pt x="16239" y="18291"/>
                  <a:pt x="16153" y="18352"/>
                  <a:pt x="16146" y="18372"/>
                </a:cubicBezTo>
                <a:cubicBezTo>
                  <a:pt x="16129" y="18418"/>
                  <a:pt x="16428" y="18261"/>
                  <a:pt x="16479" y="18197"/>
                </a:cubicBezTo>
                <a:close/>
                <a:moveTo>
                  <a:pt x="8377" y="18203"/>
                </a:moveTo>
                <a:cubicBezTo>
                  <a:pt x="8416" y="18157"/>
                  <a:pt x="8394" y="18163"/>
                  <a:pt x="8261" y="18233"/>
                </a:cubicBezTo>
                <a:cubicBezTo>
                  <a:pt x="8085" y="18326"/>
                  <a:pt x="8045" y="18365"/>
                  <a:pt x="8091" y="18395"/>
                </a:cubicBezTo>
                <a:cubicBezTo>
                  <a:pt x="8111" y="18407"/>
                  <a:pt x="8109" y="18427"/>
                  <a:pt x="8085" y="18458"/>
                </a:cubicBezTo>
                <a:cubicBezTo>
                  <a:pt x="8066" y="18482"/>
                  <a:pt x="8064" y="18494"/>
                  <a:pt x="8079" y="18487"/>
                </a:cubicBezTo>
                <a:cubicBezTo>
                  <a:pt x="8375" y="18355"/>
                  <a:pt x="8422" y="18321"/>
                  <a:pt x="8358" y="18279"/>
                </a:cubicBezTo>
                <a:cubicBezTo>
                  <a:pt x="8339" y="18267"/>
                  <a:pt x="8345" y="18241"/>
                  <a:pt x="8377" y="18203"/>
                </a:cubicBezTo>
                <a:close/>
                <a:moveTo>
                  <a:pt x="16761" y="18207"/>
                </a:moveTo>
                <a:cubicBezTo>
                  <a:pt x="16744" y="18222"/>
                  <a:pt x="16704" y="18228"/>
                  <a:pt x="16673" y="18220"/>
                </a:cubicBezTo>
                <a:cubicBezTo>
                  <a:pt x="16604" y="18201"/>
                  <a:pt x="16570" y="18254"/>
                  <a:pt x="16614" y="18309"/>
                </a:cubicBezTo>
                <a:cubicBezTo>
                  <a:pt x="16655" y="18361"/>
                  <a:pt x="16667" y="18361"/>
                  <a:pt x="16708" y="18302"/>
                </a:cubicBezTo>
                <a:cubicBezTo>
                  <a:pt x="16737" y="18261"/>
                  <a:pt x="16747" y="18258"/>
                  <a:pt x="16786" y="18293"/>
                </a:cubicBezTo>
                <a:cubicBezTo>
                  <a:pt x="16825" y="18326"/>
                  <a:pt x="16835" y="18327"/>
                  <a:pt x="16855" y="18293"/>
                </a:cubicBezTo>
                <a:cubicBezTo>
                  <a:pt x="16869" y="18270"/>
                  <a:pt x="16880" y="18243"/>
                  <a:pt x="16881" y="18233"/>
                </a:cubicBezTo>
                <a:cubicBezTo>
                  <a:pt x="16881" y="18199"/>
                  <a:pt x="16793" y="18179"/>
                  <a:pt x="16761" y="18207"/>
                </a:cubicBezTo>
                <a:close/>
                <a:moveTo>
                  <a:pt x="5249" y="19778"/>
                </a:moveTo>
                <a:cubicBezTo>
                  <a:pt x="5250" y="19748"/>
                  <a:pt x="4905" y="19932"/>
                  <a:pt x="4891" y="19969"/>
                </a:cubicBezTo>
                <a:cubicBezTo>
                  <a:pt x="4885" y="19986"/>
                  <a:pt x="4963" y="19955"/>
                  <a:pt x="5064" y="19900"/>
                </a:cubicBezTo>
                <a:cubicBezTo>
                  <a:pt x="5165" y="19845"/>
                  <a:pt x="5249" y="19789"/>
                  <a:pt x="5249" y="19778"/>
                </a:cubicBezTo>
                <a:close/>
                <a:moveTo>
                  <a:pt x="15103" y="19844"/>
                </a:moveTo>
                <a:cubicBezTo>
                  <a:pt x="15074" y="19876"/>
                  <a:pt x="15070" y="19935"/>
                  <a:pt x="15087" y="20124"/>
                </a:cubicBezTo>
                <a:cubicBezTo>
                  <a:pt x="15100" y="20256"/>
                  <a:pt x="15116" y="20448"/>
                  <a:pt x="15125" y="20553"/>
                </a:cubicBezTo>
                <a:cubicBezTo>
                  <a:pt x="15135" y="20664"/>
                  <a:pt x="15158" y="20760"/>
                  <a:pt x="15182" y="20784"/>
                </a:cubicBezTo>
                <a:cubicBezTo>
                  <a:pt x="15240" y="20846"/>
                  <a:pt x="15412" y="20837"/>
                  <a:pt x="15496" y="20768"/>
                </a:cubicBezTo>
                <a:lnTo>
                  <a:pt x="15568" y="20711"/>
                </a:lnTo>
                <a:lnTo>
                  <a:pt x="15681" y="20797"/>
                </a:lnTo>
                <a:cubicBezTo>
                  <a:pt x="15813" y="20899"/>
                  <a:pt x="15837" y="20903"/>
                  <a:pt x="15882" y="20827"/>
                </a:cubicBezTo>
                <a:cubicBezTo>
                  <a:pt x="15909" y="20782"/>
                  <a:pt x="15926" y="20774"/>
                  <a:pt x="15967" y="20797"/>
                </a:cubicBezTo>
                <a:cubicBezTo>
                  <a:pt x="16057" y="20848"/>
                  <a:pt x="16205" y="20830"/>
                  <a:pt x="16340" y="20751"/>
                </a:cubicBezTo>
                <a:lnTo>
                  <a:pt x="16469" y="20675"/>
                </a:lnTo>
                <a:lnTo>
                  <a:pt x="16557" y="20751"/>
                </a:lnTo>
                <a:cubicBezTo>
                  <a:pt x="16657" y="20839"/>
                  <a:pt x="16848" y="20857"/>
                  <a:pt x="16906" y="20784"/>
                </a:cubicBezTo>
                <a:cubicBezTo>
                  <a:pt x="16924" y="20761"/>
                  <a:pt x="16956" y="20741"/>
                  <a:pt x="16975" y="20741"/>
                </a:cubicBezTo>
                <a:cubicBezTo>
                  <a:pt x="16993" y="20741"/>
                  <a:pt x="17022" y="20761"/>
                  <a:pt x="17041" y="20784"/>
                </a:cubicBezTo>
                <a:cubicBezTo>
                  <a:pt x="17085" y="20840"/>
                  <a:pt x="17253" y="20839"/>
                  <a:pt x="17314" y="20781"/>
                </a:cubicBezTo>
                <a:cubicBezTo>
                  <a:pt x="17359" y="20737"/>
                  <a:pt x="17366" y="20737"/>
                  <a:pt x="17411" y="20781"/>
                </a:cubicBezTo>
                <a:cubicBezTo>
                  <a:pt x="17479" y="20845"/>
                  <a:pt x="17610" y="20839"/>
                  <a:pt x="17697" y="20768"/>
                </a:cubicBezTo>
                <a:cubicBezTo>
                  <a:pt x="17751" y="20723"/>
                  <a:pt x="17775" y="20714"/>
                  <a:pt x="17797" y="20738"/>
                </a:cubicBezTo>
                <a:cubicBezTo>
                  <a:pt x="17838" y="20780"/>
                  <a:pt x="17940" y="20778"/>
                  <a:pt x="17973" y="20735"/>
                </a:cubicBezTo>
                <a:cubicBezTo>
                  <a:pt x="18013" y="20682"/>
                  <a:pt x="18032" y="20565"/>
                  <a:pt x="18014" y="20494"/>
                </a:cubicBezTo>
                <a:cubicBezTo>
                  <a:pt x="17999" y="20435"/>
                  <a:pt x="17996" y="20434"/>
                  <a:pt x="17964" y="20480"/>
                </a:cubicBezTo>
                <a:cubicBezTo>
                  <a:pt x="17940" y="20514"/>
                  <a:pt x="17939" y="20543"/>
                  <a:pt x="17958" y="20566"/>
                </a:cubicBezTo>
                <a:cubicBezTo>
                  <a:pt x="17972" y="20585"/>
                  <a:pt x="17977" y="20613"/>
                  <a:pt x="17967" y="20629"/>
                </a:cubicBezTo>
                <a:cubicBezTo>
                  <a:pt x="17937" y="20680"/>
                  <a:pt x="17876" y="20661"/>
                  <a:pt x="17829" y="20586"/>
                </a:cubicBezTo>
                <a:lnTo>
                  <a:pt x="17782" y="20513"/>
                </a:lnTo>
                <a:lnTo>
                  <a:pt x="17747" y="20586"/>
                </a:lnTo>
                <a:cubicBezTo>
                  <a:pt x="17678" y="20725"/>
                  <a:pt x="17503" y="20761"/>
                  <a:pt x="17430" y="20652"/>
                </a:cubicBezTo>
                <a:lnTo>
                  <a:pt x="17389" y="20589"/>
                </a:lnTo>
                <a:lnTo>
                  <a:pt x="17348" y="20652"/>
                </a:lnTo>
                <a:cubicBezTo>
                  <a:pt x="17292" y="20736"/>
                  <a:pt x="17086" y="20744"/>
                  <a:pt x="17038" y="20662"/>
                </a:cubicBezTo>
                <a:cubicBezTo>
                  <a:pt x="17006" y="20609"/>
                  <a:pt x="17002" y="20609"/>
                  <a:pt x="16937" y="20662"/>
                </a:cubicBezTo>
                <a:cubicBezTo>
                  <a:pt x="16816" y="20762"/>
                  <a:pt x="16482" y="20703"/>
                  <a:pt x="16598" y="20603"/>
                </a:cubicBezTo>
                <a:cubicBezTo>
                  <a:pt x="16648" y="20559"/>
                  <a:pt x="16652" y="20485"/>
                  <a:pt x="16607" y="20438"/>
                </a:cubicBezTo>
                <a:cubicBezTo>
                  <a:pt x="16560" y="20388"/>
                  <a:pt x="16356" y="20398"/>
                  <a:pt x="16306" y="20451"/>
                </a:cubicBezTo>
                <a:cubicBezTo>
                  <a:pt x="16251" y="20508"/>
                  <a:pt x="16253" y="20512"/>
                  <a:pt x="16325" y="20576"/>
                </a:cubicBezTo>
                <a:cubicBezTo>
                  <a:pt x="16384" y="20629"/>
                  <a:pt x="16382" y="20630"/>
                  <a:pt x="16331" y="20672"/>
                </a:cubicBezTo>
                <a:cubicBezTo>
                  <a:pt x="16300" y="20697"/>
                  <a:pt x="16223" y="20715"/>
                  <a:pt x="16136" y="20715"/>
                </a:cubicBezTo>
                <a:cubicBezTo>
                  <a:pt x="16003" y="20715"/>
                  <a:pt x="15983" y="20704"/>
                  <a:pt x="15863" y="20586"/>
                </a:cubicBezTo>
                <a:cubicBezTo>
                  <a:pt x="15777" y="20501"/>
                  <a:pt x="15720" y="20465"/>
                  <a:pt x="15690" y="20477"/>
                </a:cubicBezTo>
                <a:cubicBezTo>
                  <a:pt x="15666" y="20487"/>
                  <a:pt x="15646" y="20505"/>
                  <a:pt x="15646" y="20517"/>
                </a:cubicBezTo>
                <a:cubicBezTo>
                  <a:pt x="15646" y="20529"/>
                  <a:pt x="15614" y="20578"/>
                  <a:pt x="15571" y="20626"/>
                </a:cubicBezTo>
                <a:cubicBezTo>
                  <a:pt x="15510" y="20695"/>
                  <a:pt x="15468" y="20715"/>
                  <a:pt x="15386" y="20715"/>
                </a:cubicBezTo>
                <a:cubicBezTo>
                  <a:pt x="15216" y="20715"/>
                  <a:pt x="15185" y="20668"/>
                  <a:pt x="15163" y="20414"/>
                </a:cubicBezTo>
                <a:cubicBezTo>
                  <a:pt x="15152" y="20293"/>
                  <a:pt x="15142" y="20106"/>
                  <a:pt x="15141" y="19999"/>
                </a:cubicBezTo>
                <a:cubicBezTo>
                  <a:pt x="15139" y="19832"/>
                  <a:pt x="15134" y="19808"/>
                  <a:pt x="15103" y="19844"/>
                </a:cubicBezTo>
                <a:close/>
                <a:moveTo>
                  <a:pt x="14431" y="19857"/>
                </a:moveTo>
                <a:cubicBezTo>
                  <a:pt x="14420" y="19857"/>
                  <a:pt x="14406" y="19866"/>
                  <a:pt x="14384" y="19886"/>
                </a:cubicBezTo>
                <a:cubicBezTo>
                  <a:pt x="14345" y="19924"/>
                  <a:pt x="14328" y="19927"/>
                  <a:pt x="14296" y="19900"/>
                </a:cubicBezTo>
                <a:cubicBezTo>
                  <a:pt x="14274" y="19881"/>
                  <a:pt x="14242" y="19873"/>
                  <a:pt x="14227" y="19883"/>
                </a:cubicBezTo>
                <a:cubicBezTo>
                  <a:pt x="14189" y="19908"/>
                  <a:pt x="14193" y="19975"/>
                  <a:pt x="14233" y="19992"/>
                </a:cubicBezTo>
                <a:cubicBezTo>
                  <a:pt x="14286" y="20014"/>
                  <a:pt x="14303" y="20012"/>
                  <a:pt x="14321" y="19982"/>
                </a:cubicBezTo>
                <a:cubicBezTo>
                  <a:pt x="14330" y="19967"/>
                  <a:pt x="14365" y="19963"/>
                  <a:pt x="14400" y="19972"/>
                </a:cubicBezTo>
                <a:cubicBezTo>
                  <a:pt x="14475" y="19992"/>
                  <a:pt x="14512" y="19941"/>
                  <a:pt x="14466" y="19883"/>
                </a:cubicBezTo>
                <a:cubicBezTo>
                  <a:pt x="14451" y="19865"/>
                  <a:pt x="14443" y="19856"/>
                  <a:pt x="14431" y="19857"/>
                </a:cubicBezTo>
                <a:close/>
                <a:moveTo>
                  <a:pt x="14786" y="20012"/>
                </a:moveTo>
                <a:cubicBezTo>
                  <a:pt x="14767" y="20010"/>
                  <a:pt x="14740" y="20019"/>
                  <a:pt x="14711" y="20038"/>
                </a:cubicBezTo>
                <a:cubicBezTo>
                  <a:pt x="14685" y="20055"/>
                  <a:pt x="14670" y="20111"/>
                  <a:pt x="14670" y="20187"/>
                </a:cubicBezTo>
                <a:lnTo>
                  <a:pt x="14667" y="20306"/>
                </a:lnTo>
                <a:lnTo>
                  <a:pt x="14795" y="20243"/>
                </a:lnTo>
                <a:cubicBezTo>
                  <a:pt x="14943" y="20169"/>
                  <a:pt x="14957" y="20146"/>
                  <a:pt x="14843" y="20170"/>
                </a:cubicBezTo>
                <a:cubicBezTo>
                  <a:pt x="14795" y="20180"/>
                  <a:pt x="14747" y="20171"/>
                  <a:pt x="14723" y="20150"/>
                </a:cubicBezTo>
                <a:cubicBezTo>
                  <a:pt x="14672" y="20106"/>
                  <a:pt x="14701" y="20060"/>
                  <a:pt x="14767" y="20078"/>
                </a:cubicBezTo>
                <a:cubicBezTo>
                  <a:pt x="14799" y="20087"/>
                  <a:pt x="14817" y="20076"/>
                  <a:pt x="14817" y="20051"/>
                </a:cubicBezTo>
                <a:cubicBezTo>
                  <a:pt x="14817" y="20029"/>
                  <a:pt x="14806" y="20014"/>
                  <a:pt x="14786" y="20012"/>
                </a:cubicBezTo>
                <a:close/>
                <a:moveTo>
                  <a:pt x="8361" y="20015"/>
                </a:moveTo>
                <a:cubicBezTo>
                  <a:pt x="8350" y="20016"/>
                  <a:pt x="8339" y="20029"/>
                  <a:pt x="8320" y="20055"/>
                </a:cubicBezTo>
                <a:cubicBezTo>
                  <a:pt x="8286" y="20104"/>
                  <a:pt x="8287" y="20112"/>
                  <a:pt x="8327" y="20144"/>
                </a:cubicBezTo>
                <a:cubicBezTo>
                  <a:pt x="8363" y="20173"/>
                  <a:pt x="8378" y="20172"/>
                  <a:pt x="8411" y="20137"/>
                </a:cubicBezTo>
                <a:cubicBezTo>
                  <a:pt x="8448" y="20099"/>
                  <a:pt x="8446" y="20091"/>
                  <a:pt x="8405" y="20048"/>
                </a:cubicBezTo>
                <a:cubicBezTo>
                  <a:pt x="8384" y="20026"/>
                  <a:pt x="8372" y="20014"/>
                  <a:pt x="8361" y="20015"/>
                </a:cubicBezTo>
                <a:close/>
                <a:moveTo>
                  <a:pt x="12610" y="20025"/>
                </a:moveTo>
                <a:cubicBezTo>
                  <a:pt x="12598" y="20026"/>
                  <a:pt x="12587" y="20037"/>
                  <a:pt x="12572" y="20058"/>
                </a:cubicBezTo>
                <a:cubicBezTo>
                  <a:pt x="12548" y="20093"/>
                  <a:pt x="12547" y="20116"/>
                  <a:pt x="12569" y="20144"/>
                </a:cubicBezTo>
                <a:cubicBezTo>
                  <a:pt x="12608" y="20193"/>
                  <a:pt x="12632" y="20189"/>
                  <a:pt x="12676" y="20134"/>
                </a:cubicBezTo>
                <a:cubicBezTo>
                  <a:pt x="12706" y="20095"/>
                  <a:pt x="12705" y="20082"/>
                  <a:pt x="12660" y="20048"/>
                </a:cubicBezTo>
                <a:cubicBezTo>
                  <a:pt x="12637" y="20031"/>
                  <a:pt x="12622" y="20024"/>
                  <a:pt x="12610" y="20025"/>
                </a:cubicBezTo>
                <a:close/>
                <a:moveTo>
                  <a:pt x="14387" y="20286"/>
                </a:moveTo>
                <a:cubicBezTo>
                  <a:pt x="14387" y="20322"/>
                  <a:pt x="14354" y="20365"/>
                  <a:pt x="14296" y="20401"/>
                </a:cubicBezTo>
                <a:cubicBezTo>
                  <a:pt x="14182" y="20472"/>
                  <a:pt x="14097" y="20626"/>
                  <a:pt x="14152" y="20662"/>
                </a:cubicBezTo>
                <a:cubicBezTo>
                  <a:pt x="14204" y="20697"/>
                  <a:pt x="14345" y="20693"/>
                  <a:pt x="14381" y="20655"/>
                </a:cubicBezTo>
                <a:cubicBezTo>
                  <a:pt x="14404" y="20632"/>
                  <a:pt x="14423" y="20649"/>
                  <a:pt x="14453" y="20725"/>
                </a:cubicBezTo>
                <a:cubicBezTo>
                  <a:pt x="14493" y="20825"/>
                  <a:pt x="14494" y="20827"/>
                  <a:pt x="14638" y="20827"/>
                </a:cubicBezTo>
                <a:cubicBezTo>
                  <a:pt x="14760" y="20827"/>
                  <a:pt x="14795" y="20816"/>
                  <a:pt x="14830" y="20764"/>
                </a:cubicBezTo>
                <a:cubicBezTo>
                  <a:pt x="14875" y="20697"/>
                  <a:pt x="14884" y="20501"/>
                  <a:pt x="14846" y="20438"/>
                </a:cubicBezTo>
                <a:cubicBezTo>
                  <a:pt x="14808" y="20375"/>
                  <a:pt x="14781" y="20505"/>
                  <a:pt x="14817" y="20576"/>
                </a:cubicBezTo>
                <a:cubicBezTo>
                  <a:pt x="14864" y="20667"/>
                  <a:pt x="14809" y="20715"/>
                  <a:pt x="14657" y="20715"/>
                </a:cubicBezTo>
                <a:cubicBezTo>
                  <a:pt x="14586" y="20715"/>
                  <a:pt x="14516" y="20699"/>
                  <a:pt x="14500" y="20678"/>
                </a:cubicBezTo>
                <a:cubicBezTo>
                  <a:pt x="14485" y="20659"/>
                  <a:pt x="14457" y="20555"/>
                  <a:pt x="14441" y="20447"/>
                </a:cubicBezTo>
                <a:cubicBezTo>
                  <a:pt x="14411" y="20250"/>
                  <a:pt x="14387" y="20179"/>
                  <a:pt x="14387" y="20286"/>
                </a:cubicBezTo>
                <a:close/>
                <a:moveTo>
                  <a:pt x="5171" y="20292"/>
                </a:moveTo>
                <a:cubicBezTo>
                  <a:pt x="5133" y="20292"/>
                  <a:pt x="5115" y="20382"/>
                  <a:pt x="5146" y="20421"/>
                </a:cubicBezTo>
                <a:cubicBezTo>
                  <a:pt x="5186" y="20472"/>
                  <a:pt x="5213" y="20470"/>
                  <a:pt x="5234" y="20414"/>
                </a:cubicBezTo>
                <a:cubicBezTo>
                  <a:pt x="5250" y="20369"/>
                  <a:pt x="5211" y="20292"/>
                  <a:pt x="5171" y="20292"/>
                </a:cubicBezTo>
                <a:close/>
                <a:moveTo>
                  <a:pt x="8022" y="20372"/>
                </a:moveTo>
                <a:cubicBezTo>
                  <a:pt x="7973" y="20373"/>
                  <a:pt x="7945" y="20395"/>
                  <a:pt x="7909" y="20441"/>
                </a:cubicBezTo>
                <a:cubicBezTo>
                  <a:pt x="7883" y="20474"/>
                  <a:pt x="7896" y="20481"/>
                  <a:pt x="7991" y="20480"/>
                </a:cubicBezTo>
                <a:cubicBezTo>
                  <a:pt x="8140" y="20480"/>
                  <a:pt x="8272" y="20535"/>
                  <a:pt x="8229" y="20579"/>
                </a:cubicBezTo>
                <a:cubicBezTo>
                  <a:pt x="8172" y="20640"/>
                  <a:pt x="7945" y="20715"/>
                  <a:pt x="7818" y="20715"/>
                </a:cubicBezTo>
                <a:cubicBezTo>
                  <a:pt x="7706" y="20715"/>
                  <a:pt x="7675" y="20699"/>
                  <a:pt x="7554" y="20586"/>
                </a:cubicBezTo>
                <a:cubicBezTo>
                  <a:pt x="7404" y="20446"/>
                  <a:pt x="7396" y="20448"/>
                  <a:pt x="7262" y="20609"/>
                </a:cubicBezTo>
                <a:cubicBezTo>
                  <a:pt x="7189" y="20697"/>
                  <a:pt x="7157" y="20715"/>
                  <a:pt x="7071" y="20715"/>
                </a:cubicBezTo>
                <a:cubicBezTo>
                  <a:pt x="6995" y="20715"/>
                  <a:pt x="6959" y="20699"/>
                  <a:pt x="6939" y="20659"/>
                </a:cubicBezTo>
                <a:cubicBezTo>
                  <a:pt x="6910" y="20603"/>
                  <a:pt x="6910" y="20603"/>
                  <a:pt x="6857" y="20659"/>
                </a:cubicBezTo>
                <a:cubicBezTo>
                  <a:pt x="6789" y="20730"/>
                  <a:pt x="6763" y="20728"/>
                  <a:pt x="6713" y="20652"/>
                </a:cubicBezTo>
                <a:lnTo>
                  <a:pt x="6672" y="20593"/>
                </a:lnTo>
                <a:lnTo>
                  <a:pt x="6609" y="20652"/>
                </a:lnTo>
                <a:cubicBezTo>
                  <a:pt x="6575" y="20686"/>
                  <a:pt x="6524" y="20715"/>
                  <a:pt x="6496" y="20715"/>
                </a:cubicBezTo>
                <a:cubicBezTo>
                  <a:pt x="6468" y="20715"/>
                  <a:pt x="6417" y="20686"/>
                  <a:pt x="6383" y="20652"/>
                </a:cubicBezTo>
                <a:lnTo>
                  <a:pt x="6320" y="20593"/>
                </a:lnTo>
                <a:lnTo>
                  <a:pt x="6279" y="20652"/>
                </a:lnTo>
                <a:cubicBezTo>
                  <a:pt x="6224" y="20735"/>
                  <a:pt x="6044" y="20742"/>
                  <a:pt x="5997" y="20662"/>
                </a:cubicBezTo>
                <a:cubicBezTo>
                  <a:pt x="5965" y="20609"/>
                  <a:pt x="5964" y="20609"/>
                  <a:pt x="5899" y="20662"/>
                </a:cubicBezTo>
                <a:cubicBezTo>
                  <a:pt x="5819" y="20728"/>
                  <a:pt x="5621" y="20734"/>
                  <a:pt x="5573" y="20672"/>
                </a:cubicBezTo>
                <a:cubicBezTo>
                  <a:pt x="5530" y="20617"/>
                  <a:pt x="5503" y="20618"/>
                  <a:pt x="5482" y="20675"/>
                </a:cubicBezTo>
                <a:cubicBezTo>
                  <a:pt x="5472" y="20701"/>
                  <a:pt x="5481" y="20745"/>
                  <a:pt x="5504" y="20771"/>
                </a:cubicBezTo>
                <a:cubicBezTo>
                  <a:pt x="5551" y="20826"/>
                  <a:pt x="5558" y="21002"/>
                  <a:pt x="5516" y="21084"/>
                </a:cubicBezTo>
                <a:cubicBezTo>
                  <a:pt x="5500" y="21116"/>
                  <a:pt x="5447" y="21158"/>
                  <a:pt x="5397" y="21180"/>
                </a:cubicBezTo>
                <a:cubicBezTo>
                  <a:pt x="5150" y="21288"/>
                  <a:pt x="4856" y="21177"/>
                  <a:pt x="4888" y="20985"/>
                </a:cubicBezTo>
                <a:cubicBezTo>
                  <a:pt x="4900" y="20917"/>
                  <a:pt x="4895" y="20909"/>
                  <a:pt x="4876" y="20952"/>
                </a:cubicBezTo>
                <a:cubicBezTo>
                  <a:pt x="4809" y="21104"/>
                  <a:pt x="4872" y="21275"/>
                  <a:pt x="5011" y="21325"/>
                </a:cubicBezTo>
                <a:cubicBezTo>
                  <a:pt x="5115" y="21363"/>
                  <a:pt x="5247" y="21349"/>
                  <a:pt x="5378" y="21286"/>
                </a:cubicBezTo>
                <a:cubicBezTo>
                  <a:pt x="5478" y="21237"/>
                  <a:pt x="5514" y="21181"/>
                  <a:pt x="5573" y="20982"/>
                </a:cubicBezTo>
                <a:cubicBezTo>
                  <a:pt x="5612" y="20848"/>
                  <a:pt x="5618" y="20842"/>
                  <a:pt x="5723" y="20827"/>
                </a:cubicBezTo>
                <a:cubicBezTo>
                  <a:pt x="5784" y="20818"/>
                  <a:pt x="5855" y="20794"/>
                  <a:pt x="5877" y="20774"/>
                </a:cubicBezTo>
                <a:cubicBezTo>
                  <a:pt x="5911" y="20745"/>
                  <a:pt x="5928" y="20744"/>
                  <a:pt x="5978" y="20781"/>
                </a:cubicBezTo>
                <a:cubicBezTo>
                  <a:pt x="6057" y="20839"/>
                  <a:pt x="6186" y="20840"/>
                  <a:pt x="6248" y="20781"/>
                </a:cubicBezTo>
                <a:cubicBezTo>
                  <a:pt x="6293" y="20737"/>
                  <a:pt x="6300" y="20737"/>
                  <a:pt x="6345" y="20781"/>
                </a:cubicBezTo>
                <a:cubicBezTo>
                  <a:pt x="6408" y="20840"/>
                  <a:pt x="6506" y="20840"/>
                  <a:pt x="6587" y="20781"/>
                </a:cubicBezTo>
                <a:cubicBezTo>
                  <a:pt x="6646" y="20737"/>
                  <a:pt x="6654" y="20737"/>
                  <a:pt x="6684" y="20781"/>
                </a:cubicBezTo>
                <a:cubicBezTo>
                  <a:pt x="6725" y="20839"/>
                  <a:pt x="6801" y="20840"/>
                  <a:pt x="6860" y="20784"/>
                </a:cubicBezTo>
                <a:cubicBezTo>
                  <a:pt x="6901" y="20746"/>
                  <a:pt x="6908" y="20746"/>
                  <a:pt x="6939" y="20784"/>
                </a:cubicBezTo>
                <a:cubicBezTo>
                  <a:pt x="6987" y="20845"/>
                  <a:pt x="7107" y="20838"/>
                  <a:pt x="7165" y="20771"/>
                </a:cubicBezTo>
                <a:cubicBezTo>
                  <a:pt x="7228" y="20698"/>
                  <a:pt x="7241" y="20701"/>
                  <a:pt x="7372" y="20801"/>
                </a:cubicBezTo>
                <a:cubicBezTo>
                  <a:pt x="7504" y="20901"/>
                  <a:pt x="7543" y="20904"/>
                  <a:pt x="7564" y="20824"/>
                </a:cubicBezTo>
                <a:cubicBezTo>
                  <a:pt x="7575" y="20778"/>
                  <a:pt x="7590" y="20770"/>
                  <a:pt x="7626" y="20787"/>
                </a:cubicBezTo>
                <a:cubicBezTo>
                  <a:pt x="7761" y="20849"/>
                  <a:pt x="7878" y="20835"/>
                  <a:pt x="8094" y="20731"/>
                </a:cubicBezTo>
                <a:cubicBezTo>
                  <a:pt x="8248" y="20658"/>
                  <a:pt x="8363" y="20621"/>
                  <a:pt x="8493" y="20609"/>
                </a:cubicBezTo>
                <a:cubicBezTo>
                  <a:pt x="8611" y="20599"/>
                  <a:pt x="8682" y="20581"/>
                  <a:pt x="8691" y="20556"/>
                </a:cubicBezTo>
                <a:cubicBezTo>
                  <a:pt x="8701" y="20528"/>
                  <a:pt x="8678" y="20517"/>
                  <a:pt x="8594" y="20517"/>
                </a:cubicBezTo>
                <a:cubicBezTo>
                  <a:pt x="8531" y="20516"/>
                  <a:pt x="8378" y="20480"/>
                  <a:pt x="8254" y="20434"/>
                </a:cubicBezTo>
                <a:cubicBezTo>
                  <a:pt x="8141" y="20392"/>
                  <a:pt x="8071" y="20370"/>
                  <a:pt x="8022" y="20372"/>
                </a:cubicBezTo>
                <a:close/>
                <a:moveTo>
                  <a:pt x="12280" y="20372"/>
                </a:moveTo>
                <a:cubicBezTo>
                  <a:pt x="12231" y="20374"/>
                  <a:pt x="12200" y="20401"/>
                  <a:pt x="12161" y="20451"/>
                </a:cubicBezTo>
                <a:cubicBezTo>
                  <a:pt x="12127" y="20494"/>
                  <a:pt x="12132" y="20494"/>
                  <a:pt x="12205" y="20477"/>
                </a:cubicBezTo>
                <a:cubicBezTo>
                  <a:pt x="12290" y="20458"/>
                  <a:pt x="12477" y="20512"/>
                  <a:pt x="12491" y="20560"/>
                </a:cubicBezTo>
                <a:cubicBezTo>
                  <a:pt x="12504" y="20608"/>
                  <a:pt x="12214" y="20714"/>
                  <a:pt x="12063" y="20715"/>
                </a:cubicBezTo>
                <a:cubicBezTo>
                  <a:pt x="11932" y="20716"/>
                  <a:pt x="11910" y="20704"/>
                  <a:pt x="11790" y="20586"/>
                </a:cubicBezTo>
                <a:cubicBezTo>
                  <a:pt x="11704" y="20501"/>
                  <a:pt x="11647" y="20465"/>
                  <a:pt x="11618" y="20477"/>
                </a:cubicBezTo>
                <a:cubicBezTo>
                  <a:pt x="11594" y="20487"/>
                  <a:pt x="11574" y="20505"/>
                  <a:pt x="11574" y="20517"/>
                </a:cubicBezTo>
                <a:cubicBezTo>
                  <a:pt x="11574" y="20529"/>
                  <a:pt x="11538" y="20578"/>
                  <a:pt x="11495" y="20626"/>
                </a:cubicBezTo>
                <a:cubicBezTo>
                  <a:pt x="11400" y="20732"/>
                  <a:pt x="11248" y="20749"/>
                  <a:pt x="11194" y="20659"/>
                </a:cubicBezTo>
                <a:cubicBezTo>
                  <a:pt x="11161" y="20604"/>
                  <a:pt x="11160" y="20606"/>
                  <a:pt x="11099" y="20665"/>
                </a:cubicBezTo>
                <a:lnTo>
                  <a:pt x="11040" y="20725"/>
                </a:lnTo>
                <a:lnTo>
                  <a:pt x="10977" y="20662"/>
                </a:lnTo>
                <a:lnTo>
                  <a:pt x="10914" y="20603"/>
                </a:lnTo>
                <a:lnTo>
                  <a:pt x="10864" y="20659"/>
                </a:lnTo>
                <a:cubicBezTo>
                  <a:pt x="10805" y="20727"/>
                  <a:pt x="10634" y="20735"/>
                  <a:pt x="10584" y="20672"/>
                </a:cubicBezTo>
                <a:cubicBezTo>
                  <a:pt x="10541" y="20617"/>
                  <a:pt x="10511" y="20618"/>
                  <a:pt x="10490" y="20675"/>
                </a:cubicBezTo>
                <a:cubicBezTo>
                  <a:pt x="10481" y="20701"/>
                  <a:pt x="10493" y="20745"/>
                  <a:pt x="10515" y="20771"/>
                </a:cubicBezTo>
                <a:cubicBezTo>
                  <a:pt x="10563" y="20826"/>
                  <a:pt x="10570" y="21002"/>
                  <a:pt x="10528" y="21084"/>
                </a:cubicBezTo>
                <a:cubicBezTo>
                  <a:pt x="10467" y="21204"/>
                  <a:pt x="10164" y="21263"/>
                  <a:pt x="10004" y="21187"/>
                </a:cubicBezTo>
                <a:cubicBezTo>
                  <a:pt x="9964" y="21168"/>
                  <a:pt x="9916" y="21115"/>
                  <a:pt x="9897" y="21068"/>
                </a:cubicBezTo>
                <a:lnTo>
                  <a:pt x="9862" y="20982"/>
                </a:lnTo>
                <a:lnTo>
                  <a:pt x="9862" y="21068"/>
                </a:lnTo>
                <a:cubicBezTo>
                  <a:pt x="9861" y="21196"/>
                  <a:pt x="9919" y="21288"/>
                  <a:pt x="10022" y="21325"/>
                </a:cubicBezTo>
                <a:cubicBezTo>
                  <a:pt x="10263" y="21412"/>
                  <a:pt x="10584" y="21216"/>
                  <a:pt x="10584" y="20982"/>
                </a:cubicBezTo>
                <a:cubicBezTo>
                  <a:pt x="10584" y="20893"/>
                  <a:pt x="10638" y="20827"/>
                  <a:pt x="10710" y="20827"/>
                </a:cubicBezTo>
                <a:cubicBezTo>
                  <a:pt x="10749" y="20827"/>
                  <a:pt x="10809" y="20800"/>
                  <a:pt x="10842" y="20768"/>
                </a:cubicBezTo>
                <a:lnTo>
                  <a:pt x="10902" y="20708"/>
                </a:lnTo>
                <a:lnTo>
                  <a:pt x="10936" y="20768"/>
                </a:lnTo>
                <a:cubicBezTo>
                  <a:pt x="10979" y="20840"/>
                  <a:pt x="11031" y="20842"/>
                  <a:pt x="11099" y="20777"/>
                </a:cubicBezTo>
                <a:cubicBezTo>
                  <a:pt x="11148" y="20731"/>
                  <a:pt x="11152" y="20731"/>
                  <a:pt x="11184" y="20777"/>
                </a:cubicBezTo>
                <a:cubicBezTo>
                  <a:pt x="11230" y="20843"/>
                  <a:pt x="11337" y="20839"/>
                  <a:pt x="11423" y="20768"/>
                </a:cubicBezTo>
                <a:lnTo>
                  <a:pt x="11495" y="20711"/>
                </a:lnTo>
                <a:lnTo>
                  <a:pt x="11608" y="20797"/>
                </a:lnTo>
                <a:cubicBezTo>
                  <a:pt x="11740" y="20899"/>
                  <a:pt x="11764" y="20903"/>
                  <a:pt x="11809" y="20827"/>
                </a:cubicBezTo>
                <a:cubicBezTo>
                  <a:pt x="11836" y="20782"/>
                  <a:pt x="11853" y="20774"/>
                  <a:pt x="11894" y="20797"/>
                </a:cubicBezTo>
                <a:cubicBezTo>
                  <a:pt x="11993" y="20853"/>
                  <a:pt x="12154" y="20830"/>
                  <a:pt x="12359" y="20728"/>
                </a:cubicBezTo>
                <a:cubicBezTo>
                  <a:pt x="12505" y="20655"/>
                  <a:pt x="12611" y="20622"/>
                  <a:pt x="12751" y="20609"/>
                </a:cubicBezTo>
                <a:cubicBezTo>
                  <a:pt x="12886" y="20597"/>
                  <a:pt x="12940" y="20583"/>
                  <a:pt x="12940" y="20556"/>
                </a:cubicBezTo>
                <a:cubicBezTo>
                  <a:pt x="12940" y="20531"/>
                  <a:pt x="12906" y="20517"/>
                  <a:pt x="12839" y="20517"/>
                </a:cubicBezTo>
                <a:cubicBezTo>
                  <a:pt x="12784" y="20516"/>
                  <a:pt x="12639" y="20480"/>
                  <a:pt x="12516" y="20434"/>
                </a:cubicBezTo>
                <a:cubicBezTo>
                  <a:pt x="12400" y="20391"/>
                  <a:pt x="12330" y="20369"/>
                  <a:pt x="12280" y="20372"/>
                </a:cubicBezTo>
                <a:close/>
                <a:moveTo>
                  <a:pt x="9297" y="20378"/>
                </a:moveTo>
                <a:cubicBezTo>
                  <a:pt x="9249" y="20378"/>
                  <a:pt x="9161" y="20559"/>
                  <a:pt x="9168" y="20645"/>
                </a:cubicBezTo>
                <a:cubicBezTo>
                  <a:pt x="9175" y="20720"/>
                  <a:pt x="9186" y="20730"/>
                  <a:pt x="9262" y="20731"/>
                </a:cubicBezTo>
                <a:cubicBezTo>
                  <a:pt x="9310" y="20732"/>
                  <a:pt x="9358" y="20742"/>
                  <a:pt x="9369" y="20754"/>
                </a:cubicBezTo>
                <a:cubicBezTo>
                  <a:pt x="9381" y="20767"/>
                  <a:pt x="9393" y="20718"/>
                  <a:pt x="9397" y="20645"/>
                </a:cubicBezTo>
                <a:cubicBezTo>
                  <a:pt x="9406" y="20515"/>
                  <a:pt x="9355" y="20378"/>
                  <a:pt x="9297" y="20378"/>
                </a:cubicBezTo>
                <a:close/>
                <a:moveTo>
                  <a:pt x="18620" y="20378"/>
                </a:moveTo>
                <a:cubicBezTo>
                  <a:pt x="18572" y="20378"/>
                  <a:pt x="18487" y="20559"/>
                  <a:pt x="18495" y="20645"/>
                </a:cubicBezTo>
                <a:cubicBezTo>
                  <a:pt x="18501" y="20720"/>
                  <a:pt x="18513" y="20730"/>
                  <a:pt x="18589" y="20731"/>
                </a:cubicBezTo>
                <a:cubicBezTo>
                  <a:pt x="18636" y="20732"/>
                  <a:pt x="18684" y="20742"/>
                  <a:pt x="18696" y="20754"/>
                </a:cubicBezTo>
                <a:cubicBezTo>
                  <a:pt x="18707" y="20767"/>
                  <a:pt x="18719" y="20718"/>
                  <a:pt x="18724" y="20645"/>
                </a:cubicBezTo>
                <a:cubicBezTo>
                  <a:pt x="18732" y="20515"/>
                  <a:pt x="18679" y="20378"/>
                  <a:pt x="18620" y="20378"/>
                </a:cubicBezTo>
                <a:close/>
                <a:moveTo>
                  <a:pt x="13543" y="20391"/>
                </a:moveTo>
                <a:cubicBezTo>
                  <a:pt x="13472" y="20391"/>
                  <a:pt x="13384" y="20576"/>
                  <a:pt x="13407" y="20675"/>
                </a:cubicBezTo>
                <a:cubicBezTo>
                  <a:pt x="13422" y="20737"/>
                  <a:pt x="13436" y="20748"/>
                  <a:pt x="13505" y="20738"/>
                </a:cubicBezTo>
                <a:cubicBezTo>
                  <a:pt x="13549" y="20731"/>
                  <a:pt x="13594" y="20735"/>
                  <a:pt x="13602" y="20748"/>
                </a:cubicBezTo>
                <a:cubicBezTo>
                  <a:pt x="13630" y="20795"/>
                  <a:pt x="13497" y="20969"/>
                  <a:pt x="13379" y="21041"/>
                </a:cubicBezTo>
                <a:cubicBezTo>
                  <a:pt x="13281" y="21102"/>
                  <a:pt x="13242" y="21113"/>
                  <a:pt x="13150" y="21098"/>
                </a:cubicBezTo>
                <a:cubicBezTo>
                  <a:pt x="13027" y="21077"/>
                  <a:pt x="13026" y="21085"/>
                  <a:pt x="13144" y="21150"/>
                </a:cubicBezTo>
                <a:cubicBezTo>
                  <a:pt x="13401" y="21293"/>
                  <a:pt x="13725" y="20861"/>
                  <a:pt x="13627" y="20507"/>
                </a:cubicBezTo>
                <a:cubicBezTo>
                  <a:pt x="13604" y="20422"/>
                  <a:pt x="13581" y="20391"/>
                  <a:pt x="13543" y="20391"/>
                </a:cubicBezTo>
                <a:close/>
                <a:moveTo>
                  <a:pt x="4530" y="20715"/>
                </a:moveTo>
                <a:cubicBezTo>
                  <a:pt x="4460" y="20715"/>
                  <a:pt x="4432" y="20761"/>
                  <a:pt x="4474" y="20814"/>
                </a:cubicBezTo>
                <a:cubicBezTo>
                  <a:pt x="4517" y="20869"/>
                  <a:pt x="4563" y="20851"/>
                  <a:pt x="4574" y="20774"/>
                </a:cubicBezTo>
                <a:cubicBezTo>
                  <a:pt x="4581" y="20729"/>
                  <a:pt x="4570" y="20715"/>
                  <a:pt x="4530" y="20715"/>
                </a:cubicBezTo>
                <a:close/>
                <a:moveTo>
                  <a:pt x="9372" y="20824"/>
                </a:moveTo>
                <a:cubicBezTo>
                  <a:pt x="9366" y="20818"/>
                  <a:pt x="9334" y="20847"/>
                  <a:pt x="9278" y="20913"/>
                </a:cubicBezTo>
                <a:cubicBezTo>
                  <a:pt x="9145" y="21068"/>
                  <a:pt x="9046" y="21119"/>
                  <a:pt x="8917" y="21098"/>
                </a:cubicBezTo>
                <a:cubicBezTo>
                  <a:pt x="8791" y="21076"/>
                  <a:pt x="8785" y="21096"/>
                  <a:pt x="8901" y="21150"/>
                </a:cubicBezTo>
                <a:cubicBezTo>
                  <a:pt x="9054" y="21221"/>
                  <a:pt x="9209" y="21149"/>
                  <a:pt x="9316" y="20952"/>
                </a:cubicBezTo>
                <a:cubicBezTo>
                  <a:pt x="9359" y="20874"/>
                  <a:pt x="9378" y="20830"/>
                  <a:pt x="9372" y="20824"/>
                </a:cubicBezTo>
                <a:close/>
                <a:moveTo>
                  <a:pt x="18702" y="20837"/>
                </a:moveTo>
                <a:cubicBezTo>
                  <a:pt x="18702" y="20816"/>
                  <a:pt x="18659" y="20850"/>
                  <a:pt x="18604" y="20913"/>
                </a:cubicBezTo>
                <a:cubicBezTo>
                  <a:pt x="18469" y="21070"/>
                  <a:pt x="18372" y="21120"/>
                  <a:pt x="18237" y="21098"/>
                </a:cubicBezTo>
                <a:cubicBezTo>
                  <a:pt x="18117" y="21077"/>
                  <a:pt x="18116" y="21086"/>
                  <a:pt x="18234" y="21150"/>
                </a:cubicBezTo>
                <a:cubicBezTo>
                  <a:pt x="18332" y="21204"/>
                  <a:pt x="18335" y="21203"/>
                  <a:pt x="18447" y="21154"/>
                </a:cubicBezTo>
                <a:cubicBezTo>
                  <a:pt x="18538" y="21114"/>
                  <a:pt x="18702" y="20909"/>
                  <a:pt x="18702" y="20837"/>
                </a:cubicBezTo>
                <a:close/>
                <a:moveTo>
                  <a:pt x="14510" y="21055"/>
                </a:moveTo>
                <a:cubicBezTo>
                  <a:pt x="14281" y="21164"/>
                  <a:pt x="14232" y="21192"/>
                  <a:pt x="14218" y="21216"/>
                </a:cubicBezTo>
                <a:cubicBezTo>
                  <a:pt x="14208" y="21232"/>
                  <a:pt x="14211" y="21252"/>
                  <a:pt x="14227" y="21263"/>
                </a:cubicBezTo>
                <a:cubicBezTo>
                  <a:pt x="14247" y="21275"/>
                  <a:pt x="14246" y="21294"/>
                  <a:pt x="14224" y="21322"/>
                </a:cubicBezTo>
                <a:cubicBezTo>
                  <a:pt x="14179" y="21378"/>
                  <a:pt x="14207" y="21372"/>
                  <a:pt x="14375" y="21286"/>
                </a:cubicBezTo>
                <a:cubicBezTo>
                  <a:pt x="14524" y="21209"/>
                  <a:pt x="14546" y="21184"/>
                  <a:pt x="14494" y="21150"/>
                </a:cubicBezTo>
                <a:cubicBezTo>
                  <a:pt x="14475" y="21138"/>
                  <a:pt x="14477" y="21117"/>
                  <a:pt x="14500" y="21088"/>
                </a:cubicBezTo>
                <a:cubicBezTo>
                  <a:pt x="14519" y="21063"/>
                  <a:pt x="14524" y="21048"/>
                  <a:pt x="14510" y="21055"/>
                </a:cubicBezTo>
                <a:close/>
                <a:moveTo>
                  <a:pt x="16956" y="21068"/>
                </a:moveTo>
                <a:cubicBezTo>
                  <a:pt x="16944" y="21069"/>
                  <a:pt x="16933" y="21080"/>
                  <a:pt x="16918" y="21101"/>
                </a:cubicBezTo>
                <a:cubicBezTo>
                  <a:pt x="16895" y="21135"/>
                  <a:pt x="16892" y="21162"/>
                  <a:pt x="16912" y="21187"/>
                </a:cubicBezTo>
                <a:cubicBezTo>
                  <a:pt x="16949" y="21233"/>
                  <a:pt x="16973" y="21231"/>
                  <a:pt x="17016" y="21177"/>
                </a:cubicBezTo>
                <a:cubicBezTo>
                  <a:pt x="17046" y="21138"/>
                  <a:pt x="17046" y="21124"/>
                  <a:pt x="17003" y="21091"/>
                </a:cubicBezTo>
                <a:cubicBezTo>
                  <a:pt x="16981" y="21074"/>
                  <a:pt x="16968" y="21066"/>
                  <a:pt x="16956" y="21068"/>
                </a:cubicBezTo>
                <a:close/>
                <a:moveTo>
                  <a:pt x="6034" y="21084"/>
                </a:moveTo>
                <a:cubicBezTo>
                  <a:pt x="5993" y="21061"/>
                  <a:pt x="5971" y="21063"/>
                  <a:pt x="5946" y="21094"/>
                </a:cubicBezTo>
                <a:cubicBezTo>
                  <a:pt x="5921" y="21126"/>
                  <a:pt x="5905" y="21127"/>
                  <a:pt x="5865" y="21101"/>
                </a:cubicBezTo>
                <a:cubicBezTo>
                  <a:pt x="5794" y="21055"/>
                  <a:pt x="5735" y="21112"/>
                  <a:pt x="5786" y="21177"/>
                </a:cubicBezTo>
                <a:cubicBezTo>
                  <a:pt x="5829" y="21231"/>
                  <a:pt x="5851" y="21234"/>
                  <a:pt x="5893" y="21180"/>
                </a:cubicBezTo>
                <a:cubicBezTo>
                  <a:pt x="5919" y="21147"/>
                  <a:pt x="5936" y="21144"/>
                  <a:pt x="5965" y="21170"/>
                </a:cubicBezTo>
                <a:cubicBezTo>
                  <a:pt x="5995" y="21196"/>
                  <a:pt x="6014" y="21191"/>
                  <a:pt x="6047" y="21157"/>
                </a:cubicBezTo>
                <a:cubicBezTo>
                  <a:pt x="6085" y="21117"/>
                  <a:pt x="6083" y="21112"/>
                  <a:pt x="6034" y="21084"/>
                </a:cubicBezTo>
                <a:close/>
                <a:moveTo>
                  <a:pt x="10355" y="21533"/>
                </a:moveTo>
                <a:cubicBezTo>
                  <a:pt x="10345" y="21538"/>
                  <a:pt x="10291" y="21565"/>
                  <a:pt x="10245" y="21586"/>
                </a:cubicBezTo>
                <a:lnTo>
                  <a:pt x="10343" y="21586"/>
                </a:lnTo>
                <a:cubicBezTo>
                  <a:pt x="10346" y="21578"/>
                  <a:pt x="10338" y="21576"/>
                  <a:pt x="10346" y="21566"/>
                </a:cubicBezTo>
                <a:cubicBezTo>
                  <a:pt x="10365" y="21542"/>
                  <a:pt x="10370" y="21526"/>
                  <a:pt x="10355" y="2153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مستطيل مستدير الزوايا"/>
          <p:cNvSpPr/>
          <p:nvPr/>
        </p:nvSpPr>
        <p:spPr>
          <a:xfrm>
            <a:off x="3403271" y="3524478"/>
            <a:ext cx="3296697" cy="646106"/>
          </a:xfrm>
          <a:prstGeom prst="roundRect">
            <a:avLst>
              <a:gd name="adj" fmla="val 49719"/>
            </a:avLst>
          </a:prstGeom>
          <a:solidFill>
            <a:srgbClr val="FFFFFF"/>
          </a:solidFill>
          <a:ln w="25400">
            <a:solidFill>
              <a:schemeClr val="accent2">
                <a:satOff val="-4966"/>
                <a:lumOff val="-10549"/>
              </a:schemeClr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grpSp>
        <p:nvGrpSpPr>
          <p:cNvPr id="210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08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09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11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12667" y="2802330"/>
            <a:ext cx="2431333" cy="2431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2448.png" descr="IMG_244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17810" y="144384"/>
            <a:ext cx="4467619" cy="1442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2434.png" descr="IMG_2434.png"/>
          <p:cNvPicPr>
            <a:picLocks noChangeAspect="1"/>
          </p:cNvPicPr>
          <p:nvPr/>
        </p:nvPicPr>
        <p:blipFill>
          <a:blip r:embed="rId5">
            <a:extLst/>
          </a:blip>
          <a:srcRect l="948" t="40548" r="14892" b="3503"/>
          <a:stretch>
            <a:fillRect/>
          </a:stretch>
        </p:blipFill>
        <p:spPr>
          <a:xfrm>
            <a:off x="3687773" y="1587249"/>
            <a:ext cx="2727692" cy="2596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586" fill="norm" stroke="1" extrusionOk="0">
                <a:moveTo>
                  <a:pt x="3701" y="10"/>
                </a:moveTo>
                <a:cubicBezTo>
                  <a:pt x="3720" y="-14"/>
                  <a:pt x="3661" y="4"/>
                  <a:pt x="3569" y="53"/>
                </a:cubicBezTo>
                <a:cubicBezTo>
                  <a:pt x="3394" y="146"/>
                  <a:pt x="3357" y="185"/>
                  <a:pt x="3403" y="215"/>
                </a:cubicBezTo>
                <a:cubicBezTo>
                  <a:pt x="3422" y="227"/>
                  <a:pt x="3420" y="244"/>
                  <a:pt x="3397" y="274"/>
                </a:cubicBezTo>
                <a:cubicBezTo>
                  <a:pt x="3378" y="298"/>
                  <a:pt x="3437" y="280"/>
                  <a:pt x="3528" y="231"/>
                </a:cubicBezTo>
                <a:cubicBezTo>
                  <a:pt x="3704" y="138"/>
                  <a:pt x="3741" y="103"/>
                  <a:pt x="3695" y="73"/>
                </a:cubicBezTo>
                <a:cubicBezTo>
                  <a:pt x="3675" y="60"/>
                  <a:pt x="3678" y="40"/>
                  <a:pt x="3701" y="10"/>
                </a:cubicBezTo>
                <a:close/>
                <a:moveTo>
                  <a:pt x="4072" y="423"/>
                </a:moveTo>
                <a:cubicBezTo>
                  <a:pt x="4038" y="423"/>
                  <a:pt x="4008" y="549"/>
                  <a:pt x="4028" y="614"/>
                </a:cubicBezTo>
                <a:cubicBezTo>
                  <a:pt x="4036" y="643"/>
                  <a:pt x="4063" y="804"/>
                  <a:pt x="4084" y="974"/>
                </a:cubicBezTo>
                <a:cubicBezTo>
                  <a:pt x="4119" y="1247"/>
                  <a:pt x="4117" y="1289"/>
                  <a:pt x="4081" y="1347"/>
                </a:cubicBezTo>
                <a:cubicBezTo>
                  <a:pt x="4046" y="1404"/>
                  <a:pt x="4024" y="1410"/>
                  <a:pt x="3890" y="1403"/>
                </a:cubicBezTo>
                <a:cubicBezTo>
                  <a:pt x="3719" y="1393"/>
                  <a:pt x="3732" y="1425"/>
                  <a:pt x="3767" y="1132"/>
                </a:cubicBezTo>
                <a:cubicBezTo>
                  <a:pt x="3786" y="971"/>
                  <a:pt x="3748" y="927"/>
                  <a:pt x="3651" y="1003"/>
                </a:cubicBezTo>
                <a:cubicBezTo>
                  <a:pt x="3551" y="1082"/>
                  <a:pt x="3486" y="1184"/>
                  <a:pt x="3475" y="1277"/>
                </a:cubicBezTo>
                <a:cubicBezTo>
                  <a:pt x="3464" y="1372"/>
                  <a:pt x="3417" y="1409"/>
                  <a:pt x="3306" y="1409"/>
                </a:cubicBezTo>
                <a:cubicBezTo>
                  <a:pt x="3159" y="1410"/>
                  <a:pt x="3115" y="1322"/>
                  <a:pt x="3095" y="1000"/>
                </a:cubicBezTo>
                <a:cubicBezTo>
                  <a:pt x="3073" y="632"/>
                  <a:pt x="3053" y="499"/>
                  <a:pt x="3026" y="528"/>
                </a:cubicBezTo>
                <a:cubicBezTo>
                  <a:pt x="3014" y="541"/>
                  <a:pt x="3019" y="747"/>
                  <a:pt x="3039" y="987"/>
                </a:cubicBezTo>
                <a:cubicBezTo>
                  <a:pt x="3071" y="1375"/>
                  <a:pt x="3084" y="1428"/>
                  <a:pt x="3136" y="1472"/>
                </a:cubicBezTo>
                <a:cubicBezTo>
                  <a:pt x="3208" y="1534"/>
                  <a:pt x="3313" y="1534"/>
                  <a:pt x="3453" y="1475"/>
                </a:cubicBezTo>
                <a:cubicBezTo>
                  <a:pt x="3552" y="1434"/>
                  <a:pt x="3571" y="1434"/>
                  <a:pt x="3670" y="1475"/>
                </a:cubicBezTo>
                <a:cubicBezTo>
                  <a:pt x="3791" y="1526"/>
                  <a:pt x="3928" y="1535"/>
                  <a:pt x="4028" y="1495"/>
                </a:cubicBezTo>
                <a:cubicBezTo>
                  <a:pt x="4135" y="1452"/>
                  <a:pt x="4170" y="1287"/>
                  <a:pt x="4131" y="1003"/>
                </a:cubicBezTo>
                <a:cubicBezTo>
                  <a:pt x="4092" y="717"/>
                  <a:pt x="4091" y="614"/>
                  <a:pt x="4128" y="574"/>
                </a:cubicBezTo>
                <a:cubicBezTo>
                  <a:pt x="4161" y="540"/>
                  <a:pt x="4117" y="423"/>
                  <a:pt x="4072" y="423"/>
                </a:cubicBezTo>
                <a:close/>
                <a:moveTo>
                  <a:pt x="5350" y="462"/>
                </a:moveTo>
                <a:cubicBezTo>
                  <a:pt x="5332" y="444"/>
                  <a:pt x="5018" y="610"/>
                  <a:pt x="4995" y="650"/>
                </a:cubicBezTo>
                <a:cubicBezTo>
                  <a:pt x="4985" y="667"/>
                  <a:pt x="5065" y="634"/>
                  <a:pt x="5171" y="578"/>
                </a:cubicBezTo>
                <a:cubicBezTo>
                  <a:pt x="5277" y="522"/>
                  <a:pt x="5357" y="470"/>
                  <a:pt x="5350" y="462"/>
                </a:cubicBezTo>
                <a:close/>
                <a:moveTo>
                  <a:pt x="12805" y="469"/>
                </a:moveTo>
                <a:cubicBezTo>
                  <a:pt x="12823" y="445"/>
                  <a:pt x="12752" y="468"/>
                  <a:pt x="12648" y="522"/>
                </a:cubicBezTo>
                <a:cubicBezTo>
                  <a:pt x="12543" y="575"/>
                  <a:pt x="12459" y="634"/>
                  <a:pt x="12459" y="650"/>
                </a:cubicBezTo>
                <a:cubicBezTo>
                  <a:pt x="12459" y="686"/>
                  <a:pt x="12757" y="529"/>
                  <a:pt x="12805" y="469"/>
                </a:cubicBezTo>
                <a:close/>
                <a:moveTo>
                  <a:pt x="20627" y="485"/>
                </a:moveTo>
                <a:cubicBezTo>
                  <a:pt x="20577" y="493"/>
                  <a:pt x="20563" y="512"/>
                  <a:pt x="20561" y="581"/>
                </a:cubicBezTo>
                <a:cubicBezTo>
                  <a:pt x="20558" y="665"/>
                  <a:pt x="20561" y="669"/>
                  <a:pt x="20633" y="640"/>
                </a:cubicBezTo>
                <a:cubicBezTo>
                  <a:pt x="20689" y="618"/>
                  <a:pt x="20704" y="601"/>
                  <a:pt x="20683" y="574"/>
                </a:cubicBezTo>
                <a:cubicBezTo>
                  <a:pt x="20668" y="555"/>
                  <a:pt x="20664" y="526"/>
                  <a:pt x="20674" y="508"/>
                </a:cubicBezTo>
                <a:cubicBezTo>
                  <a:pt x="20686" y="487"/>
                  <a:pt x="20668" y="479"/>
                  <a:pt x="20627" y="485"/>
                </a:cubicBezTo>
                <a:close/>
                <a:moveTo>
                  <a:pt x="18595" y="515"/>
                </a:moveTo>
                <a:cubicBezTo>
                  <a:pt x="18584" y="517"/>
                  <a:pt x="18573" y="529"/>
                  <a:pt x="18557" y="551"/>
                </a:cubicBezTo>
                <a:cubicBezTo>
                  <a:pt x="18526" y="596"/>
                  <a:pt x="18526" y="611"/>
                  <a:pt x="18564" y="640"/>
                </a:cubicBezTo>
                <a:cubicBezTo>
                  <a:pt x="18605" y="672"/>
                  <a:pt x="18605" y="673"/>
                  <a:pt x="18564" y="690"/>
                </a:cubicBezTo>
                <a:cubicBezTo>
                  <a:pt x="18496" y="717"/>
                  <a:pt x="18479" y="791"/>
                  <a:pt x="18532" y="832"/>
                </a:cubicBezTo>
                <a:cubicBezTo>
                  <a:pt x="18571" y="861"/>
                  <a:pt x="18586" y="860"/>
                  <a:pt x="18611" y="825"/>
                </a:cubicBezTo>
                <a:cubicBezTo>
                  <a:pt x="18634" y="792"/>
                  <a:pt x="18652" y="791"/>
                  <a:pt x="18696" y="815"/>
                </a:cubicBezTo>
                <a:cubicBezTo>
                  <a:pt x="18782" y="864"/>
                  <a:pt x="18805" y="766"/>
                  <a:pt x="18724" y="696"/>
                </a:cubicBezTo>
                <a:cubicBezTo>
                  <a:pt x="18690" y="667"/>
                  <a:pt x="18667" y="627"/>
                  <a:pt x="18670" y="607"/>
                </a:cubicBezTo>
                <a:cubicBezTo>
                  <a:pt x="18674" y="588"/>
                  <a:pt x="18659" y="555"/>
                  <a:pt x="18636" y="535"/>
                </a:cubicBezTo>
                <a:cubicBezTo>
                  <a:pt x="18619" y="520"/>
                  <a:pt x="18606" y="513"/>
                  <a:pt x="18595" y="515"/>
                </a:cubicBezTo>
                <a:close/>
                <a:moveTo>
                  <a:pt x="3635" y="528"/>
                </a:moveTo>
                <a:cubicBezTo>
                  <a:pt x="3624" y="529"/>
                  <a:pt x="3611" y="541"/>
                  <a:pt x="3598" y="561"/>
                </a:cubicBezTo>
                <a:cubicBezTo>
                  <a:pt x="3575" y="593"/>
                  <a:pt x="3575" y="616"/>
                  <a:pt x="3594" y="640"/>
                </a:cubicBezTo>
                <a:cubicBezTo>
                  <a:pt x="3631" y="687"/>
                  <a:pt x="3657" y="686"/>
                  <a:pt x="3698" y="634"/>
                </a:cubicBezTo>
                <a:cubicBezTo>
                  <a:pt x="3726" y="598"/>
                  <a:pt x="3724" y="583"/>
                  <a:pt x="3682" y="551"/>
                </a:cubicBezTo>
                <a:cubicBezTo>
                  <a:pt x="3661" y="535"/>
                  <a:pt x="3647" y="527"/>
                  <a:pt x="3635" y="528"/>
                </a:cubicBezTo>
                <a:close/>
                <a:moveTo>
                  <a:pt x="11131" y="535"/>
                </a:moveTo>
                <a:cubicBezTo>
                  <a:pt x="11073" y="484"/>
                  <a:pt x="10986" y="570"/>
                  <a:pt x="11033" y="630"/>
                </a:cubicBezTo>
                <a:cubicBezTo>
                  <a:pt x="11058" y="661"/>
                  <a:pt x="11054" y="680"/>
                  <a:pt x="11012" y="720"/>
                </a:cubicBezTo>
                <a:cubicBezTo>
                  <a:pt x="10961" y="767"/>
                  <a:pt x="10960" y="773"/>
                  <a:pt x="11002" y="822"/>
                </a:cubicBezTo>
                <a:cubicBezTo>
                  <a:pt x="11044" y="870"/>
                  <a:pt x="11051" y="872"/>
                  <a:pt x="11096" y="828"/>
                </a:cubicBezTo>
                <a:cubicBezTo>
                  <a:pt x="11134" y="793"/>
                  <a:pt x="11153" y="790"/>
                  <a:pt x="11181" y="815"/>
                </a:cubicBezTo>
                <a:cubicBezTo>
                  <a:pt x="11210" y="840"/>
                  <a:pt x="11226" y="836"/>
                  <a:pt x="11253" y="802"/>
                </a:cubicBezTo>
                <a:cubicBezTo>
                  <a:pt x="11283" y="764"/>
                  <a:pt x="11277" y="748"/>
                  <a:pt x="11212" y="693"/>
                </a:cubicBezTo>
                <a:cubicBezTo>
                  <a:pt x="11171" y="658"/>
                  <a:pt x="11146" y="617"/>
                  <a:pt x="11156" y="601"/>
                </a:cubicBezTo>
                <a:cubicBezTo>
                  <a:pt x="11166" y="585"/>
                  <a:pt x="11154" y="555"/>
                  <a:pt x="11131" y="535"/>
                </a:cubicBezTo>
                <a:close/>
                <a:moveTo>
                  <a:pt x="17408" y="535"/>
                </a:moveTo>
                <a:cubicBezTo>
                  <a:pt x="17399" y="558"/>
                  <a:pt x="17405" y="766"/>
                  <a:pt x="17424" y="997"/>
                </a:cubicBezTo>
                <a:cubicBezTo>
                  <a:pt x="17455" y="1377"/>
                  <a:pt x="17466" y="1421"/>
                  <a:pt x="17521" y="1469"/>
                </a:cubicBezTo>
                <a:cubicBezTo>
                  <a:pt x="17601" y="1537"/>
                  <a:pt x="17712" y="1536"/>
                  <a:pt x="17797" y="1465"/>
                </a:cubicBezTo>
                <a:cubicBezTo>
                  <a:pt x="17883" y="1395"/>
                  <a:pt x="17880" y="1394"/>
                  <a:pt x="17998" y="1479"/>
                </a:cubicBezTo>
                <a:cubicBezTo>
                  <a:pt x="18117" y="1564"/>
                  <a:pt x="18181" y="1570"/>
                  <a:pt x="18199" y="1495"/>
                </a:cubicBezTo>
                <a:cubicBezTo>
                  <a:pt x="18212" y="1443"/>
                  <a:pt x="18219" y="1440"/>
                  <a:pt x="18290" y="1479"/>
                </a:cubicBezTo>
                <a:cubicBezTo>
                  <a:pt x="18464" y="1574"/>
                  <a:pt x="18675" y="1512"/>
                  <a:pt x="18711" y="1353"/>
                </a:cubicBezTo>
                <a:cubicBezTo>
                  <a:pt x="18739" y="1231"/>
                  <a:pt x="18687" y="1054"/>
                  <a:pt x="18645" y="1132"/>
                </a:cubicBezTo>
                <a:cubicBezTo>
                  <a:pt x="18629" y="1163"/>
                  <a:pt x="18633" y="1205"/>
                  <a:pt x="18655" y="1254"/>
                </a:cubicBezTo>
                <a:cubicBezTo>
                  <a:pt x="18683" y="1320"/>
                  <a:pt x="18680" y="1336"/>
                  <a:pt x="18636" y="1370"/>
                </a:cubicBezTo>
                <a:cubicBezTo>
                  <a:pt x="18570" y="1420"/>
                  <a:pt x="18399" y="1420"/>
                  <a:pt x="18306" y="1370"/>
                </a:cubicBezTo>
                <a:cubicBezTo>
                  <a:pt x="18266" y="1348"/>
                  <a:pt x="18199" y="1289"/>
                  <a:pt x="18155" y="1241"/>
                </a:cubicBezTo>
                <a:cubicBezTo>
                  <a:pt x="18112" y="1193"/>
                  <a:pt x="18064" y="1155"/>
                  <a:pt x="18049" y="1155"/>
                </a:cubicBezTo>
                <a:cubicBezTo>
                  <a:pt x="18034" y="1155"/>
                  <a:pt x="17971" y="1211"/>
                  <a:pt x="17911" y="1281"/>
                </a:cubicBezTo>
                <a:cubicBezTo>
                  <a:pt x="17820" y="1384"/>
                  <a:pt x="17782" y="1409"/>
                  <a:pt x="17706" y="1409"/>
                </a:cubicBezTo>
                <a:cubicBezTo>
                  <a:pt x="17655" y="1409"/>
                  <a:pt x="17594" y="1393"/>
                  <a:pt x="17568" y="1373"/>
                </a:cubicBezTo>
                <a:cubicBezTo>
                  <a:pt x="17509" y="1328"/>
                  <a:pt x="17471" y="1165"/>
                  <a:pt x="17468" y="931"/>
                </a:cubicBezTo>
                <a:cubicBezTo>
                  <a:pt x="17464" y="701"/>
                  <a:pt x="17431" y="478"/>
                  <a:pt x="17408" y="535"/>
                </a:cubicBezTo>
                <a:close/>
                <a:moveTo>
                  <a:pt x="10650" y="541"/>
                </a:moveTo>
                <a:cubicBezTo>
                  <a:pt x="10627" y="570"/>
                  <a:pt x="10615" y="1041"/>
                  <a:pt x="10638" y="1026"/>
                </a:cubicBezTo>
                <a:cubicBezTo>
                  <a:pt x="10670" y="1006"/>
                  <a:pt x="10707" y="1106"/>
                  <a:pt x="10732" y="1281"/>
                </a:cubicBezTo>
                <a:cubicBezTo>
                  <a:pt x="10743" y="1355"/>
                  <a:pt x="10775" y="1441"/>
                  <a:pt x="10804" y="1472"/>
                </a:cubicBezTo>
                <a:cubicBezTo>
                  <a:pt x="10847" y="1517"/>
                  <a:pt x="10882" y="1526"/>
                  <a:pt x="10990" y="1515"/>
                </a:cubicBezTo>
                <a:cubicBezTo>
                  <a:pt x="11062" y="1508"/>
                  <a:pt x="11134" y="1488"/>
                  <a:pt x="11150" y="1472"/>
                </a:cubicBezTo>
                <a:cubicBezTo>
                  <a:pt x="11191" y="1429"/>
                  <a:pt x="11211" y="1200"/>
                  <a:pt x="11178" y="1139"/>
                </a:cubicBezTo>
                <a:cubicBezTo>
                  <a:pt x="11151" y="1088"/>
                  <a:pt x="11149" y="1086"/>
                  <a:pt x="11131" y="1135"/>
                </a:cubicBezTo>
                <a:cubicBezTo>
                  <a:pt x="11121" y="1163"/>
                  <a:pt x="11126" y="1220"/>
                  <a:pt x="11143" y="1261"/>
                </a:cubicBezTo>
                <a:cubicBezTo>
                  <a:pt x="11171" y="1324"/>
                  <a:pt x="11168" y="1342"/>
                  <a:pt x="11128" y="1373"/>
                </a:cubicBezTo>
                <a:cubicBezTo>
                  <a:pt x="11102" y="1393"/>
                  <a:pt x="11038" y="1409"/>
                  <a:pt x="10983" y="1409"/>
                </a:cubicBezTo>
                <a:cubicBezTo>
                  <a:pt x="10810" y="1409"/>
                  <a:pt x="10783" y="1338"/>
                  <a:pt x="10676" y="624"/>
                </a:cubicBezTo>
                <a:cubicBezTo>
                  <a:pt x="10668" y="572"/>
                  <a:pt x="10655" y="536"/>
                  <a:pt x="10650" y="541"/>
                </a:cubicBezTo>
                <a:close/>
                <a:moveTo>
                  <a:pt x="14805" y="541"/>
                </a:moveTo>
                <a:cubicBezTo>
                  <a:pt x="14801" y="547"/>
                  <a:pt x="14789" y="654"/>
                  <a:pt x="14780" y="782"/>
                </a:cubicBezTo>
                <a:cubicBezTo>
                  <a:pt x="14767" y="952"/>
                  <a:pt x="14770" y="1012"/>
                  <a:pt x="14792" y="1007"/>
                </a:cubicBezTo>
                <a:cubicBezTo>
                  <a:pt x="14811" y="1002"/>
                  <a:pt x="14843" y="1090"/>
                  <a:pt x="14871" y="1225"/>
                </a:cubicBezTo>
                <a:cubicBezTo>
                  <a:pt x="14900" y="1365"/>
                  <a:pt x="14934" y="1461"/>
                  <a:pt x="14965" y="1485"/>
                </a:cubicBezTo>
                <a:cubicBezTo>
                  <a:pt x="15045" y="1546"/>
                  <a:pt x="15155" y="1529"/>
                  <a:pt x="15229" y="1446"/>
                </a:cubicBezTo>
                <a:cubicBezTo>
                  <a:pt x="15293" y="1373"/>
                  <a:pt x="15299" y="1371"/>
                  <a:pt x="15401" y="1406"/>
                </a:cubicBezTo>
                <a:cubicBezTo>
                  <a:pt x="15553" y="1459"/>
                  <a:pt x="15593" y="1434"/>
                  <a:pt x="15593" y="1287"/>
                </a:cubicBezTo>
                <a:cubicBezTo>
                  <a:pt x="15593" y="1056"/>
                  <a:pt x="15473" y="1003"/>
                  <a:pt x="15364" y="1185"/>
                </a:cubicBezTo>
                <a:cubicBezTo>
                  <a:pt x="15256" y="1364"/>
                  <a:pt x="15197" y="1412"/>
                  <a:pt x="15106" y="1403"/>
                </a:cubicBezTo>
                <a:cubicBezTo>
                  <a:pt x="15054" y="1397"/>
                  <a:pt x="15004" y="1367"/>
                  <a:pt x="14974" y="1324"/>
                </a:cubicBezTo>
                <a:cubicBezTo>
                  <a:pt x="14929" y="1258"/>
                  <a:pt x="14869" y="984"/>
                  <a:pt x="14830" y="667"/>
                </a:cubicBezTo>
                <a:cubicBezTo>
                  <a:pt x="14821" y="592"/>
                  <a:pt x="14809" y="536"/>
                  <a:pt x="14805" y="541"/>
                </a:cubicBezTo>
                <a:close/>
                <a:moveTo>
                  <a:pt x="16384" y="555"/>
                </a:moveTo>
                <a:cubicBezTo>
                  <a:pt x="16362" y="549"/>
                  <a:pt x="16336" y="555"/>
                  <a:pt x="16318" y="578"/>
                </a:cubicBezTo>
                <a:cubicBezTo>
                  <a:pt x="16294" y="609"/>
                  <a:pt x="16277" y="611"/>
                  <a:pt x="16237" y="584"/>
                </a:cubicBezTo>
                <a:cubicBezTo>
                  <a:pt x="16166" y="538"/>
                  <a:pt x="16104" y="596"/>
                  <a:pt x="16155" y="660"/>
                </a:cubicBezTo>
                <a:cubicBezTo>
                  <a:pt x="16198" y="715"/>
                  <a:pt x="16223" y="717"/>
                  <a:pt x="16265" y="663"/>
                </a:cubicBezTo>
                <a:cubicBezTo>
                  <a:pt x="16290" y="632"/>
                  <a:pt x="16308" y="627"/>
                  <a:pt x="16334" y="650"/>
                </a:cubicBezTo>
                <a:cubicBezTo>
                  <a:pt x="16375" y="686"/>
                  <a:pt x="16425" y="662"/>
                  <a:pt x="16425" y="607"/>
                </a:cubicBezTo>
                <a:cubicBezTo>
                  <a:pt x="16425" y="580"/>
                  <a:pt x="16407" y="561"/>
                  <a:pt x="16384" y="555"/>
                </a:cubicBezTo>
                <a:close/>
                <a:moveTo>
                  <a:pt x="4401" y="564"/>
                </a:moveTo>
                <a:cubicBezTo>
                  <a:pt x="4371" y="610"/>
                  <a:pt x="4370" y="677"/>
                  <a:pt x="4395" y="951"/>
                </a:cubicBezTo>
                <a:cubicBezTo>
                  <a:pt x="4412" y="1133"/>
                  <a:pt x="4428" y="1335"/>
                  <a:pt x="4430" y="1399"/>
                </a:cubicBezTo>
                <a:cubicBezTo>
                  <a:pt x="4432" y="1464"/>
                  <a:pt x="4441" y="1509"/>
                  <a:pt x="4452" y="1502"/>
                </a:cubicBezTo>
                <a:cubicBezTo>
                  <a:pt x="4476" y="1486"/>
                  <a:pt x="4478" y="1299"/>
                  <a:pt x="4455" y="852"/>
                </a:cubicBezTo>
                <a:cubicBezTo>
                  <a:pt x="4439" y="551"/>
                  <a:pt x="4434" y="516"/>
                  <a:pt x="4401" y="564"/>
                </a:cubicBezTo>
                <a:close/>
                <a:moveTo>
                  <a:pt x="9988" y="621"/>
                </a:moveTo>
                <a:cubicBezTo>
                  <a:pt x="9975" y="621"/>
                  <a:pt x="9966" y="671"/>
                  <a:pt x="9966" y="733"/>
                </a:cubicBezTo>
                <a:cubicBezTo>
                  <a:pt x="9966" y="829"/>
                  <a:pt x="9977" y="849"/>
                  <a:pt x="10047" y="888"/>
                </a:cubicBezTo>
                <a:cubicBezTo>
                  <a:pt x="10113" y="923"/>
                  <a:pt x="10139" y="929"/>
                  <a:pt x="10170" y="901"/>
                </a:cubicBezTo>
                <a:cubicBezTo>
                  <a:pt x="10203" y="873"/>
                  <a:pt x="10239" y="894"/>
                  <a:pt x="10371" y="1036"/>
                </a:cubicBezTo>
                <a:cubicBezTo>
                  <a:pt x="10459" y="1131"/>
                  <a:pt x="10528" y="1227"/>
                  <a:pt x="10528" y="1248"/>
                </a:cubicBezTo>
                <a:cubicBezTo>
                  <a:pt x="10528" y="1306"/>
                  <a:pt x="10371" y="1453"/>
                  <a:pt x="10208" y="1548"/>
                </a:cubicBezTo>
                <a:cubicBezTo>
                  <a:pt x="10044" y="1642"/>
                  <a:pt x="10056" y="1655"/>
                  <a:pt x="10248" y="1594"/>
                </a:cubicBezTo>
                <a:cubicBezTo>
                  <a:pt x="10416" y="1541"/>
                  <a:pt x="10520" y="1430"/>
                  <a:pt x="10569" y="1258"/>
                </a:cubicBezTo>
                <a:cubicBezTo>
                  <a:pt x="10618" y="1082"/>
                  <a:pt x="10621" y="1046"/>
                  <a:pt x="10572" y="1116"/>
                </a:cubicBezTo>
                <a:cubicBezTo>
                  <a:pt x="10534" y="1170"/>
                  <a:pt x="10532" y="1168"/>
                  <a:pt x="10512" y="1112"/>
                </a:cubicBezTo>
                <a:cubicBezTo>
                  <a:pt x="10472" y="998"/>
                  <a:pt x="10325" y="835"/>
                  <a:pt x="10170" y="729"/>
                </a:cubicBezTo>
                <a:cubicBezTo>
                  <a:pt x="10082" y="670"/>
                  <a:pt x="10000" y="621"/>
                  <a:pt x="9988" y="621"/>
                </a:cubicBezTo>
                <a:close/>
                <a:moveTo>
                  <a:pt x="14142" y="621"/>
                </a:moveTo>
                <a:cubicBezTo>
                  <a:pt x="14129" y="621"/>
                  <a:pt x="14120" y="671"/>
                  <a:pt x="14120" y="733"/>
                </a:cubicBezTo>
                <a:cubicBezTo>
                  <a:pt x="14120" y="829"/>
                  <a:pt x="14131" y="849"/>
                  <a:pt x="14202" y="888"/>
                </a:cubicBezTo>
                <a:cubicBezTo>
                  <a:pt x="14264" y="922"/>
                  <a:pt x="14293" y="925"/>
                  <a:pt x="14321" y="901"/>
                </a:cubicBezTo>
                <a:cubicBezTo>
                  <a:pt x="14350" y="876"/>
                  <a:pt x="14384" y="896"/>
                  <a:pt x="14481" y="990"/>
                </a:cubicBezTo>
                <a:cubicBezTo>
                  <a:pt x="14550" y="1056"/>
                  <a:pt x="14625" y="1146"/>
                  <a:pt x="14648" y="1192"/>
                </a:cubicBezTo>
                <a:cubicBezTo>
                  <a:pt x="14687" y="1272"/>
                  <a:pt x="14685" y="1279"/>
                  <a:pt x="14598" y="1370"/>
                </a:cubicBezTo>
                <a:cubicBezTo>
                  <a:pt x="14548" y="1421"/>
                  <a:pt x="14443" y="1501"/>
                  <a:pt x="14362" y="1548"/>
                </a:cubicBezTo>
                <a:cubicBezTo>
                  <a:pt x="14213" y="1635"/>
                  <a:pt x="14239" y="1643"/>
                  <a:pt x="14456" y="1574"/>
                </a:cubicBezTo>
                <a:cubicBezTo>
                  <a:pt x="14598" y="1529"/>
                  <a:pt x="14718" y="1354"/>
                  <a:pt x="14748" y="1142"/>
                </a:cubicBezTo>
                <a:cubicBezTo>
                  <a:pt x="14762" y="1045"/>
                  <a:pt x="14761" y="1038"/>
                  <a:pt x="14736" y="1099"/>
                </a:cubicBezTo>
                <a:cubicBezTo>
                  <a:pt x="14709" y="1163"/>
                  <a:pt x="14702" y="1166"/>
                  <a:pt x="14673" y="1122"/>
                </a:cubicBezTo>
                <a:cubicBezTo>
                  <a:pt x="14656" y="1096"/>
                  <a:pt x="14610" y="1022"/>
                  <a:pt x="14569" y="960"/>
                </a:cubicBezTo>
                <a:cubicBezTo>
                  <a:pt x="14503" y="860"/>
                  <a:pt x="14201" y="621"/>
                  <a:pt x="14142" y="621"/>
                </a:cubicBezTo>
                <a:close/>
                <a:moveTo>
                  <a:pt x="20291" y="624"/>
                </a:moveTo>
                <a:cubicBezTo>
                  <a:pt x="20283" y="618"/>
                  <a:pt x="20243" y="636"/>
                  <a:pt x="20175" y="683"/>
                </a:cubicBezTo>
                <a:cubicBezTo>
                  <a:pt x="20045" y="774"/>
                  <a:pt x="19961" y="960"/>
                  <a:pt x="19961" y="1162"/>
                </a:cubicBezTo>
                <a:cubicBezTo>
                  <a:pt x="19961" y="1359"/>
                  <a:pt x="20012" y="1497"/>
                  <a:pt x="20124" y="1607"/>
                </a:cubicBezTo>
                <a:cubicBezTo>
                  <a:pt x="20170" y="1652"/>
                  <a:pt x="20227" y="1690"/>
                  <a:pt x="20250" y="1690"/>
                </a:cubicBezTo>
                <a:cubicBezTo>
                  <a:pt x="20278" y="1690"/>
                  <a:pt x="20271" y="1671"/>
                  <a:pt x="20225" y="1634"/>
                </a:cubicBezTo>
                <a:cubicBezTo>
                  <a:pt x="20115" y="1543"/>
                  <a:pt x="20089" y="1442"/>
                  <a:pt x="20099" y="1112"/>
                </a:cubicBezTo>
                <a:lnTo>
                  <a:pt x="20109" y="812"/>
                </a:lnTo>
                <a:lnTo>
                  <a:pt x="20215" y="716"/>
                </a:lnTo>
                <a:cubicBezTo>
                  <a:pt x="20275" y="662"/>
                  <a:pt x="20299" y="630"/>
                  <a:pt x="20291" y="624"/>
                </a:cubicBezTo>
                <a:close/>
                <a:moveTo>
                  <a:pt x="17119" y="654"/>
                </a:moveTo>
                <a:cubicBezTo>
                  <a:pt x="17064" y="643"/>
                  <a:pt x="17025" y="735"/>
                  <a:pt x="17072" y="766"/>
                </a:cubicBezTo>
                <a:cubicBezTo>
                  <a:pt x="17091" y="778"/>
                  <a:pt x="17120" y="784"/>
                  <a:pt x="17135" y="779"/>
                </a:cubicBezTo>
                <a:cubicBezTo>
                  <a:pt x="17179" y="764"/>
                  <a:pt x="17166" y="663"/>
                  <a:pt x="17119" y="654"/>
                </a:cubicBezTo>
                <a:close/>
                <a:moveTo>
                  <a:pt x="9131" y="680"/>
                </a:moveTo>
                <a:cubicBezTo>
                  <a:pt x="9119" y="682"/>
                  <a:pt x="9108" y="694"/>
                  <a:pt x="9093" y="716"/>
                </a:cubicBezTo>
                <a:cubicBezTo>
                  <a:pt x="9061" y="762"/>
                  <a:pt x="9064" y="776"/>
                  <a:pt x="9102" y="805"/>
                </a:cubicBezTo>
                <a:cubicBezTo>
                  <a:pt x="9143" y="836"/>
                  <a:pt x="9140" y="842"/>
                  <a:pt x="9087" y="871"/>
                </a:cubicBezTo>
                <a:cubicBezTo>
                  <a:pt x="9022" y="907"/>
                  <a:pt x="9009" y="975"/>
                  <a:pt x="9061" y="997"/>
                </a:cubicBezTo>
                <a:cubicBezTo>
                  <a:pt x="9114" y="1019"/>
                  <a:pt x="9123" y="1018"/>
                  <a:pt x="9156" y="984"/>
                </a:cubicBezTo>
                <a:cubicBezTo>
                  <a:pt x="9179" y="959"/>
                  <a:pt x="9196" y="959"/>
                  <a:pt x="9225" y="984"/>
                </a:cubicBezTo>
                <a:cubicBezTo>
                  <a:pt x="9254" y="1009"/>
                  <a:pt x="9272" y="1006"/>
                  <a:pt x="9300" y="970"/>
                </a:cubicBezTo>
                <a:cubicBezTo>
                  <a:pt x="9331" y="931"/>
                  <a:pt x="9326" y="917"/>
                  <a:pt x="9269" y="868"/>
                </a:cubicBezTo>
                <a:cubicBezTo>
                  <a:pt x="9232" y="837"/>
                  <a:pt x="9205" y="795"/>
                  <a:pt x="9209" y="776"/>
                </a:cubicBezTo>
                <a:cubicBezTo>
                  <a:pt x="9213" y="756"/>
                  <a:pt x="9198" y="724"/>
                  <a:pt x="9175" y="703"/>
                </a:cubicBezTo>
                <a:cubicBezTo>
                  <a:pt x="9156" y="687"/>
                  <a:pt x="9142" y="678"/>
                  <a:pt x="9131" y="680"/>
                </a:cubicBezTo>
                <a:close/>
                <a:moveTo>
                  <a:pt x="20671" y="756"/>
                </a:moveTo>
                <a:lnTo>
                  <a:pt x="20620" y="848"/>
                </a:lnTo>
                <a:cubicBezTo>
                  <a:pt x="20573" y="932"/>
                  <a:pt x="20572" y="956"/>
                  <a:pt x="20605" y="1231"/>
                </a:cubicBezTo>
                <a:cubicBezTo>
                  <a:pt x="20636" y="1498"/>
                  <a:pt x="20642" y="1522"/>
                  <a:pt x="20674" y="1462"/>
                </a:cubicBezTo>
                <a:cubicBezTo>
                  <a:pt x="20710" y="1393"/>
                  <a:pt x="20721" y="987"/>
                  <a:pt x="20690" y="838"/>
                </a:cubicBezTo>
                <a:lnTo>
                  <a:pt x="20671" y="756"/>
                </a:lnTo>
                <a:close/>
                <a:moveTo>
                  <a:pt x="6487" y="875"/>
                </a:moveTo>
                <a:cubicBezTo>
                  <a:pt x="6448" y="853"/>
                  <a:pt x="6426" y="857"/>
                  <a:pt x="6402" y="888"/>
                </a:cubicBezTo>
                <a:cubicBezTo>
                  <a:pt x="6377" y="920"/>
                  <a:pt x="6360" y="922"/>
                  <a:pt x="6333" y="898"/>
                </a:cubicBezTo>
                <a:cubicBezTo>
                  <a:pt x="6279" y="851"/>
                  <a:pt x="6201" y="922"/>
                  <a:pt x="6245" y="977"/>
                </a:cubicBezTo>
                <a:cubicBezTo>
                  <a:pt x="6282" y="1024"/>
                  <a:pt x="6329" y="1027"/>
                  <a:pt x="6370" y="984"/>
                </a:cubicBezTo>
                <a:cubicBezTo>
                  <a:pt x="6394" y="959"/>
                  <a:pt x="6410" y="958"/>
                  <a:pt x="6439" y="984"/>
                </a:cubicBezTo>
                <a:cubicBezTo>
                  <a:pt x="6472" y="1012"/>
                  <a:pt x="6485" y="1007"/>
                  <a:pt x="6508" y="960"/>
                </a:cubicBezTo>
                <a:cubicBezTo>
                  <a:pt x="6532" y="914"/>
                  <a:pt x="6528" y="898"/>
                  <a:pt x="6487" y="875"/>
                </a:cubicBezTo>
                <a:close/>
                <a:moveTo>
                  <a:pt x="16322" y="888"/>
                </a:moveTo>
                <a:lnTo>
                  <a:pt x="16318" y="947"/>
                </a:lnTo>
                <a:cubicBezTo>
                  <a:pt x="16317" y="980"/>
                  <a:pt x="16272" y="1045"/>
                  <a:pt x="16212" y="1096"/>
                </a:cubicBezTo>
                <a:cubicBezTo>
                  <a:pt x="16095" y="1195"/>
                  <a:pt x="16044" y="1316"/>
                  <a:pt x="16105" y="1357"/>
                </a:cubicBezTo>
                <a:cubicBezTo>
                  <a:pt x="16163" y="1395"/>
                  <a:pt x="16240" y="1384"/>
                  <a:pt x="16293" y="1333"/>
                </a:cubicBezTo>
                <a:cubicBezTo>
                  <a:pt x="16339" y="1290"/>
                  <a:pt x="16345" y="1295"/>
                  <a:pt x="16372" y="1370"/>
                </a:cubicBezTo>
                <a:cubicBezTo>
                  <a:pt x="16388" y="1414"/>
                  <a:pt x="16413" y="1465"/>
                  <a:pt x="16428" y="1485"/>
                </a:cubicBezTo>
                <a:cubicBezTo>
                  <a:pt x="16470" y="1538"/>
                  <a:pt x="16596" y="1530"/>
                  <a:pt x="16670" y="1469"/>
                </a:cubicBezTo>
                <a:cubicBezTo>
                  <a:pt x="16733" y="1416"/>
                  <a:pt x="16734" y="1416"/>
                  <a:pt x="16796" y="1469"/>
                </a:cubicBezTo>
                <a:cubicBezTo>
                  <a:pt x="16858" y="1522"/>
                  <a:pt x="16976" y="1537"/>
                  <a:pt x="17088" y="1505"/>
                </a:cubicBezTo>
                <a:cubicBezTo>
                  <a:pt x="17163" y="1484"/>
                  <a:pt x="17212" y="1327"/>
                  <a:pt x="17188" y="1192"/>
                </a:cubicBezTo>
                <a:cubicBezTo>
                  <a:pt x="17172" y="1103"/>
                  <a:pt x="17167" y="1095"/>
                  <a:pt x="17132" y="1132"/>
                </a:cubicBezTo>
                <a:cubicBezTo>
                  <a:pt x="17099" y="1167"/>
                  <a:pt x="17097" y="1186"/>
                  <a:pt x="17125" y="1251"/>
                </a:cubicBezTo>
                <a:cubicBezTo>
                  <a:pt x="17155" y="1319"/>
                  <a:pt x="17154" y="1335"/>
                  <a:pt x="17110" y="1370"/>
                </a:cubicBezTo>
                <a:cubicBezTo>
                  <a:pt x="17028" y="1432"/>
                  <a:pt x="16863" y="1419"/>
                  <a:pt x="16815" y="1347"/>
                </a:cubicBezTo>
                <a:cubicBezTo>
                  <a:pt x="16776" y="1289"/>
                  <a:pt x="16770" y="1289"/>
                  <a:pt x="16724" y="1333"/>
                </a:cubicBezTo>
                <a:cubicBezTo>
                  <a:pt x="16696" y="1359"/>
                  <a:pt x="16636" y="1389"/>
                  <a:pt x="16588" y="1399"/>
                </a:cubicBezTo>
                <a:cubicBezTo>
                  <a:pt x="16465" y="1425"/>
                  <a:pt x="16407" y="1356"/>
                  <a:pt x="16384" y="1162"/>
                </a:cubicBezTo>
                <a:cubicBezTo>
                  <a:pt x="16374" y="1075"/>
                  <a:pt x="16356" y="980"/>
                  <a:pt x="16344" y="947"/>
                </a:cubicBezTo>
                <a:lnTo>
                  <a:pt x="16322" y="888"/>
                </a:lnTo>
                <a:close/>
                <a:moveTo>
                  <a:pt x="12735" y="967"/>
                </a:moveTo>
                <a:cubicBezTo>
                  <a:pt x="12725" y="968"/>
                  <a:pt x="12717" y="981"/>
                  <a:pt x="12704" y="1007"/>
                </a:cubicBezTo>
                <a:cubicBezTo>
                  <a:pt x="12684" y="1045"/>
                  <a:pt x="12685" y="1073"/>
                  <a:pt x="12707" y="1096"/>
                </a:cubicBezTo>
                <a:cubicBezTo>
                  <a:pt x="12747" y="1138"/>
                  <a:pt x="12768" y="1136"/>
                  <a:pt x="12805" y="1089"/>
                </a:cubicBezTo>
                <a:cubicBezTo>
                  <a:pt x="12827" y="1060"/>
                  <a:pt x="12822" y="1041"/>
                  <a:pt x="12783" y="1003"/>
                </a:cubicBezTo>
                <a:cubicBezTo>
                  <a:pt x="12758" y="980"/>
                  <a:pt x="12746" y="966"/>
                  <a:pt x="12735" y="967"/>
                </a:cubicBezTo>
                <a:close/>
                <a:moveTo>
                  <a:pt x="5271" y="974"/>
                </a:moveTo>
                <a:cubicBezTo>
                  <a:pt x="5261" y="973"/>
                  <a:pt x="5253" y="984"/>
                  <a:pt x="5237" y="1007"/>
                </a:cubicBezTo>
                <a:cubicBezTo>
                  <a:pt x="5213" y="1041"/>
                  <a:pt x="5211" y="1068"/>
                  <a:pt x="5230" y="1092"/>
                </a:cubicBezTo>
                <a:cubicBezTo>
                  <a:pt x="5265" y="1136"/>
                  <a:pt x="5284" y="1135"/>
                  <a:pt x="5325" y="1092"/>
                </a:cubicBezTo>
                <a:cubicBezTo>
                  <a:pt x="5349" y="1067"/>
                  <a:pt x="5346" y="1049"/>
                  <a:pt x="5312" y="1010"/>
                </a:cubicBezTo>
                <a:cubicBezTo>
                  <a:pt x="5291" y="986"/>
                  <a:pt x="5281" y="974"/>
                  <a:pt x="5271" y="974"/>
                </a:cubicBezTo>
                <a:close/>
                <a:moveTo>
                  <a:pt x="9727" y="1013"/>
                </a:moveTo>
                <a:cubicBezTo>
                  <a:pt x="9686" y="1013"/>
                  <a:pt x="9679" y="1111"/>
                  <a:pt x="9718" y="1175"/>
                </a:cubicBezTo>
                <a:cubicBezTo>
                  <a:pt x="9751" y="1230"/>
                  <a:pt x="9749" y="1239"/>
                  <a:pt x="9693" y="1277"/>
                </a:cubicBezTo>
                <a:cubicBezTo>
                  <a:pt x="9515" y="1398"/>
                  <a:pt x="8949" y="1454"/>
                  <a:pt x="8788" y="1366"/>
                </a:cubicBezTo>
                <a:cubicBezTo>
                  <a:pt x="8693" y="1315"/>
                  <a:pt x="8646" y="1232"/>
                  <a:pt x="8666" y="1149"/>
                </a:cubicBezTo>
                <a:cubicBezTo>
                  <a:pt x="8674" y="1114"/>
                  <a:pt x="8660" y="1129"/>
                  <a:pt x="8638" y="1182"/>
                </a:cubicBezTo>
                <a:cubicBezTo>
                  <a:pt x="8561" y="1357"/>
                  <a:pt x="8625" y="1469"/>
                  <a:pt x="8829" y="1525"/>
                </a:cubicBezTo>
                <a:cubicBezTo>
                  <a:pt x="8958" y="1560"/>
                  <a:pt x="9350" y="1522"/>
                  <a:pt x="9539" y="1456"/>
                </a:cubicBezTo>
                <a:cubicBezTo>
                  <a:pt x="9701" y="1398"/>
                  <a:pt x="9714" y="1387"/>
                  <a:pt x="9749" y="1281"/>
                </a:cubicBezTo>
                <a:cubicBezTo>
                  <a:pt x="9787" y="1167"/>
                  <a:pt x="9774" y="1013"/>
                  <a:pt x="9727" y="1013"/>
                </a:cubicBezTo>
                <a:close/>
                <a:moveTo>
                  <a:pt x="8038" y="1073"/>
                </a:moveTo>
                <a:cubicBezTo>
                  <a:pt x="7968" y="1073"/>
                  <a:pt x="7898" y="1216"/>
                  <a:pt x="7909" y="1333"/>
                </a:cubicBezTo>
                <a:cubicBezTo>
                  <a:pt x="7917" y="1415"/>
                  <a:pt x="7924" y="1422"/>
                  <a:pt x="8009" y="1423"/>
                </a:cubicBezTo>
                <a:cubicBezTo>
                  <a:pt x="8111" y="1423"/>
                  <a:pt x="8119" y="1454"/>
                  <a:pt x="8047" y="1571"/>
                </a:cubicBezTo>
                <a:cubicBezTo>
                  <a:pt x="7952" y="1725"/>
                  <a:pt x="7737" y="1816"/>
                  <a:pt x="7582" y="1766"/>
                </a:cubicBezTo>
                <a:cubicBezTo>
                  <a:pt x="7521" y="1746"/>
                  <a:pt x="7522" y="1749"/>
                  <a:pt x="7595" y="1802"/>
                </a:cubicBezTo>
                <a:cubicBezTo>
                  <a:pt x="7766" y="1926"/>
                  <a:pt x="7958" y="1845"/>
                  <a:pt x="8072" y="1604"/>
                </a:cubicBezTo>
                <a:cubicBezTo>
                  <a:pt x="8180" y="1378"/>
                  <a:pt x="8160" y="1073"/>
                  <a:pt x="8038" y="1073"/>
                </a:cubicBezTo>
                <a:close/>
                <a:moveTo>
                  <a:pt x="11831" y="1076"/>
                </a:moveTo>
                <a:cubicBezTo>
                  <a:pt x="11797" y="1091"/>
                  <a:pt x="11761" y="1135"/>
                  <a:pt x="11737" y="1205"/>
                </a:cubicBezTo>
                <a:cubicBezTo>
                  <a:pt x="11687" y="1348"/>
                  <a:pt x="11718" y="1421"/>
                  <a:pt x="11825" y="1423"/>
                </a:cubicBezTo>
                <a:cubicBezTo>
                  <a:pt x="11863" y="1423"/>
                  <a:pt x="11904" y="1437"/>
                  <a:pt x="11916" y="1449"/>
                </a:cubicBezTo>
                <a:cubicBezTo>
                  <a:pt x="11950" y="1485"/>
                  <a:pt x="11955" y="1190"/>
                  <a:pt x="11922" y="1126"/>
                </a:cubicBezTo>
                <a:cubicBezTo>
                  <a:pt x="11897" y="1077"/>
                  <a:pt x="11865" y="1061"/>
                  <a:pt x="11831" y="1076"/>
                </a:cubicBezTo>
                <a:close/>
                <a:moveTo>
                  <a:pt x="13875" y="1109"/>
                </a:moveTo>
                <a:cubicBezTo>
                  <a:pt x="13867" y="1104"/>
                  <a:pt x="13861" y="1112"/>
                  <a:pt x="13850" y="1132"/>
                </a:cubicBezTo>
                <a:cubicBezTo>
                  <a:pt x="13834" y="1163"/>
                  <a:pt x="13835" y="1205"/>
                  <a:pt x="13857" y="1254"/>
                </a:cubicBezTo>
                <a:cubicBezTo>
                  <a:pt x="13885" y="1320"/>
                  <a:pt x="13882" y="1336"/>
                  <a:pt x="13838" y="1370"/>
                </a:cubicBezTo>
                <a:cubicBezTo>
                  <a:pt x="13761" y="1429"/>
                  <a:pt x="13600" y="1420"/>
                  <a:pt x="13543" y="1353"/>
                </a:cubicBezTo>
                <a:cubicBezTo>
                  <a:pt x="13498" y="1301"/>
                  <a:pt x="13492" y="1299"/>
                  <a:pt x="13448" y="1340"/>
                </a:cubicBezTo>
                <a:cubicBezTo>
                  <a:pt x="13422" y="1365"/>
                  <a:pt x="13353" y="1391"/>
                  <a:pt x="13294" y="1399"/>
                </a:cubicBezTo>
                <a:cubicBezTo>
                  <a:pt x="13211" y="1411"/>
                  <a:pt x="13178" y="1402"/>
                  <a:pt x="13134" y="1357"/>
                </a:cubicBezTo>
                <a:cubicBezTo>
                  <a:pt x="13087" y="1307"/>
                  <a:pt x="13074" y="1305"/>
                  <a:pt x="13046" y="1340"/>
                </a:cubicBezTo>
                <a:cubicBezTo>
                  <a:pt x="13021" y="1372"/>
                  <a:pt x="13024" y="1392"/>
                  <a:pt x="13059" y="1432"/>
                </a:cubicBezTo>
                <a:cubicBezTo>
                  <a:pt x="13086" y="1464"/>
                  <a:pt x="13103" y="1534"/>
                  <a:pt x="13103" y="1614"/>
                </a:cubicBezTo>
                <a:cubicBezTo>
                  <a:pt x="13103" y="1723"/>
                  <a:pt x="13090" y="1751"/>
                  <a:pt x="13021" y="1812"/>
                </a:cubicBezTo>
                <a:cubicBezTo>
                  <a:pt x="12862" y="1952"/>
                  <a:pt x="12613" y="1943"/>
                  <a:pt x="12478" y="1792"/>
                </a:cubicBezTo>
                <a:lnTo>
                  <a:pt x="12396" y="1703"/>
                </a:lnTo>
                <a:lnTo>
                  <a:pt x="12415" y="1802"/>
                </a:lnTo>
                <a:cubicBezTo>
                  <a:pt x="12425" y="1856"/>
                  <a:pt x="12462" y="1929"/>
                  <a:pt x="12500" y="1964"/>
                </a:cubicBezTo>
                <a:cubicBezTo>
                  <a:pt x="12623" y="2078"/>
                  <a:pt x="12908" y="2037"/>
                  <a:pt x="13040" y="1885"/>
                </a:cubicBezTo>
                <a:cubicBezTo>
                  <a:pt x="13072" y="1848"/>
                  <a:pt x="13113" y="1754"/>
                  <a:pt x="13134" y="1677"/>
                </a:cubicBezTo>
                <a:cubicBezTo>
                  <a:pt x="13170" y="1546"/>
                  <a:pt x="13180" y="1534"/>
                  <a:pt x="13272" y="1518"/>
                </a:cubicBezTo>
                <a:cubicBezTo>
                  <a:pt x="13327" y="1509"/>
                  <a:pt x="13394" y="1483"/>
                  <a:pt x="13417" y="1459"/>
                </a:cubicBezTo>
                <a:cubicBezTo>
                  <a:pt x="13455" y="1419"/>
                  <a:pt x="13465" y="1419"/>
                  <a:pt x="13533" y="1472"/>
                </a:cubicBezTo>
                <a:cubicBezTo>
                  <a:pt x="13595" y="1520"/>
                  <a:pt x="13629" y="1527"/>
                  <a:pt x="13734" y="1512"/>
                </a:cubicBezTo>
                <a:cubicBezTo>
                  <a:pt x="13804" y="1502"/>
                  <a:pt x="13873" y="1478"/>
                  <a:pt x="13885" y="1459"/>
                </a:cubicBezTo>
                <a:cubicBezTo>
                  <a:pt x="13926" y="1390"/>
                  <a:pt x="13937" y="1251"/>
                  <a:pt x="13907" y="1168"/>
                </a:cubicBezTo>
                <a:cubicBezTo>
                  <a:pt x="13894" y="1132"/>
                  <a:pt x="13883" y="1114"/>
                  <a:pt x="13875" y="1109"/>
                </a:cubicBezTo>
                <a:close/>
                <a:moveTo>
                  <a:pt x="7413" y="1142"/>
                </a:moveTo>
                <a:cubicBezTo>
                  <a:pt x="7407" y="1131"/>
                  <a:pt x="7396" y="1140"/>
                  <a:pt x="7375" y="1162"/>
                </a:cubicBezTo>
                <a:cubicBezTo>
                  <a:pt x="7338" y="1201"/>
                  <a:pt x="7336" y="1217"/>
                  <a:pt x="7366" y="1254"/>
                </a:cubicBezTo>
                <a:cubicBezTo>
                  <a:pt x="7391" y="1286"/>
                  <a:pt x="7395" y="1306"/>
                  <a:pt x="7375" y="1327"/>
                </a:cubicBezTo>
                <a:cubicBezTo>
                  <a:pt x="7341" y="1363"/>
                  <a:pt x="7248" y="1321"/>
                  <a:pt x="7224" y="1258"/>
                </a:cubicBezTo>
                <a:cubicBezTo>
                  <a:pt x="7213" y="1226"/>
                  <a:pt x="7189" y="1236"/>
                  <a:pt x="7118" y="1310"/>
                </a:cubicBezTo>
                <a:cubicBezTo>
                  <a:pt x="7011" y="1423"/>
                  <a:pt x="6954" y="1433"/>
                  <a:pt x="6870" y="1350"/>
                </a:cubicBezTo>
                <a:lnTo>
                  <a:pt x="6807" y="1291"/>
                </a:lnTo>
                <a:lnTo>
                  <a:pt x="6735" y="1350"/>
                </a:lnTo>
                <a:cubicBezTo>
                  <a:pt x="6695" y="1383"/>
                  <a:pt x="6634" y="1409"/>
                  <a:pt x="6596" y="1409"/>
                </a:cubicBezTo>
                <a:cubicBezTo>
                  <a:pt x="6559" y="1409"/>
                  <a:pt x="6501" y="1383"/>
                  <a:pt x="6468" y="1350"/>
                </a:cubicBezTo>
                <a:lnTo>
                  <a:pt x="6405" y="1291"/>
                </a:lnTo>
                <a:lnTo>
                  <a:pt x="6333" y="1350"/>
                </a:lnTo>
                <a:cubicBezTo>
                  <a:pt x="6243" y="1424"/>
                  <a:pt x="6158" y="1424"/>
                  <a:pt x="6097" y="1353"/>
                </a:cubicBezTo>
                <a:cubicBezTo>
                  <a:pt x="6051" y="1300"/>
                  <a:pt x="6049" y="1300"/>
                  <a:pt x="5965" y="1353"/>
                </a:cubicBezTo>
                <a:cubicBezTo>
                  <a:pt x="5854" y="1425"/>
                  <a:pt x="5727" y="1424"/>
                  <a:pt x="5664" y="1350"/>
                </a:cubicBezTo>
                <a:cubicBezTo>
                  <a:pt x="5617" y="1295"/>
                  <a:pt x="5611" y="1294"/>
                  <a:pt x="5579" y="1340"/>
                </a:cubicBezTo>
                <a:cubicBezTo>
                  <a:pt x="5551" y="1381"/>
                  <a:pt x="5554" y="1399"/>
                  <a:pt x="5588" y="1439"/>
                </a:cubicBezTo>
                <a:cubicBezTo>
                  <a:pt x="5618" y="1473"/>
                  <a:pt x="5626" y="1531"/>
                  <a:pt x="5620" y="1637"/>
                </a:cubicBezTo>
                <a:cubicBezTo>
                  <a:pt x="5612" y="1785"/>
                  <a:pt x="5609" y="1791"/>
                  <a:pt x="5491" y="1855"/>
                </a:cubicBezTo>
                <a:cubicBezTo>
                  <a:pt x="5270" y="1975"/>
                  <a:pt x="5002" y="1890"/>
                  <a:pt x="4973" y="1693"/>
                </a:cubicBezTo>
                <a:cubicBezTo>
                  <a:pt x="4967" y="1652"/>
                  <a:pt x="4963" y="1684"/>
                  <a:pt x="4960" y="1762"/>
                </a:cubicBezTo>
                <a:cubicBezTo>
                  <a:pt x="4956" y="1907"/>
                  <a:pt x="4988" y="1967"/>
                  <a:pt x="5089" y="2007"/>
                </a:cubicBezTo>
                <a:cubicBezTo>
                  <a:pt x="5174" y="2040"/>
                  <a:pt x="5349" y="2025"/>
                  <a:pt x="5457" y="1974"/>
                </a:cubicBezTo>
                <a:cubicBezTo>
                  <a:pt x="5576" y="1916"/>
                  <a:pt x="5638" y="1820"/>
                  <a:pt x="5673" y="1640"/>
                </a:cubicBezTo>
                <a:cubicBezTo>
                  <a:pt x="5693" y="1541"/>
                  <a:pt x="5701" y="1533"/>
                  <a:pt x="5805" y="1518"/>
                </a:cubicBezTo>
                <a:cubicBezTo>
                  <a:pt x="5867" y="1510"/>
                  <a:pt x="5939" y="1484"/>
                  <a:pt x="5965" y="1459"/>
                </a:cubicBezTo>
                <a:cubicBezTo>
                  <a:pt x="6009" y="1417"/>
                  <a:pt x="6020" y="1419"/>
                  <a:pt x="6078" y="1469"/>
                </a:cubicBezTo>
                <a:cubicBezTo>
                  <a:pt x="6157" y="1536"/>
                  <a:pt x="6207" y="1535"/>
                  <a:pt x="6311" y="1469"/>
                </a:cubicBezTo>
                <a:cubicBezTo>
                  <a:pt x="6391" y="1418"/>
                  <a:pt x="6395" y="1417"/>
                  <a:pt x="6455" y="1469"/>
                </a:cubicBezTo>
                <a:cubicBezTo>
                  <a:pt x="6530" y="1532"/>
                  <a:pt x="6604" y="1535"/>
                  <a:pt x="6706" y="1479"/>
                </a:cubicBezTo>
                <a:cubicBezTo>
                  <a:pt x="6774" y="1442"/>
                  <a:pt x="6791" y="1442"/>
                  <a:pt x="6841" y="1479"/>
                </a:cubicBezTo>
                <a:cubicBezTo>
                  <a:pt x="6921" y="1537"/>
                  <a:pt x="6998" y="1532"/>
                  <a:pt x="7083" y="1462"/>
                </a:cubicBezTo>
                <a:cubicBezTo>
                  <a:pt x="7144" y="1412"/>
                  <a:pt x="7169" y="1406"/>
                  <a:pt x="7224" y="1432"/>
                </a:cubicBezTo>
                <a:cubicBezTo>
                  <a:pt x="7312" y="1474"/>
                  <a:pt x="7328" y="1472"/>
                  <a:pt x="7378" y="1419"/>
                </a:cubicBezTo>
                <a:cubicBezTo>
                  <a:pt x="7405" y="1392"/>
                  <a:pt x="7422" y="1329"/>
                  <a:pt x="7422" y="1248"/>
                </a:cubicBezTo>
                <a:cubicBezTo>
                  <a:pt x="7422" y="1187"/>
                  <a:pt x="7419" y="1153"/>
                  <a:pt x="7413" y="1142"/>
                </a:cubicBezTo>
                <a:close/>
                <a:moveTo>
                  <a:pt x="11910" y="1518"/>
                </a:moveTo>
                <a:cubicBezTo>
                  <a:pt x="11899" y="1524"/>
                  <a:pt x="11878" y="1546"/>
                  <a:pt x="11841" y="1591"/>
                </a:cubicBezTo>
                <a:cubicBezTo>
                  <a:pt x="11718" y="1737"/>
                  <a:pt x="11559" y="1811"/>
                  <a:pt x="11439" y="1776"/>
                </a:cubicBezTo>
                <a:lnTo>
                  <a:pt x="11348" y="1749"/>
                </a:lnTo>
                <a:lnTo>
                  <a:pt x="11410" y="1805"/>
                </a:lnTo>
                <a:cubicBezTo>
                  <a:pt x="11567" y="1942"/>
                  <a:pt x="11835" y="1805"/>
                  <a:pt x="11910" y="1551"/>
                </a:cubicBezTo>
                <a:cubicBezTo>
                  <a:pt x="11918" y="1523"/>
                  <a:pt x="11920" y="1512"/>
                  <a:pt x="11910" y="1518"/>
                </a:cubicBezTo>
                <a:close/>
                <a:moveTo>
                  <a:pt x="12450" y="1627"/>
                </a:moveTo>
                <a:cubicBezTo>
                  <a:pt x="12441" y="1605"/>
                  <a:pt x="12435" y="1614"/>
                  <a:pt x="12434" y="1647"/>
                </a:cubicBezTo>
                <a:cubicBezTo>
                  <a:pt x="12433" y="1677"/>
                  <a:pt x="12438" y="1693"/>
                  <a:pt x="12447" y="1683"/>
                </a:cubicBezTo>
                <a:cubicBezTo>
                  <a:pt x="12455" y="1674"/>
                  <a:pt x="12457" y="1647"/>
                  <a:pt x="12450" y="1627"/>
                </a:cubicBezTo>
                <a:close/>
                <a:moveTo>
                  <a:pt x="13944" y="1716"/>
                </a:moveTo>
                <a:cubicBezTo>
                  <a:pt x="13922" y="1701"/>
                  <a:pt x="13891" y="1698"/>
                  <a:pt x="13866" y="1720"/>
                </a:cubicBezTo>
                <a:cubicBezTo>
                  <a:pt x="13835" y="1746"/>
                  <a:pt x="13833" y="1763"/>
                  <a:pt x="13857" y="1792"/>
                </a:cubicBezTo>
                <a:cubicBezTo>
                  <a:pt x="13896" y="1842"/>
                  <a:pt x="13951" y="1843"/>
                  <a:pt x="13970" y="1792"/>
                </a:cubicBezTo>
                <a:cubicBezTo>
                  <a:pt x="13981" y="1761"/>
                  <a:pt x="13967" y="1732"/>
                  <a:pt x="13944" y="1716"/>
                </a:cubicBezTo>
                <a:close/>
                <a:moveTo>
                  <a:pt x="13784" y="1743"/>
                </a:moveTo>
                <a:cubicBezTo>
                  <a:pt x="13762" y="1727"/>
                  <a:pt x="13729" y="1727"/>
                  <a:pt x="13703" y="1749"/>
                </a:cubicBezTo>
                <a:cubicBezTo>
                  <a:pt x="13664" y="1783"/>
                  <a:pt x="13666" y="1788"/>
                  <a:pt x="13709" y="1822"/>
                </a:cubicBezTo>
                <a:cubicBezTo>
                  <a:pt x="13770" y="1869"/>
                  <a:pt x="13788" y="1868"/>
                  <a:pt x="13806" y="1819"/>
                </a:cubicBezTo>
                <a:cubicBezTo>
                  <a:pt x="13818" y="1786"/>
                  <a:pt x="13807" y="1758"/>
                  <a:pt x="13784" y="1743"/>
                </a:cubicBezTo>
                <a:close/>
                <a:moveTo>
                  <a:pt x="9306" y="1749"/>
                </a:moveTo>
                <a:cubicBezTo>
                  <a:pt x="9282" y="1756"/>
                  <a:pt x="9230" y="1780"/>
                  <a:pt x="9149" y="1822"/>
                </a:cubicBezTo>
                <a:cubicBezTo>
                  <a:pt x="9000" y="1899"/>
                  <a:pt x="8978" y="1924"/>
                  <a:pt x="9030" y="1957"/>
                </a:cubicBezTo>
                <a:cubicBezTo>
                  <a:pt x="9049" y="1970"/>
                  <a:pt x="9049" y="1989"/>
                  <a:pt x="9027" y="2017"/>
                </a:cubicBezTo>
                <a:cubicBezTo>
                  <a:pt x="9005" y="2045"/>
                  <a:pt x="9034" y="2041"/>
                  <a:pt x="9124" y="2000"/>
                </a:cubicBezTo>
                <a:cubicBezTo>
                  <a:pt x="9293" y="1924"/>
                  <a:pt x="9331" y="1888"/>
                  <a:pt x="9297" y="1845"/>
                </a:cubicBezTo>
                <a:cubicBezTo>
                  <a:pt x="9279" y="1822"/>
                  <a:pt x="9282" y="1801"/>
                  <a:pt x="9303" y="1779"/>
                </a:cubicBezTo>
                <a:cubicBezTo>
                  <a:pt x="9328" y="1753"/>
                  <a:pt x="9331" y="1742"/>
                  <a:pt x="9306" y="1749"/>
                </a:cubicBezTo>
                <a:close/>
                <a:moveTo>
                  <a:pt x="16497" y="1756"/>
                </a:moveTo>
                <a:cubicBezTo>
                  <a:pt x="16480" y="1738"/>
                  <a:pt x="16166" y="1904"/>
                  <a:pt x="16143" y="1944"/>
                </a:cubicBezTo>
                <a:cubicBezTo>
                  <a:pt x="16133" y="1961"/>
                  <a:pt x="16212" y="1931"/>
                  <a:pt x="16318" y="1875"/>
                </a:cubicBezTo>
                <a:cubicBezTo>
                  <a:pt x="16425" y="1819"/>
                  <a:pt x="16505" y="1764"/>
                  <a:pt x="16497" y="1756"/>
                </a:cubicBezTo>
                <a:close/>
                <a:moveTo>
                  <a:pt x="16833" y="1756"/>
                </a:moveTo>
                <a:cubicBezTo>
                  <a:pt x="16808" y="1752"/>
                  <a:pt x="16778" y="1758"/>
                  <a:pt x="16758" y="1776"/>
                </a:cubicBezTo>
                <a:cubicBezTo>
                  <a:pt x="16726" y="1803"/>
                  <a:pt x="16710" y="1802"/>
                  <a:pt x="16676" y="1772"/>
                </a:cubicBezTo>
                <a:cubicBezTo>
                  <a:pt x="16641" y="1742"/>
                  <a:pt x="16631" y="1742"/>
                  <a:pt x="16610" y="1776"/>
                </a:cubicBezTo>
                <a:cubicBezTo>
                  <a:pt x="16576" y="1833"/>
                  <a:pt x="16581" y="1854"/>
                  <a:pt x="16632" y="1885"/>
                </a:cubicBezTo>
                <a:cubicBezTo>
                  <a:pt x="16666" y="1904"/>
                  <a:pt x="16685" y="1898"/>
                  <a:pt x="16708" y="1865"/>
                </a:cubicBezTo>
                <a:cubicBezTo>
                  <a:pt x="16735" y="1825"/>
                  <a:pt x="16747" y="1824"/>
                  <a:pt x="16786" y="1858"/>
                </a:cubicBezTo>
                <a:cubicBezTo>
                  <a:pt x="16825" y="1892"/>
                  <a:pt x="16835" y="1893"/>
                  <a:pt x="16855" y="1858"/>
                </a:cubicBezTo>
                <a:cubicBezTo>
                  <a:pt x="16869" y="1836"/>
                  <a:pt x="16880" y="1808"/>
                  <a:pt x="16881" y="1795"/>
                </a:cubicBezTo>
                <a:cubicBezTo>
                  <a:pt x="16881" y="1775"/>
                  <a:pt x="16859" y="1760"/>
                  <a:pt x="16833" y="1756"/>
                </a:cubicBezTo>
                <a:close/>
                <a:moveTo>
                  <a:pt x="6119" y="1762"/>
                </a:moveTo>
                <a:cubicBezTo>
                  <a:pt x="6076" y="1730"/>
                  <a:pt x="6066" y="1729"/>
                  <a:pt x="6041" y="1766"/>
                </a:cubicBezTo>
                <a:cubicBezTo>
                  <a:pt x="6017" y="1800"/>
                  <a:pt x="6000" y="1802"/>
                  <a:pt x="5953" y="1776"/>
                </a:cubicBezTo>
                <a:cubicBezTo>
                  <a:pt x="5905" y="1749"/>
                  <a:pt x="5890" y="1753"/>
                  <a:pt x="5877" y="1789"/>
                </a:cubicBezTo>
                <a:cubicBezTo>
                  <a:pt x="5869" y="1813"/>
                  <a:pt x="5875" y="1851"/>
                  <a:pt x="5893" y="1875"/>
                </a:cubicBezTo>
                <a:cubicBezTo>
                  <a:pt x="5923" y="1912"/>
                  <a:pt x="5934" y="1913"/>
                  <a:pt x="5978" y="1871"/>
                </a:cubicBezTo>
                <a:cubicBezTo>
                  <a:pt x="6016" y="1835"/>
                  <a:pt x="6034" y="1830"/>
                  <a:pt x="6063" y="1855"/>
                </a:cubicBezTo>
                <a:cubicBezTo>
                  <a:pt x="6091" y="1880"/>
                  <a:pt x="6108" y="1878"/>
                  <a:pt x="6135" y="1845"/>
                </a:cubicBezTo>
                <a:cubicBezTo>
                  <a:pt x="6163" y="1809"/>
                  <a:pt x="6161" y="1794"/>
                  <a:pt x="6119" y="1762"/>
                </a:cubicBezTo>
                <a:close/>
                <a:moveTo>
                  <a:pt x="13564" y="1762"/>
                </a:moveTo>
                <a:cubicBezTo>
                  <a:pt x="13538" y="1757"/>
                  <a:pt x="13505" y="1763"/>
                  <a:pt x="13486" y="1779"/>
                </a:cubicBezTo>
                <a:cubicBezTo>
                  <a:pt x="13458" y="1803"/>
                  <a:pt x="13440" y="1801"/>
                  <a:pt x="13411" y="1776"/>
                </a:cubicBezTo>
                <a:cubicBezTo>
                  <a:pt x="13338" y="1712"/>
                  <a:pt x="13280" y="1810"/>
                  <a:pt x="13348" y="1881"/>
                </a:cubicBezTo>
                <a:cubicBezTo>
                  <a:pt x="13372" y="1907"/>
                  <a:pt x="13391" y="1904"/>
                  <a:pt x="13429" y="1868"/>
                </a:cubicBezTo>
                <a:cubicBezTo>
                  <a:pt x="13467" y="1833"/>
                  <a:pt x="13485" y="1830"/>
                  <a:pt x="13508" y="1855"/>
                </a:cubicBezTo>
                <a:cubicBezTo>
                  <a:pt x="13539" y="1888"/>
                  <a:pt x="13612" y="1851"/>
                  <a:pt x="13612" y="1802"/>
                </a:cubicBezTo>
                <a:cubicBezTo>
                  <a:pt x="13612" y="1782"/>
                  <a:pt x="13591" y="1768"/>
                  <a:pt x="13564" y="1762"/>
                </a:cubicBezTo>
                <a:close/>
                <a:moveTo>
                  <a:pt x="5237" y="3353"/>
                </a:moveTo>
                <a:cubicBezTo>
                  <a:pt x="5246" y="3338"/>
                  <a:pt x="5178" y="3360"/>
                  <a:pt x="5086" y="3403"/>
                </a:cubicBezTo>
                <a:cubicBezTo>
                  <a:pt x="4994" y="3446"/>
                  <a:pt x="4913" y="3495"/>
                  <a:pt x="4907" y="3515"/>
                </a:cubicBezTo>
                <a:cubicBezTo>
                  <a:pt x="4895" y="3553"/>
                  <a:pt x="5210" y="3399"/>
                  <a:pt x="5237" y="3353"/>
                </a:cubicBezTo>
                <a:close/>
                <a:moveTo>
                  <a:pt x="14415" y="3406"/>
                </a:moveTo>
                <a:cubicBezTo>
                  <a:pt x="14377" y="3406"/>
                  <a:pt x="14359" y="3502"/>
                  <a:pt x="14393" y="3525"/>
                </a:cubicBezTo>
                <a:cubicBezTo>
                  <a:pt x="14440" y="3555"/>
                  <a:pt x="14461" y="3553"/>
                  <a:pt x="14481" y="3518"/>
                </a:cubicBezTo>
                <a:cubicBezTo>
                  <a:pt x="14499" y="3488"/>
                  <a:pt x="14452" y="3406"/>
                  <a:pt x="14415" y="3406"/>
                </a:cubicBezTo>
                <a:close/>
                <a:moveTo>
                  <a:pt x="15094" y="3409"/>
                </a:moveTo>
                <a:cubicBezTo>
                  <a:pt x="15074" y="3426"/>
                  <a:pt x="15065" y="3469"/>
                  <a:pt x="15072" y="3502"/>
                </a:cubicBezTo>
                <a:cubicBezTo>
                  <a:pt x="15079" y="3535"/>
                  <a:pt x="15098" y="3726"/>
                  <a:pt x="15113" y="3927"/>
                </a:cubicBezTo>
                <a:cubicBezTo>
                  <a:pt x="15136" y="4246"/>
                  <a:pt x="15145" y="4300"/>
                  <a:pt x="15194" y="4343"/>
                </a:cubicBezTo>
                <a:cubicBezTo>
                  <a:pt x="15272" y="4411"/>
                  <a:pt x="15422" y="4407"/>
                  <a:pt x="15480" y="4336"/>
                </a:cubicBezTo>
                <a:cubicBezTo>
                  <a:pt x="15540" y="4263"/>
                  <a:pt x="15559" y="4266"/>
                  <a:pt x="15700" y="4366"/>
                </a:cubicBezTo>
                <a:lnTo>
                  <a:pt x="15816" y="4449"/>
                </a:lnTo>
                <a:lnTo>
                  <a:pt x="15879" y="4389"/>
                </a:lnTo>
                <a:cubicBezTo>
                  <a:pt x="15927" y="4342"/>
                  <a:pt x="15948" y="4338"/>
                  <a:pt x="15992" y="4363"/>
                </a:cubicBezTo>
                <a:cubicBezTo>
                  <a:pt x="16079" y="4412"/>
                  <a:pt x="16187" y="4395"/>
                  <a:pt x="16312" y="4320"/>
                </a:cubicBezTo>
                <a:cubicBezTo>
                  <a:pt x="16456" y="4234"/>
                  <a:pt x="16458" y="4233"/>
                  <a:pt x="16579" y="4320"/>
                </a:cubicBezTo>
                <a:cubicBezTo>
                  <a:pt x="16696" y="4404"/>
                  <a:pt x="16823" y="4413"/>
                  <a:pt x="16909" y="4340"/>
                </a:cubicBezTo>
                <a:cubicBezTo>
                  <a:pt x="16970" y="4287"/>
                  <a:pt x="16974" y="4287"/>
                  <a:pt x="17038" y="4340"/>
                </a:cubicBezTo>
                <a:cubicBezTo>
                  <a:pt x="17116" y="4404"/>
                  <a:pt x="17224" y="4409"/>
                  <a:pt x="17304" y="4350"/>
                </a:cubicBezTo>
                <a:cubicBezTo>
                  <a:pt x="17358" y="4310"/>
                  <a:pt x="17367" y="4310"/>
                  <a:pt x="17421" y="4350"/>
                </a:cubicBezTo>
                <a:cubicBezTo>
                  <a:pt x="17503" y="4410"/>
                  <a:pt x="17611" y="4402"/>
                  <a:pt x="17694" y="4333"/>
                </a:cubicBezTo>
                <a:cubicBezTo>
                  <a:pt x="17749" y="4288"/>
                  <a:pt x="17775" y="4284"/>
                  <a:pt x="17816" y="4307"/>
                </a:cubicBezTo>
                <a:cubicBezTo>
                  <a:pt x="17907" y="4358"/>
                  <a:pt x="17955" y="4340"/>
                  <a:pt x="17995" y="4237"/>
                </a:cubicBezTo>
                <a:cubicBezTo>
                  <a:pt x="18039" y="4128"/>
                  <a:pt x="18019" y="3950"/>
                  <a:pt x="17973" y="4036"/>
                </a:cubicBezTo>
                <a:cubicBezTo>
                  <a:pt x="17960" y="4062"/>
                  <a:pt x="17958" y="4108"/>
                  <a:pt x="17967" y="4138"/>
                </a:cubicBezTo>
                <a:cubicBezTo>
                  <a:pt x="17997" y="4236"/>
                  <a:pt x="17898" y="4246"/>
                  <a:pt x="17826" y="4152"/>
                </a:cubicBezTo>
                <a:cubicBezTo>
                  <a:pt x="17791" y="4107"/>
                  <a:pt x="17766" y="4085"/>
                  <a:pt x="17766" y="4105"/>
                </a:cubicBezTo>
                <a:cubicBezTo>
                  <a:pt x="17766" y="4165"/>
                  <a:pt x="17639" y="4280"/>
                  <a:pt x="17575" y="4280"/>
                </a:cubicBezTo>
                <a:cubicBezTo>
                  <a:pt x="17542" y="4280"/>
                  <a:pt x="17488" y="4253"/>
                  <a:pt x="17455" y="4221"/>
                </a:cubicBezTo>
                <a:lnTo>
                  <a:pt x="17396" y="4162"/>
                </a:lnTo>
                <a:lnTo>
                  <a:pt x="17339" y="4221"/>
                </a:lnTo>
                <a:cubicBezTo>
                  <a:pt x="17266" y="4297"/>
                  <a:pt x="17121" y="4299"/>
                  <a:pt x="17056" y="4224"/>
                </a:cubicBezTo>
                <a:cubicBezTo>
                  <a:pt x="17009" y="4169"/>
                  <a:pt x="17007" y="4169"/>
                  <a:pt x="16940" y="4224"/>
                </a:cubicBezTo>
                <a:cubicBezTo>
                  <a:pt x="16861" y="4290"/>
                  <a:pt x="16698" y="4296"/>
                  <a:pt x="16623" y="4237"/>
                </a:cubicBezTo>
                <a:cubicBezTo>
                  <a:pt x="16581" y="4205"/>
                  <a:pt x="16577" y="4190"/>
                  <a:pt x="16604" y="4162"/>
                </a:cubicBezTo>
                <a:cubicBezTo>
                  <a:pt x="16623" y="4142"/>
                  <a:pt x="16639" y="4100"/>
                  <a:pt x="16639" y="4066"/>
                </a:cubicBezTo>
                <a:cubicBezTo>
                  <a:pt x="16639" y="3942"/>
                  <a:pt x="16351" y="3916"/>
                  <a:pt x="16281" y="4033"/>
                </a:cubicBezTo>
                <a:cubicBezTo>
                  <a:pt x="16260" y="4068"/>
                  <a:pt x="16268" y="4091"/>
                  <a:pt x="16315" y="4132"/>
                </a:cubicBezTo>
                <a:cubicBezTo>
                  <a:pt x="16369" y="4178"/>
                  <a:pt x="16373" y="4187"/>
                  <a:pt x="16337" y="4218"/>
                </a:cubicBezTo>
                <a:cubicBezTo>
                  <a:pt x="16284" y="4264"/>
                  <a:pt x="16122" y="4291"/>
                  <a:pt x="16033" y="4267"/>
                </a:cubicBezTo>
                <a:cubicBezTo>
                  <a:pt x="15993" y="4257"/>
                  <a:pt x="15914" y="4200"/>
                  <a:pt x="15857" y="4138"/>
                </a:cubicBezTo>
                <a:cubicBezTo>
                  <a:pt x="15799" y="4077"/>
                  <a:pt x="15737" y="4026"/>
                  <a:pt x="15719" y="4026"/>
                </a:cubicBezTo>
                <a:cubicBezTo>
                  <a:pt x="15700" y="4026"/>
                  <a:pt x="15640" y="4085"/>
                  <a:pt x="15584" y="4155"/>
                </a:cubicBezTo>
                <a:cubicBezTo>
                  <a:pt x="15490" y="4273"/>
                  <a:pt x="15473" y="4282"/>
                  <a:pt x="15373" y="4274"/>
                </a:cubicBezTo>
                <a:cubicBezTo>
                  <a:pt x="15199" y="4260"/>
                  <a:pt x="15169" y="4195"/>
                  <a:pt x="15147" y="3752"/>
                </a:cubicBezTo>
                <a:cubicBezTo>
                  <a:pt x="15132" y="3445"/>
                  <a:pt x="15123" y="3383"/>
                  <a:pt x="15094" y="3409"/>
                </a:cubicBezTo>
                <a:close/>
                <a:moveTo>
                  <a:pt x="14249" y="3436"/>
                </a:moveTo>
                <a:cubicBezTo>
                  <a:pt x="14210" y="3435"/>
                  <a:pt x="14196" y="3495"/>
                  <a:pt x="14227" y="3535"/>
                </a:cubicBezTo>
                <a:cubicBezTo>
                  <a:pt x="14269" y="3588"/>
                  <a:pt x="14297" y="3586"/>
                  <a:pt x="14318" y="3528"/>
                </a:cubicBezTo>
                <a:cubicBezTo>
                  <a:pt x="14334" y="3486"/>
                  <a:pt x="14297" y="3437"/>
                  <a:pt x="14249" y="3436"/>
                </a:cubicBezTo>
                <a:close/>
                <a:moveTo>
                  <a:pt x="8358" y="3577"/>
                </a:moveTo>
                <a:cubicBezTo>
                  <a:pt x="8347" y="3578"/>
                  <a:pt x="8335" y="3588"/>
                  <a:pt x="8317" y="3614"/>
                </a:cubicBezTo>
                <a:cubicBezTo>
                  <a:pt x="8284" y="3661"/>
                  <a:pt x="8286" y="3675"/>
                  <a:pt x="8327" y="3706"/>
                </a:cubicBezTo>
                <a:cubicBezTo>
                  <a:pt x="8365" y="3736"/>
                  <a:pt x="8379" y="3733"/>
                  <a:pt x="8411" y="3700"/>
                </a:cubicBezTo>
                <a:cubicBezTo>
                  <a:pt x="8446" y="3664"/>
                  <a:pt x="8444" y="3654"/>
                  <a:pt x="8402" y="3610"/>
                </a:cubicBezTo>
                <a:cubicBezTo>
                  <a:pt x="8379" y="3587"/>
                  <a:pt x="8369" y="3577"/>
                  <a:pt x="8358" y="3577"/>
                </a:cubicBezTo>
                <a:close/>
                <a:moveTo>
                  <a:pt x="12619" y="3577"/>
                </a:moveTo>
                <a:cubicBezTo>
                  <a:pt x="12607" y="3578"/>
                  <a:pt x="12596" y="3589"/>
                  <a:pt x="12575" y="3610"/>
                </a:cubicBezTo>
                <a:cubicBezTo>
                  <a:pt x="12532" y="3656"/>
                  <a:pt x="12532" y="3661"/>
                  <a:pt x="12582" y="3700"/>
                </a:cubicBezTo>
                <a:cubicBezTo>
                  <a:pt x="12628" y="3736"/>
                  <a:pt x="12636" y="3738"/>
                  <a:pt x="12666" y="3696"/>
                </a:cubicBezTo>
                <a:cubicBezTo>
                  <a:pt x="12694" y="3658"/>
                  <a:pt x="12693" y="3642"/>
                  <a:pt x="12660" y="3607"/>
                </a:cubicBezTo>
                <a:cubicBezTo>
                  <a:pt x="12642" y="3588"/>
                  <a:pt x="12631" y="3577"/>
                  <a:pt x="12619" y="3577"/>
                </a:cubicBezTo>
                <a:close/>
                <a:moveTo>
                  <a:pt x="14764" y="3577"/>
                </a:moveTo>
                <a:cubicBezTo>
                  <a:pt x="14736" y="3579"/>
                  <a:pt x="14704" y="3591"/>
                  <a:pt x="14686" y="3614"/>
                </a:cubicBezTo>
                <a:cubicBezTo>
                  <a:pt x="14669" y="3634"/>
                  <a:pt x="14660" y="3702"/>
                  <a:pt x="14664" y="3762"/>
                </a:cubicBezTo>
                <a:lnTo>
                  <a:pt x="14670" y="3871"/>
                </a:lnTo>
                <a:lnTo>
                  <a:pt x="14789" y="3808"/>
                </a:lnTo>
                <a:cubicBezTo>
                  <a:pt x="14943" y="3726"/>
                  <a:pt x="14957" y="3705"/>
                  <a:pt x="14849" y="3729"/>
                </a:cubicBezTo>
                <a:cubicBezTo>
                  <a:pt x="14744" y="3753"/>
                  <a:pt x="14664" y="3703"/>
                  <a:pt x="14711" y="3643"/>
                </a:cubicBezTo>
                <a:cubicBezTo>
                  <a:pt x="14727" y="3623"/>
                  <a:pt x="14759" y="3615"/>
                  <a:pt x="14780" y="3624"/>
                </a:cubicBezTo>
                <a:cubicBezTo>
                  <a:pt x="14801" y="3632"/>
                  <a:pt x="14817" y="3624"/>
                  <a:pt x="14817" y="3607"/>
                </a:cubicBezTo>
                <a:cubicBezTo>
                  <a:pt x="14817" y="3585"/>
                  <a:pt x="14792" y="3576"/>
                  <a:pt x="14764" y="3577"/>
                </a:cubicBezTo>
                <a:close/>
                <a:moveTo>
                  <a:pt x="14393" y="3815"/>
                </a:moveTo>
                <a:cubicBezTo>
                  <a:pt x="14387" y="3845"/>
                  <a:pt x="14324" y="3929"/>
                  <a:pt x="14252" y="4000"/>
                </a:cubicBezTo>
                <a:cubicBezTo>
                  <a:pt x="14180" y="4071"/>
                  <a:pt x="14120" y="4149"/>
                  <a:pt x="14120" y="4175"/>
                </a:cubicBezTo>
                <a:cubicBezTo>
                  <a:pt x="14120" y="4235"/>
                  <a:pt x="14291" y="4273"/>
                  <a:pt x="14346" y="4224"/>
                </a:cubicBezTo>
                <a:cubicBezTo>
                  <a:pt x="14390" y="4186"/>
                  <a:pt x="14441" y="4206"/>
                  <a:pt x="14441" y="4264"/>
                </a:cubicBezTo>
                <a:cubicBezTo>
                  <a:pt x="14441" y="4285"/>
                  <a:pt x="14461" y="4322"/>
                  <a:pt x="14485" y="4346"/>
                </a:cubicBezTo>
                <a:cubicBezTo>
                  <a:pt x="14547" y="4412"/>
                  <a:pt x="14750" y="4407"/>
                  <a:pt x="14817" y="4336"/>
                </a:cubicBezTo>
                <a:cubicBezTo>
                  <a:pt x="14874" y="4277"/>
                  <a:pt x="14891" y="4075"/>
                  <a:pt x="14846" y="4000"/>
                </a:cubicBezTo>
                <a:cubicBezTo>
                  <a:pt x="14807" y="3936"/>
                  <a:pt x="14780" y="4069"/>
                  <a:pt x="14817" y="4142"/>
                </a:cubicBezTo>
                <a:cubicBezTo>
                  <a:pt x="14844" y="4194"/>
                  <a:pt x="14842" y="4210"/>
                  <a:pt x="14802" y="4241"/>
                </a:cubicBezTo>
                <a:cubicBezTo>
                  <a:pt x="14739" y="4289"/>
                  <a:pt x="14538" y="4289"/>
                  <a:pt x="14500" y="4241"/>
                </a:cubicBezTo>
                <a:cubicBezTo>
                  <a:pt x="14484" y="4220"/>
                  <a:pt x="14455" y="4103"/>
                  <a:pt x="14437" y="3980"/>
                </a:cubicBezTo>
                <a:cubicBezTo>
                  <a:pt x="14420" y="3857"/>
                  <a:pt x="14400" y="3785"/>
                  <a:pt x="14393" y="3815"/>
                </a:cubicBezTo>
                <a:close/>
                <a:moveTo>
                  <a:pt x="5193" y="3865"/>
                </a:moveTo>
                <a:cubicBezTo>
                  <a:pt x="5138" y="3853"/>
                  <a:pt x="5102" y="3942"/>
                  <a:pt x="5149" y="3973"/>
                </a:cubicBezTo>
                <a:cubicBezTo>
                  <a:pt x="5168" y="3986"/>
                  <a:pt x="5197" y="3992"/>
                  <a:pt x="5212" y="3987"/>
                </a:cubicBezTo>
                <a:cubicBezTo>
                  <a:pt x="5255" y="3972"/>
                  <a:pt x="5240" y="3874"/>
                  <a:pt x="5193" y="3865"/>
                </a:cubicBezTo>
                <a:close/>
                <a:moveTo>
                  <a:pt x="8016" y="3924"/>
                </a:moveTo>
                <a:cubicBezTo>
                  <a:pt x="7963" y="3927"/>
                  <a:pt x="7925" y="3952"/>
                  <a:pt x="7903" y="3997"/>
                </a:cubicBezTo>
                <a:cubicBezTo>
                  <a:pt x="7878" y="4046"/>
                  <a:pt x="7885" y="4050"/>
                  <a:pt x="7966" y="4036"/>
                </a:cubicBezTo>
                <a:cubicBezTo>
                  <a:pt x="8071" y="4018"/>
                  <a:pt x="8276" y="4096"/>
                  <a:pt x="8236" y="4138"/>
                </a:cubicBezTo>
                <a:cubicBezTo>
                  <a:pt x="8187" y="4189"/>
                  <a:pt x="7907" y="4280"/>
                  <a:pt x="7796" y="4280"/>
                </a:cubicBezTo>
                <a:cubicBezTo>
                  <a:pt x="7704" y="4280"/>
                  <a:pt x="7666" y="4259"/>
                  <a:pt x="7557" y="4152"/>
                </a:cubicBezTo>
                <a:cubicBezTo>
                  <a:pt x="7486" y="4082"/>
                  <a:pt x="7419" y="4026"/>
                  <a:pt x="7407" y="4026"/>
                </a:cubicBezTo>
                <a:cubicBezTo>
                  <a:pt x="7394" y="4026"/>
                  <a:pt x="7332" y="4082"/>
                  <a:pt x="7272" y="4152"/>
                </a:cubicBezTo>
                <a:cubicBezTo>
                  <a:pt x="7140" y="4302"/>
                  <a:pt x="7029" y="4323"/>
                  <a:pt x="6945" y="4211"/>
                </a:cubicBezTo>
                <a:cubicBezTo>
                  <a:pt x="6896" y="4146"/>
                  <a:pt x="6894" y="4146"/>
                  <a:pt x="6863" y="4198"/>
                </a:cubicBezTo>
                <a:cubicBezTo>
                  <a:pt x="6824" y="4264"/>
                  <a:pt x="6737" y="4268"/>
                  <a:pt x="6703" y="4204"/>
                </a:cubicBezTo>
                <a:cubicBezTo>
                  <a:pt x="6680" y="4162"/>
                  <a:pt x="6670" y="4162"/>
                  <a:pt x="6603" y="4218"/>
                </a:cubicBezTo>
                <a:cubicBezTo>
                  <a:pt x="6507" y="4296"/>
                  <a:pt x="6445" y="4294"/>
                  <a:pt x="6383" y="4211"/>
                </a:cubicBezTo>
                <a:lnTo>
                  <a:pt x="6333" y="4145"/>
                </a:lnTo>
                <a:lnTo>
                  <a:pt x="6276" y="4211"/>
                </a:lnTo>
                <a:cubicBezTo>
                  <a:pt x="6201" y="4300"/>
                  <a:pt x="6047" y="4306"/>
                  <a:pt x="5990" y="4221"/>
                </a:cubicBezTo>
                <a:lnTo>
                  <a:pt x="5950" y="4158"/>
                </a:lnTo>
                <a:lnTo>
                  <a:pt x="5877" y="4221"/>
                </a:lnTo>
                <a:cubicBezTo>
                  <a:pt x="5792" y="4291"/>
                  <a:pt x="5663" y="4296"/>
                  <a:pt x="5579" y="4234"/>
                </a:cubicBezTo>
                <a:cubicBezTo>
                  <a:pt x="5483" y="4164"/>
                  <a:pt x="5413" y="4258"/>
                  <a:pt x="5504" y="4336"/>
                </a:cubicBezTo>
                <a:cubicBezTo>
                  <a:pt x="5549" y="4376"/>
                  <a:pt x="5560" y="4564"/>
                  <a:pt x="5519" y="4643"/>
                </a:cubicBezTo>
                <a:cubicBezTo>
                  <a:pt x="5478" y="4725"/>
                  <a:pt x="5271" y="4796"/>
                  <a:pt x="5124" y="4779"/>
                </a:cubicBezTo>
                <a:cubicBezTo>
                  <a:pt x="4967" y="4760"/>
                  <a:pt x="4866" y="4657"/>
                  <a:pt x="4888" y="4538"/>
                </a:cubicBezTo>
                <a:cubicBezTo>
                  <a:pt x="4900" y="4474"/>
                  <a:pt x="4900" y="4471"/>
                  <a:pt x="4879" y="4518"/>
                </a:cubicBezTo>
                <a:cubicBezTo>
                  <a:pt x="4822" y="4644"/>
                  <a:pt x="4865" y="4813"/>
                  <a:pt x="4967" y="4864"/>
                </a:cubicBezTo>
                <a:cubicBezTo>
                  <a:pt x="5049" y="4906"/>
                  <a:pt x="5237" y="4906"/>
                  <a:pt x="5337" y="4861"/>
                </a:cubicBezTo>
                <a:cubicBezTo>
                  <a:pt x="5456" y="4808"/>
                  <a:pt x="5519" y="4728"/>
                  <a:pt x="5573" y="4554"/>
                </a:cubicBezTo>
                <a:cubicBezTo>
                  <a:pt x="5615" y="4418"/>
                  <a:pt x="5625" y="4404"/>
                  <a:pt x="5708" y="4396"/>
                </a:cubicBezTo>
                <a:cubicBezTo>
                  <a:pt x="5757" y="4391"/>
                  <a:pt x="5829" y="4365"/>
                  <a:pt x="5868" y="4336"/>
                </a:cubicBezTo>
                <a:cubicBezTo>
                  <a:pt x="5937" y="4285"/>
                  <a:pt x="5937" y="4283"/>
                  <a:pt x="5981" y="4336"/>
                </a:cubicBezTo>
                <a:cubicBezTo>
                  <a:pt x="6035" y="4402"/>
                  <a:pt x="6154" y="4410"/>
                  <a:pt x="6235" y="4350"/>
                </a:cubicBezTo>
                <a:cubicBezTo>
                  <a:pt x="6289" y="4310"/>
                  <a:pt x="6301" y="4310"/>
                  <a:pt x="6355" y="4350"/>
                </a:cubicBezTo>
                <a:cubicBezTo>
                  <a:pt x="6435" y="4409"/>
                  <a:pt x="6515" y="4404"/>
                  <a:pt x="6596" y="4336"/>
                </a:cubicBezTo>
                <a:lnTo>
                  <a:pt x="6666" y="4280"/>
                </a:lnTo>
                <a:lnTo>
                  <a:pt x="6706" y="4343"/>
                </a:lnTo>
                <a:cubicBezTo>
                  <a:pt x="6746" y="4404"/>
                  <a:pt x="6750" y="4405"/>
                  <a:pt x="6829" y="4360"/>
                </a:cubicBezTo>
                <a:cubicBezTo>
                  <a:pt x="6899" y="4319"/>
                  <a:pt x="6915" y="4319"/>
                  <a:pt x="6942" y="4353"/>
                </a:cubicBezTo>
                <a:cubicBezTo>
                  <a:pt x="6988" y="4411"/>
                  <a:pt x="7108" y="4402"/>
                  <a:pt x="7165" y="4336"/>
                </a:cubicBezTo>
                <a:cubicBezTo>
                  <a:pt x="7227" y="4264"/>
                  <a:pt x="7233" y="4262"/>
                  <a:pt x="7385" y="4363"/>
                </a:cubicBezTo>
                <a:cubicBezTo>
                  <a:pt x="7510" y="4446"/>
                  <a:pt x="7514" y="4447"/>
                  <a:pt x="7554" y="4393"/>
                </a:cubicBezTo>
                <a:cubicBezTo>
                  <a:pt x="7591" y="4343"/>
                  <a:pt x="7607" y="4343"/>
                  <a:pt x="7711" y="4373"/>
                </a:cubicBezTo>
                <a:cubicBezTo>
                  <a:pt x="7835" y="4408"/>
                  <a:pt x="7854" y="4402"/>
                  <a:pt x="8210" y="4241"/>
                </a:cubicBezTo>
                <a:cubicBezTo>
                  <a:pt x="8320" y="4191"/>
                  <a:pt x="8423" y="4169"/>
                  <a:pt x="8528" y="4168"/>
                </a:cubicBezTo>
                <a:cubicBezTo>
                  <a:pt x="8642" y="4168"/>
                  <a:pt x="8681" y="4158"/>
                  <a:pt x="8681" y="4129"/>
                </a:cubicBezTo>
                <a:cubicBezTo>
                  <a:pt x="8682" y="4102"/>
                  <a:pt x="8634" y="4082"/>
                  <a:pt x="8540" y="4069"/>
                </a:cubicBezTo>
                <a:cubicBezTo>
                  <a:pt x="8463" y="4058"/>
                  <a:pt x="8322" y="4015"/>
                  <a:pt x="8229" y="3977"/>
                </a:cubicBezTo>
                <a:cubicBezTo>
                  <a:pt x="8137" y="3939"/>
                  <a:pt x="8069" y="3921"/>
                  <a:pt x="8016" y="3924"/>
                </a:cubicBezTo>
                <a:close/>
                <a:moveTo>
                  <a:pt x="12271" y="3927"/>
                </a:moveTo>
                <a:cubicBezTo>
                  <a:pt x="12219" y="3930"/>
                  <a:pt x="12186" y="3954"/>
                  <a:pt x="12164" y="3997"/>
                </a:cubicBezTo>
                <a:cubicBezTo>
                  <a:pt x="12139" y="4046"/>
                  <a:pt x="12146" y="4050"/>
                  <a:pt x="12227" y="4036"/>
                </a:cubicBezTo>
                <a:cubicBezTo>
                  <a:pt x="12332" y="4018"/>
                  <a:pt x="12538" y="4096"/>
                  <a:pt x="12497" y="4138"/>
                </a:cubicBezTo>
                <a:cubicBezTo>
                  <a:pt x="12451" y="4186"/>
                  <a:pt x="12170" y="4280"/>
                  <a:pt x="12070" y="4280"/>
                </a:cubicBezTo>
                <a:cubicBezTo>
                  <a:pt x="11951" y="4280"/>
                  <a:pt x="11838" y="4220"/>
                  <a:pt x="11781" y="4129"/>
                </a:cubicBezTo>
                <a:cubicBezTo>
                  <a:pt x="11702" y="4002"/>
                  <a:pt x="11639" y="4007"/>
                  <a:pt x="11517" y="4152"/>
                </a:cubicBezTo>
                <a:cubicBezTo>
                  <a:pt x="11420" y="4267"/>
                  <a:pt x="11395" y="4281"/>
                  <a:pt x="11310" y="4274"/>
                </a:cubicBezTo>
                <a:cubicBezTo>
                  <a:pt x="11243" y="4268"/>
                  <a:pt x="11204" y="4247"/>
                  <a:pt x="11184" y="4204"/>
                </a:cubicBezTo>
                <a:cubicBezTo>
                  <a:pt x="11156" y="4145"/>
                  <a:pt x="11156" y="4145"/>
                  <a:pt x="11125" y="4198"/>
                </a:cubicBezTo>
                <a:cubicBezTo>
                  <a:pt x="11085" y="4264"/>
                  <a:pt x="10995" y="4268"/>
                  <a:pt x="10961" y="4204"/>
                </a:cubicBezTo>
                <a:cubicBezTo>
                  <a:pt x="10939" y="4162"/>
                  <a:pt x="10931" y="4162"/>
                  <a:pt x="10864" y="4218"/>
                </a:cubicBezTo>
                <a:cubicBezTo>
                  <a:pt x="10777" y="4289"/>
                  <a:pt x="10671" y="4295"/>
                  <a:pt x="10588" y="4234"/>
                </a:cubicBezTo>
                <a:cubicBezTo>
                  <a:pt x="10492" y="4164"/>
                  <a:pt x="10425" y="4258"/>
                  <a:pt x="10515" y="4336"/>
                </a:cubicBezTo>
                <a:cubicBezTo>
                  <a:pt x="10540" y="4358"/>
                  <a:pt x="10556" y="4419"/>
                  <a:pt x="10556" y="4492"/>
                </a:cubicBezTo>
                <a:cubicBezTo>
                  <a:pt x="10556" y="4591"/>
                  <a:pt x="10542" y="4624"/>
                  <a:pt x="10475" y="4683"/>
                </a:cubicBezTo>
                <a:cubicBezTo>
                  <a:pt x="10287" y="4848"/>
                  <a:pt x="9963" y="4806"/>
                  <a:pt x="9884" y="4604"/>
                </a:cubicBezTo>
                <a:cubicBezTo>
                  <a:pt x="9865" y="4554"/>
                  <a:pt x="9864" y="4557"/>
                  <a:pt x="9862" y="4624"/>
                </a:cubicBezTo>
                <a:cubicBezTo>
                  <a:pt x="9860" y="4728"/>
                  <a:pt x="9906" y="4831"/>
                  <a:pt x="9975" y="4868"/>
                </a:cubicBezTo>
                <a:cubicBezTo>
                  <a:pt x="10066" y="4916"/>
                  <a:pt x="10330" y="4891"/>
                  <a:pt x="10415" y="4825"/>
                </a:cubicBezTo>
                <a:cubicBezTo>
                  <a:pt x="10489" y="4767"/>
                  <a:pt x="10559" y="4642"/>
                  <a:pt x="10600" y="4492"/>
                </a:cubicBezTo>
                <a:cubicBezTo>
                  <a:pt x="10618" y="4428"/>
                  <a:pt x="10643" y="4404"/>
                  <a:pt x="10710" y="4389"/>
                </a:cubicBezTo>
                <a:cubicBezTo>
                  <a:pt x="10758" y="4379"/>
                  <a:pt x="10823" y="4350"/>
                  <a:pt x="10851" y="4323"/>
                </a:cubicBezTo>
                <a:cubicBezTo>
                  <a:pt x="10899" y="4278"/>
                  <a:pt x="10903" y="4277"/>
                  <a:pt x="10936" y="4333"/>
                </a:cubicBezTo>
                <a:cubicBezTo>
                  <a:pt x="10978" y="4404"/>
                  <a:pt x="11030" y="4409"/>
                  <a:pt x="11096" y="4346"/>
                </a:cubicBezTo>
                <a:cubicBezTo>
                  <a:pt x="11142" y="4303"/>
                  <a:pt x="11148" y="4303"/>
                  <a:pt x="11194" y="4346"/>
                </a:cubicBezTo>
                <a:cubicBezTo>
                  <a:pt x="11260" y="4409"/>
                  <a:pt x="11351" y="4405"/>
                  <a:pt x="11407" y="4336"/>
                </a:cubicBezTo>
                <a:cubicBezTo>
                  <a:pt x="11467" y="4263"/>
                  <a:pt x="11486" y="4266"/>
                  <a:pt x="11627" y="4366"/>
                </a:cubicBezTo>
                <a:lnTo>
                  <a:pt x="11743" y="4449"/>
                </a:lnTo>
                <a:lnTo>
                  <a:pt x="11803" y="4389"/>
                </a:lnTo>
                <a:cubicBezTo>
                  <a:pt x="11851" y="4342"/>
                  <a:pt x="11875" y="4338"/>
                  <a:pt x="11919" y="4363"/>
                </a:cubicBezTo>
                <a:cubicBezTo>
                  <a:pt x="12015" y="4417"/>
                  <a:pt x="12139" y="4394"/>
                  <a:pt x="12362" y="4287"/>
                </a:cubicBezTo>
                <a:cubicBezTo>
                  <a:pt x="12525" y="4209"/>
                  <a:pt x="12625" y="4180"/>
                  <a:pt x="12761" y="4171"/>
                </a:cubicBezTo>
                <a:cubicBezTo>
                  <a:pt x="12986" y="4157"/>
                  <a:pt x="13010" y="4099"/>
                  <a:pt x="12801" y="4069"/>
                </a:cubicBezTo>
                <a:cubicBezTo>
                  <a:pt x="12724" y="4058"/>
                  <a:pt x="12580" y="4018"/>
                  <a:pt x="12484" y="3980"/>
                </a:cubicBezTo>
                <a:cubicBezTo>
                  <a:pt x="12391" y="3943"/>
                  <a:pt x="12322" y="3925"/>
                  <a:pt x="12271" y="3927"/>
                </a:cubicBezTo>
                <a:close/>
                <a:moveTo>
                  <a:pt x="9291" y="3940"/>
                </a:moveTo>
                <a:cubicBezTo>
                  <a:pt x="9230" y="3940"/>
                  <a:pt x="9156" y="4108"/>
                  <a:pt x="9168" y="4218"/>
                </a:cubicBezTo>
                <a:cubicBezTo>
                  <a:pt x="9175" y="4275"/>
                  <a:pt x="9193" y="4296"/>
                  <a:pt x="9253" y="4307"/>
                </a:cubicBezTo>
                <a:cubicBezTo>
                  <a:pt x="9296" y="4315"/>
                  <a:pt x="9335" y="4336"/>
                  <a:pt x="9341" y="4353"/>
                </a:cubicBezTo>
                <a:cubicBezTo>
                  <a:pt x="9357" y="4403"/>
                  <a:pt x="9220" y="4557"/>
                  <a:pt x="9102" y="4620"/>
                </a:cubicBezTo>
                <a:cubicBezTo>
                  <a:pt x="9013" y="4668"/>
                  <a:pt x="8978" y="4673"/>
                  <a:pt x="8892" y="4650"/>
                </a:cubicBezTo>
                <a:cubicBezTo>
                  <a:pt x="8769" y="4617"/>
                  <a:pt x="8760" y="4629"/>
                  <a:pt x="8860" y="4686"/>
                </a:cubicBezTo>
                <a:cubicBezTo>
                  <a:pt x="9041" y="4789"/>
                  <a:pt x="9235" y="4701"/>
                  <a:pt x="9338" y="4468"/>
                </a:cubicBezTo>
                <a:cubicBezTo>
                  <a:pt x="9440" y="4239"/>
                  <a:pt x="9413" y="3940"/>
                  <a:pt x="9291" y="3940"/>
                </a:cubicBezTo>
                <a:close/>
                <a:moveTo>
                  <a:pt x="13536" y="3947"/>
                </a:moveTo>
                <a:cubicBezTo>
                  <a:pt x="13466" y="3961"/>
                  <a:pt x="13385" y="4142"/>
                  <a:pt x="13407" y="4234"/>
                </a:cubicBezTo>
                <a:cubicBezTo>
                  <a:pt x="13423" y="4301"/>
                  <a:pt x="13436" y="4311"/>
                  <a:pt x="13508" y="4303"/>
                </a:cubicBezTo>
                <a:cubicBezTo>
                  <a:pt x="13626" y="4291"/>
                  <a:pt x="13629" y="4342"/>
                  <a:pt x="13517" y="4472"/>
                </a:cubicBezTo>
                <a:cubicBezTo>
                  <a:pt x="13381" y="4630"/>
                  <a:pt x="13254" y="4689"/>
                  <a:pt x="13131" y="4650"/>
                </a:cubicBezTo>
                <a:lnTo>
                  <a:pt x="13034" y="4620"/>
                </a:lnTo>
                <a:lnTo>
                  <a:pt x="13097" y="4673"/>
                </a:lnTo>
                <a:cubicBezTo>
                  <a:pt x="13249" y="4805"/>
                  <a:pt x="13471" y="4709"/>
                  <a:pt x="13586" y="4459"/>
                </a:cubicBezTo>
                <a:cubicBezTo>
                  <a:pt x="13684" y="4248"/>
                  <a:pt x="13652" y="3924"/>
                  <a:pt x="13536" y="3947"/>
                </a:cubicBezTo>
                <a:close/>
                <a:moveTo>
                  <a:pt x="18639" y="3950"/>
                </a:moveTo>
                <a:cubicBezTo>
                  <a:pt x="18562" y="3943"/>
                  <a:pt x="18466" y="4092"/>
                  <a:pt x="18501" y="4237"/>
                </a:cubicBezTo>
                <a:cubicBezTo>
                  <a:pt x="18516" y="4301"/>
                  <a:pt x="18529" y="4311"/>
                  <a:pt x="18598" y="4300"/>
                </a:cubicBezTo>
                <a:cubicBezTo>
                  <a:pt x="18642" y="4293"/>
                  <a:pt x="18685" y="4303"/>
                  <a:pt x="18696" y="4320"/>
                </a:cubicBezTo>
                <a:cubicBezTo>
                  <a:pt x="18727" y="4370"/>
                  <a:pt x="18735" y="4100"/>
                  <a:pt x="18705" y="4016"/>
                </a:cubicBezTo>
                <a:cubicBezTo>
                  <a:pt x="18689" y="3972"/>
                  <a:pt x="18665" y="3953"/>
                  <a:pt x="18639" y="3950"/>
                </a:cubicBezTo>
                <a:close/>
                <a:moveTo>
                  <a:pt x="4540" y="4264"/>
                </a:moveTo>
                <a:cubicBezTo>
                  <a:pt x="4517" y="4251"/>
                  <a:pt x="4488" y="4252"/>
                  <a:pt x="4467" y="4274"/>
                </a:cubicBezTo>
                <a:cubicBezTo>
                  <a:pt x="4452" y="4290"/>
                  <a:pt x="4446" y="4322"/>
                  <a:pt x="4455" y="4346"/>
                </a:cubicBezTo>
                <a:cubicBezTo>
                  <a:pt x="4479" y="4413"/>
                  <a:pt x="4580" y="4403"/>
                  <a:pt x="4580" y="4333"/>
                </a:cubicBezTo>
                <a:cubicBezTo>
                  <a:pt x="4580" y="4300"/>
                  <a:pt x="4563" y="4276"/>
                  <a:pt x="4540" y="4264"/>
                </a:cubicBezTo>
                <a:close/>
                <a:moveTo>
                  <a:pt x="18699" y="4376"/>
                </a:moveTo>
                <a:cubicBezTo>
                  <a:pt x="18694" y="4368"/>
                  <a:pt x="18668" y="4394"/>
                  <a:pt x="18620" y="4455"/>
                </a:cubicBezTo>
                <a:cubicBezTo>
                  <a:pt x="18510" y="4595"/>
                  <a:pt x="18348" y="4682"/>
                  <a:pt x="18237" y="4660"/>
                </a:cubicBezTo>
                <a:cubicBezTo>
                  <a:pt x="18157" y="4644"/>
                  <a:pt x="18157" y="4645"/>
                  <a:pt x="18206" y="4686"/>
                </a:cubicBezTo>
                <a:cubicBezTo>
                  <a:pt x="18330" y="4791"/>
                  <a:pt x="18555" y="4701"/>
                  <a:pt x="18648" y="4508"/>
                </a:cubicBezTo>
                <a:cubicBezTo>
                  <a:pt x="18687" y="4429"/>
                  <a:pt x="18703" y="4384"/>
                  <a:pt x="18699" y="4376"/>
                </a:cubicBezTo>
                <a:close/>
                <a:moveTo>
                  <a:pt x="16962" y="4620"/>
                </a:moveTo>
                <a:cubicBezTo>
                  <a:pt x="16951" y="4621"/>
                  <a:pt x="16940" y="4634"/>
                  <a:pt x="16921" y="4660"/>
                </a:cubicBezTo>
                <a:cubicBezTo>
                  <a:pt x="16887" y="4709"/>
                  <a:pt x="16888" y="4721"/>
                  <a:pt x="16928" y="4752"/>
                </a:cubicBezTo>
                <a:cubicBezTo>
                  <a:pt x="16964" y="4781"/>
                  <a:pt x="16979" y="4777"/>
                  <a:pt x="17012" y="4742"/>
                </a:cubicBezTo>
                <a:cubicBezTo>
                  <a:pt x="17048" y="4704"/>
                  <a:pt x="17047" y="4696"/>
                  <a:pt x="17006" y="4653"/>
                </a:cubicBezTo>
                <a:cubicBezTo>
                  <a:pt x="16985" y="4631"/>
                  <a:pt x="16973" y="4619"/>
                  <a:pt x="16962" y="4620"/>
                </a:cubicBezTo>
                <a:close/>
                <a:moveTo>
                  <a:pt x="6012" y="4627"/>
                </a:moveTo>
                <a:cubicBezTo>
                  <a:pt x="5988" y="4619"/>
                  <a:pt x="5958" y="4626"/>
                  <a:pt x="5934" y="4647"/>
                </a:cubicBezTo>
                <a:cubicBezTo>
                  <a:pt x="5904" y="4673"/>
                  <a:pt x="5883" y="4671"/>
                  <a:pt x="5855" y="4647"/>
                </a:cubicBezTo>
                <a:cubicBezTo>
                  <a:pt x="5827" y="4622"/>
                  <a:pt x="5811" y="4628"/>
                  <a:pt x="5783" y="4663"/>
                </a:cubicBezTo>
                <a:cubicBezTo>
                  <a:pt x="5752" y="4702"/>
                  <a:pt x="5756" y="4712"/>
                  <a:pt x="5799" y="4746"/>
                </a:cubicBezTo>
                <a:cubicBezTo>
                  <a:pt x="5842" y="4779"/>
                  <a:pt x="5856" y="4778"/>
                  <a:pt x="5893" y="4742"/>
                </a:cubicBezTo>
                <a:cubicBezTo>
                  <a:pt x="5925" y="4712"/>
                  <a:pt x="5944" y="4710"/>
                  <a:pt x="5965" y="4732"/>
                </a:cubicBezTo>
                <a:cubicBezTo>
                  <a:pt x="6001" y="4770"/>
                  <a:pt x="6053" y="4743"/>
                  <a:pt x="6053" y="4686"/>
                </a:cubicBezTo>
                <a:cubicBezTo>
                  <a:pt x="6053" y="4658"/>
                  <a:pt x="6037" y="4635"/>
                  <a:pt x="6012" y="4627"/>
                </a:cubicBezTo>
                <a:close/>
                <a:moveTo>
                  <a:pt x="14494" y="4637"/>
                </a:moveTo>
                <a:cubicBezTo>
                  <a:pt x="14477" y="4641"/>
                  <a:pt x="14438" y="4663"/>
                  <a:pt x="14368" y="4699"/>
                </a:cubicBezTo>
                <a:cubicBezTo>
                  <a:pt x="14193" y="4792"/>
                  <a:pt x="14129" y="4847"/>
                  <a:pt x="14293" y="4765"/>
                </a:cubicBezTo>
                <a:cubicBezTo>
                  <a:pt x="14362" y="4731"/>
                  <a:pt x="14397" y="4726"/>
                  <a:pt x="14419" y="4749"/>
                </a:cubicBezTo>
                <a:cubicBezTo>
                  <a:pt x="14440" y="4772"/>
                  <a:pt x="14414" y="4799"/>
                  <a:pt x="14318" y="4851"/>
                </a:cubicBezTo>
                <a:cubicBezTo>
                  <a:pt x="14246" y="4891"/>
                  <a:pt x="14200" y="4924"/>
                  <a:pt x="14215" y="4924"/>
                </a:cubicBezTo>
                <a:cubicBezTo>
                  <a:pt x="14229" y="4924"/>
                  <a:pt x="14305" y="4888"/>
                  <a:pt x="14384" y="4845"/>
                </a:cubicBezTo>
                <a:cubicBezTo>
                  <a:pt x="14498" y="4783"/>
                  <a:pt x="14519" y="4764"/>
                  <a:pt x="14481" y="4749"/>
                </a:cubicBezTo>
                <a:cubicBezTo>
                  <a:pt x="14436" y="4731"/>
                  <a:pt x="14437" y="4726"/>
                  <a:pt x="14485" y="4670"/>
                </a:cubicBezTo>
                <a:cubicBezTo>
                  <a:pt x="14506" y="4645"/>
                  <a:pt x="14511" y="4633"/>
                  <a:pt x="14494" y="4637"/>
                </a:cubicBezTo>
                <a:close/>
                <a:moveTo>
                  <a:pt x="10358" y="5105"/>
                </a:moveTo>
                <a:cubicBezTo>
                  <a:pt x="10352" y="5099"/>
                  <a:pt x="10275" y="5131"/>
                  <a:pt x="10189" y="5178"/>
                </a:cubicBezTo>
                <a:cubicBezTo>
                  <a:pt x="10103" y="5225"/>
                  <a:pt x="10043" y="5263"/>
                  <a:pt x="10054" y="5264"/>
                </a:cubicBezTo>
                <a:cubicBezTo>
                  <a:pt x="10087" y="5266"/>
                  <a:pt x="10371" y="5118"/>
                  <a:pt x="10358" y="5105"/>
                </a:cubicBezTo>
                <a:close/>
                <a:moveTo>
                  <a:pt x="10368" y="5221"/>
                </a:moveTo>
                <a:cubicBezTo>
                  <a:pt x="10368" y="5213"/>
                  <a:pt x="10296" y="5247"/>
                  <a:pt x="10208" y="5294"/>
                </a:cubicBezTo>
                <a:cubicBezTo>
                  <a:pt x="10119" y="5340"/>
                  <a:pt x="10047" y="5385"/>
                  <a:pt x="10047" y="5393"/>
                </a:cubicBezTo>
                <a:cubicBezTo>
                  <a:pt x="10047" y="5400"/>
                  <a:pt x="10119" y="5367"/>
                  <a:pt x="10208" y="5320"/>
                </a:cubicBezTo>
                <a:cubicBezTo>
                  <a:pt x="10296" y="5273"/>
                  <a:pt x="10368" y="5229"/>
                  <a:pt x="10368" y="5221"/>
                </a:cubicBezTo>
                <a:close/>
                <a:moveTo>
                  <a:pt x="7441" y="6617"/>
                </a:moveTo>
                <a:cubicBezTo>
                  <a:pt x="7353" y="6618"/>
                  <a:pt x="7266" y="6765"/>
                  <a:pt x="7316" y="6828"/>
                </a:cubicBezTo>
                <a:cubicBezTo>
                  <a:pt x="7333" y="6850"/>
                  <a:pt x="7337" y="6878"/>
                  <a:pt x="7328" y="6894"/>
                </a:cubicBezTo>
                <a:cubicBezTo>
                  <a:pt x="7319" y="6910"/>
                  <a:pt x="7373" y="6890"/>
                  <a:pt x="7447" y="6851"/>
                </a:cubicBezTo>
                <a:cubicBezTo>
                  <a:pt x="7522" y="6812"/>
                  <a:pt x="7582" y="6776"/>
                  <a:pt x="7582" y="6772"/>
                </a:cubicBezTo>
                <a:cubicBezTo>
                  <a:pt x="7582" y="6768"/>
                  <a:pt x="7532" y="6767"/>
                  <a:pt x="7469" y="6769"/>
                </a:cubicBezTo>
                <a:cubicBezTo>
                  <a:pt x="7385" y="6770"/>
                  <a:pt x="7353" y="6760"/>
                  <a:pt x="7353" y="6729"/>
                </a:cubicBezTo>
                <a:cubicBezTo>
                  <a:pt x="7353" y="6703"/>
                  <a:pt x="7376" y="6685"/>
                  <a:pt x="7413" y="6686"/>
                </a:cubicBezTo>
                <a:cubicBezTo>
                  <a:pt x="7446" y="6687"/>
                  <a:pt x="7476" y="6674"/>
                  <a:pt x="7476" y="6653"/>
                </a:cubicBezTo>
                <a:cubicBezTo>
                  <a:pt x="7476" y="6633"/>
                  <a:pt x="7460" y="6617"/>
                  <a:pt x="7441" y="6617"/>
                </a:cubicBezTo>
                <a:close/>
                <a:moveTo>
                  <a:pt x="7064" y="6868"/>
                </a:moveTo>
                <a:cubicBezTo>
                  <a:pt x="7016" y="6868"/>
                  <a:pt x="7014" y="6971"/>
                  <a:pt x="7055" y="7231"/>
                </a:cubicBezTo>
                <a:cubicBezTo>
                  <a:pt x="7079" y="7382"/>
                  <a:pt x="7099" y="7570"/>
                  <a:pt x="7099" y="7650"/>
                </a:cubicBezTo>
                <a:cubicBezTo>
                  <a:pt x="7099" y="7824"/>
                  <a:pt x="7055" y="7861"/>
                  <a:pt x="6863" y="7848"/>
                </a:cubicBezTo>
                <a:cubicBezTo>
                  <a:pt x="6746" y="7840"/>
                  <a:pt x="6739" y="7834"/>
                  <a:pt x="6747" y="7769"/>
                </a:cubicBezTo>
                <a:cubicBezTo>
                  <a:pt x="6777" y="7516"/>
                  <a:pt x="6777" y="7470"/>
                  <a:pt x="6753" y="7432"/>
                </a:cubicBezTo>
                <a:cubicBezTo>
                  <a:pt x="6730" y="7395"/>
                  <a:pt x="6719" y="7394"/>
                  <a:pt x="6653" y="7435"/>
                </a:cubicBezTo>
                <a:cubicBezTo>
                  <a:pt x="6585" y="7479"/>
                  <a:pt x="6511" y="7596"/>
                  <a:pt x="6443" y="7772"/>
                </a:cubicBezTo>
                <a:cubicBezTo>
                  <a:pt x="6417" y="7838"/>
                  <a:pt x="6407" y="7840"/>
                  <a:pt x="6122" y="7848"/>
                </a:cubicBezTo>
                <a:cubicBezTo>
                  <a:pt x="5707" y="7859"/>
                  <a:pt x="5550" y="7790"/>
                  <a:pt x="5541" y="7594"/>
                </a:cubicBezTo>
                <a:cubicBezTo>
                  <a:pt x="5539" y="7539"/>
                  <a:pt x="5536" y="7545"/>
                  <a:pt x="5513" y="7620"/>
                </a:cubicBezTo>
                <a:cubicBezTo>
                  <a:pt x="5458" y="7799"/>
                  <a:pt x="5544" y="7923"/>
                  <a:pt x="5755" y="7970"/>
                </a:cubicBezTo>
                <a:cubicBezTo>
                  <a:pt x="5897" y="8001"/>
                  <a:pt x="6266" y="7974"/>
                  <a:pt x="6424" y="7920"/>
                </a:cubicBezTo>
                <a:cubicBezTo>
                  <a:pt x="6549" y="7878"/>
                  <a:pt x="6567" y="7878"/>
                  <a:pt x="6669" y="7920"/>
                </a:cubicBezTo>
                <a:cubicBezTo>
                  <a:pt x="6792" y="7972"/>
                  <a:pt x="6930" y="7980"/>
                  <a:pt x="7030" y="7940"/>
                </a:cubicBezTo>
                <a:cubicBezTo>
                  <a:pt x="7135" y="7898"/>
                  <a:pt x="7169" y="7733"/>
                  <a:pt x="7130" y="7465"/>
                </a:cubicBezTo>
                <a:cubicBezTo>
                  <a:pt x="7091" y="7195"/>
                  <a:pt x="7089" y="7059"/>
                  <a:pt x="7127" y="7019"/>
                </a:cubicBezTo>
                <a:cubicBezTo>
                  <a:pt x="7157" y="6988"/>
                  <a:pt x="7108" y="6868"/>
                  <a:pt x="7064" y="6868"/>
                </a:cubicBezTo>
                <a:close/>
                <a:moveTo>
                  <a:pt x="12805" y="6914"/>
                </a:moveTo>
                <a:cubicBezTo>
                  <a:pt x="12823" y="6890"/>
                  <a:pt x="12752" y="6913"/>
                  <a:pt x="12648" y="6967"/>
                </a:cubicBezTo>
                <a:cubicBezTo>
                  <a:pt x="12543" y="7020"/>
                  <a:pt x="12459" y="7076"/>
                  <a:pt x="12459" y="7092"/>
                </a:cubicBezTo>
                <a:cubicBezTo>
                  <a:pt x="12459" y="7128"/>
                  <a:pt x="12757" y="6974"/>
                  <a:pt x="12805" y="6914"/>
                </a:cubicBezTo>
                <a:close/>
                <a:moveTo>
                  <a:pt x="18595" y="6960"/>
                </a:moveTo>
                <a:cubicBezTo>
                  <a:pt x="18584" y="6962"/>
                  <a:pt x="18573" y="6975"/>
                  <a:pt x="18557" y="6996"/>
                </a:cubicBezTo>
                <a:cubicBezTo>
                  <a:pt x="18526" y="7041"/>
                  <a:pt x="18526" y="7053"/>
                  <a:pt x="18564" y="7082"/>
                </a:cubicBezTo>
                <a:cubicBezTo>
                  <a:pt x="18605" y="7114"/>
                  <a:pt x="18605" y="7118"/>
                  <a:pt x="18564" y="7135"/>
                </a:cubicBezTo>
                <a:cubicBezTo>
                  <a:pt x="18496" y="7162"/>
                  <a:pt x="18479" y="7236"/>
                  <a:pt x="18532" y="7277"/>
                </a:cubicBezTo>
                <a:cubicBezTo>
                  <a:pt x="18571" y="7306"/>
                  <a:pt x="18586" y="7305"/>
                  <a:pt x="18611" y="7270"/>
                </a:cubicBezTo>
                <a:cubicBezTo>
                  <a:pt x="18634" y="7237"/>
                  <a:pt x="18652" y="7233"/>
                  <a:pt x="18696" y="7257"/>
                </a:cubicBezTo>
                <a:cubicBezTo>
                  <a:pt x="18782" y="7305"/>
                  <a:pt x="18805" y="7207"/>
                  <a:pt x="18724" y="7138"/>
                </a:cubicBezTo>
                <a:cubicBezTo>
                  <a:pt x="18690" y="7109"/>
                  <a:pt x="18667" y="7072"/>
                  <a:pt x="18670" y="7052"/>
                </a:cubicBezTo>
                <a:cubicBezTo>
                  <a:pt x="18674" y="7033"/>
                  <a:pt x="18659" y="7000"/>
                  <a:pt x="18636" y="6980"/>
                </a:cubicBezTo>
                <a:cubicBezTo>
                  <a:pt x="18619" y="6965"/>
                  <a:pt x="18606" y="6958"/>
                  <a:pt x="18595" y="6960"/>
                </a:cubicBezTo>
                <a:close/>
                <a:moveTo>
                  <a:pt x="1390" y="6973"/>
                </a:moveTo>
                <a:cubicBezTo>
                  <a:pt x="1363" y="7002"/>
                  <a:pt x="1390" y="7523"/>
                  <a:pt x="1434" y="7815"/>
                </a:cubicBezTo>
                <a:cubicBezTo>
                  <a:pt x="1456" y="7962"/>
                  <a:pt x="1646" y="8016"/>
                  <a:pt x="1773" y="7910"/>
                </a:cubicBezTo>
                <a:cubicBezTo>
                  <a:pt x="1858" y="7840"/>
                  <a:pt x="1855" y="7839"/>
                  <a:pt x="1974" y="7924"/>
                </a:cubicBezTo>
                <a:cubicBezTo>
                  <a:pt x="2093" y="8009"/>
                  <a:pt x="2156" y="8012"/>
                  <a:pt x="2175" y="7937"/>
                </a:cubicBezTo>
                <a:cubicBezTo>
                  <a:pt x="2188" y="7885"/>
                  <a:pt x="2195" y="7885"/>
                  <a:pt x="2266" y="7924"/>
                </a:cubicBezTo>
                <a:cubicBezTo>
                  <a:pt x="2378" y="7985"/>
                  <a:pt x="2457" y="7976"/>
                  <a:pt x="2612" y="7884"/>
                </a:cubicBezTo>
                <a:lnTo>
                  <a:pt x="2750" y="7802"/>
                </a:lnTo>
                <a:lnTo>
                  <a:pt x="2866" y="7884"/>
                </a:lnTo>
                <a:cubicBezTo>
                  <a:pt x="3004" y="7981"/>
                  <a:pt x="3100" y="7989"/>
                  <a:pt x="3199" y="7907"/>
                </a:cubicBezTo>
                <a:lnTo>
                  <a:pt x="3271" y="7848"/>
                </a:lnTo>
                <a:lnTo>
                  <a:pt x="3324" y="7907"/>
                </a:lnTo>
                <a:cubicBezTo>
                  <a:pt x="3388" y="7979"/>
                  <a:pt x="3486" y="7983"/>
                  <a:pt x="3588" y="7920"/>
                </a:cubicBezTo>
                <a:cubicBezTo>
                  <a:pt x="3657" y="7877"/>
                  <a:pt x="3668" y="7877"/>
                  <a:pt x="3726" y="7920"/>
                </a:cubicBezTo>
                <a:cubicBezTo>
                  <a:pt x="3811" y="7983"/>
                  <a:pt x="3888" y="7978"/>
                  <a:pt x="3974" y="7907"/>
                </a:cubicBezTo>
                <a:cubicBezTo>
                  <a:pt x="4038" y="7854"/>
                  <a:pt x="4057" y="7852"/>
                  <a:pt x="4131" y="7884"/>
                </a:cubicBezTo>
                <a:cubicBezTo>
                  <a:pt x="4207" y="7917"/>
                  <a:pt x="4218" y="7913"/>
                  <a:pt x="4263" y="7854"/>
                </a:cubicBezTo>
                <a:cubicBezTo>
                  <a:pt x="4314" y="7788"/>
                  <a:pt x="4333" y="7600"/>
                  <a:pt x="4288" y="7600"/>
                </a:cubicBezTo>
                <a:cubicBezTo>
                  <a:pt x="4244" y="7600"/>
                  <a:pt x="4230" y="7654"/>
                  <a:pt x="4260" y="7712"/>
                </a:cubicBezTo>
                <a:cubicBezTo>
                  <a:pt x="4307" y="7805"/>
                  <a:pt x="4211" y="7826"/>
                  <a:pt x="4141" y="7739"/>
                </a:cubicBezTo>
                <a:lnTo>
                  <a:pt x="4084" y="7666"/>
                </a:lnTo>
                <a:lnTo>
                  <a:pt x="4003" y="7762"/>
                </a:lnTo>
                <a:cubicBezTo>
                  <a:pt x="3901" y="7875"/>
                  <a:pt x="3797" y="7883"/>
                  <a:pt x="3736" y="7785"/>
                </a:cubicBezTo>
                <a:lnTo>
                  <a:pt x="3695" y="7719"/>
                </a:lnTo>
                <a:lnTo>
                  <a:pt x="3629" y="7785"/>
                </a:lnTo>
                <a:cubicBezTo>
                  <a:pt x="3545" y="7873"/>
                  <a:pt x="3393" y="7879"/>
                  <a:pt x="3337" y="7795"/>
                </a:cubicBezTo>
                <a:lnTo>
                  <a:pt x="3299" y="7736"/>
                </a:lnTo>
                <a:lnTo>
                  <a:pt x="3218" y="7798"/>
                </a:lnTo>
                <a:cubicBezTo>
                  <a:pt x="3153" y="7848"/>
                  <a:pt x="3115" y="7857"/>
                  <a:pt x="3026" y="7844"/>
                </a:cubicBezTo>
                <a:cubicBezTo>
                  <a:pt x="2878" y="7824"/>
                  <a:pt x="2841" y="7788"/>
                  <a:pt x="2904" y="7716"/>
                </a:cubicBezTo>
                <a:cubicBezTo>
                  <a:pt x="2930" y="7685"/>
                  <a:pt x="2944" y="7637"/>
                  <a:pt x="2935" y="7613"/>
                </a:cubicBezTo>
                <a:cubicBezTo>
                  <a:pt x="2896" y="7507"/>
                  <a:pt x="2628" y="7493"/>
                  <a:pt x="2574" y="7594"/>
                </a:cubicBezTo>
                <a:cubicBezTo>
                  <a:pt x="2554" y="7631"/>
                  <a:pt x="2562" y="7655"/>
                  <a:pt x="2618" y="7703"/>
                </a:cubicBezTo>
                <a:lnTo>
                  <a:pt x="2690" y="7765"/>
                </a:lnTo>
                <a:lnTo>
                  <a:pt x="2593" y="7808"/>
                </a:lnTo>
                <a:cubicBezTo>
                  <a:pt x="2415" y="7887"/>
                  <a:pt x="2317" y="7868"/>
                  <a:pt x="2172" y="7726"/>
                </a:cubicBezTo>
                <a:cubicBezTo>
                  <a:pt x="2055" y="7611"/>
                  <a:pt x="1955" y="7565"/>
                  <a:pt x="1955" y="7623"/>
                </a:cubicBezTo>
                <a:cubicBezTo>
                  <a:pt x="1955" y="7636"/>
                  <a:pt x="1914" y="7692"/>
                  <a:pt x="1864" y="7749"/>
                </a:cubicBezTo>
                <a:cubicBezTo>
                  <a:pt x="1793" y="7831"/>
                  <a:pt x="1753" y="7854"/>
                  <a:pt x="1679" y="7854"/>
                </a:cubicBezTo>
                <a:cubicBezTo>
                  <a:pt x="1502" y="7854"/>
                  <a:pt x="1471" y="7799"/>
                  <a:pt x="1443" y="7419"/>
                </a:cubicBezTo>
                <a:cubicBezTo>
                  <a:pt x="1430" y="7233"/>
                  <a:pt x="1419" y="7047"/>
                  <a:pt x="1418" y="7010"/>
                </a:cubicBezTo>
                <a:cubicBezTo>
                  <a:pt x="1418" y="6959"/>
                  <a:pt x="1411" y="6951"/>
                  <a:pt x="1390" y="6973"/>
                </a:cubicBezTo>
                <a:close/>
                <a:moveTo>
                  <a:pt x="6634" y="6973"/>
                </a:moveTo>
                <a:cubicBezTo>
                  <a:pt x="6622" y="6974"/>
                  <a:pt x="6613" y="6986"/>
                  <a:pt x="6600" y="7006"/>
                </a:cubicBezTo>
                <a:cubicBezTo>
                  <a:pt x="6577" y="7039"/>
                  <a:pt x="6577" y="7061"/>
                  <a:pt x="6596" y="7085"/>
                </a:cubicBezTo>
                <a:cubicBezTo>
                  <a:pt x="6633" y="7132"/>
                  <a:pt x="6656" y="7131"/>
                  <a:pt x="6697" y="7079"/>
                </a:cubicBezTo>
                <a:cubicBezTo>
                  <a:pt x="6725" y="7043"/>
                  <a:pt x="6723" y="7028"/>
                  <a:pt x="6681" y="6996"/>
                </a:cubicBezTo>
                <a:cubicBezTo>
                  <a:pt x="6660" y="6980"/>
                  <a:pt x="6646" y="6972"/>
                  <a:pt x="6634" y="6973"/>
                </a:cubicBezTo>
                <a:close/>
                <a:moveTo>
                  <a:pt x="17408" y="6980"/>
                </a:moveTo>
                <a:cubicBezTo>
                  <a:pt x="17399" y="7003"/>
                  <a:pt x="17405" y="7211"/>
                  <a:pt x="17424" y="7442"/>
                </a:cubicBezTo>
                <a:cubicBezTo>
                  <a:pt x="17455" y="7822"/>
                  <a:pt x="17466" y="7866"/>
                  <a:pt x="17521" y="7914"/>
                </a:cubicBezTo>
                <a:cubicBezTo>
                  <a:pt x="17601" y="7982"/>
                  <a:pt x="17712" y="7981"/>
                  <a:pt x="17797" y="7910"/>
                </a:cubicBezTo>
                <a:cubicBezTo>
                  <a:pt x="17883" y="7840"/>
                  <a:pt x="17880" y="7839"/>
                  <a:pt x="17998" y="7924"/>
                </a:cubicBezTo>
                <a:cubicBezTo>
                  <a:pt x="18117" y="8009"/>
                  <a:pt x="18181" y="8012"/>
                  <a:pt x="18199" y="7937"/>
                </a:cubicBezTo>
                <a:cubicBezTo>
                  <a:pt x="18212" y="7885"/>
                  <a:pt x="18219" y="7885"/>
                  <a:pt x="18290" y="7924"/>
                </a:cubicBezTo>
                <a:cubicBezTo>
                  <a:pt x="18464" y="8019"/>
                  <a:pt x="18675" y="7954"/>
                  <a:pt x="18711" y="7795"/>
                </a:cubicBezTo>
                <a:cubicBezTo>
                  <a:pt x="18739" y="7673"/>
                  <a:pt x="18687" y="7500"/>
                  <a:pt x="18645" y="7577"/>
                </a:cubicBezTo>
                <a:cubicBezTo>
                  <a:pt x="18629" y="7608"/>
                  <a:pt x="18633" y="7650"/>
                  <a:pt x="18655" y="7699"/>
                </a:cubicBezTo>
                <a:cubicBezTo>
                  <a:pt x="18683" y="7765"/>
                  <a:pt x="18680" y="7781"/>
                  <a:pt x="18636" y="7815"/>
                </a:cubicBezTo>
                <a:cubicBezTo>
                  <a:pt x="18570" y="7865"/>
                  <a:pt x="18399" y="7866"/>
                  <a:pt x="18306" y="7815"/>
                </a:cubicBezTo>
                <a:cubicBezTo>
                  <a:pt x="18266" y="7793"/>
                  <a:pt x="18199" y="7734"/>
                  <a:pt x="18155" y="7686"/>
                </a:cubicBezTo>
                <a:cubicBezTo>
                  <a:pt x="18112" y="7638"/>
                  <a:pt x="18064" y="7600"/>
                  <a:pt x="18049" y="7600"/>
                </a:cubicBezTo>
                <a:cubicBezTo>
                  <a:pt x="18034" y="7600"/>
                  <a:pt x="17971" y="7656"/>
                  <a:pt x="17911" y="7726"/>
                </a:cubicBezTo>
                <a:cubicBezTo>
                  <a:pt x="17820" y="7829"/>
                  <a:pt x="17782" y="7854"/>
                  <a:pt x="17706" y="7854"/>
                </a:cubicBezTo>
                <a:cubicBezTo>
                  <a:pt x="17655" y="7854"/>
                  <a:pt x="17594" y="7838"/>
                  <a:pt x="17568" y="7818"/>
                </a:cubicBezTo>
                <a:cubicBezTo>
                  <a:pt x="17509" y="7773"/>
                  <a:pt x="17471" y="7610"/>
                  <a:pt x="17468" y="7376"/>
                </a:cubicBezTo>
                <a:cubicBezTo>
                  <a:pt x="17464" y="7146"/>
                  <a:pt x="17431" y="6923"/>
                  <a:pt x="17408" y="6980"/>
                </a:cubicBezTo>
                <a:close/>
                <a:moveTo>
                  <a:pt x="8964" y="6983"/>
                </a:moveTo>
                <a:cubicBezTo>
                  <a:pt x="8939" y="7043"/>
                  <a:pt x="8996" y="7816"/>
                  <a:pt x="9030" y="7884"/>
                </a:cubicBezTo>
                <a:cubicBezTo>
                  <a:pt x="9084" y="7989"/>
                  <a:pt x="9266" y="7986"/>
                  <a:pt x="9410" y="7877"/>
                </a:cubicBezTo>
                <a:cubicBezTo>
                  <a:pt x="9447" y="7849"/>
                  <a:pt x="9470" y="7854"/>
                  <a:pt x="9554" y="7917"/>
                </a:cubicBezTo>
                <a:cubicBezTo>
                  <a:pt x="9673" y="8006"/>
                  <a:pt x="9722" y="8013"/>
                  <a:pt x="9768" y="7947"/>
                </a:cubicBezTo>
                <a:cubicBezTo>
                  <a:pt x="9796" y="7906"/>
                  <a:pt x="9811" y="7901"/>
                  <a:pt x="9872" y="7930"/>
                </a:cubicBezTo>
                <a:cubicBezTo>
                  <a:pt x="9973" y="7979"/>
                  <a:pt x="10057" y="7975"/>
                  <a:pt x="10129" y="7914"/>
                </a:cubicBezTo>
                <a:cubicBezTo>
                  <a:pt x="10191" y="7861"/>
                  <a:pt x="10195" y="7861"/>
                  <a:pt x="10258" y="7914"/>
                </a:cubicBezTo>
                <a:cubicBezTo>
                  <a:pt x="10337" y="7979"/>
                  <a:pt x="10406" y="7981"/>
                  <a:pt x="10503" y="7920"/>
                </a:cubicBezTo>
                <a:cubicBezTo>
                  <a:pt x="10572" y="7877"/>
                  <a:pt x="10580" y="7877"/>
                  <a:pt x="10638" y="7920"/>
                </a:cubicBezTo>
                <a:cubicBezTo>
                  <a:pt x="10722" y="7983"/>
                  <a:pt x="10803" y="7978"/>
                  <a:pt x="10889" y="7907"/>
                </a:cubicBezTo>
                <a:cubicBezTo>
                  <a:pt x="10953" y="7854"/>
                  <a:pt x="10969" y="7852"/>
                  <a:pt x="11043" y="7884"/>
                </a:cubicBezTo>
                <a:cubicBezTo>
                  <a:pt x="11119" y="7917"/>
                  <a:pt x="11129" y="7913"/>
                  <a:pt x="11175" y="7854"/>
                </a:cubicBezTo>
                <a:cubicBezTo>
                  <a:pt x="11205" y="7815"/>
                  <a:pt x="11225" y="7747"/>
                  <a:pt x="11225" y="7676"/>
                </a:cubicBezTo>
                <a:cubicBezTo>
                  <a:pt x="11225" y="7570"/>
                  <a:pt x="11223" y="7562"/>
                  <a:pt x="11184" y="7604"/>
                </a:cubicBezTo>
                <a:cubicBezTo>
                  <a:pt x="11150" y="7640"/>
                  <a:pt x="11147" y="7661"/>
                  <a:pt x="11172" y="7709"/>
                </a:cubicBezTo>
                <a:cubicBezTo>
                  <a:pt x="11220" y="7804"/>
                  <a:pt x="11127" y="7828"/>
                  <a:pt x="11055" y="7739"/>
                </a:cubicBezTo>
                <a:lnTo>
                  <a:pt x="10999" y="7666"/>
                </a:lnTo>
                <a:lnTo>
                  <a:pt x="10914" y="7762"/>
                </a:lnTo>
                <a:cubicBezTo>
                  <a:pt x="10816" y="7871"/>
                  <a:pt x="10733" y="7879"/>
                  <a:pt x="10657" y="7788"/>
                </a:cubicBezTo>
                <a:lnTo>
                  <a:pt x="10603" y="7722"/>
                </a:lnTo>
                <a:lnTo>
                  <a:pt x="10540" y="7788"/>
                </a:lnTo>
                <a:cubicBezTo>
                  <a:pt x="10464" y="7868"/>
                  <a:pt x="10341" y="7872"/>
                  <a:pt x="10277" y="7798"/>
                </a:cubicBezTo>
                <a:cubicBezTo>
                  <a:pt x="10231" y="7745"/>
                  <a:pt x="10228" y="7745"/>
                  <a:pt x="10145" y="7798"/>
                </a:cubicBezTo>
                <a:cubicBezTo>
                  <a:pt x="10000" y="7891"/>
                  <a:pt x="9869" y="7857"/>
                  <a:pt x="9715" y="7686"/>
                </a:cubicBezTo>
                <a:cubicBezTo>
                  <a:pt x="9671" y="7638"/>
                  <a:pt x="9623" y="7600"/>
                  <a:pt x="9608" y="7600"/>
                </a:cubicBezTo>
                <a:cubicBezTo>
                  <a:pt x="9593" y="7600"/>
                  <a:pt x="9531" y="7656"/>
                  <a:pt x="9470" y="7726"/>
                </a:cubicBezTo>
                <a:cubicBezTo>
                  <a:pt x="9378" y="7830"/>
                  <a:pt x="9341" y="7854"/>
                  <a:pt x="9262" y="7854"/>
                </a:cubicBezTo>
                <a:cubicBezTo>
                  <a:pt x="9209" y="7854"/>
                  <a:pt x="9140" y="7831"/>
                  <a:pt x="9105" y="7802"/>
                </a:cubicBezTo>
                <a:cubicBezTo>
                  <a:pt x="9049" y="7754"/>
                  <a:pt x="9042" y="7712"/>
                  <a:pt x="9014" y="7343"/>
                </a:cubicBezTo>
                <a:cubicBezTo>
                  <a:pt x="8998" y="7120"/>
                  <a:pt x="8975" y="6958"/>
                  <a:pt x="8964" y="6983"/>
                </a:cubicBezTo>
                <a:close/>
                <a:moveTo>
                  <a:pt x="14805" y="6986"/>
                </a:moveTo>
                <a:cubicBezTo>
                  <a:pt x="14801" y="6992"/>
                  <a:pt x="14789" y="7100"/>
                  <a:pt x="14780" y="7227"/>
                </a:cubicBezTo>
                <a:cubicBezTo>
                  <a:pt x="14767" y="7397"/>
                  <a:pt x="14770" y="7457"/>
                  <a:pt x="14792" y="7452"/>
                </a:cubicBezTo>
                <a:cubicBezTo>
                  <a:pt x="14811" y="7447"/>
                  <a:pt x="14843" y="7535"/>
                  <a:pt x="14871" y="7670"/>
                </a:cubicBezTo>
                <a:cubicBezTo>
                  <a:pt x="14900" y="7810"/>
                  <a:pt x="14934" y="7903"/>
                  <a:pt x="14965" y="7927"/>
                </a:cubicBezTo>
                <a:cubicBezTo>
                  <a:pt x="15045" y="7988"/>
                  <a:pt x="15155" y="7974"/>
                  <a:pt x="15229" y="7891"/>
                </a:cubicBezTo>
                <a:cubicBezTo>
                  <a:pt x="15293" y="7818"/>
                  <a:pt x="15299" y="7816"/>
                  <a:pt x="15401" y="7851"/>
                </a:cubicBezTo>
                <a:cubicBezTo>
                  <a:pt x="15553" y="7904"/>
                  <a:pt x="15593" y="7879"/>
                  <a:pt x="15593" y="7732"/>
                </a:cubicBezTo>
                <a:cubicBezTo>
                  <a:pt x="15593" y="7501"/>
                  <a:pt x="15473" y="7448"/>
                  <a:pt x="15364" y="7630"/>
                </a:cubicBezTo>
                <a:cubicBezTo>
                  <a:pt x="15256" y="7809"/>
                  <a:pt x="15197" y="7857"/>
                  <a:pt x="15106" y="7848"/>
                </a:cubicBezTo>
                <a:cubicBezTo>
                  <a:pt x="15054" y="7842"/>
                  <a:pt x="15004" y="7812"/>
                  <a:pt x="14974" y="7769"/>
                </a:cubicBezTo>
                <a:cubicBezTo>
                  <a:pt x="14929" y="7703"/>
                  <a:pt x="14869" y="7429"/>
                  <a:pt x="14830" y="7112"/>
                </a:cubicBezTo>
                <a:cubicBezTo>
                  <a:pt x="14821" y="7037"/>
                  <a:pt x="14809" y="6981"/>
                  <a:pt x="14805" y="6986"/>
                </a:cubicBezTo>
                <a:close/>
                <a:moveTo>
                  <a:pt x="8314" y="6996"/>
                </a:moveTo>
                <a:cubicBezTo>
                  <a:pt x="8257" y="6973"/>
                  <a:pt x="8218" y="7035"/>
                  <a:pt x="8258" y="7085"/>
                </a:cubicBezTo>
                <a:cubicBezTo>
                  <a:pt x="8274" y="7106"/>
                  <a:pt x="8301" y="7118"/>
                  <a:pt x="8317" y="7112"/>
                </a:cubicBezTo>
                <a:cubicBezTo>
                  <a:pt x="8366" y="7095"/>
                  <a:pt x="8363" y="7016"/>
                  <a:pt x="8314" y="6996"/>
                </a:cubicBezTo>
                <a:close/>
                <a:moveTo>
                  <a:pt x="16384" y="7000"/>
                </a:moveTo>
                <a:cubicBezTo>
                  <a:pt x="16362" y="6994"/>
                  <a:pt x="16336" y="7000"/>
                  <a:pt x="16318" y="7023"/>
                </a:cubicBezTo>
                <a:cubicBezTo>
                  <a:pt x="16294" y="7054"/>
                  <a:pt x="16277" y="7056"/>
                  <a:pt x="16237" y="7029"/>
                </a:cubicBezTo>
                <a:cubicBezTo>
                  <a:pt x="16166" y="6983"/>
                  <a:pt x="16104" y="7041"/>
                  <a:pt x="16155" y="7105"/>
                </a:cubicBezTo>
                <a:cubicBezTo>
                  <a:pt x="16198" y="7160"/>
                  <a:pt x="16223" y="7162"/>
                  <a:pt x="16265" y="7109"/>
                </a:cubicBezTo>
                <a:cubicBezTo>
                  <a:pt x="16290" y="7077"/>
                  <a:pt x="16308" y="7072"/>
                  <a:pt x="16334" y="7095"/>
                </a:cubicBezTo>
                <a:cubicBezTo>
                  <a:pt x="16375" y="7131"/>
                  <a:pt x="16425" y="7107"/>
                  <a:pt x="16425" y="7052"/>
                </a:cubicBezTo>
                <a:cubicBezTo>
                  <a:pt x="16425" y="7025"/>
                  <a:pt x="16407" y="7006"/>
                  <a:pt x="16384" y="7000"/>
                </a:cubicBezTo>
                <a:close/>
                <a:moveTo>
                  <a:pt x="655" y="7010"/>
                </a:moveTo>
                <a:cubicBezTo>
                  <a:pt x="622" y="7039"/>
                  <a:pt x="599" y="7041"/>
                  <a:pt x="561" y="7016"/>
                </a:cubicBezTo>
                <a:cubicBezTo>
                  <a:pt x="522" y="6990"/>
                  <a:pt x="508" y="6994"/>
                  <a:pt x="495" y="7029"/>
                </a:cubicBezTo>
                <a:cubicBezTo>
                  <a:pt x="486" y="7054"/>
                  <a:pt x="494" y="7091"/>
                  <a:pt x="511" y="7112"/>
                </a:cubicBezTo>
                <a:cubicBezTo>
                  <a:pt x="551" y="7162"/>
                  <a:pt x="579" y="7159"/>
                  <a:pt x="599" y="7105"/>
                </a:cubicBezTo>
                <a:cubicBezTo>
                  <a:pt x="612" y="7070"/>
                  <a:pt x="624" y="7069"/>
                  <a:pt x="671" y="7095"/>
                </a:cubicBezTo>
                <a:cubicBezTo>
                  <a:pt x="744" y="7137"/>
                  <a:pt x="795" y="7074"/>
                  <a:pt x="737" y="7013"/>
                </a:cubicBezTo>
                <a:cubicBezTo>
                  <a:pt x="705" y="6979"/>
                  <a:pt x="692" y="6977"/>
                  <a:pt x="655" y="7010"/>
                </a:cubicBezTo>
                <a:close/>
                <a:moveTo>
                  <a:pt x="7410" y="7019"/>
                </a:moveTo>
                <a:cubicBezTo>
                  <a:pt x="7397" y="7049"/>
                  <a:pt x="7402" y="7274"/>
                  <a:pt x="7422" y="7528"/>
                </a:cubicBezTo>
                <a:cubicBezTo>
                  <a:pt x="7452" y="7900"/>
                  <a:pt x="7464" y="7963"/>
                  <a:pt x="7485" y="7887"/>
                </a:cubicBezTo>
                <a:cubicBezTo>
                  <a:pt x="7517" y="7773"/>
                  <a:pt x="7444" y="6937"/>
                  <a:pt x="7410" y="7019"/>
                </a:cubicBezTo>
                <a:close/>
                <a:moveTo>
                  <a:pt x="8094" y="7019"/>
                </a:moveTo>
                <a:cubicBezTo>
                  <a:pt x="8070" y="7035"/>
                  <a:pt x="8061" y="7070"/>
                  <a:pt x="8091" y="7109"/>
                </a:cubicBezTo>
                <a:cubicBezTo>
                  <a:pt x="8131" y="7159"/>
                  <a:pt x="8157" y="7160"/>
                  <a:pt x="8195" y="7112"/>
                </a:cubicBezTo>
                <a:cubicBezTo>
                  <a:pt x="8216" y="7085"/>
                  <a:pt x="8215" y="7067"/>
                  <a:pt x="8192" y="7043"/>
                </a:cubicBezTo>
                <a:cubicBezTo>
                  <a:pt x="8158" y="7007"/>
                  <a:pt x="8118" y="7003"/>
                  <a:pt x="8094" y="7019"/>
                </a:cubicBezTo>
                <a:close/>
                <a:moveTo>
                  <a:pt x="14142" y="7066"/>
                </a:moveTo>
                <a:cubicBezTo>
                  <a:pt x="14129" y="7066"/>
                  <a:pt x="14120" y="7116"/>
                  <a:pt x="14120" y="7178"/>
                </a:cubicBezTo>
                <a:cubicBezTo>
                  <a:pt x="14120" y="7274"/>
                  <a:pt x="14131" y="7294"/>
                  <a:pt x="14202" y="7333"/>
                </a:cubicBezTo>
                <a:cubicBezTo>
                  <a:pt x="14264" y="7367"/>
                  <a:pt x="14293" y="7370"/>
                  <a:pt x="14321" y="7346"/>
                </a:cubicBezTo>
                <a:cubicBezTo>
                  <a:pt x="14350" y="7321"/>
                  <a:pt x="14384" y="7341"/>
                  <a:pt x="14481" y="7435"/>
                </a:cubicBezTo>
                <a:cubicBezTo>
                  <a:pt x="14550" y="7501"/>
                  <a:pt x="14625" y="7591"/>
                  <a:pt x="14648" y="7637"/>
                </a:cubicBezTo>
                <a:cubicBezTo>
                  <a:pt x="14687" y="7717"/>
                  <a:pt x="14685" y="7724"/>
                  <a:pt x="14598" y="7815"/>
                </a:cubicBezTo>
                <a:cubicBezTo>
                  <a:pt x="14548" y="7866"/>
                  <a:pt x="14443" y="7946"/>
                  <a:pt x="14362" y="7993"/>
                </a:cubicBezTo>
                <a:cubicBezTo>
                  <a:pt x="14213" y="8080"/>
                  <a:pt x="14239" y="8088"/>
                  <a:pt x="14456" y="8019"/>
                </a:cubicBezTo>
                <a:cubicBezTo>
                  <a:pt x="14598" y="7974"/>
                  <a:pt x="14718" y="7796"/>
                  <a:pt x="14748" y="7584"/>
                </a:cubicBezTo>
                <a:cubicBezTo>
                  <a:pt x="14762" y="7487"/>
                  <a:pt x="14761" y="7483"/>
                  <a:pt x="14736" y="7544"/>
                </a:cubicBezTo>
                <a:cubicBezTo>
                  <a:pt x="14709" y="7608"/>
                  <a:pt x="14702" y="7611"/>
                  <a:pt x="14673" y="7567"/>
                </a:cubicBezTo>
                <a:cubicBezTo>
                  <a:pt x="14656" y="7541"/>
                  <a:pt x="14610" y="7467"/>
                  <a:pt x="14569" y="7406"/>
                </a:cubicBezTo>
                <a:cubicBezTo>
                  <a:pt x="14503" y="7305"/>
                  <a:pt x="14201" y="7066"/>
                  <a:pt x="14142" y="7066"/>
                </a:cubicBezTo>
                <a:close/>
                <a:moveTo>
                  <a:pt x="20291" y="7069"/>
                </a:moveTo>
                <a:cubicBezTo>
                  <a:pt x="20283" y="7063"/>
                  <a:pt x="20243" y="7081"/>
                  <a:pt x="20175" y="7128"/>
                </a:cubicBezTo>
                <a:cubicBezTo>
                  <a:pt x="20045" y="7219"/>
                  <a:pt x="19961" y="7405"/>
                  <a:pt x="19961" y="7607"/>
                </a:cubicBezTo>
                <a:cubicBezTo>
                  <a:pt x="19961" y="7804"/>
                  <a:pt x="20012" y="7942"/>
                  <a:pt x="20124" y="8052"/>
                </a:cubicBezTo>
                <a:cubicBezTo>
                  <a:pt x="20170" y="8098"/>
                  <a:pt x="20227" y="8135"/>
                  <a:pt x="20250" y="8135"/>
                </a:cubicBezTo>
                <a:cubicBezTo>
                  <a:pt x="20278" y="8135"/>
                  <a:pt x="20271" y="8117"/>
                  <a:pt x="20225" y="8079"/>
                </a:cubicBezTo>
                <a:cubicBezTo>
                  <a:pt x="20115" y="7988"/>
                  <a:pt x="20089" y="7887"/>
                  <a:pt x="20099" y="7557"/>
                </a:cubicBezTo>
                <a:lnTo>
                  <a:pt x="20109" y="7257"/>
                </a:lnTo>
                <a:lnTo>
                  <a:pt x="20215" y="7161"/>
                </a:lnTo>
                <a:cubicBezTo>
                  <a:pt x="20275" y="7107"/>
                  <a:pt x="20299" y="7075"/>
                  <a:pt x="20291" y="7069"/>
                </a:cubicBezTo>
                <a:close/>
                <a:moveTo>
                  <a:pt x="17119" y="7099"/>
                </a:moveTo>
                <a:cubicBezTo>
                  <a:pt x="17064" y="7088"/>
                  <a:pt x="17025" y="7180"/>
                  <a:pt x="17072" y="7211"/>
                </a:cubicBezTo>
                <a:cubicBezTo>
                  <a:pt x="17091" y="7223"/>
                  <a:pt x="17120" y="7229"/>
                  <a:pt x="17135" y="7224"/>
                </a:cubicBezTo>
                <a:cubicBezTo>
                  <a:pt x="17179" y="7209"/>
                  <a:pt x="17166" y="7108"/>
                  <a:pt x="17119" y="7099"/>
                </a:cubicBezTo>
                <a:close/>
                <a:moveTo>
                  <a:pt x="1045" y="7151"/>
                </a:moveTo>
                <a:cubicBezTo>
                  <a:pt x="1017" y="7153"/>
                  <a:pt x="983" y="7166"/>
                  <a:pt x="966" y="7188"/>
                </a:cubicBezTo>
                <a:cubicBezTo>
                  <a:pt x="950" y="7208"/>
                  <a:pt x="942" y="7276"/>
                  <a:pt x="944" y="7340"/>
                </a:cubicBezTo>
                <a:lnTo>
                  <a:pt x="947" y="7455"/>
                </a:lnTo>
                <a:lnTo>
                  <a:pt x="1013" y="7399"/>
                </a:lnTo>
                <a:cubicBezTo>
                  <a:pt x="1049" y="7369"/>
                  <a:pt x="1092" y="7346"/>
                  <a:pt x="1111" y="7346"/>
                </a:cubicBezTo>
                <a:cubicBezTo>
                  <a:pt x="1129" y="7346"/>
                  <a:pt x="1158" y="7330"/>
                  <a:pt x="1176" y="7307"/>
                </a:cubicBezTo>
                <a:cubicBezTo>
                  <a:pt x="1205" y="7270"/>
                  <a:pt x="1198" y="7266"/>
                  <a:pt x="1123" y="7293"/>
                </a:cubicBezTo>
                <a:cubicBezTo>
                  <a:pt x="1053" y="7319"/>
                  <a:pt x="1031" y="7319"/>
                  <a:pt x="997" y="7283"/>
                </a:cubicBezTo>
                <a:cubicBezTo>
                  <a:pt x="946" y="7229"/>
                  <a:pt x="976" y="7172"/>
                  <a:pt x="1045" y="7194"/>
                </a:cubicBezTo>
                <a:cubicBezTo>
                  <a:pt x="1073" y="7204"/>
                  <a:pt x="1098" y="7198"/>
                  <a:pt x="1098" y="7181"/>
                </a:cubicBezTo>
                <a:cubicBezTo>
                  <a:pt x="1098" y="7160"/>
                  <a:pt x="1073" y="7150"/>
                  <a:pt x="1045" y="7151"/>
                </a:cubicBezTo>
                <a:close/>
                <a:moveTo>
                  <a:pt x="8641" y="7151"/>
                </a:moveTo>
                <a:cubicBezTo>
                  <a:pt x="8559" y="7151"/>
                  <a:pt x="8512" y="7236"/>
                  <a:pt x="8534" y="7343"/>
                </a:cubicBezTo>
                <a:lnTo>
                  <a:pt x="8550" y="7422"/>
                </a:lnTo>
                <a:lnTo>
                  <a:pt x="8669" y="7366"/>
                </a:lnTo>
                <a:cubicBezTo>
                  <a:pt x="8795" y="7305"/>
                  <a:pt x="8836" y="7244"/>
                  <a:pt x="8719" y="7290"/>
                </a:cubicBezTo>
                <a:cubicBezTo>
                  <a:pt x="8626" y="7327"/>
                  <a:pt x="8527" y="7278"/>
                  <a:pt x="8575" y="7217"/>
                </a:cubicBezTo>
                <a:cubicBezTo>
                  <a:pt x="8593" y="7194"/>
                  <a:pt x="8628" y="7185"/>
                  <a:pt x="8656" y="7194"/>
                </a:cubicBezTo>
                <a:cubicBezTo>
                  <a:pt x="8684" y="7203"/>
                  <a:pt x="8707" y="7198"/>
                  <a:pt x="8707" y="7181"/>
                </a:cubicBezTo>
                <a:cubicBezTo>
                  <a:pt x="8707" y="7165"/>
                  <a:pt x="8677" y="7151"/>
                  <a:pt x="8641" y="7151"/>
                </a:cubicBezTo>
                <a:close/>
                <a:moveTo>
                  <a:pt x="10255" y="7307"/>
                </a:moveTo>
                <a:cubicBezTo>
                  <a:pt x="10243" y="7308"/>
                  <a:pt x="10234" y="7319"/>
                  <a:pt x="10220" y="7340"/>
                </a:cubicBezTo>
                <a:cubicBezTo>
                  <a:pt x="10193" y="7379"/>
                  <a:pt x="10180" y="7380"/>
                  <a:pt x="10145" y="7349"/>
                </a:cubicBezTo>
                <a:cubicBezTo>
                  <a:pt x="10122" y="7329"/>
                  <a:pt x="10091" y="7323"/>
                  <a:pt x="10076" y="7333"/>
                </a:cubicBezTo>
                <a:cubicBezTo>
                  <a:pt x="10037" y="7358"/>
                  <a:pt x="10041" y="7425"/>
                  <a:pt x="10082" y="7442"/>
                </a:cubicBezTo>
                <a:cubicBezTo>
                  <a:pt x="10135" y="7464"/>
                  <a:pt x="10149" y="7462"/>
                  <a:pt x="10167" y="7432"/>
                </a:cubicBezTo>
                <a:cubicBezTo>
                  <a:pt x="10176" y="7416"/>
                  <a:pt x="10211" y="7410"/>
                  <a:pt x="10245" y="7419"/>
                </a:cubicBezTo>
                <a:cubicBezTo>
                  <a:pt x="10327" y="7440"/>
                  <a:pt x="10366" y="7379"/>
                  <a:pt x="10302" y="7330"/>
                </a:cubicBezTo>
                <a:cubicBezTo>
                  <a:pt x="10281" y="7314"/>
                  <a:pt x="10266" y="7305"/>
                  <a:pt x="10255" y="7307"/>
                </a:cubicBezTo>
                <a:close/>
                <a:moveTo>
                  <a:pt x="665" y="7363"/>
                </a:moveTo>
                <a:cubicBezTo>
                  <a:pt x="651" y="7372"/>
                  <a:pt x="644" y="7400"/>
                  <a:pt x="652" y="7422"/>
                </a:cubicBezTo>
                <a:cubicBezTo>
                  <a:pt x="662" y="7448"/>
                  <a:pt x="634" y="7484"/>
                  <a:pt x="574" y="7521"/>
                </a:cubicBezTo>
                <a:cubicBezTo>
                  <a:pt x="487" y="7575"/>
                  <a:pt x="401" y="7696"/>
                  <a:pt x="401" y="7765"/>
                </a:cubicBezTo>
                <a:cubicBezTo>
                  <a:pt x="401" y="7781"/>
                  <a:pt x="443" y="7804"/>
                  <a:pt x="495" y="7815"/>
                </a:cubicBezTo>
                <a:cubicBezTo>
                  <a:pt x="564" y="7828"/>
                  <a:pt x="605" y="7818"/>
                  <a:pt x="639" y="7785"/>
                </a:cubicBezTo>
                <a:cubicBezTo>
                  <a:pt x="692" y="7735"/>
                  <a:pt x="721" y="7752"/>
                  <a:pt x="721" y="7828"/>
                </a:cubicBezTo>
                <a:cubicBezTo>
                  <a:pt x="721" y="7855"/>
                  <a:pt x="743" y="7898"/>
                  <a:pt x="768" y="7924"/>
                </a:cubicBezTo>
                <a:cubicBezTo>
                  <a:pt x="802" y="7959"/>
                  <a:pt x="845" y="7970"/>
                  <a:pt x="944" y="7960"/>
                </a:cubicBezTo>
                <a:cubicBezTo>
                  <a:pt x="1016" y="7953"/>
                  <a:pt x="1086" y="7933"/>
                  <a:pt x="1101" y="7917"/>
                </a:cubicBezTo>
                <a:cubicBezTo>
                  <a:pt x="1142" y="7874"/>
                  <a:pt x="1162" y="7645"/>
                  <a:pt x="1129" y="7584"/>
                </a:cubicBezTo>
                <a:cubicBezTo>
                  <a:pt x="1102" y="7533"/>
                  <a:pt x="1100" y="7532"/>
                  <a:pt x="1082" y="7580"/>
                </a:cubicBezTo>
                <a:cubicBezTo>
                  <a:pt x="1072" y="7609"/>
                  <a:pt x="1077" y="7665"/>
                  <a:pt x="1095" y="7706"/>
                </a:cubicBezTo>
                <a:cubicBezTo>
                  <a:pt x="1122" y="7769"/>
                  <a:pt x="1119" y="7787"/>
                  <a:pt x="1079" y="7818"/>
                </a:cubicBezTo>
                <a:cubicBezTo>
                  <a:pt x="1017" y="7866"/>
                  <a:pt x="815" y="7863"/>
                  <a:pt x="778" y="7815"/>
                </a:cubicBezTo>
                <a:cubicBezTo>
                  <a:pt x="761" y="7794"/>
                  <a:pt x="735" y="7682"/>
                  <a:pt x="718" y="7564"/>
                </a:cubicBezTo>
                <a:cubicBezTo>
                  <a:pt x="701" y="7443"/>
                  <a:pt x="679" y="7353"/>
                  <a:pt x="665" y="7363"/>
                </a:cubicBezTo>
                <a:close/>
                <a:moveTo>
                  <a:pt x="16318" y="7386"/>
                </a:moveTo>
                <a:cubicBezTo>
                  <a:pt x="16317" y="7415"/>
                  <a:pt x="16262" y="7492"/>
                  <a:pt x="16196" y="7557"/>
                </a:cubicBezTo>
                <a:cubicBezTo>
                  <a:pt x="16057" y="7694"/>
                  <a:pt x="16039" y="7787"/>
                  <a:pt x="16146" y="7815"/>
                </a:cubicBezTo>
                <a:cubicBezTo>
                  <a:pt x="16184" y="7825"/>
                  <a:pt x="16243" y="7818"/>
                  <a:pt x="16278" y="7802"/>
                </a:cubicBezTo>
                <a:cubicBezTo>
                  <a:pt x="16334" y="7774"/>
                  <a:pt x="16345" y="7781"/>
                  <a:pt x="16394" y="7868"/>
                </a:cubicBezTo>
                <a:cubicBezTo>
                  <a:pt x="16458" y="7981"/>
                  <a:pt x="16565" y="8001"/>
                  <a:pt x="16670" y="7914"/>
                </a:cubicBezTo>
                <a:cubicBezTo>
                  <a:pt x="16733" y="7861"/>
                  <a:pt x="16734" y="7861"/>
                  <a:pt x="16796" y="7914"/>
                </a:cubicBezTo>
                <a:cubicBezTo>
                  <a:pt x="16858" y="7967"/>
                  <a:pt x="16976" y="7982"/>
                  <a:pt x="17088" y="7950"/>
                </a:cubicBezTo>
                <a:cubicBezTo>
                  <a:pt x="17163" y="7929"/>
                  <a:pt x="17212" y="7772"/>
                  <a:pt x="17188" y="7637"/>
                </a:cubicBezTo>
                <a:cubicBezTo>
                  <a:pt x="17172" y="7548"/>
                  <a:pt x="17167" y="7540"/>
                  <a:pt x="17132" y="7577"/>
                </a:cubicBezTo>
                <a:cubicBezTo>
                  <a:pt x="17099" y="7612"/>
                  <a:pt x="17097" y="7631"/>
                  <a:pt x="17125" y="7696"/>
                </a:cubicBezTo>
                <a:cubicBezTo>
                  <a:pt x="17155" y="7764"/>
                  <a:pt x="17154" y="7780"/>
                  <a:pt x="17110" y="7815"/>
                </a:cubicBezTo>
                <a:cubicBezTo>
                  <a:pt x="17028" y="7877"/>
                  <a:pt x="16863" y="7864"/>
                  <a:pt x="16815" y="7792"/>
                </a:cubicBezTo>
                <a:cubicBezTo>
                  <a:pt x="16776" y="7734"/>
                  <a:pt x="16770" y="7734"/>
                  <a:pt x="16724" y="7778"/>
                </a:cubicBezTo>
                <a:cubicBezTo>
                  <a:pt x="16696" y="7804"/>
                  <a:pt x="16636" y="7831"/>
                  <a:pt x="16588" y="7841"/>
                </a:cubicBezTo>
                <a:cubicBezTo>
                  <a:pt x="16465" y="7867"/>
                  <a:pt x="16407" y="7801"/>
                  <a:pt x="16384" y="7607"/>
                </a:cubicBezTo>
                <a:cubicBezTo>
                  <a:pt x="16364" y="7431"/>
                  <a:pt x="16321" y="7291"/>
                  <a:pt x="16318" y="7386"/>
                </a:cubicBezTo>
                <a:close/>
                <a:moveTo>
                  <a:pt x="8254" y="7396"/>
                </a:moveTo>
                <a:cubicBezTo>
                  <a:pt x="8246" y="7430"/>
                  <a:pt x="8190" y="7503"/>
                  <a:pt x="8129" y="7557"/>
                </a:cubicBezTo>
                <a:cubicBezTo>
                  <a:pt x="7999" y="7674"/>
                  <a:pt x="7966" y="7758"/>
                  <a:pt x="8038" y="7798"/>
                </a:cubicBezTo>
                <a:cubicBezTo>
                  <a:pt x="8109" y="7839"/>
                  <a:pt x="8174" y="7831"/>
                  <a:pt x="8229" y="7778"/>
                </a:cubicBezTo>
                <a:cubicBezTo>
                  <a:pt x="8275" y="7735"/>
                  <a:pt x="8277" y="7740"/>
                  <a:pt x="8305" y="7815"/>
                </a:cubicBezTo>
                <a:cubicBezTo>
                  <a:pt x="8321" y="7859"/>
                  <a:pt x="8349" y="7910"/>
                  <a:pt x="8364" y="7930"/>
                </a:cubicBezTo>
                <a:cubicBezTo>
                  <a:pt x="8398" y="7973"/>
                  <a:pt x="8540" y="7978"/>
                  <a:pt x="8634" y="7940"/>
                </a:cubicBezTo>
                <a:cubicBezTo>
                  <a:pt x="8725" y="7904"/>
                  <a:pt x="8773" y="7755"/>
                  <a:pt x="8732" y="7630"/>
                </a:cubicBezTo>
                <a:cubicBezTo>
                  <a:pt x="8705" y="7550"/>
                  <a:pt x="8694" y="7545"/>
                  <a:pt x="8672" y="7587"/>
                </a:cubicBezTo>
                <a:cubicBezTo>
                  <a:pt x="8654" y="7621"/>
                  <a:pt x="8660" y="7658"/>
                  <a:pt x="8685" y="7706"/>
                </a:cubicBezTo>
                <a:cubicBezTo>
                  <a:pt x="8716" y="7768"/>
                  <a:pt x="8714" y="7780"/>
                  <a:pt x="8669" y="7815"/>
                </a:cubicBezTo>
                <a:cubicBezTo>
                  <a:pt x="8596" y="7871"/>
                  <a:pt x="8430" y="7865"/>
                  <a:pt x="8380" y="7805"/>
                </a:cubicBezTo>
                <a:cubicBezTo>
                  <a:pt x="8357" y="7778"/>
                  <a:pt x="8324" y="7660"/>
                  <a:pt x="8305" y="7544"/>
                </a:cubicBezTo>
                <a:cubicBezTo>
                  <a:pt x="8282" y="7403"/>
                  <a:pt x="8265" y="7354"/>
                  <a:pt x="8254" y="7396"/>
                </a:cubicBezTo>
                <a:close/>
                <a:moveTo>
                  <a:pt x="12735" y="7412"/>
                </a:moveTo>
                <a:cubicBezTo>
                  <a:pt x="12725" y="7413"/>
                  <a:pt x="12717" y="7426"/>
                  <a:pt x="12704" y="7452"/>
                </a:cubicBezTo>
                <a:cubicBezTo>
                  <a:pt x="12684" y="7490"/>
                  <a:pt x="12685" y="7518"/>
                  <a:pt x="12707" y="7541"/>
                </a:cubicBezTo>
                <a:cubicBezTo>
                  <a:pt x="12747" y="7583"/>
                  <a:pt x="12768" y="7581"/>
                  <a:pt x="12805" y="7534"/>
                </a:cubicBezTo>
                <a:cubicBezTo>
                  <a:pt x="12827" y="7505"/>
                  <a:pt x="12822" y="7486"/>
                  <a:pt x="12783" y="7448"/>
                </a:cubicBezTo>
                <a:cubicBezTo>
                  <a:pt x="12758" y="7425"/>
                  <a:pt x="12746" y="7411"/>
                  <a:pt x="12735" y="7412"/>
                </a:cubicBezTo>
                <a:close/>
                <a:moveTo>
                  <a:pt x="21277" y="7465"/>
                </a:moveTo>
                <a:cubicBezTo>
                  <a:pt x="21260" y="7464"/>
                  <a:pt x="21244" y="7489"/>
                  <a:pt x="21223" y="7541"/>
                </a:cubicBezTo>
                <a:cubicBezTo>
                  <a:pt x="21199" y="7602"/>
                  <a:pt x="21198" y="7638"/>
                  <a:pt x="21220" y="7683"/>
                </a:cubicBezTo>
                <a:cubicBezTo>
                  <a:pt x="21237" y="7715"/>
                  <a:pt x="21242" y="7753"/>
                  <a:pt x="21233" y="7769"/>
                </a:cubicBezTo>
                <a:cubicBezTo>
                  <a:pt x="21224" y="7784"/>
                  <a:pt x="21100" y="7798"/>
                  <a:pt x="20956" y="7798"/>
                </a:cubicBezTo>
                <a:cubicBezTo>
                  <a:pt x="20637" y="7798"/>
                  <a:pt x="20563" y="7759"/>
                  <a:pt x="20586" y="7610"/>
                </a:cubicBezTo>
                <a:cubicBezTo>
                  <a:pt x="20605" y="7488"/>
                  <a:pt x="20585" y="7490"/>
                  <a:pt x="20536" y="7613"/>
                </a:cubicBezTo>
                <a:cubicBezTo>
                  <a:pt x="20485" y="7742"/>
                  <a:pt x="20487" y="7850"/>
                  <a:pt x="20542" y="7914"/>
                </a:cubicBezTo>
                <a:cubicBezTo>
                  <a:pt x="20580" y="7958"/>
                  <a:pt x="20629" y="7967"/>
                  <a:pt x="20913" y="7967"/>
                </a:cubicBezTo>
                <a:cubicBezTo>
                  <a:pt x="21279" y="7967"/>
                  <a:pt x="21279" y="7967"/>
                  <a:pt x="21330" y="7765"/>
                </a:cubicBezTo>
                <a:cubicBezTo>
                  <a:pt x="21357" y="7662"/>
                  <a:pt x="21358" y="7618"/>
                  <a:pt x="21330" y="7547"/>
                </a:cubicBezTo>
                <a:cubicBezTo>
                  <a:pt x="21309" y="7493"/>
                  <a:pt x="21293" y="7466"/>
                  <a:pt x="21277" y="7465"/>
                </a:cubicBezTo>
                <a:close/>
                <a:moveTo>
                  <a:pt x="11831" y="7521"/>
                </a:moveTo>
                <a:cubicBezTo>
                  <a:pt x="11797" y="7536"/>
                  <a:pt x="11761" y="7580"/>
                  <a:pt x="11737" y="7650"/>
                </a:cubicBezTo>
                <a:cubicBezTo>
                  <a:pt x="11687" y="7793"/>
                  <a:pt x="11718" y="7866"/>
                  <a:pt x="11825" y="7868"/>
                </a:cubicBezTo>
                <a:cubicBezTo>
                  <a:pt x="11863" y="7868"/>
                  <a:pt x="11904" y="7882"/>
                  <a:pt x="11916" y="7894"/>
                </a:cubicBezTo>
                <a:cubicBezTo>
                  <a:pt x="11950" y="7930"/>
                  <a:pt x="11955" y="7635"/>
                  <a:pt x="11922" y="7571"/>
                </a:cubicBezTo>
                <a:cubicBezTo>
                  <a:pt x="11897" y="7522"/>
                  <a:pt x="11865" y="7506"/>
                  <a:pt x="11831" y="7521"/>
                </a:cubicBezTo>
                <a:close/>
                <a:moveTo>
                  <a:pt x="4891" y="7524"/>
                </a:moveTo>
                <a:cubicBezTo>
                  <a:pt x="4837" y="7546"/>
                  <a:pt x="4793" y="7643"/>
                  <a:pt x="4800" y="7752"/>
                </a:cubicBezTo>
                <a:cubicBezTo>
                  <a:pt x="4808" y="7858"/>
                  <a:pt x="4816" y="7867"/>
                  <a:pt x="4888" y="7868"/>
                </a:cubicBezTo>
                <a:cubicBezTo>
                  <a:pt x="5010" y="7869"/>
                  <a:pt x="5001" y="7929"/>
                  <a:pt x="4857" y="8075"/>
                </a:cubicBezTo>
                <a:cubicBezTo>
                  <a:pt x="4716" y="8218"/>
                  <a:pt x="4621" y="8255"/>
                  <a:pt x="4496" y="8217"/>
                </a:cubicBezTo>
                <a:cubicBezTo>
                  <a:pt x="4399" y="8188"/>
                  <a:pt x="4398" y="8204"/>
                  <a:pt x="4492" y="8260"/>
                </a:cubicBezTo>
                <a:cubicBezTo>
                  <a:pt x="4591" y="8319"/>
                  <a:pt x="4756" y="8297"/>
                  <a:pt x="4841" y="8214"/>
                </a:cubicBezTo>
                <a:cubicBezTo>
                  <a:pt x="5032" y="8027"/>
                  <a:pt x="5092" y="7625"/>
                  <a:pt x="4945" y="7531"/>
                </a:cubicBezTo>
                <a:cubicBezTo>
                  <a:pt x="4926" y="7519"/>
                  <a:pt x="4909" y="7517"/>
                  <a:pt x="4891" y="7524"/>
                </a:cubicBezTo>
                <a:close/>
                <a:moveTo>
                  <a:pt x="13875" y="7554"/>
                </a:moveTo>
                <a:cubicBezTo>
                  <a:pt x="13867" y="7549"/>
                  <a:pt x="13861" y="7557"/>
                  <a:pt x="13850" y="7577"/>
                </a:cubicBezTo>
                <a:cubicBezTo>
                  <a:pt x="13834" y="7608"/>
                  <a:pt x="13835" y="7650"/>
                  <a:pt x="13857" y="7699"/>
                </a:cubicBezTo>
                <a:cubicBezTo>
                  <a:pt x="13885" y="7765"/>
                  <a:pt x="13882" y="7781"/>
                  <a:pt x="13838" y="7815"/>
                </a:cubicBezTo>
                <a:cubicBezTo>
                  <a:pt x="13761" y="7874"/>
                  <a:pt x="13600" y="7865"/>
                  <a:pt x="13543" y="7798"/>
                </a:cubicBezTo>
                <a:cubicBezTo>
                  <a:pt x="13498" y="7746"/>
                  <a:pt x="13492" y="7744"/>
                  <a:pt x="13448" y="7785"/>
                </a:cubicBezTo>
                <a:cubicBezTo>
                  <a:pt x="13422" y="7810"/>
                  <a:pt x="13353" y="7836"/>
                  <a:pt x="13294" y="7844"/>
                </a:cubicBezTo>
                <a:cubicBezTo>
                  <a:pt x="13211" y="7856"/>
                  <a:pt x="13178" y="7847"/>
                  <a:pt x="13134" y="7802"/>
                </a:cubicBezTo>
                <a:cubicBezTo>
                  <a:pt x="13087" y="7752"/>
                  <a:pt x="13074" y="7750"/>
                  <a:pt x="13046" y="7785"/>
                </a:cubicBezTo>
                <a:cubicBezTo>
                  <a:pt x="13021" y="7817"/>
                  <a:pt x="13024" y="7837"/>
                  <a:pt x="13059" y="7877"/>
                </a:cubicBezTo>
                <a:cubicBezTo>
                  <a:pt x="13086" y="7909"/>
                  <a:pt x="13103" y="7976"/>
                  <a:pt x="13103" y="8056"/>
                </a:cubicBezTo>
                <a:cubicBezTo>
                  <a:pt x="13103" y="8165"/>
                  <a:pt x="13090" y="8196"/>
                  <a:pt x="13021" y="8257"/>
                </a:cubicBezTo>
                <a:cubicBezTo>
                  <a:pt x="12862" y="8397"/>
                  <a:pt x="12613" y="8388"/>
                  <a:pt x="12478" y="8237"/>
                </a:cubicBezTo>
                <a:lnTo>
                  <a:pt x="12396" y="8148"/>
                </a:lnTo>
                <a:lnTo>
                  <a:pt x="12415" y="8247"/>
                </a:lnTo>
                <a:cubicBezTo>
                  <a:pt x="12425" y="8301"/>
                  <a:pt x="12462" y="8374"/>
                  <a:pt x="12500" y="8409"/>
                </a:cubicBezTo>
                <a:cubicBezTo>
                  <a:pt x="12623" y="8523"/>
                  <a:pt x="12908" y="8482"/>
                  <a:pt x="13040" y="8330"/>
                </a:cubicBezTo>
                <a:cubicBezTo>
                  <a:pt x="13072" y="8293"/>
                  <a:pt x="13113" y="8199"/>
                  <a:pt x="13134" y="8122"/>
                </a:cubicBezTo>
                <a:cubicBezTo>
                  <a:pt x="13170" y="7991"/>
                  <a:pt x="13180" y="7979"/>
                  <a:pt x="13272" y="7963"/>
                </a:cubicBezTo>
                <a:cubicBezTo>
                  <a:pt x="13327" y="7954"/>
                  <a:pt x="13394" y="7925"/>
                  <a:pt x="13417" y="7901"/>
                </a:cubicBezTo>
                <a:cubicBezTo>
                  <a:pt x="13455" y="7860"/>
                  <a:pt x="13465" y="7864"/>
                  <a:pt x="13533" y="7917"/>
                </a:cubicBezTo>
                <a:cubicBezTo>
                  <a:pt x="13595" y="7965"/>
                  <a:pt x="13629" y="7972"/>
                  <a:pt x="13734" y="7957"/>
                </a:cubicBezTo>
                <a:cubicBezTo>
                  <a:pt x="13804" y="7947"/>
                  <a:pt x="13873" y="7923"/>
                  <a:pt x="13885" y="7904"/>
                </a:cubicBezTo>
                <a:cubicBezTo>
                  <a:pt x="13926" y="7835"/>
                  <a:pt x="13937" y="7696"/>
                  <a:pt x="13907" y="7613"/>
                </a:cubicBezTo>
                <a:cubicBezTo>
                  <a:pt x="13894" y="7577"/>
                  <a:pt x="13883" y="7559"/>
                  <a:pt x="13875" y="7554"/>
                </a:cubicBezTo>
                <a:close/>
                <a:moveTo>
                  <a:pt x="65" y="7838"/>
                </a:moveTo>
                <a:cubicBezTo>
                  <a:pt x="30" y="7838"/>
                  <a:pt x="8" y="7862"/>
                  <a:pt x="2" y="7904"/>
                </a:cubicBezTo>
                <a:cubicBezTo>
                  <a:pt x="-5" y="7956"/>
                  <a:pt x="7" y="7967"/>
                  <a:pt x="65" y="7967"/>
                </a:cubicBezTo>
                <a:cubicBezTo>
                  <a:pt x="123" y="7967"/>
                  <a:pt x="135" y="7956"/>
                  <a:pt x="128" y="7904"/>
                </a:cubicBezTo>
                <a:cubicBezTo>
                  <a:pt x="122" y="7862"/>
                  <a:pt x="100" y="7838"/>
                  <a:pt x="65" y="7838"/>
                </a:cubicBezTo>
                <a:close/>
                <a:moveTo>
                  <a:pt x="11910" y="7963"/>
                </a:moveTo>
                <a:cubicBezTo>
                  <a:pt x="11899" y="7969"/>
                  <a:pt x="11878" y="7991"/>
                  <a:pt x="11841" y="8036"/>
                </a:cubicBezTo>
                <a:cubicBezTo>
                  <a:pt x="11718" y="8182"/>
                  <a:pt x="11559" y="8256"/>
                  <a:pt x="11439" y="8221"/>
                </a:cubicBezTo>
                <a:lnTo>
                  <a:pt x="11348" y="8194"/>
                </a:lnTo>
                <a:lnTo>
                  <a:pt x="11410" y="8247"/>
                </a:lnTo>
                <a:cubicBezTo>
                  <a:pt x="11567" y="8384"/>
                  <a:pt x="11835" y="8250"/>
                  <a:pt x="11910" y="7996"/>
                </a:cubicBezTo>
                <a:cubicBezTo>
                  <a:pt x="11918" y="7968"/>
                  <a:pt x="11920" y="7957"/>
                  <a:pt x="11910" y="7963"/>
                </a:cubicBezTo>
                <a:close/>
                <a:moveTo>
                  <a:pt x="12450" y="8072"/>
                </a:moveTo>
                <a:cubicBezTo>
                  <a:pt x="12441" y="8050"/>
                  <a:pt x="12435" y="8056"/>
                  <a:pt x="12434" y="8089"/>
                </a:cubicBezTo>
                <a:cubicBezTo>
                  <a:pt x="12433" y="8118"/>
                  <a:pt x="12438" y="8138"/>
                  <a:pt x="12447" y="8128"/>
                </a:cubicBezTo>
                <a:cubicBezTo>
                  <a:pt x="12455" y="8119"/>
                  <a:pt x="12457" y="8092"/>
                  <a:pt x="12450" y="8072"/>
                </a:cubicBezTo>
                <a:close/>
                <a:moveTo>
                  <a:pt x="20960" y="8145"/>
                </a:moveTo>
                <a:cubicBezTo>
                  <a:pt x="20943" y="8141"/>
                  <a:pt x="20927" y="8148"/>
                  <a:pt x="20903" y="8161"/>
                </a:cubicBezTo>
                <a:cubicBezTo>
                  <a:pt x="20839" y="8197"/>
                  <a:pt x="20830" y="8246"/>
                  <a:pt x="20878" y="8297"/>
                </a:cubicBezTo>
                <a:cubicBezTo>
                  <a:pt x="20922" y="8343"/>
                  <a:pt x="20994" y="8339"/>
                  <a:pt x="21035" y="8287"/>
                </a:cubicBezTo>
                <a:cubicBezTo>
                  <a:pt x="21064" y="8250"/>
                  <a:pt x="21059" y="8236"/>
                  <a:pt x="21013" y="8188"/>
                </a:cubicBezTo>
                <a:cubicBezTo>
                  <a:pt x="20990" y="8164"/>
                  <a:pt x="20976" y="8149"/>
                  <a:pt x="20960" y="8145"/>
                </a:cubicBezTo>
                <a:close/>
                <a:moveTo>
                  <a:pt x="13944" y="8158"/>
                </a:moveTo>
                <a:cubicBezTo>
                  <a:pt x="13922" y="8142"/>
                  <a:pt x="13891" y="8143"/>
                  <a:pt x="13866" y="8165"/>
                </a:cubicBezTo>
                <a:cubicBezTo>
                  <a:pt x="13835" y="8191"/>
                  <a:pt x="13833" y="8208"/>
                  <a:pt x="13857" y="8237"/>
                </a:cubicBezTo>
                <a:cubicBezTo>
                  <a:pt x="13896" y="8287"/>
                  <a:pt x="13951" y="8285"/>
                  <a:pt x="13970" y="8234"/>
                </a:cubicBezTo>
                <a:cubicBezTo>
                  <a:pt x="13981" y="8203"/>
                  <a:pt x="13967" y="8174"/>
                  <a:pt x="13944" y="8158"/>
                </a:cubicBezTo>
                <a:close/>
                <a:moveTo>
                  <a:pt x="6235" y="8174"/>
                </a:moveTo>
                <a:lnTo>
                  <a:pt x="6078" y="8254"/>
                </a:lnTo>
                <a:cubicBezTo>
                  <a:pt x="5938" y="8324"/>
                  <a:pt x="5922" y="8338"/>
                  <a:pt x="5928" y="8412"/>
                </a:cubicBezTo>
                <a:lnTo>
                  <a:pt x="5934" y="8495"/>
                </a:lnTo>
                <a:lnTo>
                  <a:pt x="6085" y="8412"/>
                </a:lnTo>
                <a:cubicBezTo>
                  <a:pt x="6217" y="8342"/>
                  <a:pt x="6237" y="8322"/>
                  <a:pt x="6235" y="8254"/>
                </a:cubicBezTo>
                <a:lnTo>
                  <a:pt x="6235" y="8174"/>
                </a:lnTo>
                <a:close/>
                <a:moveTo>
                  <a:pt x="803" y="8184"/>
                </a:moveTo>
                <a:cubicBezTo>
                  <a:pt x="786" y="8188"/>
                  <a:pt x="747" y="8207"/>
                  <a:pt x="677" y="8244"/>
                </a:cubicBezTo>
                <a:cubicBezTo>
                  <a:pt x="502" y="8336"/>
                  <a:pt x="462" y="8373"/>
                  <a:pt x="508" y="8402"/>
                </a:cubicBezTo>
                <a:cubicBezTo>
                  <a:pt x="523" y="8412"/>
                  <a:pt x="529" y="8431"/>
                  <a:pt x="520" y="8445"/>
                </a:cubicBezTo>
                <a:cubicBezTo>
                  <a:pt x="495" y="8488"/>
                  <a:pt x="539" y="8476"/>
                  <a:pt x="693" y="8392"/>
                </a:cubicBezTo>
                <a:cubicBezTo>
                  <a:pt x="806" y="8330"/>
                  <a:pt x="828" y="8308"/>
                  <a:pt x="790" y="8293"/>
                </a:cubicBezTo>
                <a:cubicBezTo>
                  <a:pt x="745" y="8275"/>
                  <a:pt x="745" y="8270"/>
                  <a:pt x="793" y="8214"/>
                </a:cubicBezTo>
                <a:cubicBezTo>
                  <a:pt x="815" y="8189"/>
                  <a:pt x="819" y="8180"/>
                  <a:pt x="803" y="8184"/>
                </a:cubicBezTo>
                <a:close/>
                <a:moveTo>
                  <a:pt x="8411" y="8184"/>
                </a:moveTo>
                <a:cubicBezTo>
                  <a:pt x="8412" y="8154"/>
                  <a:pt x="8067" y="8335"/>
                  <a:pt x="8053" y="8372"/>
                </a:cubicBezTo>
                <a:cubicBezTo>
                  <a:pt x="8047" y="8390"/>
                  <a:pt x="8125" y="8361"/>
                  <a:pt x="8226" y="8306"/>
                </a:cubicBezTo>
                <a:cubicBezTo>
                  <a:pt x="8328" y="8251"/>
                  <a:pt x="8411" y="8196"/>
                  <a:pt x="8411" y="8184"/>
                </a:cubicBezTo>
                <a:close/>
                <a:moveTo>
                  <a:pt x="13784" y="8188"/>
                </a:moveTo>
                <a:cubicBezTo>
                  <a:pt x="13762" y="8172"/>
                  <a:pt x="13729" y="8172"/>
                  <a:pt x="13703" y="8194"/>
                </a:cubicBezTo>
                <a:cubicBezTo>
                  <a:pt x="13664" y="8228"/>
                  <a:pt x="13666" y="8234"/>
                  <a:pt x="13709" y="8267"/>
                </a:cubicBezTo>
                <a:cubicBezTo>
                  <a:pt x="13770" y="8314"/>
                  <a:pt x="13788" y="8313"/>
                  <a:pt x="13806" y="8264"/>
                </a:cubicBezTo>
                <a:cubicBezTo>
                  <a:pt x="13818" y="8231"/>
                  <a:pt x="13807" y="8203"/>
                  <a:pt x="13784" y="8188"/>
                </a:cubicBezTo>
                <a:close/>
                <a:moveTo>
                  <a:pt x="16491" y="8191"/>
                </a:moveTo>
                <a:cubicBezTo>
                  <a:pt x="16501" y="8174"/>
                  <a:pt x="16423" y="8205"/>
                  <a:pt x="16318" y="8260"/>
                </a:cubicBezTo>
                <a:cubicBezTo>
                  <a:pt x="16214" y="8316"/>
                  <a:pt x="16130" y="8368"/>
                  <a:pt x="16130" y="8376"/>
                </a:cubicBezTo>
                <a:cubicBezTo>
                  <a:pt x="16130" y="8383"/>
                  <a:pt x="16135" y="8389"/>
                  <a:pt x="16143" y="8389"/>
                </a:cubicBezTo>
                <a:cubicBezTo>
                  <a:pt x="16175" y="8389"/>
                  <a:pt x="16475" y="8219"/>
                  <a:pt x="16491" y="8191"/>
                </a:cubicBezTo>
                <a:close/>
                <a:moveTo>
                  <a:pt x="16833" y="8201"/>
                </a:moveTo>
                <a:cubicBezTo>
                  <a:pt x="16808" y="8197"/>
                  <a:pt x="16778" y="8203"/>
                  <a:pt x="16758" y="8221"/>
                </a:cubicBezTo>
                <a:cubicBezTo>
                  <a:pt x="16726" y="8248"/>
                  <a:pt x="16710" y="8247"/>
                  <a:pt x="16676" y="8217"/>
                </a:cubicBezTo>
                <a:cubicBezTo>
                  <a:pt x="16641" y="8187"/>
                  <a:pt x="16631" y="8187"/>
                  <a:pt x="16610" y="8221"/>
                </a:cubicBezTo>
                <a:cubicBezTo>
                  <a:pt x="16576" y="8278"/>
                  <a:pt x="16581" y="8296"/>
                  <a:pt x="16632" y="8326"/>
                </a:cubicBezTo>
                <a:cubicBezTo>
                  <a:pt x="16666" y="8346"/>
                  <a:pt x="16685" y="8343"/>
                  <a:pt x="16708" y="8310"/>
                </a:cubicBezTo>
                <a:cubicBezTo>
                  <a:pt x="16735" y="8270"/>
                  <a:pt x="16747" y="8269"/>
                  <a:pt x="16786" y="8303"/>
                </a:cubicBezTo>
                <a:cubicBezTo>
                  <a:pt x="16825" y="8337"/>
                  <a:pt x="16835" y="8338"/>
                  <a:pt x="16855" y="8303"/>
                </a:cubicBezTo>
                <a:cubicBezTo>
                  <a:pt x="16869" y="8281"/>
                  <a:pt x="16880" y="8253"/>
                  <a:pt x="16881" y="8240"/>
                </a:cubicBezTo>
                <a:cubicBezTo>
                  <a:pt x="16881" y="8220"/>
                  <a:pt x="16859" y="8205"/>
                  <a:pt x="16833" y="8201"/>
                </a:cubicBezTo>
                <a:close/>
                <a:moveTo>
                  <a:pt x="13564" y="8207"/>
                </a:moveTo>
                <a:cubicBezTo>
                  <a:pt x="13538" y="8202"/>
                  <a:pt x="13507" y="8205"/>
                  <a:pt x="13489" y="8221"/>
                </a:cubicBezTo>
                <a:cubicBezTo>
                  <a:pt x="13464" y="8243"/>
                  <a:pt x="13438" y="8243"/>
                  <a:pt x="13398" y="8221"/>
                </a:cubicBezTo>
                <a:cubicBezTo>
                  <a:pt x="13353" y="8196"/>
                  <a:pt x="13339" y="8199"/>
                  <a:pt x="13326" y="8234"/>
                </a:cubicBezTo>
                <a:cubicBezTo>
                  <a:pt x="13317" y="8258"/>
                  <a:pt x="13326" y="8296"/>
                  <a:pt x="13345" y="8320"/>
                </a:cubicBezTo>
                <a:cubicBezTo>
                  <a:pt x="13375" y="8357"/>
                  <a:pt x="13382" y="8356"/>
                  <a:pt x="13426" y="8313"/>
                </a:cubicBezTo>
                <a:cubicBezTo>
                  <a:pt x="13464" y="8277"/>
                  <a:pt x="13485" y="8272"/>
                  <a:pt x="13508" y="8297"/>
                </a:cubicBezTo>
                <a:cubicBezTo>
                  <a:pt x="13539" y="8330"/>
                  <a:pt x="13612" y="8296"/>
                  <a:pt x="13612" y="8247"/>
                </a:cubicBezTo>
                <a:cubicBezTo>
                  <a:pt x="13612" y="8228"/>
                  <a:pt x="13591" y="8213"/>
                  <a:pt x="13564" y="8207"/>
                </a:cubicBezTo>
                <a:close/>
                <a:moveTo>
                  <a:pt x="3293" y="8224"/>
                </a:moveTo>
                <a:cubicBezTo>
                  <a:pt x="3226" y="8180"/>
                  <a:pt x="3164" y="8253"/>
                  <a:pt x="3214" y="8316"/>
                </a:cubicBezTo>
                <a:cubicBezTo>
                  <a:pt x="3258" y="8371"/>
                  <a:pt x="3275" y="8372"/>
                  <a:pt x="3312" y="8310"/>
                </a:cubicBezTo>
                <a:cubicBezTo>
                  <a:pt x="3336" y="8268"/>
                  <a:pt x="3332" y="8250"/>
                  <a:pt x="3293" y="8224"/>
                </a:cubicBezTo>
                <a:close/>
                <a:moveTo>
                  <a:pt x="2508" y="10013"/>
                </a:moveTo>
                <a:cubicBezTo>
                  <a:pt x="2547" y="9967"/>
                  <a:pt x="2525" y="9975"/>
                  <a:pt x="2392" y="10046"/>
                </a:cubicBezTo>
                <a:cubicBezTo>
                  <a:pt x="2216" y="10138"/>
                  <a:pt x="2176" y="10174"/>
                  <a:pt x="2222" y="10204"/>
                </a:cubicBezTo>
                <a:cubicBezTo>
                  <a:pt x="2242" y="10217"/>
                  <a:pt x="2240" y="10236"/>
                  <a:pt x="2216" y="10267"/>
                </a:cubicBezTo>
                <a:cubicBezTo>
                  <a:pt x="2197" y="10291"/>
                  <a:pt x="2195" y="10306"/>
                  <a:pt x="2210" y="10300"/>
                </a:cubicBezTo>
                <a:cubicBezTo>
                  <a:pt x="2506" y="10167"/>
                  <a:pt x="2553" y="10130"/>
                  <a:pt x="2489" y="10089"/>
                </a:cubicBezTo>
                <a:cubicBezTo>
                  <a:pt x="2470" y="10076"/>
                  <a:pt x="2476" y="10050"/>
                  <a:pt x="2508" y="10013"/>
                </a:cubicBezTo>
                <a:close/>
                <a:moveTo>
                  <a:pt x="3224" y="10178"/>
                </a:moveTo>
                <a:cubicBezTo>
                  <a:pt x="3163" y="10208"/>
                  <a:pt x="3095" y="10321"/>
                  <a:pt x="3133" y="10369"/>
                </a:cubicBezTo>
                <a:cubicBezTo>
                  <a:pt x="3149" y="10389"/>
                  <a:pt x="3153" y="10429"/>
                  <a:pt x="3142" y="10458"/>
                </a:cubicBezTo>
                <a:cubicBezTo>
                  <a:pt x="3125" y="10504"/>
                  <a:pt x="3132" y="10503"/>
                  <a:pt x="3199" y="10448"/>
                </a:cubicBezTo>
                <a:cubicBezTo>
                  <a:pt x="3240" y="10414"/>
                  <a:pt x="3290" y="10386"/>
                  <a:pt x="3309" y="10386"/>
                </a:cubicBezTo>
                <a:cubicBezTo>
                  <a:pt x="3327" y="10386"/>
                  <a:pt x="3356" y="10366"/>
                  <a:pt x="3375" y="10343"/>
                </a:cubicBezTo>
                <a:cubicBezTo>
                  <a:pt x="3405" y="10305"/>
                  <a:pt x="3401" y="10304"/>
                  <a:pt x="3337" y="10329"/>
                </a:cubicBezTo>
                <a:cubicBezTo>
                  <a:pt x="3286" y="10350"/>
                  <a:pt x="3248" y="10350"/>
                  <a:pt x="3211" y="10329"/>
                </a:cubicBezTo>
                <a:cubicBezTo>
                  <a:pt x="3144" y="10292"/>
                  <a:pt x="3160" y="10231"/>
                  <a:pt x="3236" y="10234"/>
                </a:cubicBezTo>
                <a:cubicBezTo>
                  <a:pt x="3294" y="10236"/>
                  <a:pt x="3310" y="10215"/>
                  <a:pt x="3277" y="10181"/>
                </a:cubicBezTo>
                <a:cubicBezTo>
                  <a:pt x="3263" y="10166"/>
                  <a:pt x="3244" y="10168"/>
                  <a:pt x="3224" y="10178"/>
                </a:cubicBezTo>
                <a:close/>
                <a:moveTo>
                  <a:pt x="2888" y="10415"/>
                </a:moveTo>
                <a:cubicBezTo>
                  <a:pt x="2845" y="10408"/>
                  <a:pt x="2839" y="10551"/>
                  <a:pt x="2878" y="10808"/>
                </a:cubicBezTo>
                <a:cubicBezTo>
                  <a:pt x="2928" y="11129"/>
                  <a:pt x="2931" y="11320"/>
                  <a:pt x="2888" y="11366"/>
                </a:cubicBezTo>
                <a:cubicBezTo>
                  <a:pt x="2851" y="11405"/>
                  <a:pt x="2580" y="11413"/>
                  <a:pt x="2558" y="11376"/>
                </a:cubicBezTo>
                <a:cubicBezTo>
                  <a:pt x="2550" y="11362"/>
                  <a:pt x="2561" y="11314"/>
                  <a:pt x="2583" y="11270"/>
                </a:cubicBezTo>
                <a:cubicBezTo>
                  <a:pt x="2630" y="11175"/>
                  <a:pt x="2635" y="11120"/>
                  <a:pt x="2599" y="11019"/>
                </a:cubicBezTo>
                <a:lnTo>
                  <a:pt x="2571" y="10947"/>
                </a:lnTo>
                <a:lnTo>
                  <a:pt x="2489" y="10996"/>
                </a:lnTo>
                <a:cubicBezTo>
                  <a:pt x="2397" y="11053"/>
                  <a:pt x="2304" y="11194"/>
                  <a:pt x="2304" y="11277"/>
                </a:cubicBezTo>
                <a:cubicBezTo>
                  <a:pt x="2304" y="11306"/>
                  <a:pt x="2287" y="11347"/>
                  <a:pt x="2269" y="11366"/>
                </a:cubicBezTo>
                <a:cubicBezTo>
                  <a:pt x="2226" y="11411"/>
                  <a:pt x="2056" y="11408"/>
                  <a:pt x="1996" y="11362"/>
                </a:cubicBezTo>
                <a:cubicBezTo>
                  <a:pt x="1939" y="11319"/>
                  <a:pt x="1906" y="11145"/>
                  <a:pt x="1902" y="10894"/>
                </a:cubicBezTo>
                <a:cubicBezTo>
                  <a:pt x="1899" y="10674"/>
                  <a:pt x="1867" y="10473"/>
                  <a:pt x="1842" y="10514"/>
                </a:cubicBezTo>
                <a:cubicBezTo>
                  <a:pt x="1826" y="10542"/>
                  <a:pt x="1863" y="11220"/>
                  <a:pt x="1889" y="11362"/>
                </a:cubicBezTo>
                <a:cubicBezTo>
                  <a:pt x="1895" y="11396"/>
                  <a:pt x="1920" y="11444"/>
                  <a:pt x="1943" y="11468"/>
                </a:cubicBezTo>
                <a:cubicBezTo>
                  <a:pt x="1996" y="11524"/>
                  <a:pt x="2167" y="11524"/>
                  <a:pt x="2294" y="11468"/>
                </a:cubicBezTo>
                <a:cubicBezTo>
                  <a:pt x="2382" y="11429"/>
                  <a:pt x="2403" y="11429"/>
                  <a:pt x="2495" y="11468"/>
                </a:cubicBezTo>
                <a:cubicBezTo>
                  <a:pt x="2552" y="11492"/>
                  <a:pt x="2652" y="11511"/>
                  <a:pt x="2718" y="11511"/>
                </a:cubicBezTo>
                <a:cubicBezTo>
                  <a:pt x="2933" y="11511"/>
                  <a:pt x="3000" y="11365"/>
                  <a:pt x="2948" y="11009"/>
                </a:cubicBezTo>
                <a:cubicBezTo>
                  <a:pt x="2910" y="10758"/>
                  <a:pt x="2911" y="10603"/>
                  <a:pt x="2948" y="10564"/>
                </a:cubicBezTo>
                <a:cubicBezTo>
                  <a:pt x="2968" y="10542"/>
                  <a:pt x="2967" y="10517"/>
                  <a:pt x="2941" y="10475"/>
                </a:cubicBezTo>
                <a:cubicBezTo>
                  <a:pt x="2919" y="10437"/>
                  <a:pt x="2902" y="10418"/>
                  <a:pt x="2888" y="10415"/>
                </a:cubicBezTo>
                <a:close/>
                <a:moveTo>
                  <a:pt x="4207" y="10465"/>
                </a:moveTo>
                <a:cubicBezTo>
                  <a:pt x="4207" y="10453"/>
                  <a:pt x="4127" y="10484"/>
                  <a:pt x="4031" y="10534"/>
                </a:cubicBezTo>
                <a:cubicBezTo>
                  <a:pt x="3935" y="10584"/>
                  <a:pt x="3858" y="10634"/>
                  <a:pt x="3858" y="10646"/>
                </a:cubicBezTo>
                <a:cubicBezTo>
                  <a:pt x="3858" y="10658"/>
                  <a:pt x="3935" y="10627"/>
                  <a:pt x="4031" y="10577"/>
                </a:cubicBezTo>
                <a:cubicBezTo>
                  <a:pt x="4127" y="10527"/>
                  <a:pt x="4207" y="10477"/>
                  <a:pt x="4207" y="10465"/>
                </a:cubicBezTo>
                <a:close/>
                <a:moveTo>
                  <a:pt x="12808" y="10465"/>
                </a:moveTo>
                <a:cubicBezTo>
                  <a:pt x="12808" y="10437"/>
                  <a:pt x="12496" y="10599"/>
                  <a:pt x="12472" y="10640"/>
                </a:cubicBezTo>
                <a:cubicBezTo>
                  <a:pt x="12462" y="10656"/>
                  <a:pt x="12535" y="10627"/>
                  <a:pt x="12632" y="10577"/>
                </a:cubicBezTo>
                <a:cubicBezTo>
                  <a:pt x="12729" y="10527"/>
                  <a:pt x="12808" y="10477"/>
                  <a:pt x="12808" y="10465"/>
                </a:cubicBezTo>
                <a:close/>
                <a:moveTo>
                  <a:pt x="11081" y="10518"/>
                </a:moveTo>
                <a:cubicBezTo>
                  <a:pt x="11069" y="10518"/>
                  <a:pt x="11060" y="10527"/>
                  <a:pt x="11046" y="10547"/>
                </a:cubicBezTo>
                <a:cubicBezTo>
                  <a:pt x="11024" y="10578"/>
                  <a:pt x="11022" y="10604"/>
                  <a:pt x="11040" y="10626"/>
                </a:cubicBezTo>
                <a:cubicBezTo>
                  <a:pt x="11058" y="10650"/>
                  <a:pt x="11052" y="10671"/>
                  <a:pt x="11024" y="10696"/>
                </a:cubicBezTo>
                <a:cubicBezTo>
                  <a:pt x="10975" y="10738"/>
                  <a:pt x="10975" y="10786"/>
                  <a:pt x="11018" y="10831"/>
                </a:cubicBezTo>
                <a:cubicBezTo>
                  <a:pt x="11042" y="10857"/>
                  <a:pt x="11058" y="10854"/>
                  <a:pt x="11096" y="10818"/>
                </a:cubicBezTo>
                <a:cubicBezTo>
                  <a:pt x="11133" y="10783"/>
                  <a:pt x="11155" y="10777"/>
                  <a:pt x="11178" y="10801"/>
                </a:cubicBezTo>
                <a:cubicBezTo>
                  <a:pt x="11200" y="10825"/>
                  <a:pt x="11218" y="10827"/>
                  <a:pt x="11244" y="10805"/>
                </a:cubicBezTo>
                <a:cubicBezTo>
                  <a:pt x="11298" y="10757"/>
                  <a:pt x="11288" y="10733"/>
                  <a:pt x="11197" y="10699"/>
                </a:cubicBezTo>
                <a:cubicBezTo>
                  <a:pt x="11125" y="10673"/>
                  <a:pt x="11117" y="10660"/>
                  <a:pt x="11147" y="10623"/>
                </a:cubicBezTo>
                <a:cubicBezTo>
                  <a:pt x="11175" y="10587"/>
                  <a:pt x="11173" y="10574"/>
                  <a:pt x="11131" y="10541"/>
                </a:cubicBezTo>
                <a:cubicBezTo>
                  <a:pt x="11109" y="10523"/>
                  <a:pt x="11092" y="10517"/>
                  <a:pt x="11081" y="10518"/>
                </a:cubicBezTo>
                <a:close/>
                <a:moveTo>
                  <a:pt x="17408" y="10518"/>
                </a:moveTo>
                <a:cubicBezTo>
                  <a:pt x="17397" y="10535"/>
                  <a:pt x="17407" y="10748"/>
                  <a:pt x="17427" y="10993"/>
                </a:cubicBezTo>
                <a:cubicBezTo>
                  <a:pt x="17468" y="11487"/>
                  <a:pt x="17479" y="11511"/>
                  <a:pt x="17659" y="11511"/>
                </a:cubicBezTo>
                <a:cubicBezTo>
                  <a:pt x="17723" y="11511"/>
                  <a:pt x="17772" y="11491"/>
                  <a:pt x="17804" y="11455"/>
                </a:cubicBezTo>
                <a:cubicBezTo>
                  <a:pt x="17867" y="11382"/>
                  <a:pt x="17880" y="11385"/>
                  <a:pt x="18011" y="11484"/>
                </a:cubicBezTo>
                <a:cubicBezTo>
                  <a:pt x="18143" y="11585"/>
                  <a:pt x="18150" y="11585"/>
                  <a:pt x="18199" y="11508"/>
                </a:cubicBezTo>
                <a:cubicBezTo>
                  <a:pt x="18232" y="11457"/>
                  <a:pt x="18245" y="11454"/>
                  <a:pt x="18294" y="11481"/>
                </a:cubicBezTo>
                <a:cubicBezTo>
                  <a:pt x="18358" y="11517"/>
                  <a:pt x="18590" y="11524"/>
                  <a:pt x="18639" y="11491"/>
                </a:cubicBezTo>
                <a:cubicBezTo>
                  <a:pt x="18719" y="11438"/>
                  <a:pt x="18745" y="11148"/>
                  <a:pt x="18674" y="11102"/>
                </a:cubicBezTo>
                <a:cubicBezTo>
                  <a:pt x="18635" y="11076"/>
                  <a:pt x="18617" y="11196"/>
                  <a:pt x="18652" y="11253"/>
                </a:cubicBezTo>
                <a:cubicBezTo>
                  <a:pt x="18707" y="11346"/>
                  <a:pt x="18641" y="11399"/>
                  <a:pt x="18469" y="11399"/>
                </a:cubicBezTo>
                <a:cubicBezTo>
                  <a:pt x="18334" y="11399"/>
                  <a:pt x="18316" y="11391"/>
                  <a:pt x="18196" y="11273"/>
                </a:cubicBezTo>
                <a:cubicBezTo>
                  <a:pt x="18125" y="11204"/>
                  <a:pt x="18054" y="11145"/>
                  <a:pt x="18039" y="11145"/>
                </a:cubicBezTo>
                <a:cubicBezTo>
                  <a:pt x="18024" y="11145"/>
                  <a:pt x="17968" y="11204"/>
                  <a:pt x="17914" y="11273"/>
                </a:cubicBezTo>
                <a:cubicBezTo>
                  <a:pt x="17829" y="11382"/>
                  <a:pt x="17799" y="11399"/>
                  <a:pt x="17713" y="11399"/>
                </a:cubicBezTo>
                <a:cubicBezTo>
                  <a:pt x="17658" y="11399"/>
                  <a:pt x="17594" y="11382"/>
                  <a:pt x="17568" y="11362"/>
                </a:cubicBezTo>
                <a:cubicBezTo>
                  <a:pt x="17509" y="11317"/>
                  <a:pt x="17471" y="11155"/>
                  <a:pt x="17468" y="10920"/>
                </a:cubicBezTo>
                <a:cubicBezTo>
                  <a:pt x="17464" y="10685"/>
                  <a:pt x="17433" y="10477"/>
                  <a:pt x="17408" y="10518"/>
                </a:cubicBezTo>
                <a:close/>
                <a:moveTo>
                  <a:pt x="9664" y="10527"/>
                </a:moveTo>
                <a:cubicBezTo>
                  <a:pt x="9644" y="10511"/>
                  <a:pt x="9615" y="10512"/>
                  <a:pt x="9592" y="10541"/>
                </a:cubicBezTo>
                <a:cubicBezTo>
                  <a:pt x="9566" y="10574"/>
                  <a:pt x="9563" y="10592"/>
                  <a:pt x="9586" y="10617"/>
                </a:cubicBezTo>
                <a:cubicBezTo>
                  <a:pt x="9609" y="10641"/>
                  <a:pt x="9605" y="10666"/>
                  <a:pt x="9561" y="10716"/>
                </a:cubicBezTo>
                <a:cubicBezTo>
                  <a:pt x="9504" y="10779"/>
                  <a:pt x="9502" y="10783"/>
                  <a:pt x="9551" y="10821"/>
                </a:cubicBezTo>
                <a:cubicBezTo>
                  <a:pt x="9595" y="10855"/>
                  <a:pt x="9609" y="10854"/>
                  <a:pt x="9636" y="10815"/>
                </a:cubicBezTo>
                <a:cubicBezTo>
                  <a:pt x="9663" y="10776"/>
                  <a:pt x="9673" y="10774"/>
                  <a:pt x="9711" y="10808"/>
                </a:cubicBezTo>
                <a:cubicBezTo>
                  <a:pt x="9750" y="10842"/>
                  <a:pt x="9760" y="10843"/>
                  <a:pt x="9781" y="10808"/>
                </a:cubicBezTo>
                <a:cubicBezTo>
                  <a:pt x="9818" y="10745"/>
                  <a:pt x="9811" y="10725"/>
                  <a:pt x="9737" y="10696"/>
                </a:cubicBezTo>
                <a:cubicBezTo>
                  <a:pt x="9686" y="10676"/>
                  <a:pt x="9672" y="10655"/>
                  <a:pt x="9683" y="10617"/>
                </a:cubicBezTo>
                <a:cubicBezTo>
                  <a:pt x="9695" y="10579"/>
                  <a:pt x="9685" y="10544"/>
                  <a:pt x="9664" y="10527"/>
                </a:cubicBezTo>
                <a:close/>
                <a:moveTo>
                  <a:pt x="8455" y="10531"/>
                </a:moveTo>
                <a:cubicBezTo>
                  <a:pt x="8445" y="10556"/>
                  <a:pt x="8449" y="10747"/>
                  <a:pt x="8465" y="10953"/>
                </a:cubicBezTo>
                <a:cubicBezTo>
                  <a:pt x="8481" y="11159"/>
                  <a:pt x="8493" y="11342"/>
                  <a:pt x="8493" y="11362"/>
                </a:cubicBezTo>
                <a:cubicBezTo>
                  <a:pt x="8493" y="11382"/>
                  <a:pt x="8517" y="11424"/>
                  <a:pt x="8546" y="11455"/>
                </a:cubicBezTo>
                <a:cubicBezTo>
                  <a:pt x="8617" y="11529"/>
                  <a:pt x="8760" y="11530"/>
                  <a:pt x="8851" y="11455"/>
                </a:cubicBezTo>
                <a:lnTo>
                  <a:pt x="8923" y="11395"/>
                </a:lnTo>
                <a:lnTo>
                  <a:pt x="9046" y="11481"/>
                </a:lnTo>
                <a:cubicBezTo>
                  <a:pt x="9114" y="11529"/>
                  <a:pt x="9178" y="11567"/>
                  <a:pt x="9184" y="11567"/>
                </a:cubicBezTo>
                <a:cubicBezTo>
                  <a:pt x="9190" y="11567"/>
                  <a:pt x="9215" y="11541"/>
                  <a:pt x="9240" y="11508"/>
                </a:cubicBezTo>
                <a:cubicBezTo>
                  <a:pt x="9279" y="11457"/>
                  <a:pt x="9297" y="11455"/>
                  <a:pt x="9344" y="11481"/>
                </a:cubicBezTo>
                <a:cubicBezTo>
                  <a:pt x="9408" y="11517"/>
                  <a:pt x="9616" y="11524"/>
                  <a:pt x="9664" y="11491"/>
                </a:cubicBezTo>
                <a:cubicBezTo>
                  <a:pt x="9745" y="11437"/>
                  <a:pt x="9774" y="11118"/>
                  <a:pt x="9699" y="11118"/>
                </a:cubicBezTo>
                <a:cubicBezTo>
                  <a:pt x="9652" y="11118"/>
                  <a:pt x="9640" y="11181"/>
                  <a:pt x="9674" y="11247"/>
                </a:cubicBezTo>
                <a:cubicBezTo>
                  <a:pt x="9725" y="11348"/>
                  <a:pt x="9668" y="11399"/>
                  <a:pt x="9507" y="11399"/>
                </a:cubicBezTo>
                <a:cubicBezTo>
                  <a:pt x="9392" y="11399"/>
                  <a:pt x="9365" y="11386"/>
                  <a:pt x="9244" y="11273"/>
                </a:cubicBezTo>
                <a:cubicBezTo>
                  <a:pt x="9169" y="11204"/>
                  <a:pt x="9098" y="11145"/>
                  <a:pt x="9087" y="11145"/>
                </a:cubicBezTo>
                <a:cubicBezTo>
                  <a:pt x="9075" y="11145"/>
                  <a:pt x="9017" y="11204"/>
                  <a:pt x="8958" y="11273"/>
                </a:cubicBezTo>
                <a:cubicBezTo>
                  <a:pt x="8864" y="11383"/>
                  <a:pt x="8834" y="11399"/>
                  <a:pt x="8741" y="11399"/>
                </a:cubicBezTo>
                <a:cubicBezTo>
                  <a:pt x="8566" y="11399"/>
                  <a:pt x="8543" y="11351"/>
                  <a:pt x="8506" y="10887"/>
                </a:cubicBezTo>
                <a:cubicBezTo>
                  <a:pt x="8488" y="10665"/>
                  <a:pt x="8466" y="10505"/>
                  <a:pt x="8455" y="10531"/>
                </a:cubicBezTo>
                <a:close/>
                <a:moveTo>
                  <a:pt x="10650" y="10531"/>
                </a:moveTo>
                <a:cubicBezTo>
                  <a:pt x="10630" y="10555"/>
                  <a:pt x="10618" y="11032"/>
                  <a:pt x="10638" y="11019"/>
                </a:cubicBezTo>
                <a:cubicBezTo>
                  <a:pt x="10671" y="10998"/>
                  <a:pt x="10688" y="11040"/>
                  <a:pt x="10719" y="11220"/>
                </a:cubicBezTo>
                <a:cubicBezTo>
                  <a:pt x="10735" y="11310"/>
                  <a:pt x="10764" y="11413"/>
                  <a:pt x="10785" y="11448"/>
                </a:cubicBezTo>
                <a:cubicBezTo>
                  <a:pt x="10839" y="11535"/>
                  <a:pt x="11066" y="11539"/>
                  <a:pt x="11147" y="11455"/>
                </a:cubicBezTo>
                <a:cubicBezTo>
                  <a:pt x="11203" y="11395"/>
                  <a:pt x="11220" y="11196"/>
                  <a:pt x="11175" y="11121"/>
                </a:cubicBezTo>
                <a:cubicBezTo>
                  <a:pt x="11136" y="11057"/>
                  <a:pt x="11109" y="11191"/>
                  <a:pt x="11147" y="11263"/>
                </a:cubicBezTo>
                <a:cubicBezTo>
                  <a:pt x="11173" y="11315"/>
                  <a:pt x="11172" y="11331"/>
                  <a:pt x="11131" y="11362"/>
                </a:cubicBezTo>
                <a:cubicBezTo>
                  <a:pt x="11104" y="11383"/>
                  <a:pt x="11038" y="11399"/>
                  <a:pt x="10983" y="11399"/>
                </a:cubicBezTo>
                <a:cubicBezTo>
                  <a:pt x="10809" y="11399"/>
                  <a:pt x="10776" y="11322"/>
                  <a:pt x="10672" y="10617"/>
                </a:cubicBezTo>
                <a:cubicBezTo>
                  <a:pt x="10665" y="10565"/>
                  <a:pt x="10655" y="10525"/>
                  <a:pt x="10650" y="10531"/>
                </a:cubicBezTo>
                <a:close/>
                <a:moveTo>
                  <a:pt x="14805" y="10531"/>
                </a:moveTo>
                <a:cubicBezTo>
                  <a:pt x="14801" y="10536"/>
                  <a:pt x="14789" y="10647"/>
                  <a:pt x="14780" y="10775"/>
                </a:cubicBezTo>
                <a:cubicBezTo>
                  <a:pt x="14766" y="10949"/>
                  <a:pt x="14771" y="11005"/>
                  <a:pt x="14795" y="10999"/>
                </a:cubicBezTo>
                <a:cubicBezTo>
                  <a:pt x="14814" y="10995"/>
                  <a:pt x="14836" y="11044"/>
                  <a:pt x="14849" y="11118"/>
                </a:cubicBezTo>
                <a:cubicBezTo>
                  <a:pt x="14886" y="11328"/>
                  <a:pt x="14930" y="11469"/>
                  <a:pt x="14962" y="11491"/>
                </a:cubicBezTo>
                <a:cubicBezTo>
                  <a:pt x="14979" y="11502"/>
                  <a:pt x="15036" y="11511"/>
                  <a:pt x="15091" y="11511"/>
                </a:cubicBezTo>
                <a:cubicBezTo>
                  <a:pt x="15168" y="11511"/>
                  <a:pt x="15201" y="11496"/>
                  <a:pt x="15235" y="11442"/>
                </a:cubicBezTo>
                <a:cubicBezTo>
                  <a:pt x="15284" y="11363"/>
                  <a:pt x="15335" y="11355"/>
                  <a:pt x="15433" y="11412"/>
                </a:cubicBezTo>
                <a:cubicBezTo>
                  <a:pt x="15534" y="11471"/>
                  <a:pt x="15593" y="11422"/>
                  <a:pt x="15593" y="11283"/>
                </a:cubicBezTo>
                <a:cubicBezTo>
                  <a:pt x="15593" y="11015"/>
                  <a:pt x="15483" y="10990"/>
                  <a:pt x="15336" y="11224"/>
                </a:cubicBezTo>
                <a:cubicBezTo>
                  <a:pt x="15240" y="11375"/>
                  <a:pt x="15226" y="11385"/>
                  <a:pt x="15128" y="11385"/>
                </a:cubicBezTo>
                <a:cubicBezTo>
                  <a:pt x="14958" y="11385"/>
                  <a:pt x="14906" y="11261"/>
                  <a:pt x="14830" y="10659"/>
                </a:cubicBezTo>
                <a:cubicBezTo>
                  <a:pt x="14821" y="10584"/>
                  <a:pt x="14809" y="10525"/>
                  <a:pt x="14805" y="10531"/>
                </a:cubicBezTo>
                <a:close/>
                <a:moveTo>
                  <a:pt x="18639" y="10531"/>
                </a:moveTo>
                <a:cubicBezTo>
                  <a:pt x="18611" y="10506"/>
                  <a:pt x="18593" y="10513"/>
                  <a:pt x="18557" y="10554"/>
                </a:cubicBezTo>
                <a:cubicBezTo>
                  <a:pt x="18528" y="10588"/>
                  <a:pt x="18520" y="10611"/>
                  <a:pt x="18539" y="10623"/>
                </a:cubicBezTo>
                <a:cubicBezTo>
                  <a:pt x="18557" y="10635"/>
                  <a:pt x="18553" y="10668"/>
                  <a:pt x="18523" y="10716"/>
                </a:cubicBezTo>
                <a:cubicBezTo>
                  <a:pt x="18480" y="10784"/>
                  <a:pt x="18479" y="10788"/>
                  <a:pt x="18526" y="10824"/>
                </a:cubicBezTo>
                <a:cubicBezTo>
                  <a:pt x="18569" y="10857"/>
                  <a:pt x="18582" y="10855"/>
                  <a:pt x="18611" y="10815"/>
                </a:cubicBezTo>
                <a:cubicBezTo>
                  <a:pt x="18639" y="10773"/>
                  <a:pt x="18650" y="10774"/>
                  <a:pt x="18689" y="10808"/>
                </a:cubicBezTo>
                <a:cubicBezTo>
                  <a:pt x="18728" y="10842"/>
                  <a:pt x="18737" y="10843"/>
                  <a:pt x="18758" y="10808"/>
                </a:cubicBezTo>
                <a:cubicBezTo>
                  <a:pt x="18796" y="10745"/>
                  <a:pt x="18788" y="10725"/>
                  <a:pt x="18714" y="10696"/>
                </a:cubicBezTo>
                <a:cubicBezTo>
                  <a:pt x="18664" y="10676"/>
                  <a:pt x="18649" y="10655"/>
                  <a:pt x="18661" y="10617"/>
                </a:cubicBezTo>
                <a:cubicBezTo>
                  <a:pt x="18670" y="10588"/>
                  <a:pt x="18659" y="10548"/>
                  <a:pt x="18639" y="10531"/>
                </a:cubicBezTo>
                <a:close/>
                <a:moveTo>
                  <a:pt x="2486" y="10534"/>
                </a:moveTo>
                <a:cubicBezTo>
                  <a:pt x="2439" y="10525"/>
                  <a:pt x="2400" y="10598"/>
                  <a:pt x="2426" y="10643"/>
                </a:cubicBezTo>
                <a:cubicBezTo>
                  <a:pt x="2435" y="10658"/>
                  <a:pt x="2461" y="10668"/>
                  <a:pt x="2486" y="10663"/>
                </a:cubicBezTo>
                <a:cubicBezTo>
                  <a:pt x="2543" y="10651"/>
                  <a:pt x="2543" y="10546"/>
                  <a:pt x="2486" y="10534"/>
                </a:cubicBezTo>
                <a:close/>
                <a:moveTo>
                  <a:pt x="7809" y="10551"/>
                </a:moveTo>
                <a:cubicBezTo>
                  <a:pt x="7786" y="10535"/>
                  <a:pt x="7755" y="10532"/>
                  <a:pt x="7730" y="10554"/>
                </a:cubicBezTo>
                <a:cubicBezTo>
                  <a:pt x="7699" y="10581"/>
                  <a:pt x="7694" y="10600"/>
                  <a:pt x="7717" y="10630"/>
                </a:cubicBezTo>
                <a:cubicBezTo>
                  <a:pt x="7757" y="10680"/>
                  <a:pt x="7812" y="10677"/>
                  <a:pt x="7831" y="10626"/>
                </a:cubicBezTo>
                <a:cubicBezTo>
                  <a:pt x="7842" y="10595"/>
                  <a:pt x="7831" y="10566"/>
                  <a:pt x="7809" y="10551"/>
                </a:cubicBezTo>
                <a:close/>
                <a:moveTo>
                  <a:pt x="16400" y="10564"/>
                </a:moveTo>
                <a:cubicBezTo>
                  <a:pt x="16361" y="10538"/>
                  <a:pt x="16344" y="10539"/>
                  <a:pt x="16318" y="10570"/>
                </a:cubicBezTo>
                <a:cubicBezTo>
                  <a:pt x="16294" y="10601"/>
                  <a:pt x="16272" y="10604"/>
                  <a:pt x="16231" y="10580"/>
                </a:cubicBezTo>
                <a:cubicBezTo>
                  <a:pt x="16165" y="10544"/>
                  <a:pt x="16115" y="10601"/>
                  <a:pt x="16161" y="10659"/>
                </a:cubicBezTo>
                <a:cubicBezTo>
                  <a:pt x="16196" y="10704"/>
                  <a:pt x="16229" y="10706"/>
                  <a:pt x="16252" y="10666"/>
                </a:cubicBezTo>
                <a:cubicBezTo>
                  <a:pt x="16262" y="10649"/>
                  <a:pt x="16297" y="10641"/>
                  <a:pt x="16331" y="10650"/>
                </a:cubicBezTo>
                <a:cubicBezTo>
                  <a:pt x="16415" y="10672"/>
                  <a:pt x="16467" y="10608"/>
                  <a:pt x="16400" y="10564"/>
                </a:cubicBezTo>
                <a:close/>
                <a:moveTo>
                  <a:pt x="3227" y="10567"/>
                </a:moveTo>
                <a:cubicBezTo>
                  <a:pt x="3215" y="10596"/>
                  <a:pt x="3222" y="10819"/>
                  <a:pt x="3243" y="11072"/>
                </a:cubicBezTo>
                <a:cubicBezTo>
                  <a:pt x="3272" y="11444"/>
                  <a:pt x="3282" y="11510"/>
                  <a:pt x="3302" y="11435"/>
                </a:cubicBezTo>
                <a:cubicBezTo>
                  <a:pt x="3334" y="11320"/>
                  <a:pt x="3262" y="10485"/>
                  <a:pt x="3227" y="10567"/>
                </a:cubicBezTo>
                <a:close/>
                <a:moveTo>
                  <a:pt x="7645" y="10580"/>
                </a:moveTo>
                <a:cubicBezTo>
                  <a:pt x="7623" y="10565"/>
                  <a:pt x="7593" y="10564"/>
                  <a:pt x="7567" y="10587"/>
                </a:cubicBezTo>
                <a:cubicBezTo>
                  <a:pt x="7528" y="10621"/>
                  <a:pt x="7526" y="10626"/>
                  <a:pt x="7570" y="10659"/>
                </a:cubicBezTo>
                <a:cubicBezTo>
                  <a:pt x="7631" y="10706"/>
                  <a:pt x="7652" y="10706"/>
                  <a:pt x="7670" y="10656"/>
                </a:cubicBezTo>
                <a:cubicBezTo>
                  <a:pt x="7682" y="10624"/>
                  <a:pt x="7668" y="10595"/>
                  <a:pt x="7645" y="10580"/>
                </a:cubicBezTo>
                <a:close/>
                <a:moveTo>
                  <a:pt x="20291" y="10626"/>
                </a:moveTo>
                <a:cubicBezTo>
                  <a:pt x="20293" y="10618"/>
                  <a:pt x="20275" y="10628"/>
                  <a:pt x="20237" y="10643"/>
                </a:cubicBezTo>
                <a:cubicBezTo>
                  <a:pt x="20063" y="10713"/>
                  <a:pt x="19962" y="10898"/>
                  <a:pt x="19961" y="11154"/>
                </a:cubicBezTo>
                <a:cubicBezTo>
                  <a:pt x="19960" y="11408"/>
                  <a:pt x="20052" y="11594"/>
                  <a:pt x="20215" y="11669"/>
                </a:cubicBezTo>
                <a:cubicBezTo>
                  <a:pt x="20330" y="11722"/>
                  <a:pt x="20332" y="11719"/>
                  <a:pt x="20215" y="11613"/>
                </a:cubicBezTo>
                <a:lnTo>
                  <a:pt x="20109" y="11517"/>
                </a:lnTo>
                <a:lnTo>
                  <a:pt x="20099" y="11234"/>
                </a:lnTo>
                <a:cubicBezTo>
                  <a:pt x="20088" y="10881"/>
                  <a:pt x="20103" y="10823"/>
                  <a:pt x="20222" y="10706"/>
                </a:cubicBezTo>
                <a:cubicBezTo>
                  <a:pt x="20268" y="10660"/>
                  <a:pt x="20288" y="10634"/>
                  <a:pt x="20291" y="10626"/>
                </a:cubicBezTo>
                <a:close/>
                <a:moveTo>
                  <a:pt x="9994" y="10640"/>
                </a:moveTo>
                <a:cubicBezTo>
                  <a:pt x="9979" y="10640"/>
                  <a:pt x="9966" y="10685"/>
                  <a:pt x="9966" y="10739"/>
                </a:cubicBezTo>
                <a:cubicBezTo>
                  <a:pt x="9966" y="10818"/>
                  <a:pt x="9983" y="10844"/>
                  <a:pt x="10044" y="10877"/>
                </a:cubicBezTo>
                <a:cubicBezTo>
                  <a:pt x="10086" y="10900"/>
                  <a:pt x="10147" y="10909"/>
                  <a:pt x="10179" y="10900"/>
                </a:cubicBezTo>
                <a:cubicBezTo>
                  <a:pt x="10226" y="10887"/>
                  <a:pt x="10268" y="10917"/>
                  <a:pt x="10383" y="11042"/>
                </a:cubicBezTo>
                <a:cubicBezTo>
                  <a:pt x="10464" y="11129"/>
                  <a:pt x="10528" y="11221"/>
                  <a:pt x="10528" y="11247"/>
                </a:cubicBezTo>
                <a:cubicBezTo>
                  <a:pt x="10528" y="11314"/>
                  <a:pt x="10366" y="11467"/>
                  <a:pt x="10201" y="11554"/>
                </a:cubicBezTo>
                <a:lnTo>
                  <a:pt x="10060" y="11626"/>
                </a:lnTo>
                <a:lnTo>
                  <a:pt x="10167" y="11610"/>
                </a:lnTo>
                <a:cubicBezTo>
                  <a:pt x="10406" y="11571"/>
                  <a:pt x="10554" y="11413"/>
                  <a:pt x="10600" y="11145"/>
                </a:cubicBezTo>
                <a:cubicBezTo>
                  <a:pt x="10616" y="11053"/>
                  <a:pt x="10612" y="11051"/>
                  <a:pt x="10575" y="11102"/>
                </a:cubicBezTo>
                <a:cubicBezTo>
                  <a:pt x="10536" y="11154"/>
                  <a:pt x="10534" y="11153"/>
                  <a:pt x="10490" y="11065"/>
                </a:cubicBezTo>
                <a:cubicBezTo>
                  <a:pt x="10408" y="10898"/>
                  <a:pt x="10107" y="10640"/>
                  <a:pt x="9994" y="10640"/>
                </a:cubicBezTo>
                <a:close/>
                <a:moveTo>
                  <a:pt x="14155" y="10640"/>
                </a:moveTo>
                <a:cubicBezTo>
                  <a:pt x="14133" y="10640"/>
                  <a:pt x="14120" y="10677"/>
                  <a:pt x="14120" y="10739"/>
                </a:cubicBezTo>
                <a:cubicBezTo>
                  <a:pt x="14120" y="10857"/>
                  <a:pt x="14210" y="10935"/>
                  <a:pt x="14315" y="10907"/>
                </a:cubicBezTo>
                <a:cubicBezTo>
                  <a:pt x="14440" y="10874"/>
                  <a:pt x="14717" y="11198"/>
                  <a:pt x="14660" y="11310"/>
                </a:cubicBezTo>
                <a:cubicBezTo>
                  <a:pt x="14632" y="11366"/>
                  <a:pt x="14493" y="11470"/>
                  <a:pt x="14321" y="11567"/>
                </a:cubicBezTo>
                <a:lnTo>
                  <a:pt x="14215" y="11626"/>
                </a:lnTo>
                <a:lnTo>
                  <a:pt x="14321" y="11610"/>
                </a:lnTo>
                <a:cubicBezTo>
                  <a:pt x="14501" y="11580"/>
                  <a:pt x="14590" y="11518"/>
                  <a:pt x="14664" y="11376"/>
                </a:cubicBezTo>
                <a:cubicBezTo>
                  <a:pt x="14701" y="11303"/>
                  <a:pt x="14739" y="11193"/>
                  <a:pt x="14748" y="11131"/>
                </a:cubicBezTo>
                <a:cubicBezTo>
                  <a:pt x="14763" y="11032"/>
                  <a:pt x="14762" y="11027"/>
                  <a:pt x="14736" y="11088"/>
                </a:cubicBezTo>
                <a:cubicBezTo>
                  <a:pt x="14707" y="11156"/>
                  <a:pt x="14703" y="11157"/>
                  <a:pt x="14673" y="11105"/>
                </a:cubicBezTo>
                <a:cubicBezTo>
                  <a:pt x="14572" y="10926"/>
                  <a:pt x="14252" y="10640"/>
                  <a:pt x="14155" y="10640"/>
                </a:cubicBezTo>
                <a:close/>
                <a:moveTo>
                  <a:pt x="17094" y="10640"/>
                </a:moveTo>
                <a:cubicBezTo>
                  <a:pt x="17056" y="10640"/>
                  <a:pt x="17041" y="10729"/>
                  <a:pt x="17072" y="10768"/>
                </a:cubicBezTo>
                <a:cubicBezTo>
                  <a:pt x="17112" y="10819"/>
                  <a:pt x="17140" y="10818"/>
                  <a:pt x="17160" y="10762"/>
                </a:cubicBezTo>
                <a:cubicBezTo>
                  <a:pt x="17176" y="10717"/>
                  <a:pt x="17134" y="10640"/>
                  <a:pt x="17094" y="10640"/>
                </a:cubicBezTo>
                <a:close/>
                <a:moveTo>
                  <a:pt x="8113" y="10699"/>
                </a:moveTo>
                <a:cubicBezTo>
                  <a:pt x="8081" y="10707"/>
                  <a:pt x="8044" y="10730"/>
                  <a:pt x="8022" y="10765"/>
                </a:cubicBezTo>
                <a:cubicBezTo>
                  <a:pt x="7989" y="10819"/>
                  <a:pt x="7983" y="10845"/>
                  <a:pt x="8006" y="10874"/>
                </a:cubicBezTo>
                <a:cubicBezTo>
                  <a:pt x="8023" y="10895"/>
                  <a:pt x="8029" y="10937"/>
                  <a:pt x="8019" y="10966"/>
                </a:cubicBezTo>
                <a:cubicBezTo>
                  <a:pt x="8001" y="11017"/>
                  <a:pt x="8002" y="11017"/>
                  <a:pt x="8053" y="10970"/>
                </a:cubicBezTo>
                <a:cubicBezTo>
                  <a:pt x="8083" y="10943"/>
                  <a:pt x="8121" y="10920"/>
                  <a:pt x="8135" y="10920"/>
                </a:cubicBezTo>
                <a:cubicBezTo>
                  <a:pt x="8150" y="10920"/>
                  <a:pt x="8185" y="10903"/>
                  <a:pt x="8214" y="10881"/>
                </a:cubicBezTo>
                <a:cubicBezTo>
                  <a:pt x="8262" y="10843"/>
                  <a:pt x="8256" y="10839"/>
                  <a:pt x="8167" y="10854"/>
                </a:cubicBezTo>
                <a:cubicBezTo>
                  <a:pt x="8107" y="10864"/>
                  <a:pt x="8062" y="10858"/>
                  <a:pt x="8050" y="10838"/>
                </a:cubicBezTo>
                <a:cubicBezTo>
                  <a:pt x="8024" y="10793"/>
                  <a:pt x="8085" y="10723"/>
                  <a:pt x="8132" y="10742"/>
                </a:cubicBezTo>
                <a:cubicBezTo>
                  <a:pt x="8153" y="10750"/>
                  <a:pt x="8173" y="10743"/>
                  <a:pt x="8173" y="10725"/>
                </a:cubicBezTo>
                <a:cubicBezTo>
                  <a:pt x="8173" y="10696"/>
                  <a:pt x="8145" y="10691"/>
                  <a:pt x="8113" y="10699"/>
                </a:cubicBezTo>
                <a:close/>
                <a:moveTo>
                  <a:pt x="5139" y="10867"/>
                </a:moveTo>
                <a:cubicBezTo>
                  <a:pt x="5126" y="10869"/>
                  <a:pt x="5115" y="10883"/>
                  <a:pt x="5105" y="10910"/>
                </a:cubicBezTo>
                <a:cubicBezTo>
                  <a:pt x="5095" y="10937"/>
                  <a:pt x="5109" y="10972"/>
                  <a:pt x="5136" y="10993"/>
                </a:cubicBezTo>
                <a:cubicBezTo>
                  <a:pt x="5175" y="11022"/>
                  <a:pt x="5186" y="11020"/>
                  <a:pt x="5212" y="10983"/>
                </a:cubicBezTo>
                <a:cubicBezTo>
                  <a:pt x="5239" y="10944"/>
                  <a:pt x="5251" y="10942"/>
                  <a:pt x="5290" y="10976"/>
                </a:cubicBezTo>
                <a:cubicBezTo>
                  <a:pt x="5329" y="11010"/>
                  <a:pt x="5338" y="11011"/>
                  <a:pt x="5359" y="10976"/>
                </a:cubicBezTo>
                <a:cubicBezTo>
                  <a:pt x="5373" y="10954"/>
                  <a:pt x="5384" y="10926"/>
                  <a:pt x="5384" y="10914"/>
                </a:cubicBezTo>
                <a:cubicBezTo>
                  <a:pt x="5385" y="10872"/>
                  <a:pt x="5303" y="10858"/>
                  <a:pt x="5262" y="10894"/>
                </a:cubicBezTo>
                <a:cubicBezTo>
                  <a:pt x="5231" y="10921"/>
                  <a:pt x="5213" y="10922"/>
                  <a:pt x="5190" y="10897"/>
                </a:cubicBezTo>
                <a:cubicBezTo>
                  <a:pt x="5168" y="10875"/>
                  <a:pt x="5153" y="10865"/>
                  <a:pt x="5139" y="10867"/>
                </a:cubicBezTo>
                <a:close/>
                <a:moveTo>
                  <a:pt x="7736" y="10920"/>
                </a:moveTo>
                <a:cubicBezTo>
                  <a:pt x="7724" y="10920"/>
                  <a:pt x="7714" y="10947"/>
                  <a:pt x="7714" y="10976"/>
                </a:cubicBezTo>
                <a:cubicBezTo>
                  <a:pt x="7714" y="11007"/>
                  <a:pt x="7678" y="11055"/>
                  <a:pt x="7626" y="11088"/>
                </a:cubicBezTo>
                <a:cubicBezTo>
                  <a:pt x="7516" y="11160"/>
                  <a:pt x="7446" y="11307"/>
                  <a:pt x="7504" y="11346"/>
                </a:cubicBezTo>
                <a:cubicBezTo>
                  <a:pt x="7557" y="11381"/>
                  <a:pt x="7672" y="11377"/>
                  <a:pt x="7708" y="11339"/>
                </a:cubicBezTo>
                <a:cubicBezTo>
                  <a:pt x="7746" y="11299"/>
                  <a:pt x="7796" y="11332"/>
                  <a:pt x="7796" y="11395"/>
                </a:cubicBezTo>
                <a:cubicBezTo>
                  <a:pt x="7796" y="11422"/>
                  <a:pt x="7810" y="11459"/>
                  <a:pt x="7827" y="11478"/>
                </a:cubicBezTo>
                <a:cubicBezTo>
                  <a:pt x="7862" y="11515"/>
                  <a:pt x="8087" y="11524"/>
                  <a:pt x="8135" y="11491"/>
                </a:cubicBezTo>
                <a:cubicBezTo>
                  <a:pt x="8217" y="11434"/>
                  <a:pt x="8253" y="11232"/>
                  <a:pt x="8198" y="11145"/>
                </a:cubicBezTo>
                <a:cubicBezTo>
                  <a:pt x="8175" y="11108"/>
                  <a:pt x="8169" y="11109"/>
                  <a:pt x="8148" y="11145"/>
                </a:cubicBezTo>
                <a:cubicBezTo>
                  <a:pt x="8131" y="11171"/>
                  <a:pt x="8135" y="11212"/>
                  <a:pt x="8160" y="11263"/>
                </a:cubicBezTo>
                <a:cubicBezTo>
                  <a:pt x="8195" y="11335"/>
                  <a:pt x="8195" y="11342"/>
                  <a:pt x="8148" y="11369"/>
                </a:cubicBezTo>
                <a:cubicBezTo>
                  <a:pt x="8071" y="11412"/>
                  <a:pt x="7887" y="11407"/>
                  <a:pt x="7849" y="11359"/>
                </a:cubicBezTo>
                <a:cubicBezTo>
                  <a:pt x="7832" y="11336"/>
                  <a:pt x="7806" y="11227"/>
                  <a:pt x="7790" y="11118"/>
                </a:cubicBezTo>
                <a:cubicBezTo>
                  <a:pt x="7774" y="11009"/>
                  <a:pt x="7748" y="10920"/>
                  <a:pt x="7736" y="10920"/>
                </a:cubicBezTo>
                <a:close/>
                <a:moveTo>
                  <a:pt x="16325" y="10927"/>
                </a:moveTo>
                <a:cubicBezTo>
                  <a:pt x="16320" y="10928"/>
                  <a:pt x="16319" y="10940"/>
                  <a:pt x="16318" y="10966"/>
                </a:cubicBezTo>
                <a:cubicBezTo>
                  <a:pt x="16318" y="11003"/>
                  <a:pt x="16280" y="11050"/>
                  <a:pt x="16218" y="11092"/>
                </a:cubicBezTo>
                <a:cubicBezTo>
                  <a:pt x="16102" y="11171"/>
                  <a:pt x="16043" y="11305"/>
                  <a:pt x="16105" y="11346"/>
                </a:cubicBezTo>
                <a:cubicBezTo>
                  <a:pt x="16160" y="11382"/>
                  <a:pt x="16275" y="11378"/>
                  <a:pt x="16312" y="11339"/>
                </a:cubicBezTo>
                <a:cubicBezTo>
                  <a:pt x="16335" y="11315"/>
                  <a:pt x="16349" y="11327"/>
                  <a:pt x="16375" y="11389"/>
                </a:cubicBezTo>
                <a:cubicBezTo>
                  <a:pt x="16394" y="11434"/>
                  <a:pt x="16423" y="11480"/>
                  <a:pt x="16438" y="11491"/>
                </a:cubicBezTo>
                <a:cubicBezTo>
                  <a:pt x="16487" y="11528"/>
                  <a:pt x="16619" y="11513"/>
                  <a:pt x="16670" y="11465"/>
                </a:cubicBezTo>
                <a:cubicBezTo>
                  <a:pt x="16717" y="11420"/>
                  <a:pt x="16727" y="11420"/>
                  <a:pt x="16799" y="11465"/>
                </a:cubicBezTo>
                <a:cubicBezTo>
                  <a:pt x="16894" y="11524"/>
                  <a:pt x="17078" y="11525"/>
                  <a:pt x="17132" y="11468"/>
                </a:cubicBezTo>
                <a:cubicBezTo>
                  <a:pt x="17154" y="11445"/>
                  <a:pt x="17179" y="11401"/>
                  <a:pt x="17188" y="11369"/>
                </a:cubicBezTo>
                <a:cubicBezTo>
                  <a:pt x="17210" y="11298"/>
                  <a:pt x="17183" y="11118"/>
                  <a:pt x="17151" y="11118"/>
                </a:cubicBezTo>
                <a:cubicBezTo>
                  <a:pt x="17108" y="11118"/>
                  <a:pt x="17101" y="11186"/>
                  <a:pt x="17138" y="11263"/>
                </a:cubicBezTo>
                <a:cubicBezTo>
                  <a:pt x="17171" y="11332"/>
                  <a:pt x="17169" y="11343"/>
                  <a:pt x="17122" y="11369"/>
                </a:cubicBezTo>
                <a:cubicBezTo>
                  <a:pt x="17029" y="11422"/>
                  <a:pt x="16862" y="11406"/>
                  <a:pt x="16818" y="11339"/>
                </a:cubicBezTo>
                <a:lnTo>
                  <a:pt x="16777" y="11280"/>
                </a:lnTo>
                <a:lnTo>
                  <a:pt x="16705" y="11339"/>
                </a:lnTo>
                <a:cubicBezTo>
                  <a:pt x="16613" y="11415"/>
                  <a:pt x="16465" y="11421"/>
                  <a:pt x="16428" y="11349"/>
                </a:cubicBezTo>
                <a:cubicBezTo>
                  <a:pt x="16414" y="11321"/>
                  <a:pt x="16391" y="11228"/>
                  <a:pt x="16381" y="11145"/>
                </a:cubicBezTo>
                <a:cubicBezTo>
                  <a:pt x="16366" y="11021"/>
                  <a:pt x="16338" y="10923"/>
                  <a:pt x="16325" y="10927"/>
                </a:cubicBezTo>
                <a:close/>
                <a:moveTo>
                  <a:pt x="12751" y="10980"/>
                </a:moveTo>
                <a:cubicBezTo>
                  <a:pt x="12739" y="10980"/>
                  <a:pt x="12727" y="10991"/>
                  <a:pt x="12707" y="11013"/>
                </a:cubicBezTo>
                <a:cubicBezTo>
                  <a:pt x="12664" y="11058"/>
                  <a:pt x="12665" y="11064"/>
                  <a:pt x="12713" y="11102"/>
                </a:cubicBezTo>
                <a:cubicBezTo>
                  <a:pt x="12758" y="11136"/>
                  <a:pt x="12770" y="11135"/>
                  <a:pt x="12798" y="11095"/>
                </a:cubicBezTo>
                <a:cubicBezTo>
                  <a:pt x="12824" y="11058"/>
                  <a:pt x="12823" y="11039"/>
                  <a:pt x="12792" y="11006"/>
                </a:cubicBezTo>
                <a:cubicBezTo>
                  <a:pt x="12775" y="10988"/>
                  <a:pt x="12763" y="10979"/>
                  <a:pt x="12751" y="10980"/>
                </a:cubicBezTo>
                <a:close/>
                <a:moveTo>
                  <a:pt x="4147" y="10983"/>
                </a:moveTo>
                <a:cubicBezTo>
                  <a:pt x="4101" y="10973"/>
                  <a:pt x="4061" y="11050"/>
                  <a:pt x="4087" y="11095"/>
                </a:cubicBezTo>
                <a:cubicBezTo>
                  <a:pt x="4096" y="11110"/>
                  <a:pt x="4123" y="11116"/>
                  <a:pt x="4147" y="11112"/>
                </a:cubicBezTo>
                <a:cubicBezTo>
                  <a:pt x="4204" y="11100"/>
                  <a:pt x="4204" y="10994"/>
                  <a:pt x="4147" y="10983"/>
                </a:cubicBezTo>
                <a:close/>
                <a:moveTo>
                  <a:pt x="20994" y="11036"/>
                </a:moveTo>
                <a:cubicBezTo>
                  <a:pt x="20940" y="11036"/>
                  <a:pt x="20858" y="11096"/>
                  <a:pt x="20799" y="11178"/>
                </a:cubicBezTo>
                <a:cubicBezTo>
                  <a:pt x="20772" y="11216"/>
                  <a:pt x="20778" y="11217"/>
                  <a:pt x="20843" y="11207"/>
                </a:cubicBezTo>
                <a:cubicBezTo>
                  <a:pt x="20929" y="11194"/>
                  <a:pt x="21097" y="11275"/>
                  <a:pt x="21073" y="11316"/>
                </a:cubicBezTo>
                <a:cubicBezTo>
                  <a:pt x="21064" y="11331"/>
                  <a:pt x="20918" y="11343"/>
                  <a:pt x="20749" y="11343"/>
                </a:cubicBezTo>
                <a:lnTo>
                  <a:pt x="20445" y="11343"/>
                </a:lnTo>
                <a:lnTo>
                  <a:pt x="20445" y="11428"/>
                </a:lnTo>
                <a:lnTo>
                  <a:pt x="20445" y="11511"/>
                </a:lnTo>
                <a:lnTo>
                  <a:pt x="20696" y="11511"/>
                </a:lnTo>
                <a:cubicBezTo>
                  <a:pt x="20893" y="11511"/>
                  <a:pt x="20973" y="11498"/>
                  <a:pt x="21073" y="11451"/>
                </a:cubicBezTo>
                <a:cubicBezTo>
                  <a:pt x="21174" y="11404"/>
                  <a:pt x="21230" y="11397"/>
                  <a:pt x="21343" y="11412"/>
                </a:cubicBezTo>
                <a:cubicBezTo>
                  <a:pt x="21478" y="11430"/>
                  <a:pt x="21485" y="11428"/>
                  <a:pt x="21541" y="11346"/>
                </a:cubicBezTo>
                <a:cubicBezTo>
                  <a:pt x="21594" y="11266"/>
                  <a:pt x="21595" y="11257"/>
                  <a:pt x="21550" y="11257"/>
                </a:cubicBezTo>
                <a:cubicBezTo>
                  <a:pt x="21523" y="11257"/>
                  <a:pt x="21399" y="11206"/>
                  <a:pt x="21274" y="11145"/>
                </a:cubicBezTo>
                <a:cubicBezTo>
                  <a:pt x="21148" y="11083"/>
                  <a:pt x="21024" y="11035"/>
                  <a:pt x="20994" y="11036"/>
                </a:cubicBezTo>
                <a:close/>
                <a:moveTo>
                  <a:pt x="11825" y="11062"/>
                </a:moveTo>
                <a:cubicBezTo>
                  <a:pt x="11771" y="11062"/>
                  <a:pt x="11705" y="11220"/>
                  <a:pt x="11715" y="11323"/>
                </a:cubicBezTo>
                <a:cubicBezTo>
                  <a:pt x="11722" y="11401"/>
                  <a:pt x="11731" y="11414"/>
                  <a:pt x="11800" y="11415"/>
                </a:cubicBezTo>
                <a:cubicBezTo>
                  <a:pt x="11901" y="11417"/>
                  <a:pt x="11915" y="11461"/>
                  <a:pt x="11844" y="11567"/>
                </a:cubicBezTo>
                <a:cubicBezTo>
                  <a:pt x="11753" y="11700"/>
                  <a:pt x="11567" y="11804"/>
                  <a:pt x="11454" y="11781"/>
                </a:cubicBezTo>
                <a:cubicBezTo>
                  <a:pt x="11337" y="11758"/>
                  <a:pt x="11334" y="11783"/>
                  <a:pt x="11448" y="11834"/>
                </a:cubicBezTo>
                <a:cubicBezTo>
                  <a:pt x="11679" y="11939"/>
                  <a:pt x="11935" y="11665"/>
                  <a:pt x="11935" y="11313"/>
                </a:cubicBezTo>
                <a:cubicBezTo>
                  <a:pt x="11935" y="11152"/>
                  <a:pt x="11894" y="11062"/>
                  <a:pt x="11825" y="11062"/>
                </a:cubicBezTo>
                <a:close/>
                <a:moveTo>
                  <a:pt x="6892" y="11065"/>
                </a:moveTo>
                <a:cubicBezTo>
                  <a:pt x="6826" y="11079"/>
                  <a:pt x="6777" y="11199"/>
                  <a:pt x="6785" y="11316"/>
                </a:cubicBezTo>
                <a:cubicBezTo>
                  <a:pt x="6791" y="11404"/>
                  <a:pt x="6799" y="11414"/>
                  <a:pt x="6870" y="11415"/>
                </a:cubicBezTo>
                <a:cubicBezTo>
                  <a:pt x="6971" y="11417"/>
                  <a:pt x="6985" y="11461"/>
                  <a:pt x="6914" y="11567"/>
                </a:cubicBezTo>
                <a:cubicBezTo>
                  <a:pt x="6823" y="11700"/>
                  <a:pt x="6637" y="11804"/>
                  <a:pt x="6524" y="11781"/>
                </a:cubicBezTo>
                <a:cubicBezTo>
                  <a:pt x="6407" y="11758"/>
                  <a:pt x="6404" y="11782"/>
                  <a:pt x="6518" y="11834"/>
                </a:cubicBezTo>
                <a:cubicBezTo>
                  <a:pt x="6628" y="11884"/>
                  <a:pt x="6607" y="11887"/>
                  <a:pt x="6738" y="11821"/>
                </a:cubicBezTo>
                <a:cubicBezTo>
                  <a:pt x="6864" y="11757"/>
                  <a:pt x="6979" y="11571"/>
                  <a:pt x="7008" y="11382"/>
                </a:cubicBezTo>
                <a:cubicBezTo>
                  <a:pt x="7030" y="11238"/>
                  <a:pt x="6961" y="11051"/>
                  <a:pt x="6892" y="11065"/>
                </a:cubicBezTo>
                <a:close/>
                <a:moveTo>
                  <a:pt x="13879" y="11118"/>
                </a:moveTo>
                <a:cubicBezTo>
                  <a:pt x="13832" y="11118"/>
                  <a:pt x="13820" y="11181"/>
                  <a:pt x="13853" y="11247"/>
                </a:cubicBezTo>
                <a:cubicBezTo>
                  <a:pt x="13881" y="11301"/>
                  <a:pt x="13881" y="11321"/>
                  <a:pt x="13853" y="11356"/>
                </a:cubicBezTo>
                <a:cubicBezTo>
                  <a:pt x="13802" y="11420"/>
                  <a:pt x="13605" y="11412"/>
                  <a:pt x="13546" y="11343"/>
                </a:cubicBezTo>
                <a:cubicBezTo>
                  <a:pt x="13498" y="11287"/>
                  <a:pt x="13496" y="11287"/>
                  <a:pt x="13429" y="11343"/>
                </a:cubicBezTo>
                <a:cubicBezTo>
                  <a:pt x="13337" y="11419"/>
                  <a:pt x="13171" y="11417"/>
                  <a:pt x="13119" y="11339"/>
                </a:cubicBezTo>
                <a:lnTo>
                  <a:pt x="13081" y="11280"/>
                </a:lnTo>
                <a:lnTo>
                  <a:pt x="13049" y="11343"/>
                </a:lnTo>
                <a:cubicBezTo>
                  <a:pt x="13024" y="11392"/>
                  <a:pt x="13025" y="11415"/>
                  <a:pt x="13059" y="11455"/>
                </a:cubicBezTo>
                <a:cubicBezTo>
                  <a:pt x="13108" y="11511"/>
                  <a:pt x="13114" y="11685"/>
                  <a:pt x="13071" y="11768"/>
                </a:cubicBezTo>
                <a:cubicBezTo>
                  <a:pt x="13011" y="11887"/>
                  <a:pt x="12713" y="11949"/>
                  <a:pt x="12569" y="11871"/>
                </a:cubicBezTo>
                <a:cubicBezTo>
                  <a:pt x="12459" y="11811"/>
                  <a:pt x="12431" y="11737"/>
                  <a:pt x="12472" y="11616"/>
                </a:cubicBezTo>
                <a:cubicBezTo>
                  <a:pt x="12491" y="11559"/>
                  <a:pt x="12497" y="11519"/>
                  <a:pt x="12484" y="11527"/>
                </a:cubicBezTo>
                <a:cubicBezTo>
                  <a:pt x="12472" y="11535"/>
                  <a:pt x="12447" y="11594"/>
                  <a:pt x="12431" y="11656"/>
                </a:cubicBezTo>
                <a:cubicBezTo>
                  <a:pt x="12395" y="11797"/>
                  <a:pt x="12433" y="11943"/>
                  <a:pt x="12519" y="11986"/>
                </a:cubicBezTo>
                <a:cubicBezTo>
                  <a:pt x="12616" y="12035"/>
                  <a:pt x="12827" y="12022"/>
                  <a:pt x="12936" y="11963"/>
                </a:cubicBezTo>
                <a:cubicBezTo>
                  <a:pt x="13051" y="11901"/>
                  <a:pt x="13098" y="11829"/>
                  <a:pt x="13141" y="11653"/>
                </a:cubicBezTo>
                <a:cubicBezTo>
                  <a:pt x="13168" y="11539"/>
                  <a:pt x="13180" y="11525"/>
                  <a:pt x="13263" y="11511"/>
                </a:cubicBezTo>
                <a:cubicBezTo>
                  <a:pt x="13314" y="11502"/>
                  <a:pt x="13383" y="11479"/>
                  <a:pt x="13414" y="11458"/>
                </a:cubicBezTo>
                <a:cubicBezTo>
                  <a:pt x="13462" y="11426"/>
                  <a:pt x="13479" y="11425"/>
                  <a:pt x="13533" y="11465"/>
                </a:cubicBezTo>
                <a:cubicBezTo>
                  <a:pt x="13598" y="11512"/>
                  <a:pt x="13787" y="11529"/>
                  <a:pt x="13844" y="11491"/>
                </a:cubicBezTo>
                <a:cubicBezTo>
                  <a:pt x="13925" y="11437"/>
                  <a:pt x="13954" y="11118"/>
                  <a:pt x="13879" y="11118"/>
                </a:cubicBezTo>
                <a:close/>
                <a:moveTo>
                  <a:pt x="6260" y="11154"/>
                </a:moveTo>
                <a:cubicBezTo>
                  <a:pt x="6242" y="11161"/>
                  <a:pt x="6231" y="11197"/>
                  <a:pt x="6235" y="11237"/>
                </a:cubicBezTo>
                <a:cubicBezTo>
                  <a:pt x="6246" y="11342"/>
                  <a:pt x="6191" y="11364"/>
                  <a:pt x="6122" y="11280"/>
                </a:cubicBezTo>
                <a:lnTo>
                  <a:pt x="6063" y="11211"/>
                </a:lnTo>
                <a:lnTo>
                  <a:pt x="5990" y="11303"/>
                </a:lnTo>
                <a:cubicBezTo>
                  <a:pt x="5906" y="11414"/>
                  <a:pt x="5808" y="11429"/>
                  <a:pt x="5720" y="11343"/>
                </a:cubicBezTo>
                <a:lnTo>
                  <a:pt x="5661" y="11286"/>
                </a:lnTo>
                <a:lnTo>
                  <a:pt x="5614" y="11343"/>
                </a:lnTo>
                <a:cubicBezTo>
                  <a:pt x="5545" y="11422"/>
                  <a:pt x="5375" y="11420"/>
                  <a:pt x="5322" y="11339"/>
                </a:cubicBezTo>
                <a:lnTo>
                  <a:pt x="5281" y="11280"/>
                </a:lnTo>
                <a:lnTo>
                  <a:pt x="5208" y="11339"/>
                </a:lnTo>
                <a:cubicBezTo>
                  <a:pt x="5113" y="11418"/>
                  <a:pt x="4998" y="11419"/>
                  <a:pt x="4945" y="11339"/>
                </a:cubicBezTo>
                <a:lnTo>
                  <a:pt x="4904" y="11277"/>
                </a:lnTo>
                <a:lnTo>
                  <a:pt x="4841" y="11339"/>
                </a:lnTo>
                <a:cubicBezTo>
                  <a:pt x="4766" y="11414"/>
                  <a:pt x="4594" y="11423"/>
                  <a:pt x="4524" y="11356"/>
                </a:cubicBezTo>
                <a:cubicBezTo>
                  <a:pt x="4474" y="11308"/>
                  <a:pt x="4420" y="11320"/>
                  <a:pt x="4420" y="11382"/>
                </a:cubicBezTo>
                <a:cubicBezTo>
                  <a:pt x="4420" y="11403"/>
                  <a:pt x="4439" y="11435"/>
                  <a:pt x="4461" y="11455"/>
                </a:cubicBezTo>
                <a:cubicBezTo>
                  <a:pt x="4486" y="11476"/>
                  <a:pt x="4499" y="11540"/>
                  <a:pt x="4499" y="11616"/>
                </a:cubicBezTo>
                <a:cubicBezTo>
                  <a:pt x="4499" y="11774"/>
                  <a:pt x="4415" y="11867"/>
                  <a:pt x="4244" y="11894"/>
                </a:cubicBezTo>
                <a:cubicBezTo>
                  <a:pt x="3996" y="11933"/>
                  <a:pt x="3812" y="11827"/>
                  <a:pt x="3842" y="11663"/>
                </a:cubicBezTo>
                <a:lnTo>
                  <a:pt x="3858" y="11583"/>
                </a:lnTo>
                <a:lnTo>
                  <a:pt x="3827" y="11663"/>
                </a:lnTo>
                <a:cubicBezTo>
                  <a:pt x="3782" y="11781"/>
                  <a:pt x="3819" y="11927"/>
                  <a:pt x="3905" y="11976"/>
                </a:cubicBezTo>
                <a:cubicBezTo>
                  <a:pt x="4008" y="12035"/>
                  <a:pt x="4216" y="12030"/>
                  <a:pt x="4335" y="11966"/>
                </a:cubicBezTo>
                <a:cubicBezTo>
                  <a:pt x="4445" y="11908"/>
                  <a:pt x="4484" y="11846"/>
                  <a:pt x="4536" y="11653"/>
                </a:cubicBezTo>
                <a:cubicBezTo>
                  <a:pt x="4569" y="11533"/>
                  <a:pt x="4577" y="11526"/>
                  <a:pt x="4681" y="11511"/>
                </a:cubicBezTo>
                <a:cubicBezTo>
                  <a:pt x="4742" y="11502"/>
                  <a:pt x="4809" y="11478"/>
                  <a:pt x="4832" y="11458"/>
                </a:cubicBezTo>
                <a:cubicBezTo>
                  <a:pt x="4866" y="11428"/>
                  <a:pt x="4882" y="11431"/>
                  <a:pt x="4932" y="11468"/>
                </a:cubicBezTo>
                <a:cubicBezTo>
                  <a:pt x="5009" y="11525"/>
                  <a:pt x="5101" y="11525"/>
                  <a:pt x="5183" y="11468"/>
                </a:cubicBezTo>
                <a:cubicBezTo>
                  <a:pt x="5243" y="11427"/>
                  <a:pt x="5254" y="11427"/>
                  <a:pt x="5309" y="11468"/>
                </a:cubicBezTo>
                <a:cubicBezTo>
                  <a:pt x="5385" y="11524"/>
                  <a:pt x="5515" y="11525"/>
                  <a:pt x="5588" y="11471"/>
                </a:cubicBezTo>
                <a:cubicBezTo>
                  <a:pt x="5637" y="11436"/>
                  <a:pt x="5651" y="11436"/>
                  <a:pt x="5695" y="11471"/>
                </a:cubicBezTo>
                <a:cubicBezTo>
                  <a:pt x="5767" y="11528"/>
                  <a:pt x="5874" y="11523"/>
                  <a:pt x="5953" y="11458"/>
                </a:cubicBezTo>
                <a:cubicBezTo>
                  <a:pt x="6011" y="11410"/>
                  <a:pt x="6031" y="11405"/>
                  <a:pt x="6107" y="11435"/>
                </a:cubicBezTo>
                <a:cubicBezTo>
                  <a:pt x="6185" y="11466"/>
                  <a:pt x="6198" y="11463"/>
                  <a:pt x="6245" y="11402"/>
                </a:cubicBezTo>
                <a:cubicBezTo>
                  <a:pt x="6303" y="11326"/>
                  <a:pt x="6315" y="11134"/>
                  <a:pt x="6260" y="11154"/>
                </a:cubicBezTo>
                <a:close/>
                <a:moveTo>
                  <a:pt x="21098" y="11643"/>
                </a:moveTo>
                <a:cubicBezTo>
                  <a:pt x="21079" y="11643"/>
                  <a:pt x="21064" y="11650"/>
                  <a:pt x="21038" y="11669"/>
                </a:cubicBezTo>
                <a:cubicBezTo>
                  <a:pt x="20962" y="11725"/>
                  <a:pt x="20965" y="11754"/>
                  <a:pt x="21054" y="11805"/>
                </a:cubicBezTo>
                <a:cubicBezTo>
                  <a:pt x="21094" y="11828"/>
                  <a:pt x="21128" y="11847"/>
                  <a:pt x="21129" y="11847"/>
                </a:cubicBezTo>
                <a:cubicBezTo>
                  <a:pt x="21130" y="11848"/>
                  <a:pt x="21158" y="11819"/>
                  <a:pt x="21192" y="11781"/>
                </a:cubicBezTo>
                <a:lnTo>
                  <a:pt x="21255" y="11712"/>
                </a:lnTo>
                <a:lnTo>
                  <a:pt x="21173" y="11669"/>
                </a:lnTo>
                <a:cubicBezTo>
                  <a:pt x="21138" y="11650"/>
                  <a:pt x="21117" y="11643"/>
                  <a:pt x="21098" y="11643"/>
                </a:cubicBezTo>
                <a:close/>
                <a:moveTo>
                  <a:pt x="13900" y="11699"/>
                </a:moveTo>
                <a:cubicBezTo>
                  <a:pt x="13889" y="11700"/>
                  <a:pt x="13877" y="11708"/>
                  <a:pt x="13863" y="11729"/>
                </a:cubicBezTo>
                <a:cubicBezTo>
                  <a:pt x="13835" y="11769"/>
                  <a:pt x="13824" y="11770"/>
                  <a:pt x="13787" y="11739"/>
                </a:cubicBezTo>
                <a:cubicBezTo>
                  <a:pt x="13753" y="11708"/>
                  <a:pt x="13736" y="11710"/>
                  <a:pt x="13703" y="11739"/>
                </a:cubicBezTo>
                <a:cubicBezTo>
                  <a:pt x="13666" y="11770"/>
                  <a:pt x="13669" y="11778"/>
                  <a:pt x="13709" y="11824"/>
                </a:cubicBezTo>
                <a:cubicBezTo>
                  <a:pt x="13751" y="11873"/>
                  <a:pt x="13758" y="11874"/>
                  <a:pt x="13803" y="11831"/>
                </a:cubicBezTo>
                <a:cubicBezTo>
                  <a:pt x="13841" y="11795"/>
                  <a:pt x="13859" y="11793"/>
                  <a:pt x="13888" y="11818"/>
                </a:cubicBezTo>
                <a:cubicBezTo>
                  <a:pt x="13917" y="11843"/>
                  <a:pt x="13932" y="11840"/>
                  <a:pt x="13960" y="11805"/>
                </a:cubicBezTo>
                <a:cubicBezTo>
                  <a:pt x="13991" y="11766"/>
                  <a:pt x="13990" y="11755"/>
                  <a:pt x="13948" y="11722"/>
                </a:cubicBezTo>
                <a:cubicBezTo>
                  <a:pt x="13926" y="11705"/>
                  <a:pt x="13912" y="11698"/>
                  <a:pt x="13900" y="11699"/>
                </a:cubicBezTo>
                <a:close/>
                <a:moveTo>
                  <a:pt x="7890" y="11742"/>
                </a:moveTo>
                <a:cubicBezTo>
                  <a:pt x="7547" y="11909"/>
                  <a:pt x="7543" y="11911"/>
                  <a:pt x="7592" y="11940"/>
                </a:cubicBezTo>
                <a:cubicBezTo>
                  <a:pt x="7638" y="11967"/>
                  <a:pt x="7639" y="11971"/>
                  <a:pt x="7592" y="12026"/>
                </a:cubicBezTo>
                <a:cubicBezTo>
                  <a:pt x="7552" y="12072"/>
                  <a:pt x="7574" y="12067"/>
                  <a:pt x="7708" y="11996"/>
                </a:cubicBezTo>
                <a:cubicBezTo>
                  <a:pt x="7884" y="11903"/>
                  <a:pt x="7921" y="11864"/>
                  <a:pt x="7874" y="11834"/>
                </a:cubicBezTo>
                <a:cubicBezTo>
                  <a:pt x="7855" y="11822"/>
                  <a:pt x="7857" y="11802"/>
                  <a:pt x="7881" y="11772"/>
                </a:cubicBezTo>
                <a:cubicBezTo>
                  <a:pt x="7900" y="11747"/>
                  <a:pt x="7905" y="11735"/>
                  <a:pt x="7890" y="11742"/>
                </a:cubicBezTo>
                <a:close/>
                <a:moveTo>
                  <a:pt x="4976" y="11748"/>
                </a:moveTo>
                <a:cubicBezTo>
                  <a:pt x="4957" y="11742"/>
                  <a:pt x="4933" y="11751"/>
                  <a:pt x="4910" y="11775"/>
                </a:cubicBezTo>
                <a:cubicBezTo>
                  <a:pt x="4878" y="11809"/>
                  <a:pt x="4858" y="11810"/>
                  <a:pt x="4819" y="11785"/>
                </a:cubicBezTo>
                <a:cubicBezTo>
                  <a:pt x="4781" y="11760"/>
                  <a:pt x="4761" y="11760"/>
                  <a:pt x="4734" y="11788"/>
                </a:cubicBezTo>
                <a:cubicBezTo>
                  <a:pt x="4707" y="11818"/>
                  <a:pt x="4711" y="11831"/>
                  <a:pt x="4753" y="11864"/>
                </a:cubicBezTo>
                <a:cubicBezTo>
                  <a:pt x="4798" y="11899"/>
                  <a:pt x="4809" y="11900"/>
                  <a:pt x="4847" y="11864"/>
                </a:cubicBezTo>
                <a:cubicBezTo>
                  <a:pt x="4879" y="11834"/>
                  <a:pt x="4901" y="11832"/>
                  <a:pt x="4923" y="11854"/>
                </a:cubicBezTo>
                <a:cubicBezTo>
                  <a:pt x="4958" y="11891"/>
                  <a:pt x="5011" y="11863"/>
                  <a:pt x="5011" y="11808"/>
                </a:cubicBezTo>
                <a:cubicBezTo>
                  <a:pt x="5011" y="11777"/>
                  <a:pt x="4995" y="11755"/>
                  <a:pt x="4976" y="11748"/>
                </a:cubicBezTo>
                <a:close/>
                <a:moveTo>
                  <a:pt x="13568" y="11755"/>
                </a:moveTo>
                <a:cubicBezTo>
                  <a:pt x="13544" y="11745"/>
                  <a:pt x="13507" y="11753"/>
                  <a:pt x="13486" y="11772"/>
                </a:cubicBezTo>
                <a:cubicBezTo>
                  <a:pt x="13456" y="11797"/>
                  <a:pt x="13435" y="11796"/>
                  <a:pt x="13398" y="11772"/>
                </a:cubicBezTo>
                <a:cubicBezTo>
                  <a:pt x="13359" y="11746"/>
                  <a:pt x="13345" y="11749"/>
                  <a:pt x="13332" y="11785"/>
                </a:cubicBezTo>
                <a:cubicBezTo>
                  <a:pt x="13323" y="11809"/>
                  <a:pt x="13328" y="11846"/>
                  <a:pt x="13345" y="11867"/>
                </a:cubicBezTo>
                <a:cubicBezTo>
                  <a:pt x="13384" y="11917"/>
                  <a:pt x="13398" y="11916"/>
                  <a:pt x="13439" y="11857"/>
                </a:cubicBezTo>
                <a:cubicBezTo>
                  <a:pt x="13468" y="11816"/>
                  <a:pt x="13478" y="11813"/>
                  <a:pt x="13517" y="11847"/>
                </a:cubicBezTo>
                <a:cubicBezTo>
                  <a:pt x="13556" y="11881"/>
                  <a:pt x="13566" y="11882"/>
                  <a:pt x="13586" y="11847"/>
                </a:cubicBezTo>
                <a:cubicBezTo>
                  <a:pt x="13621" y="11790"/>
                  <a:pt x="13617" y="11775"/>
                  <a:pt x="13568" y="11755"/>
                </a:cubicBezTo>
                <a:close/>
                <a:moveTo>
                  <a:pt x="16761" y="11765"/>
                </a:moveTo>
                <a:cubicBezTo>
                  <a:pt x="16744" y="11780"/>
                  <a:pt x="16704" y="11783"/>
                  <a:pt x="16673" y="11775"/>
                </a:cubicBezTo>
                <a:cubicBezTo>
                  <a:pt x="16604" y="11756"/>
                  <a:pt x="16570" y="11808"/>
                  <a:pt x="16614" y="11864"/>
                </a:cubicBezTo>
                <a:cubicBezTo>
                  <a:pt x="16655" y="11916"/>
                  <a:pt x="16667" y="11916"/>
                  <a:pt x="16708" y="11857"/>
                </a:cubicBezTo>
                <a:cubicBezTo>
                  <a:pt x="16737" y="11816"/>
                  <a:pt x="16747" y="11813"/>
                  <a:pt x="16786" y="11847"/>
                </a:cubicBezTo>
                <a:cubicBezTo>
                  <a:pt x="16825" y="11881"/>
                  <a:pt x="16835" y="11882"/>
                  <a:pt x="16855" y="11847"/>
                </a:cubicBezTo>
                <a:cubicBezTo>
                  <a:pt x="16869" y="11825"/>
                  <a:pt x="16880" y="11798"/>
                  <a:pt x="16881" y="11788"/>
                </a:cubicBezTo>
                <a:cubicBezTo>
                  <a:pt x="16881" y="11754"/>
                  <a:pt x="16793" y="11738"/>
                  <a:pt x="16761" y="11765"/>
                </a:cubicBezTo>
                <a:close/>
                <a:moveTo>
                  <a:pt x="16491" y="11768"/>
                </a:moveTo>
                <a:cubicBezTo>
                  <a:pt x="16513" y="11731"/>
                  <a:pt x="16207" y="11873"/>
                  <a:pt x="16158" y="11923"/>
                </a:cubicBezTo>
                <a:cubicBezTo>
                  <a:pt x="16137" y="11945"/>
                  <a:pt x="16128" y="11963"/>
                  <a:pt x="16139" y="11963"/>
                </a:cubicBezTo>
                <a:cubicBezTo>
                  <a:pt x="16174" y="11963"/>
                  <a:pt x="16474" y="11797"/>
                  <a:pt x="16491" y="11768"/>
                </a:cubicBezTo>
                <a:close/>
                <a:moveTo>
                  <a:pt x="5651" y="13336"/>
                </a:moveTo>
                <a:cubicBezTo>
                  <a:pt x="5652" y="13306"/>
                  <a:pt x="5307" y="13487"/>
                  <a:pt x="5293" y="13524"/>
                </a:cubicBezTo>
                <a:cubicBezTo>
                  <a:pt x="5287" y="13541"/>
                  <a:pt x="5364" y="13510"/>
                  <a:pt x="5466" y="13455"/>
                </a:cubicBezTo>
                <a:cubicBezTo>
                  <a:pt x="5567" y="13400"/>
                  <a:pt x="5651" y="13347"/>
                  <a:pt x="5651" y="13336"/>
                </a:cubicBezTo>
                <a:close/>
                <a:moveTo>
                  <a:pt x="14403" y="13402"/>
                </a:moveTo>
                <a:cubicBezTo>
                  <a:pt x="14367" y="13486"/>
                  <a:pt x="14439" y="14276"/>
                  <a:pt x="14488" y="14332"/>
                </a:cubicBezTo>
                <a:cubicBezTo>
                  <a:pt x="14549" y="14403"/>
                  <a:pt x="14730" y="14400"/>
                  <a:pt x="14805" y="14326"/>
                </a:cubicBezTo>
                <a:lnTo>
                  <a:pt x="14865" y="14266"/>
                </a:lnTo>
                <a:lnTo>
                  <a:pt x="14993" y="14352"/>
                </a:lnTo>
                <a:cubicBezTo>
                  <a:pt x="15064" y="14400"/>
                  <a:pt x="15129" y="14438"/>
                  <a:pt x="15138" y="14438"/>
                </a:cubicBezTo>
                <a:cubicBezTo>
                  <a:pt x="15146" y="14438"/>
                  <a:pt x="15166" y="14413"/>
                  <a:pt x="15185" y="14382"/>
                </a:cubicBezTo>
                <a:cubicBezTo>
                  <a:pt x="15212" y="14337"/>
                  <a:pt x="15232" y="14329"/>
                  <a:pt x="15273" y="14352"/>
                </a:cubicBezTo>
                <a:cubicBezTo>
                  <a:pt x="15353" y="14397"/>
                  <a:pt x="15544" y="14388"/>
                  <a:pt x="15599" y="14336"/>
                </a:cubicBezTo>
                <a:cubicBezTo>
                  <a:pt x="15645" y="14292"/>
                  <a:pt x="15651" y="14292"/>
                  <a:pt x="15697" y="14336"/>
                </a:cubicBezTo>
                <a:cubicBezTo>
                  <a:pt x="15764" y="14400"/>
                  <a:pt x="15875" y="14394"/>
                  <a:pt x="15938" y="14323"/>
                </a:cubicBezTo>
                <a:lnTo>
                  <a:pt x="15992" y="14263"/>
                </a:lnTo>
                <a:lnTo>
                  <a:pt x="16026" y="14323"/>
                </a:lnTo>
                <a:cubicBezTo>
                  <a:pt x="16069" y="14395"/>
                  <a:pt x="16121" y="14397"/>
                  <a:pt x="16190" y="14332"/>
                </a:cubicBezTo>
                <a:cubicBezTo>
                  <a:pt x="16239" y="14286"/>
                  <a:pt x="16242" y="14286"/>
                  <a:pt x="16274" y="14332"/>
                </a:cubicBezTo>
                <a:cubicBezTo>
                  <a:pt x="16320" y="14398"/>
                  <a:pt x="16441" y="14395"/>
                  <a:pt x="16497" y="14326"/>
                </a:cubicBezTo>
                <a:cubicBezTo>
                  <a:pt x="16557" y="14253"/>
                  <a:pt x="16564" y="14256"/>
                  <a:pt x="16695" y="14356"/>
                </a:cubicBezTo>
                <a:cubicBezTo>
                  <a:pt x="16827" y="14456"/>
                  <a:pt x="16870" y="14459"/>
                  <a:pt x="16890" y="14379"/>
                </a:cubicBezTo>
                <a:cubicBezTo>
                  <a:pt x="16901" y="14333"/>
                  <a:pt x="16916" y="14325"/>
                  <a:pt x="16953" y="14342"/>
                </a:cubicBezTo>
                <a:cubicBezTo>
                  <a:pt x="17087" y="14404"/>
                  <a:pt x="17205" y="14390"/>
                  <a:pt x="17421" y="14286"/>
                </a:cubicBezTo>
                <a:cubicBezTo>
                  <a:pt x="17574" y="14212"/>
                  <a:pt x="17689" y="14176"/>
                  <a:pt x="17819" y="14164"/>
                </a:cubicBezTo>
                <a:cubicBezTo>
                  <a:pt x="18057" y="14143"/>
                  <a:pt x="18088" y="14086"/>
                  <a:pt x="17873" y="14065"/>
                </a:cubicBezTo>
                <a:cubicBezTo>
                  <a:pt x="17788" y="14057"/>
                  <a:pt x="17664" y="14026"/>
                  <a:pt x="17600" y="13996"/>
                </a:cubicBezTo>
                <a:cubicBezTo>
                  <a:pt x="17392" y="13899"/>
                  <a:pt x="17347" y="13897"/>
                  <a:pt x="17264" y="13973"/>
                </a:cubicBezTo>
                <a:lnTo>
                  <a:pt x="17188" y="14042"/>
                </a:lnTo>
                <a:lnTo>
                  <a:pt x="17308" y="14039"/>
                </a:lnTo>
                <a:cubicBezTo>
                  <a:pt x="17461" y="14036"/>
                  <a:pt x="17600" y="14088"/>
                  <a:pt x="17556" y="14134"/>
                </a:cubicBezTo>
                <a:cubicBezTo>
                  <a:pt x="17498" y="14195"/>
                  <a:pt x="17269" y="14270"/>
                  <a:pt x="17141" y="14270"/>
                </a:cubicBezTo>
                <a:cubicBezTo>
                  <a:pt x="17029" y="14270"/>
                  <a:pt x="17001" y="14257"/>
                  <a:pt x="16881" y="14144"/>
                </a:cubicBezTo>
                <a:cubicBezTo>
                  <a:pt x="16730" y="14004"/>
                  <a:pt x="16719" y="14003"/>
                  <a:pt x="16585" y="14164"/>
                </a:cubicBezTo>
                <a:cubicBezTo>
                  <a:pt x="16517" y="14247"/>
                  <a:pt x="16481" y="14270"/>
                  <a:pt x="16409" y="14270"/>
                </a:cubicBezTo>
                <a:cubicBezTo>
                  <a:pt x="16348" y="14270"/>
                  <a:pt x="16306" y="14251"/>
                  <a:pt x="16284" y="14214"/>
                </a:cubicBezTo>
                <a:cubicBezTo>
                  <a:pt x="16251" y="14159"/>
                  <a:pt x="16252" y="14159"/>
                  <a:pt x="16190" y="14220"/>
                </a:cubicBezTo>
                <a:lnTo>
                  <a:pt x="16124" y="14283"/>
                </a:lnTo>
                <a:lnTo>
                  <a:pt x="16073" y="14217"/>
                </a:lnTo>
                <a:lnTo>
                  <a:pt x="16020" y="14148"/>
                </a:lnTo>
                <a:lnTo>
                  <a:pt x="15960" y="14210"/>
                </a:lnTo>
                <a:cubicBezTo>
                  <a:pt x="15882" y="14288"/>
                  <a:pt x="15770" y="14287"/>
                  <a:pt x="15719" y="14210"/>
                </a:cubicBezTo>
                <a:lnTo>
                  <a:pt x="15678" y="14151"/>
                </a:lnTo>
                <a:lnTo>
                  <a:pt x="15624" y="14210"/>
                </a:lnTo>
                <a:cubicBezTo>
                  <a:pt x="15583" y="14254"/>
                  <a:pt x="15534" y="14270"/>
                  <a:pt x="15436" y="14270"/>
                </a:cubicBezTo>
                <a:cubicBezTo>
                  <a:pt x="15317" y="14270"/>
                  <a:pt x="15292" y="14259"/>
                  <a:pt x="15175" y="14144"/>
                </a:cubicBezTo>
                <a:cubicBezTo>
                  <a:pt x="15104" y="14075"/>
                  <a:pt x="15036" y="14016"/>
                  <a:pt x="15028" y="14016"/>
                </a:cubicBezTo>
                <a:cubicBezTo>
                  <a:pt x="15019" y="14016"/>
                  <a:pt x="14965" y="14075"/>
                  <a:pt x="14905" y="14144"/>
                </a:cubicBezTo>
                <a:cubicBezTo>
                  <a:pt x="14811" y="14254"/>
                  <a:pt x="14784" y="14270"/>
                  <a:pt x="14692" y="14270"/>
                </a:cubicBezTo>
                <a:cubicBezTo>
                  <a:pt x="14514" y="14270"/>
                  <a:pt x="14488" y="14218"/>
                  <a:pt x="14453" y="13755"/>
                </a:cubicBezTo>
                <a:cubicBezTo>
                  <a:pt x="14436" y="13526"/>
                  <a:pt x="14414" y="13374"/>
                  <a:pt x="14403" y="13402"/>
                </a:cubicBezTo>
                <a:close/>
                <a:moveTo>
                  <a:pt x="13734" y="13412"/>
                </a:moveTo>
                <a:cubicBezTo>
                  <a:pt x="13723" y="13413"/>
                  <a:pt x="13708" y="13422"/>
                  <a:pt x="13687" y="13441"/>
                </a:cubicBezTo>
                <a:cubicBezTo>
                  <a:pt x="13646" y="13481"/>
                  <a:pt x="13632" y="13483"/>
                  <a:pt x="13596" y="13451"/>
                </a:cubicBezTo>
                <a:cubicBezTo>
                  <a:pt x="13532" y="13396"/>
                  <a:pt x="13491" y="13476"/>
                  <a:pt x="13549" y="13544"/>
                </a:cubicBezTo>
                <a:cubicBezTo>
                  <a:pt x="13589" y="13591"/>
                  <a:pt x="13594" y="13590"/>
                  <a:pt x="13627" y="13544"/>
                </a:cubicBezTo>
                <a:cubicBezTo>
                  <a:pt x="13656" y="13503"/>
                  <a:pt x="13672" y="13503"/>
                  <a:pt x="13715" y="13531"/>
                </a:cubicBezTo>
                <a:cubicBezTo>
                  <a:pt x="13759" y="13558"/>
                  <a:pt x="13771" y="13557"/>
                  <a:pt x="13784" y="13521"/>
                </a:cubicBezTo>
                <a:cubicBezTo>
                  <a:pt x="13793" y="13496"/>
                  <a:pt x="13786" y="13456"/>
                  <a:pt x="13769" y="13435"/>
                </a:cubicBezTo>
                <a:cubicBezTo>
                  <a:pt x="13755" y="13418"/>
                  <a:pt x="13746" y="13411"/>
                  <a:pt x="13734" y="13412"/>
                </a:cubicBezTo>
                <a:close/>
                <a:moveTo>
                  <a:pt x="8760" y="13567"/>
                </a:moveTo>
                <a:cubicBezTo>
                  <a:pt x="8749" y="13568"/>
                  <a:pt x="8738" y="13583"/>
                  <a:pt x="8719" y="13610"/>
                </a:cubicBezTo>
                <a:cubicBezTo>
                  <a:pt x="8684" y="13660"/>
                  <a:pt x="8684" y="13667"/>
                  <a:pt x="8725" y="13699"/>
                </a:cubicBezTo>
                <a:cubicBezTo>
                  <a:pt x="8764" y="13728"/>
                  <a:pt x="8780" y="13727"/>
                  <a:pt x="8813" y="13692"/>
                </a:cubicBezTo>
                <a:cubicBezTo>
                  <a:pt x="8849" y="13654"/>
                  <a:pt x="8846" y="13647"/>
                  <a:pt x="8804" y="13603"/>
                </a:cubicBezTo>
                <a:cubicBezTo>
                  <a:pt x="8781" y="13580"/>
                  <a:pt x="8771" y="13566"/>
                  <a:pt x="8760" y="13567"/>
                </a:cubicBezTo>
                <a:close/>
                <a:moveTo>
                  <a:pt x="14098" y="13567"/>
                </a:moveTo>
                <a:cubicBezTo>
                  <a:pt x="14070" y="13571"/>
                  <a:pt x="14034" y="13587"/>
                  <a:pt x="14007" y="13613"/>
                </a:cubicBezTo>
                <a:cubicBezTo>
                  <a:pt x="13955" y="13663"/>
                  <a:pt x="13944" y="13751"/>
                  <a:pt x="13985" y="13778"/>
                </a:cubicBezTo>
                <a:cubicBezTo>
                  <a:pt x="13999" y="13787"/>
                  <a:pt x="14004" y="13814"/>
                  <a:pt x="13995" y="13841"/>
                </a:cubicBezTo>
                <a:cubicBezTo>
                  <a:pt x="13979" y="13886"/>
                  <a:pt x="13979" y="13887"/>
                  <a:pt x="14029" y="13841"/>
                </a:cubicBezTo>
                <a:cubicBezTo>
                  <a:pt x="14059" y="13814"/>
                  <a:pt x="14096" y="13791"/>
                  <a:pt x="14111" y="13791"/>
                </a:cubicBezTo>
                <a:cubicBezTo>
                  <a:pt x="14125" y="13791"/>
                  <a:pt x="14161" y="13771"/>
                  <a:pt x="14189" y="13748"/>
                </a:cubicBezTo>
                <a:cubicBezTo>
                  <a:pt x="14238" y="13709"/>
                  <a:pt x="14236" y="13709"/>
                  <a:pt x="14155" y="13725"/>
                </a:cubicBezTo>
                <a:cubicBezTo>
                  <a:pt x="14102" y="13736"/>
                  <a:pt x="14050" y="13730"/>
                  <a:pt x="14026" y="13709"/>
                </a:cubicBezTo>
                <a:cubicBezTo>
                  <a:pt x="13974" y="13663"/>
                  <a:pt x="14001" y="13623"/>
                  <a:pt x="14083" y="13623"/>
                </a:cubicBezTo>
                <a:cubicBezTo>
                  <a:pt x="14119" y="13623"/>
                  <a:pt x="14145" y="13609"/>
                  <a:pt x="14145" y="13593"/>
                </a:cubicBezTo>
                <a:cubicBezTo>
                  <a:pt x="14145" y="13571"/>
                  <a:pt x="14126" y="13563"/>
                  <a:pt x="14098" y="13567"/>
                </a:cubicBezTo>
                <a:close/>
                <a:moveTo>
                  <a:pt x="17684" y="13570"/>
                </a:moveTo>
                <a:cubicBezTo>
                  <a:pt x="17673" y="13571"/>
                  <a:pt x="17665" y="13584"/>
                  <a:pt x="17647" y="13610"/>
                </a:cubicBezTo>
                <a:cubicBezTo>
                  <a:pt x="17612" y="13658"/>
                  <a:pt x="17610" y="13667"/>
                  <a:pt x="17650" y="13699"/>
                </a:cubicBezTo>
                <a:cubicBezTo>
                  <a:pt x="17686" y="13728"/>
                  <a:pt x="17702" y="13727"/>
                  <a:pt x="17735" y="13692"/>
                </a:cubicBezTo>
                <a:cubicBezTo>
                  <a:pt x="17771" y="13654"/>
                  <a:pt x="17772" y="13646"/>
                  <a:pt x="17732" y="13603"/>
                </a:cubicBezTo>
                <a:cubicBezTo>
                  <a:pt x="17710" y="13581"/>
                  <a:pt x="17696" y="13569"/>
                  <a:pt x="17684" y="13570"/>
                </a:cubicBezTo>
                <a:close/>
                <a:moveTo>
                  <a:pt x="13696" y="13795"/>
                </a:moveTo>
                <a:cubicBezTo>
                  <a:pt x="13693" y="13795"/>
                  <a:pt x="13694" y="13808"/>
                  <a:pt x="13693" y="13837"/>
                </a:cubicBezTo>
                <a:cubicBezTo>
                  <a:pt x="13692" y="13876"/>
                  <a:pt x="13655" y="13919"/>
                  <a:pt x="13596" y="13956"/>
                </a:cubicBezTo>
                <a:cubicBezTo>
                  <a:pt x="13494" y="14019"/>
                  <a:pt x="13432" y="14127"/>
                  <a:pt x="13458" y="14197"/>
                </a:cubicBezTo>
                <a:cubicBezTo>
                  <a:pt x="13477" y="14249"/>
                  <a:pt x="13638" y="14259"/>
                  <a:pt x="13684" y="14210"/>
                </a:cubicBezTo>
                <a:cubicBezTo>
                  <a:pt x="13706" y="14187"/>
                  <a:pt x="13726" y="14204"/>
                  <a:pt x="13756" y="14280"/>
                </a:cubicBezTo>
                <a:cubicBezTo>
                  <a:pt x="13795" y="14378"/>
                  <a:pt x="13801" y="14382"/>
                  <a:pt x="13929" y="14382"/>
                </a:cubicBezTo>
                <a:cubicBezTo>
                  <a:pt x="14107" y="14382"/>
                  <a:pt x="14138" y="14366"/>
                  <a:pt x="14174" y="14253"/>
                </a:cubicBezTo>
                <a:cubicBezTo>
                  <a:pt x="14212" y="14133"/>
                  <a:pt x="14160" y="13916"/>
                  <a:pt x="14114" y="14002"/>
                </a:cubicBezTo>
                <a:cubicBezTo>
                  <a:pt x="14096" y="14036"/>
                  <a:pt x="14097" y="14074"/>
                  <a:pt x="14117" y="14121"/>
                </a:cubicBezTo>
                <a:cubicBezTo>
                  <a:pt x="14162" y="14225"/>
                  <a:pt x="14114" y="14270"/>
                  <a:pt x="13957" y="14270"/>
                </a:cubicBezTo>
                <a:cubicBezTo>
                  <a:pt x="13807" y="14270"/>
                  <a:pt x="13786" y="14248"/>
                  <a:pt x="13756" y="14032"/>
                </a:cubicBezTo>
                <a:cubicBezTo>
                  <a:pt x="13745" y="13955"/>
                  <a:pt x="13727" y="13865"/>
                  <a:pt x="13715" y="13834"/>
                </a:cubicBezTo>
                <a:cubicBezTo>
                  <a:pt x="13705" y="13807"/>
                  <a:pt x="13699" y="13794"/>
                  <a:pt x="13696" y="13795"/>
                </a:cubicBezTo>
                <a:close/>
                <a:moveTo>
                  <a:pt x="5573" y="13847"/>
                </a:moveTo>
                <a:cubicBezTo>
                  <a:pt x="5534" y="13847"/>
                  <a:pt x="5516" y="13939"/>
                  <a:pt x="5548" y="13979"/>
                </a:cubicBezTo>
                <a:cubicBezTo>
                  <a:pt x="5575" y="14014"/>
                  <a:pt x="5585" y="14012"/>
                  <a:pt x="5620" y="13976"/>
                </a:cubicBezTo>
                <a:cubicBezTo>
                  <a:pt x="5653" y="13941"/>
                  <a:pt x="5654" y="13926"/>
                  <a:pt x="5626" y="13890"/>
                </a:cubicBezTo>
                <a:cubicBezTo>
                  <a:pt x="5607" y="13866"/>
                  <a:pt x="5584" y="13847"/>
                  <a:pt x="5573" y="13847"/>
                </a:cubicBezTo>
                <a:close/>
                <a:moveTo>
                  <a:pt x="8424" y="13927"/>
                </a:moveTo>
                <a:cubicBezTo>
                  <a:pt x="8375" y="13928"/>
                  <a:pt x="8347" y="13950"/>
                  <a:pt x="8311" y="13996"/>
                </a:cubicBezTo>
                <a:cubicBezTo>
                  <a:pt x="8285" y="14029"/>
                  <a:pt x="8298" y="14036"/>
                  <a:pt x="8393" y="14035"/>
                </a:cubicBezTo>
                <a:cubicBezTo>
                  <a:pt x="8542" y="14035"/>
                  <a:pt x="8674" y="14089"/>
                  <a:pt x="8631" y="14134"/>
                </a:cubicBezTo>
                <a:cubicBezTo>
                  <a:pt x="8574" y="14195"/>
                  <a:pt x="8347" y="14270"/>
                  <a:pt x="8220" y="14270"/>
                </a:cubicBezTo>
                <a:cubicBezTo>
                  <a:pt x="8108" y="14270"/>
                  <a:pt x="8076" y="14256"/>
                  <a:pt x="7956" y="14144"/>
                </a:cubicBezTo>
                <a:cubicBezTo>
                  <a:pt x="7881" y="14075"/>
                  <a:pt x="7813" y="14016"/>
                  <a:pt x="7802" y="14016"/>
                </a:cubicBezTo>
                <a:cubicBezTo>
                  <a:pt x="7791" y="14016"/>
                  <a:pt x="7735" y="14075"/>
                  <a:pt x="7680" y="14144"/>
                </a:cubicBezTo>
                <a:cubicBezTo>
                  <a:pt x="7592" y="14255"/>
                  <a:pt x="7567" y="14270"/>
                  <a:pt x="7476" y="14270"/>
                </a:cubicBezTo>
                <a:cubicBezTo>
                  <a:pt x="7397" y="14270"/>
                  <a:pt x="7363" y="14255"/>
                  <a:pt x="7341" y="14210"/>
                </a:cubicBezTo>
                <a:lnTo>
                  <a:pt x="7309" y="14151"/>
                </a:lnTo>
                <a:lnTo>
                  <a:pt x="7243" y="14217"/>
                </a:lnTo>
                <a:lnTo>
                  <a:pt x="7174" y="14283"/>
                </a:lnTo>
                <a:lnTo>
                  <a:pt x="7124" y="14217"/>
                </a:lnTo>
                <a:lnTo>
                  <a:pt x="7071" y="14148"/>
                </a:lnTo>
                <a:lnTo>
                  <a:pt x="7011" y="14210"/>
                </a:lnTo>
                <a:cubicBezTo>
                  <a:pt x="6931" y="14290"/>
                  <a:pt x="6822" y="14288"/>
                  <a:pt x="6769" y="14207"/>
                </a:cubicBezTo>
                <a:lnTo>
                  <a:pt x="6728" y="14144"/>
                </a:lnTo>
                <a:lnTo>
                  <a:pt x="6684" y="14207"/>
                </a:lnTo>
                <a:cubicBezTo>
                  <a:pt x="6626" y="14291"/>
                  <a:pt x="6447" y="14298"/>
                  <a:pt x="6399" y="14217"/>
                </a:cubicBezTo>
                <a:cubicBezTo>
                  <a:pt x="6367" y="14163"/>
                  <a:pt x="6363" y="14163"/>
                  <a:pt x="6292" y="14217"/>
                </a:cubicBezTo>
                <a:cubicBezTo>
                  <a:pt x="6204" y="14282"/>
                  <a:pt x="6022" y="14287"/>
                  <a:pt x="5975" y="14227"/>
                </a:cubicBezTo>
                <a:cubicBezTo>
                  <a:pt x="5931" y="14172"/>
                  <a:pt x="5905" y="14173"/>
                  <a:pt x="5884" y="14230"/>
                </a:cubicBezTo>
                <a:cubicBezTo>
                  <a:pt x="5874" y="14256"/>
                  <a:pt x="5883" y="14300"/>
                  <a:pt x="5906" y="14326"/>
                </a:cubicBezTo>
                <a:cubicBezTo>
                  <a:pt x="5953" y="14381"/>
                  <a:pt x="5960" y="14557"/>
                  <a:pt x="5918" y="14639"/>
                </a:cubicBezTo>
                <a:cubicBezTo>
                  <a:pt x="5848" y="14777"/>
                  <a:pt x="5504" y="14824"/>
                  <a:pt x="5372" y="14715"/>
                </a:cubicBezTo>
                <a:cubicBezTo>
                  <a:pt x="5332" y="14682"/>
                  <a:pt x="5290" y="14629"/>
                  <a:pt x="5278" y="14596"/>
                </a:cubicBezTo>
                <a:cubicBezTo>
                  <a:pt x="5258" y="14547"/>
                  <a:pt x="5254" y="14553"/>
                  <a:pt x="5252" y="14636"/>
                </a:cubicBezTo>
                <a:cubicBezTo>
                  <a:pt x="5250" y="14763"/>
                  <a:pt x="5310" y="14852"/>
                  <a:pt x="5419" y="14884"/>
                </a:cubicBezTo>
                <a:cubicBezTo>
                  <a:pt x="5670" y="14955"/>
                  <a:pt x="5975" y="14766"/>
                  <a:pt x="5975" y="14537"/>
                </a:cubicBezTo>
                <a:cubicBezTo>
                  <a:pt x="5975" y="14440"/>
                  <a:pt x="6027" y="14382"/>
                  <a:pt x="6116" y="14382"/>
                </a:cubicBezTo>
                <a:cubicBezTo>
                  <a:pt x="6164" y="14382"/>
                  <a:pt x="6231" y="14363"/>
                  <a:pt x="6264" y="14339"/>
                </a:cubicBezTo>
                <a:cubicBezTo>
                  <a:pt x="6317" y="14299"/>
                  <a:pt x="6329" y="14299"/>
                  <a:pt x="6383" y="14339"/>
                </a:cubicBezTo>
                <a:cubicBezTo>
                  <a:pt x="6461" y="14396"/>
                  <a:pt x="6588" y="14394"/>
                  <a:pt x="6650" y="14336"/>
                </a:cubicBezTo>
                <a:cubicBezTo>
                  <a:pt x="6695" y="14292"/>
                  <a:pt x="6702" y="14292"/>
                  <a:pt x="6747" y="14336"/>
                </a:cubicBezTo>
                <a:cubicBezTo>
                  <a:pt x="6810" y="14395"/>
                  <a:pt x="6908" y="14395"/>
                  <a:pt x="6989" y="14336"/>
                </a:cubicBezTo>
                <a:cubicBezTo>
                  <a:pt x="7048" y="14292"/>
                  <a:pt x="7056" y="14292"/>
                  <a:pt x="7086" y="14336"/>
                </a:cubicBezTo>
                <a:cubicBezTo>
                  <a:pt x="7127" y="14394"/>
                  <a:pt x="7203" y="14395"/>
                  <a:pt x="7262" y="14339"/>
                </a:cubicBezTo>
                <a:cubicBezTo>
                  <a:pt x="7303" y="14301"/>
                  <a:pt x="7310" y="14301"/>
                  <a:pt x="7341" y="14339"/>
                </a:cubicBezTo>
                <a:cubicBezTo>
                  <a:pt x="7388" y="14400"/>
                  <a:pt x="7512" y="14393"/>
                  <a:pt x="7570" y="14326"/>
                </a:cubicBezTo>
                <a:cubicBezTo>
                  <a:pt x="7633" y="14253"/>
                  <a:pt x="7643" y="14256"/>
                  <a:pt x="7774" y="14356"/>
                </a:cubicBezTo>
                <a:cubicBezTo>
                  <a:pt x="7905" y="14456"/>
                  <a:pt x="7945" y="14459"/>
                  <a:pt x="7966" y="14379"/>
                </a:cubicBezTo>
                <a:cubicBezTo>
                  <a:pt x="7977" y="14333"/>
                  <a:pt x="7992" y="14325"/>
                  <a:pt x="8028" y="14342"/>
                </a:cubicBezTo>
                <a:cubicBezTo>
                  <a:pt x="8163" y="14404"/>
                  <a:pt x="8280" y="14390"/>
                  <a:pt x="8496" y="14286"/>
                </a:cubicBezTo>
                <a:cubicBezTo>
                  <a:pt x="8650" y="14212"/>
                  <a:pt x="8766" y="14176"/>
                  <a:pt x="8898" y="14164"/>
                </a:cubicBezTo>
                <a:cubicBezTo>
                  <a:pt x="9028" y="14153"/>
                  <a:pt x="9083" y="14138"/>
                  <a:pt x="9083" y="14111"/>
                </a:cubicBezTo>
                <a:cubicBezTo>
                  <a:pt x="9083" y="14086"/>
                  <a:pt x="9049" y="14072"/>
                  <a:pt x="8983" y="14072"/>
                </a:cubicBezTo>
                <a:cubicBezTo>
                  <a:pt x="8928" y="14071"/>
                  <a:pt x="8780" y="14035"/>
                  <a:pt x="8656" y="13989"/>
                </a:cubicBezTo>
                <a:cubicBezTo>
                  <a:pt x="8543" y="13947"/>
                  <a:pt x="8473" y="13925"/>
                  <a:pt x="8424" y="13927"/>
                </a:cubicBezTo>
                <a:close/>
                <a:moveTo>
                  <a:pt x="18620" y="13933"/>
                </a:moveTo>
                <a:cubicBezTo>
                  <a:pt x="18572" y="13933"/>
                  <a:pt x="18487" y="14114"/>
                  <a:pt x="18495" y="14200"/>
                </a:cubicBezTo>
                <a:cubicBezTo>
                  <a:pt x="18501" y="14275"/>
                  <a:pt x="18513" y="14285"/>
                  <a:pt x="18589" y="14286"/>
                </a:cubicBezTo>
                <a:cubicBezTo>
                  <a:pt x="18636" y="14287"/>
                  <a:pt x="18684" y="14297"/>
                  <a:pt x="18696" y="14309"/>
                </a:cubicBezTo>
                <a:cubicBezTo>
                  <a:pt x="18707" y="14321"/>
                  <a:pt x="18719" y="14273"/>
                  <a:pt x="18724" y="14200"/>
                </a:cubicBezTo>
                <a:cubicBezTo>
                  <a:pt x="18732" y="14070"/>
                  <a:pt x="18679" y="13933"/>
                  <a:pt x="18620" y="13933"/>
                </a:cubicBezTo>
                <a:close/>
                <a:moveTo>
                  <a:pt x="12871" y="13940"/>
                </a:moveTo>
                <a:cubicBezTo>
                  <a:pt x="12793" y="13908"/>
                  <a:pt x="12689" y="14119"/>
                  <a:pt x="12720" y="14243"/>
                </a:cubicBezTo>
                <a:cubicBezTo>
                  <a:pt x="12732" y="14292"/>
                  <a:pt x="12750" y="14299"/>
                  <a:pt x="12814" y="14290"/>
                </a:cubicBezTo>
                <a:cubicBezTo>
                  <a:pt x="12918" y="14273"/>
                  <a:pt x="12935" y="14329"/>
                  <a:pt x="12861" y="14438"/>
                </a:cubicBezTo>
                <a:cubicBezTo>
                  <a:pt x="12772" y="14569"/>
                  <a:pt x="12584" y="14675"/>
                  <a:pt x="12472" y="14656"/>
                </a:cubicBezTo>
                <a:cubicBezTo>
                  <a:pt x="12356" y="14636"/>
                  <a:pt x="12353" y="14654"/>
                  <a:pt x="12465" y="14705"/>
                </a:cubicBezTo>
                <a:cubicBezTo>
                  <a:pt x="12665" y="14796"/>
                  <a:pt x="12885" y="14604"/>
                  <a:pt x="12952" y="14280"/>
                </a:cubicBezTo>
                <a:cubicBezTo>
                  <a:pt x="12975" y="14169"/>
                  <a:pt x="12925" y="13962"/>
                  <a:pt x="12871" y="13940"/>
                </a:cubicBezTo>
                <a:close/>
                <a:moveTo>
                  <a:pt x="9711" y="13946"/>
                </a:moveTo>
                <a:cubicBezTo>
                  <a:pt x="9670" y="13926"/>
                  <a:pt x="9624" y="13961"/>
                  <a:pt x="9592" y="14062"/>
                </a:cubicBezTo>
                <a:cubicBezTo>
                  <a:pt x="9546" y="14209"/>
                  <a:pt x="9563" y="14283"/>
                  <a:pt x="9655" y="14299"/>
                </a:cubicBezTo>
                <a:cubicBezTo>
                  <a:pt x="9763" y="14319"/>
                  <a:pt x="9769" y="14360"/>
                  <a:pt x="9674" y="14474"/>
                </a:cubicBezTo>
                <a:cubicBezTo>
                  <a:pt x="9564" y="14606"/>
                  <a:pt x="9423" y="14675"/>
                  <a:pt x="9306" y="14653"/>
                </a:cubicBezTo>
                <a:cubicBezTo>
                  <a:pt x="9191" y="14630"/>
                  <a:pt x="9190" y="14656"/>
                  <a:pt x="9303" y="14709"/>
                </a:cubicBezTo>
                <a:cubicBezTo>
                  <a:pt x="9469" y="14786"/>
                  <a:pt x="9617" y="14700"/>
                  <a:pt x="9733" y="14464"/>
                </a:cubicBezTo>
                <a:cubicBezTo>
                  <a:pt x="9796" y="14338"/>
                  <a:pt x="9808" y="14287"/>
                  <a:pt x="9799" y="14164"/>
                </a:cubicBezTo>
                <a:cubicBezTo>
                  <a:pt x="9791" y="14043"/>
                  <a:pt x="9753" y="13967"/>
                  <a:pt x="9711" y="13946"/>
                </a:cubicBezTo>
                <a:close/>
                <a:moveTo>
                  <a:pt x="10694" y="13986"/>
                </a:moveTo>
                <a:cubicBezTo>
                  <a:pt x="10623" y="13976"/>
                  <a:pt x="10540" y="13993"/>
                  <a:pt x="10493" y="14042"/>
                </a:cubicBezTo>
                <a:cubicBezTo>
                  <a:pt x="10438" y="14100"/>
                  <a:pt x="10439" y="14101"/>
                  <a:pt x="10490" y="14141"/>
                </a:cubicBezTo>
                <a:cubicBezTo>
                  <a:pt x="10541" y="14180"/>
                  <a:pt x="10539" y="14184"/>
                  <a:pt x="10459" y="14290"/>
                </a:cubicBezTo>
                <a:cubicBezTo>
                  <a:pt x="10177" y="14659"/>
                  <a:pt x="10215" y="15044"/>
                  <a:pt x="10544" y="15164"/>
                </a:cubicBezTo>
                <a:cubicBezTo>
                  <a:pt x="10663" y="15208"/>
                  <a:pt x="10903" y="15203"/>
                  <a:pt x="11059" y="15154"/>
                </a:cubicBezTo>
                <a:cubicBezTo>
                  <a:pt x="11134" y="15131"/>
                  <a:pt x="11203" y="15103"/>
                  <a:pt x="11209" y="15091"/>
                </a:cubicBezTo>
                <a:cubicBezTo>
                  <a:pt x="11216" y="15080"/>
                  <a:pt x="11108" y="15077"/>
                  <a:pt x="10971" y="15082"/>
                </a:cubicBezTo>
                <a:cubicBezTo>
                  <a:pt x="10671" y="15092"/>
                  <a:pt x="10532" y="15056"/>
                  <a:pt x="10424" y="14943"/>
                </a:cubicBezTo>
                <a:cubicBezTo>
                  <a:pt x="10269" y="14779"/>
                  <a:pt x="10290" y="14546"/>
                  <a:pt x="10481" y="14352"/>
                </a:cubicBezTo>
                <a:cubicBezTo>
                  <a:pt x="10594" y="14237"/>
                  <a:pt x="10647" y="14217"/>
                  <a:pt x="10682" y="14280"/>
                </a:cubicBezTo>
                <a:cubicBezTo>
                  <a:pt x="10741" y="14385"/>
                  <a:pt x="11028" y="14422"/>
                  <a:pt x="11140" y="14339"/>
                </a:cubicBezTo>
                <a:cubicBezTo>
                  <a:pt x="11194" y="14299"/>
                  <a:pt x="11206" y="14299"/>
                  <a:pt x="11260" y="14339"/>
                </a:cubicBezTo>
                <a:cubicBezTo>
                  <a:pt x="11334" y="14393"/>
                  <a:pt x="11468" y="14395"/>
                  <a:pt x="11536" y="14342"/>
                </a:cubicBezTo>
                <a:cubicBezTo>
                  <a:pt x="11580" y="14309"/>
                  <a:pt x="11594" y="14309"/>
                  <a:pt x="11640" y="14342"/>
                </a:cubicBezTo>
                <a:cubicBezTo>
                  <a:pt x="11719" y="14401"/>
                  <a:pt x="11845" y="14393"/>
                  <a:pt x="11916" y="14323"/>
                </a:cubicBezTo>
                <a:cubicBezTo>
                  <a:pt x="11964" y="14275"/>
                  <a:pt x="11986" y="14267"/>
                  <a:pt x="12010" y="14293"/>
                </a:cubicBezTo>
                <a:cubicBezTo>
                  <a:pt x="12068" y="14354"/>
                  <a:pt x="12180" y="14331"/>
                  <a:pt x="12214" y="14253"/>
                </a:cubicBezTo>
                <a:cubicBezTo>
                  <a:pt x="12257" y="14155"/>
                  <a:pt x="12254" y="14010"/>
                  <a:pt x="12211" y="14026"/>
                </a:cubicBezTo>
                <a:cubicBezTo>
                  <a:pt x="12193" y="14032"/>
                  <a:pt x="12177" y="14073"/>
                  <a:pt x="12177" y="14118"/>
                </a:cubicBezTo>
                <a:cubicBezTo>
                  <a:pt x="12177" y="14181"/>
                  <a:pt x="12164" y="14200"/>
                  <a:pt x="12123" y="14200"/>
                </a:cubicBezTo>
                <a:cubicBezTo>
                  <a:pt x="12094" y="14200"/>
                  <a:pt x="12058" y="14171"/>
                  <a:pt x="12041" y="14138"/>
                </a:cubicBezTo>
                <a:cubicBezTo>
                  <a:pt x="12013" y="14077"/>
                  <a:pt x="12013" y="14079"/>
                  <a:pt x="11941" y="14174"/>
                </a:cubicBezTo>
                <a:cubicBezTo>
                  <a:pt x="11855" y="14287"/>
                  <a:pt x="11756" y="14301"/>
                  <a:pt x="11668" y="14214"/>
                </a:cubicBezTo>
                <a:lnTo>
                  <a:pt x="11611" y="14158"/>
                </a:lnTo>
                <a:lnTo>
                  <a:pt x="11561" y="14214"/>
                </a:lnTo>
                <a:cubicBezTo>
                  <a:pt x="11495" y="14290"/>
                  <a:pt x="11320" y="14293"/>
                  <a:pt x="11275" y="14217"/>
                </a:cubicBezTo>
                <a:cubicBezTo>
                  <a:pt x="11244" y="14164"/>
                  <a:pt x="11243" y="14164"/>
                  <a:pt x="11178" y="14217"/>
                </a:cubicBezTo>
                <a:cubicBezTo>
                  <a:pt x="11048" y="14325"/>
                  <a:pt x="10658" y="14266"/>
                  <a:pt x="10782" y="14158"/>
                </a:cubicBezTo>
                <a:cubicBezTo>
                  <a:pt x="10805" y="14138"/>
                  <a:pt x="10823" y="14108"/>
                  <a:pt x="10823" y="14088"/>
                </a:cubicBezTo>
                <a:cubicBezTo>
                  <a:pt x="10823" y="14032"/>
                  <a:pt x="10765" y="13996"/>
                  <a:pt x="10694" y="13986"/>
                </a:cubicBezTo>
                <a:close/>
                <a:moveTo>
                  <a:pt x="4916" y="14270"/>
                </a:moveTo>
                <a:cubicBezTo>
                  <a:pt x="4866" y="14270"/>
                  <a:pt x="4847" y="14283"/>
                  <a:pt x="4847" y="14323"/>
                </a:cubicBezTo>
                <a:cubicBezTo>
                  <a:pt x="4847" y="14352"/>
                  <a:pt x="4863" y="14384"/>
                  <a:pt x="4882" y="14392"/>
                </a:cubicBezTo>
                <a:cubicBezTo>
                  <a:pt x="4937" y="14415"/>
                  <a:pt x="4967" y="14397"/>
                  <a:pt x="4976" y="14332"/>
                </a:cubicBezTo>
                <a:cubicBezTo>
                  <a:pt x="4983" y="14283"/>
                  <a:pt x="4972" y="14270"/>
                  <a:pt x="4916" y="14270"/>
                </a:cubicBezTo>
                <a:close/>
                <a:moveTo>
                  <a:pt x="18702" y="14392"/>
                </a:moveTo>
                <a:cubicBezTo>
                  <a:pt x="18702" y="14371"/>
                  <a:pt x="18659" y="14405"/>
                  <a:pt x="18604" y="14468"/>
                </a:cubicBezTo>
                <a:cubicBezTo>
                  <a:pt x="18469" y="14625"/>
                  <a:pt x="18372" y="14675"/>
                  <a:pt x="18237" y="14653"/>
                </a:cubicBezTo>
                <a:cubicBezTo>
                  <a:pt x="18117" y="14632"/>
                  <a:pt x="18116" y="14641"/>
                  <a:pt x="18234" y="14705"/>
                </a:cubicBezTo>
                <a:cubicBezTo>
                  <a:pt x="18332" y="14759"/>
                  <a:pt x="18335" y="14758"/>
                  <a:pt x="18447" y="14709"/>
                </a:cubicBezTo>
                <a:cubicBezTo>
                  <a:pt x="18538" y="14669"/>
                  <a:pt x="18702" y="14464"/>
                  <a:pt x="18702" y="14392"/>
                </a:cubicBezTo>
                <a:close/>
                <a:moveTo>
                  <a:pt x="6417" y="14626"/>
                </a:moveTo>
                <a:cubicBezTo>
                  <a:pt x="6395" y="14620"/>
                  <a:pt x="6366" y="14626"/>
                  <a:pt x="6348" y="14649"/>
                </a:cubicBezTo>
                <a:cubicBezTo>
                  <a:pt x="6324" y="14680"/>
                  <a:pt x="6307" y="14682"/>
                  <a:pt x="6267" y="14656"/>
                </a:cubicBezTo>
                <a:cubicBezTo>
                  <a:pt x="6196" y="14610"/>
                  <a:pt x="6137" y="14667"/>
                  <a:pt x="6188" y="14732"/>
                </a:cubicBezTo>
                <a:cubicBezTo>
                  <a:pt x="6231" y="14786"/>
                  <a:pt x="6252" y="14789"/>
                  <a:pt x="6295" y="14735"/>
                </a:cubicBezTo>
                <a:cubicBezTo>
                  <a:pt x="6320" y="14703"/>
                  <a:pt x="6338" y="14699"/>
                  <a:pt x="6364" y="14722"/>
                </a:cubicBezTo>
                <a:cubicBezTo>
                  <a:pt x="6405" y="14757"/>
                  <a:pt x="6455" y="14734"/>
                  <a:pt x="6455" y="14679"/>
                </a:cubicBezTo>
                <a:cubicBezTo>
                  <a:pt x="6455" y="14651"/>
                  <a:pt x="6440" y="14632"/>
                  <a:pt x="6417" y="14626"/>
                </a:cubicBezTo>
                <a:close/>
                <a:moveTo>
                  <a:pt x="11191" y="14629"/>
                </a:moveTo>
                <a:cubicBezTo>
                  <a:pt x="11179" y="14631"/>
                  <a:pt x="11170" y="14639"/>
                  <a:pt x="11156" y="14659"/>
                </a:cubicBezTo>
                <a:cubicBezTo>
                  <a:pt x="11133" y="14691"/>
                  <a:pt x="11130" y="14717"/>
                  <a:pt x="11150" y="14742"/>
                </a:cubicBezTo>
                <a:cubicBezTo>
                  <a:pt x="11186" y="14788"/>
                  <a:pt x="11212" y="14784"/>
                  <a:pt x="11253" y="14732"/>
                </a:cubicBezTo>
                <a:cubicBezTo>
                  <a:pt x="11281" y="14696"/>
                  <a:pt x="11279" y="14684"/>
                  <a:pt x="11238" y="14653"/>
                </a:cubicBezTo>
                <a:cubicBezTo>
                  <a:pt x="11216" y="14636"/>
                  <a:pt x="11202" y="14628"/>
                  <a:pt x="11191" y="14629"/>
                </a:cubicBezTo>
                <a:close/>
                <a:moveTo>
                  <a:pt x="13831" y="14643"/>
                </a:moveTo>
                <a:cubicBezTo>
                  <a:pt x="13850" y="14619"/>
                  <a:pt x="13787" y="14642"/>
                  <a:pt x="13693" y="14692"/>
                </a:cubicBezTo>
                <a:cubicBezTo>
                  <a:pt x="13568" y="14758"/>
                  <a:pt x="13533" y="14788"/>
                  <a:pt x="13555" y="14811"/>
                </a:cubicBezTo>
                <a:cubicBezTo>
                  <a:pt x="13577" y="14834"/>
                  <a:pt x="13570" y="14857"/>
                  <a:pt x="13536" y="14897"/>
                </a:cubicBezTo>
                <a:cubicBezTo>
                  <a:pt x="13501" y="14939"/>
                  <a:pt x="13529" y="14931"/>
                  <a:pt x="13656" y="14864"/>
                </a:cubicBezTo>
                <a:cubicBezTo>
                  <a:pt x="13831" y="14771"/>
                  <a:pt x="13871" y="14735"/>
                  <a:pt x="13825" y="14705"/>
                </a:cubicBezTo>
                <a:cubicBezTo>
                  <a:pt x="13806" y="14693"/>
                  <a:pt x="13808" y="14672"/>
                  <a:pt x="13831" y="14643"/>
                </a:cubicBezTo>
                <a:close/>
                <a:moveTo>
                  <a:pt x="10679" y="15385"/>
                </a:moveTo>
                <a:cubicBezTo>
                  <a:pt x="10687" y="15362"/>
                  <a:pt x="10629" y="15379"/>
                  <a:pt x="10525" y="15431"/>
                </a:cubicBezTo>
                <a:cubicBezTo>
                  <a:pt x="10384" y="15502"/>
                  <a:pt x="10366" y="15517"/>
                  <a:pt x="10405" y="15540"/>
                </a:cubicBezTo>
                <a:cubicBezTo>
                  <a:pt x="10451" y="15567"/>
                  <a:pt x="10452" y="15571"/>
                  <a:pt x="10405" y="15626"/>
                </a:cubicBezTo>
                <a:cubicBezTo>
                  <a:pt x="10366" y="15673"/>
                  <a:pt x="10387" y="15667"/>
                  <a:pt x="10522" y="15596"/>
                </a:cubicBezTo>
                <a:cubicBezTo>
                  <a:pt x="10695" y="15505"/>
                  <a:pt x="10735" y="15466"/>
                  <a:pt x="10691" y="15438"/>
                </a:cubicBezTo>
                <a:cubicBezTo>
                  <a:pt x="10677" y="15429"/>
                  <a:pt x="10671" y="15406"/>
                  <a:pt x="10679" y="15385"/>
                </a:cubicBezTo>
                <a:close/>
                <a:moveTo>
                  <a:pt x="3284" y="16675"/>
                </a:moveTo>
                <a:cubicBezTo>
                  <a:pt x="3274" y="16670"/>
                  <a:pt x="3242" y="16673"/>
                  <a:pt x="3189" y="16692"/>
                </a:cubicBezTo>
                <a:cubicBezTo>
                  <a:pt x="3142" y="16709"/>
                  <a:pt x="3065" y="16718"/>
                  <a:pt x="3020" y="16708"/>
                </a:cubicBezTo>
                <a:cubicBezTo>
                  <a:pt x="2944" y="16693"/>
                  <a:pt x="2866" y="16724"/>
                  <a:pt x="2866" y="16771"/>
                </a:cubicBezTo>
                <a:cubicBezTo>
                  <a:pt x="2866" y="16801"/>
                  <a:pt x="3168" y="16761"/>
                  <a:pt x="3236" y="16722"/>
                </a:cubicBezTo>
                <a:cubicBezTo>
                  <a:pt x="3279" y="16697"/>
                  <a:pt x="3293" y="16681"/>
                  <a:pt x="3284" y="16675"/>
                </a:cubicBezTo>
                <a:close/>
                <a:moveTo>
                  <a:pt x="4229" y="16679"/>
                </a:moveTo>
                <a:cubicBezTo>
                  <a:pt x="4224" y="16674"/>
                  <a:pt x="4190" y="16683"/>
                  <a:pt x="4131" y="16708"/>
                </a:cubicBezTo>
                <a:cubicBezTo>
                  <a:pt x="4071" y="16735"/>
                  <a:pt x="3996" y="16745"/>
                  <a:pt x="3940" y="16735"/>
                </a:cubicBezTo>
                <a:cubicBezTo>
                  <a:pt x="3855" y="16720"/>
                  <a:pt x="3777" y="16753"/>
                  <a:pt x="3777" y="16801"/>
                </a:cubicBezTo>
                <a:cubicBezTo>
                  <a:pt x="3777" y="16838"/>
                  <a:pt x="4089" y="16786"/>
                  <a:pt x="4160" y="16738"/>
                </a:cubicBezTo>
                <a:cubicBezTo>
                  <a:pt x="4210" y="16704"/>
                  <a:pt x="4234" y="16684"/>
                  <a:pt x="4229" y="16679"/>
                </a:cubicBezTo>
                <a:close/>
                <a:moveTo>
                  <a:pt x="3626" y="16844"/>
                </a:moveTo>
                <a:cubicBezTo>
                  <a:pt x="3618" y="16843"/>
                  <a:pt x="3610" y="16857"/>
                  <a:pt x="3601" y="16880"/>
                </a:cubicBezTo>
                <a:cubicBezTo>
                  <a:pt x="3590" y="16908"/>
                  <a:pt x="3583" y="17036"/>
                  <a:pt x="3585" y="17167"/>
                </a:cubicBezTo>
                <a:cubicBezTo>
                  <a:pt x="3590" y="17415"/>
                  <a:pt x="3567" y="17566"/>
                  <a:pt x="3519" y="17583"/>
                </a:cubicBezTo>
                <a:cubicBezTo>
                  <a:pt x="3504" y="17588"/>
                  <a:pt x="3425" y="17489"/>
                  <a:pt x="3346" y="17362"/>
                </a:cubicBezTo>
                <a:cubicBezTo>
                  <a:pt x="3182" y="17096"/>
                  <a:pt x="2989" y="16873"/>
                  <a:pt x="2948" y="16900"/>
                </a:cubicBezTo>
                <a:cubicBezTo>
                  <a:pt x="2895" y="16934"/>
                  <a:pt x="2918" y="17071"/>
                  <a:pt x="2985" y="17137"/>
                </a:cubicBezTo>
                <a:cubicBezTo>
                  <a:pt x="3021" y="17173"/>
                  <a:pt x="3061" y="17193"/>
                  <a:pt x="3076" y="17184"/>
                </a:cubicBezTo>
                <a:cubicBezTo>
                  <a:pt x="3106" y="17164"/>
                  <a:pt x="3334" y="17446"/>
                  <a:pt x="3425" y="17616"/>
                </a:cubicBezTo>
                <a:lnTo>
                  <a:pt x="3481" y="17725"/>
                </a:lnTo>
                <a:lnTo>
                  <a:pt x="3412" y="17814"/>
                </a:lnTo>
                <a:cubicBezTo>
                  <a:pt x="3374" y="17862"/>
                  <a:pt x="3321" y="17900"/>
                  <a:pt x="3293" y="17900"/>
                </a:cubicBezTo>
                <a:cubicBezTo>
                  <a:pt x="3260" y="17900"/>
                  <a:pt x="3240" y="17919"/>
                  <a:pt x="3240" y="17956"/>
                </a:cubicBezTo>
                <a:cubicBezTo>
                  <a:pt x="3240" y="18004"/>
                  <a:pt x="3257" y="18012"/>
                  <a:pt x="3368" y="18012"/>
                </a:cubicBezTo>
                <a:cubicBezTo>
                  <a:pt x="3439" y="18012"/>
                  <a:pt x="3523" y="17994"/>
                  <a:pt x="3550" y="17972"/>
                </a:cubicBezTo>
                <a:cubicBezTo>
                  <a:pt x="3594" y="17939"/>
                  <a:pt x="3597" y="17920"/>
                  <a:pt x="3576" y="17827"/>
                </a:cubicBezTo>
                <a:cubicBezTo>
                  <a:pt x="3556" y="17745"/>
                  <a:pt x="3560" y="17671"/>
                  <a:pt x="3594" y="17534"/>
                </a:cubicBezTo>
                <a:cubicBezTo>
                  <a:pt x="3619" y="17433"/>
                  <a:pt x="3641" y="17274"/>
                  <a:pt x="3642" y="17180"/>
                </a:cubicBezTo>
                <a:cubicBezTo>
                  <a:pt x="3642" y="17087"/>
                  <a:pt x="3656" y="16996"/>
                  <a:pt x="3673" y="16979"/>
                </a:cubicBezTo>
                <a:cubicBezTo>
                  <a:pt x="3695" y="16956"/>
                  <a:pt x="3693" y="16931"/>
                  <a:pt x="3663" y="16887"/>
                </a:cubicBezTo>
                <a:cubicBezTo>
                  <a:pt x="3645" y="16859"/>
                  <a:pt x="3634" y="16845"/>
                  <a:pt x="3626" y="16844"/>
                </a:cubicBezTo>
                <a:close/>
                <a:moveTo>
                  <a:pt x="12808" y="16910"/>
                </a:moveTo>
                <a:cubicBezTo>
                  <a:pt x="12808" y="16882"/>
                  <a:pt x="12496" y="17044"/>
                  <a:pt x="12472" y="17085"/>
                </a:cubicBezTo>
                <a:cubicBezTo>
                  <a:pt x="12462" y="17101"/>
                  <a:pt x="12535" y="17072"/>
                  <a:pt x="12632" y="17022"/>
                </a:cubicBezTo>
                <a:cubicBezTo>
                  <a:pt x="12729" y="16972"/>
                  <a:pt x="12808" y="16922"/>
                  <a:pt x="12808" y="16910"/>
                </a:cubicBezTo>
                <a:close/>
                <a:moveTo>
                  <a:pt x="5199" y="16946"/>
                </a:moveTo>
                <a:cubicBezTo>
                  <a:pt x="5188" y="16947"/>
                  <a:pt x="5176" y="16960"/>
                  <a:pt x="5158" y="16986"/>
                </a:cubicBezTo>
                <a:cubicBezTo>
                  <a:pt x="5136" y="17017"/>
                  <a:pt x="5129" y="17054"/>
                  <a:pt x="5143" y="17068"/>
                </a:cubicBezTo>
                <a:cubicBezTo>
                  <a:pt x="5156" y="17082"/>
                  <a:pt x="5147" y="17119"/>
                  <a:pt x="5124" y="17157"/>
                </a:cubicBezTo>
                <a:cubicBezTo>
                  <a:pt x="5090" y="17211"/>
                  <a:pt x="5091" y="17232"/>
                  <a:pt x="5117" y="17266"/>
                </a:cubicBezTo>
                <a:cubicBezTo>
                  <a:pt x="5160" y="17320"/>
                  <a:pt x="5171" y="17319"/>
                  <a:pt x="5212" y="17260"/>
                </a:cubicBezTo>
                <a:cubicBezTo>
                  <a:pt x="5241" y="17218"/>
                  <a:pt x="5251" y="17219"/>
                  <a:pt x="5290" y="17253"/>
                </a:cubicBezTo>
                <a:cubicBezTo>
                  <a:pt x="5329" y="17287"/>
                  <a:pt x="5338" y="17284"/>
                  <a:pt x="5359" y="17250"/>
                </a:cubicBezTo>
                <a:cubicBezTo>
                  <a:pt x="5394" y="17191"/>
                  <a:pt x="5374" y="17155"/>
                  <a:pt x="5309" y="17154"/>
                </a:cubicBezTo>
                <a:cubicBezTo>
                  <a:pt x="5230" y="17153"/>
                  <a:pt x="5211" y="17120"/>
                  <a:pt x="5252" y="17068"/>
                </a:cubicBezTo>
                <a:cubicBezTo>
                  <a:pt x="5282" y="17031"/>
                  <a:pt x="5280" y="17018"/>
                  <a:pt x="5243" y="16979"/>
                </a:cubicBezTo>
                <a:cubicBezTo>
                  <a:pt x="5222" y="16957"/>
                  <a:pt x="5210" y="16945"/>
                  <a:pt x="5199" y="16946"/>
                </a:cubicBezTo>
                <a:close/>
                <a:moveTo>
                  <a:pt x="17408" y="16963"/>
                </a:moveTo>
                <a:cubicBezTo>
                  <a:pt x="17397" y="16980"/>
                  <a:pt x="17407" y="17193"/>
                  <a:pt x="17427" y="17438"/>
                </a:cubicBezTo>
                <a:cubicBezTo>
                  <a:pt x="17468" y="17932"/>
                  <a:pt x="17479" y="17956"/>
                  <a:pt x="17659" y="17956"/>
                </a:cubicBezTo>
                <a:cubicBezTo>
                  <a:pt x="17723" y="17956"/>
                  <a:pt x="17772" y="17937"/>
                  <a:pt x="17804" y="17900"/>
                </a:cubicBezTo>
                <a:cubicBezTo>
                  <a:pt x="17867" y="17827"/>
                  <a:pt x="17880" y="17830"/>
                  <a:pt x="18011" y="17930"/>
                </a:cubicBezTo>
                <a:cubicBezTo>
                  <a:pt x="18143" y="18030"/>
                  <a:pt x="18150" y="18030"/>
                  <a:pt x="18199" y="17953"/>
                </a:cubicBezTo>
                <a:cubicBezTo>
                  <a:pt x="18232" y="17902"/>
                  <a:pt x="18245" y="17896"/>
                  <a:pt x="18294" y="17923"/>
                </a:cubicBezTo>
                <a:cubicBezTo>
                  <a:pt x="18358" y="17959"/>
                  <a:pt x="18590" y="17966"/>
                  <a:pt x="18639" y="17933"/>
                </a:cubicBezTo>
                <a:cubicBezTo>
                  <a:pt x="18719" y="17879"/>
                  <a:pt x="18745" y="17593"/>
                  <a:pt x="18674" y="17547"/>
                </a:cubicBezTo>
                <a:cubicBezTo>
                  <a:pt x="18635" y="17521"/>
                  <a:pt x="18617" y="17641"/>
                  <a:pt x="18652" y="17699"/>
                </a:cubicBezTo>
                <a:cubicBezTo>
                  <a:pt x="18707" y="17791"/>
                  <a:pt x="18641" y="17844"/>
                  <a:pt x="18469" y="17844"/>
                </a:cubicBezTo>
                <a:cubicBezTo>
                  <a:pt x="18334" y="17844"/>
                  <a:pt x="18316" y="17836"/>
                  <a:pt x="18196" y="17718"/>
                </a:cubicBezTo>
                <a:cubicBezTo>
                  <a:pt x="18125" y="17649"/>
                  <a:pt x="18054" y="17590"/>
                  <a:pt x="18039" y="17590"/>
                </a:cubicBezTo>
                <a:cubicBezTo>
                  <a:pt x="18024" y="17590"/>
                  <a:pt x="17968" y="17649"/>
                  <a:pt x="17914" y="17718"/>
                </a:cubicBezTo>
                <a:cubicBezTo>
                  <a:pt x="17829" y="17827"/>
                  <a:pt x="17799" y="17844"/>
                  <a:pt x="17713" y="17844"/>
                </a:cubicBezTo>
                <a:cubicBezTo>
                  <a:pt x="17658" y="17844"/>
                  <a:pt x="17594" y="17827"/>
                  <a:pt x="17568" y="17807"/>
                </a:cubicBezTo>
                <a:cubicBezTo>
                  <a:pt x="17509" y="17762"/>
                  <a:pt x="17471" y="17600"/>
                  <a:pt x="17468" y="17365"/>
                </a:cubicBezTo>
                <a:cubicBezTo>
                  <a:pt x="17464" y="17130"/>
                  <a:pt x="17433" y="16922"/>
                  <a:pt x="17408" y="16963"/>
                </a:cubicBezTo>
                <a:close/>
                <a:moveTo>
                  <a:pt x="8964" y="16966"/>
                </a:moveTo>
                <a:cubicBezTo>
                  <a:pt x="8943" y="17001"/>
                  <a:pt x="8952" y="17228"/>
                  <a:pt x="8992" y="17672"/>
                </a:cubicBezTo>
                <a:cubicBezTo>
                  <a:pt x="9003" y="17793"/>
                  <a:pt x="9025" y="17868"/>
                  <a:pt x="9058" y="17903"/>
                </a:cubicBezTo>
                <a:cubicBezTo>
                  <a:pt x="9125" y="17974"/>
                  <a:pt x="9271" y="17970"/>
                  <a:pt x="9360" y="17897"/>
                </a:cubicBezTo>
                <a:lnTo>
                  <a:pt x="9432" y="17840"/>
                </a:lnTo>
                <a:lnTo>
                  <a:pt x="9558" y="17926"/>
                </a:lnTo>
                <a:cubicBezTo>
                  <a:pt x="9626" y="17974"/>
                  <a:pt x="9686" y="18012"/>
                  <a:pt x="9693" y="18012"/>
                </a:cubicBezTo>
                <a:cubicBezTo>
                  <a:pt x="9699" y="18012"/>
                  <a:pt x="9724" y="17986"/>
                  <a:pt x="9749" y="17953"/>
                </a:cubicBezTo>
                <a:cubicBezTo>
                  <a:pt x="9788" y="17903"/>
                  <a:pt x="9805" y="17900"/>
                  <a:pt x="9853" y="17926"/>
                </a:cubicBezTo>
                <a:cubicBezTo>
                  <a:pt x="9939" y="17975"/>
                  <a:pt x="10057" y="17962"/>
                  <a:pt x="10132" y="17900"/>
                </a:cubicBezTo>
                <a:cubicBezTo>
                  <a:pt x="10199" y="17845"/>
                  <a:pt x="10201" y="17845"/>
                  <a:pt x="10248" y="17900"/>
                </a:cubicBezTo>
                <a:cubicBezTo>
                  <a:pt x="10307" y="17967"/>
                  <a:pt x="10440" y="17975"/>
                  <a:pt x="10525" y="17913"/>
                </a:cubicBezTo>
                <a:cubicBezTo>
                  <a:pt x="10581" y="17872"/>
                  <a:pt x="10591" y="17872"/>
                  <a:pt x="10635" y="17913"/>
                </a:cubicBezTo>
                <a:cubicBezTo>
                  <a:pt x="10700" y="17975"/>
                  <a:pt x="10802" y="17969"/>
                  <a:pt x="10886" y="17900"/>
                </a:cubicBezTo>
                <a:cubicBezTo>
                  <a:pt x="10943" y="17853"/>
                  <a:pt x="10968" y="17847"/>
                  <a:pt x="11015" y="17873"/>
                </a:cubicBezTo>
                <a:cubicBezTo>
                  <a:pt x="11093" y="17918"/>
                  <a:pt x="11190" y="17887"/>
                  <a:pt x="11209" y="17811"/>
                </a:cubicBezTo>
                <a:cubicBezTo>
                  <a:pt x="11234" y="17714"/>
                  <a:pt x="11228" y="17590"/>
                  <a:pt x="11200" y="17590"/>
                </a:cubicBezTo>
                <a:cubicBezTo>
                  <a:pt x="11155" y="17590"/>
                  <a:pt x="11142" y="17643"/>
                  <a:pt x="11172" y="17702"/>
                </a:cubicBezTo>
                <a:cubicBezTo>
                  <a:pt x="11219" y="17796"/>
                  <a:pt x="11125" y="17814"/>
                  <a:pt x="11052" y="17725"/>
                </a:cubicBezTo>
                <a:lnTo>
                  <a:pt x="10993" y="17652"/>
                </a:lnTo>
                <a:lnTo>
                  <a:pt x="10920" y="17748"/>
                </a:lnTo>
                <a:cubicBezTo>
                  <a:pt x="10836" y="17859"/>
                  <a:pt x="10738" y="17874"/>
                  <a:pt x="10650" y="17788"/>
                </a:cubicBezTo>
                <a:lnTo>
                  <a:pt x="10591" y="17732"/>
                </a:lnTo>
                <a:lnTo>
                  <a:pt x="10544" y="17788"/>
                </a:lnTo>
                <a:cubicBezTo>
                  <a:pt x="10480" y="17862"/>
                  <a:pt x="10340" y="17861"/>
                  <a:pt x="10277" y="17788"/>
                </a:cubicBezTo>
                <a:cubicBezTo>
                  <a:pt x="10229" y="17732"/>
                  <a:pt x="10227" y="17732"/>
                  <a:pt x="10161" y="17788"/>
                </a:cubicBezTo>
                <a:cubicBezTo>
                  <a:pt x="10118" y="17823"/>
                  <a:pt x="10051" y="17844"/>
                  <a:pt x="9978" y="17844"/>
                </a:cubicBezTo>
                <a:cubicBezTo>
                  <a:pt x="9879" y="17844"/>
                  <a:pt x="9849" y="17828"/>
                  <a:pt x="9743" y="17718"/>
                </a:cubicBezTo>
                <a:cubicBezTo>
                  <a:pt x="9676" y="17649"/>
                  <a:pt x="9611" y="17590"/>
                  <a:pt x="9598" y="17590"/>
                </a:cubicBezTo>
                <a:cubicBezTo>
                  <a:pt x="9586" y="17590"/>
                  <a:pt x="9526" y="17649"/>
                  <a:pt x="9467" y="17718"/>
                </a:cubicBezTo>
                <a:cubicBezTo>
                  <a:pt x="9373" y="17828"/>
                  <a:pt x="9342" y="17844"/>
                  <a:pt x="9250" y="17844"/>
                </a:cubicBezTo>
                <a:cubicBezTo>
                  <a:pt x="9071" y="17844"/>
                  <a:pt x="9050" y="17792"/>
                  <a:pt x="9017" y="17329"/>
                </a:cubicBezTo>
                <a:cubicBezTo>
                  <a:pt x="9001" y="17088"/>
                  <a:pt x="8978" y="16943"/>
                  <a:pt x="8964" y="16966"/>
                </a:cubicBezTo>
                <a:close/>
                <a:moveTo>
                  <a:pt x="4025" y="16969"/>
                </a:moveTo>
                <a:cubicBezTo>
                  <a:pt x="4019" y="16961"/>
                  <a:pt x="4012" y="16970"/>
                  <a:pt x="3996" y="16992"/>
                </a:cubicBezTo>
                <a:cubicBezTo>
                  <a:pt x="3970" y="17028"/>
                  <a:pt x="3963" y="17097"/>
                  <a:pt x="3974" y="17240"/>
                </a:cubicBezTo>
                <a:cubicBezTo>
                  <a:pt x="3983" y="17348"/>
                  <a:pt x="3999" y="17554"/>
                  <a:pt x="4009" y="17699"/>
                </a:cubicBezTo>
                <a:cubicBezTo>
                  <a:pt x="4022" y="17890"/>
                  <a:pt x="4034" y="17949"/>
                  <a:pt x="4053" y="17913"/>
                </a:cubicBezTo>
                <a:cubicBezTo>
                  <a:pt x="4069" y="17882"/>
                  <a:pt x="4070" y="17733"/>
                  <a:pt x="4056" y="17510"/>
                </a:cubicBezTo>
                <a:cubicBezTo>
                  <a:pt x="4044" y="17315"/>
                  <a:pt x="4032" y="17107"/>
                  <a:pt x="4031" y="17048"/>
                </a:cubicBezTo>
                <a:cubicBezTo>
                  <a:pt x="4030" y="17001"/>
                  <a:pt x="4030" y="16977"/>
                  <a:pt x="4025" y="16969"/>
                </a:cubicBezTo>
                <a:close/>
                <a:moveTo>
                  <a:pt x="6229" y="16976"/>
                </a:moveTo>
                <a:cubicBezTo>
                  <a:pt x="6225" y="16981"/>
                  <a:pt x="6214" y="17089"/>
                  <a:pt x="6204" y="17217"/>
                </a:cubicBezTo>
                <a:cubicBezTo>
                  <a:pt x="6191" y="17391"/>
                  <a:pt x="6196" y="17450"/>
                  <a:pt x="6220" y="17444"/>
                </a:cubicBezTo>
                <a:cubicBezTo>
                  <a:pt x="6238" y="17440"/>
                  <a:pt x="6260" y="17489"/>
                  <a:pt x="6273" y="17563"/>
                </a:cubicBezTo>
                <a:cubicBezTo>
                  <a:pt x="6310" y="17773"/>
                  <a:pt x="6354" y="17914"/>
                  <a:pt x="6386" y="17936"/>
                </a:cubicBezTo>
                <a:cubicBezTo>
                  <a:pt x="6431" y="17966"/>
                  <a:pt x="6639" y="17962"/>
                  <a:pt x="6697" y="17930"/>
                </a:cubicBezTo>
                <a:cubicBezTo>
                  <a:pt x="6759" y="17895"/>
                  <a:pt x="6790" y="17758"/>
                  <a:pt x="6766" y="17623"/>
                </a:cubicBezTo>
                <a:cubicBezTo>
                  <a:pt x="6749" y="17527"/>
                  <a:pt x="6743" y="17524"/>
                  <a:pt x="6709" y="17573"/>
                </a:cubicBezTo>
                <a:cubicBezTo>
                  <a:pt x="6678" y="17618"/>
                  <a:pt x="6679" y="17637"/>
                  <a:pt x="6713" y="17705"/>
                </a:cubicBezTo>
                <a:cubicBezTo>
                  <a:pt x="6749" y="17779"/>
                  <a:pt x="6748" y="17789"/>
                  <a:pt x="6697" y="17817"/>
                </a:cubicBezTo>
                <a:cubicBezTo>
                  <a:pt x="6606" y="17869"/>
                  <a:pt x="6455" y="17837"/>
                  <a:pt x="6399" y="17758"/>
                </a:cubicBezTo>
                <a:cubicBezTo>
                  <a:pt x="6353" y="17693"/>
                  <a:pt x="6298" y="17445"/>
                  <a:pt x="6254" y="17101"/>
                </a:cubicBezTo>
                <a:cubicBezTo>
                  <a:pt x="6245" y="17026"/>
                  <a:pt x="6233" y="16970"/>
                  <a:pt x="6229" y="16976"/>
                </a:cubicBezTo>
                <a:close/>
                <a:moveTo>
                  <a:pt x="6691" y="16976"/>
                </a:moveTo>
                <a:cubicBezTo>
                  <a:pt x="6669" y="16959"/>
                  <a:pt x="6638" y="16957"/>
                  <a:pt x="6615" y="16986"/>
                </a:cubicBezTo>
                <a:cubicBezTo>
                  <a:pt x="6589" y="17019"/>
                  <a:pt x="6589" y="17037"/>
                  <a:pt x="6612" y="17062"/>
                </a:cubicBezTo>
                <a:cubicBezTo>
                  <a:pt x="6635" y="17086"/>
                  <a:pt x="6628" y="17111"/>
                  <a:pt x="6584" y="17161"/>
                </a:cubicBezTo>
                <a:cubicBezTo>
                  <a:pt x="6527" y="17225"/>
                  <a:pt x="6527" y="17227"/>
                  <a:pt x="6578" y="17266"/>
                </a:cubicBezTo>
                <a:cubicBezTo>
                  <a:pt x="6623" y="17301"/>
                  <a:pt x="6637" y="17299"/>
                  <a:pt x="6678" y="17260"/>
                </a:cubicBezTo>
                <a:cubicBezTo>
                  <a:pt x="6714" y="17226"/>
                  <a:pt x="6733" y="17222"/>
                  <a:pt x="6757" y="17246"/>
                </a:cubicBezTo>
                <a:cubicBezTo>
                  <a:pt x="6779" y="17270"/>
                  <a:pt x="6797" y="17272"/>
                  <a:pt x="6823" y="17250"/>
                </a:cubicBezTo>
                <a:cubicBezTo>
                  <a:pt x="6876" y="17203"/>
                  <a:pt x="6865" y="17176"/>
                  <a:pt x="6779" y="17144"/>
                </a:cubicBezTo>
                <a:cubicBezTo>
                  <a:pt x="6720" y="17123"/>
                  <a:pt x="6706" y="17105"/>
                  <a:pt x="6716" y="17065"/>
                </a:cubicBezTo>
                <a:cubicBezTo>
                  <a:pt x="6725" y="17026"/>
                  <a:pt x="6712" y="16992"/>
                  <a:pt x="6691" y="16976"/>
                </a:cubicBezTo>
                <a:close/>
                <a:moveTo>
                  <a:pt x="14805" y="16976"/>
                </a:moveTo>
                <a:cubicBezTo>
                  <a:pt x="14801" y="16981"/>
                  <a:pt x="14789" y="17089"/>
                  <a:pt x="14780" y="17217"/>
                </a:cubicBezTo>
                <a:cubicBezTo>
                  <a:pt x="14766" y="17391"/>
                  <a:pt x="14771" y="17450"/>
                  <a:pt x="14795" y="17444"/>
                </a:cubicBezTo>
                <a:cubicBezTo>
                  <a:pt x="14814" y="17440"/>
                  <a:pt x="14836" y="17489"/>
                  <a:pt x="14849" y="17563"/>
                </a:cubicBezTo>
                <a:cubicBezTo>
                  <a:pt x="14886" y="17773"/>
                  <a:pt x="14930" y="17914"/>
                  <a:pt x="14962" y="17936"/>
                </a:cubicBezTo>
                <a:cubicBezTo>
                  <a:pt x="14979" y="17947"/>
                  <a:pt x="15036" y="17956"/>
                  <a:pt x="15091" y="17956"/>
                </a:cubicBezTo>
                <a:cubicBezTo>
                  <a:pt x="15168" y="17956"/>
                  <a:pt x="15201" y="17941"/>
                  <a:pt x="15235" y="17887"/>
                </a:cubicBezTo>
                <a:cubicBezTo>
                  <a:pt x="15284" y="17808"/>
                  <a:pt x="15335" y="17800"/>
                  <a:pt x="15433" y="17857"/>
                </a:cubicBezTo>
                <a:cubicBezTo>
                  <a:pt x="15534" y="17916"/>
                  <a:pt x="15593" y="17867"/>
                  <a:pt x="15593" y="17728"/>
                </a:cubicBezTo>
                <a:cubicBezTo>
                  <a:pt x="15593" y="17460"/>
                  <a:pt x="15483" y="17435"/>
                  <a:pt x="15336" y="17669"/>
                </a:cubicBezTo>
                <a:cubicBezTo>
                  <a:pt x="15240" y="17820"/>
                  <a:pt x="15226" y="17831"/>
                  <a:pt x="15128" y="17831"/>
                </a:cubicBezTo>
                <a:cubicBezTo>
                  <a:pt x="14958" y="17831"/>
                  <a:pt x="14906" y="17702"/>
                  <a:pt x="14830" y="17101"/>
                </a:cubicBezTo>
                <a:cubicBezTo>
                  <a:pt x="14821" y="17026"/>
                  <a:pt x="14809" y="16970"/>
                  <a:pt x="14805" y="16976"/>
                </a:cubicBezTo>
                <a:close/>
                <a:moveTo>
                  <a:pt x="18639" y="16976"/>
                </a:moveTo>
                <a:cubicBezTo>
                  <a:pt x="18611" y="16951"/>
                  <a:pt x="18593" y="16954"/>
                  <a:pt x="18557" y="16996"/>
                </a:cubicBezTo>
                <a:cubicBezTo>
                  <a:pt x="18526" y="17033"/>
                  <a:pt x="18521" y="17058"/>
                  <a:pt x="18542" y="17071"/>
                </a:cubicBezTo>
                <a:cubicBezTo>
                  <a:pt x="18563" y="17085"/>
                  <a:pt x="18558" y="17110"/>
                  <a:pt x="18526" y="17161"/>
                </a:cubicBezTo>
                <a:cubicBezTo>
                  <a:pt x="18483" y="17229"/>
                  <a:pt x="18484" y="17235"/>
                  <a:pt x="18529" y="17269"/>
                </a:cubicBezTo>
                <a:cubicBezTo>
                  <a:pt x="18570" y="17301"/>
                  <a:pt x="18583" y="17300"/>
                  <a:pt x="18611" y="17260"/>
                </a:cubicBezTo>
                <a:cubicBezTo>
                  <a:pt x="18639" y="17219"/>
                  <a:pt x="18650" y="17219"/>
                  <a:pt x="18689" y="17253"/>
                </a:cubicBezTo>
                <a:cubicBezTo>
                  <a:pt x="18728" y="17287"/>
                  <a:pt x="18737" y="17284"/>
                  <a:pt x="18758" y="17250"/>
                </a:cubicBezTo>
                <a:cubicBezTo>
                  <a:pt x="18796" y="17187"/>
                  <a:pt x="18788" y="17170"/>
                  <a:pt x="18714" y="17141"/>
                </a:cubicBezTo>
                <a:cubicBezTo>
                  <a:pt x="18664" y="17121"/>
                  <a:pt x="18649" y="17100"/>
                  <a:pt x="18661" y="17062"/>
                </a:cubicBezTo>
                <a:cubicBezTo>
                  <a:pt x="18670" y="17033"/>
                  <a:pt x="18659" y="16993"/>
                  <a:pt x="18639" y="16976"/>
                </a:cubicBezTo>
                <a:close/>
                <a:moveTo>
                  <a:pt x="8295" y="16986"/>
                </a:moveTo>
                <a:cubicBezTo>
                  <a:pt x="8285" y="16986"/>
                  <a:pt x="8273" y="16994"/>
                  <a:pt x="8254" y="17012"/>
                </a:cubicBezTo>
                <a:cubicBezTo>
                  <a:pt x="8222" y="17043"/>
                  <a:pt x="8198" y="17044"/>
                  <a:pt x="8160" y="17022"/>
                </a:cubicBezTo>
                <a:cubicBezTo>
                  <a:pt x="8099" y="16986"/>
                  <a:pt x="8050" y="17048"/>
                  <a:pt x="8094" y="17104"/>
                </a:cubicBezTo>
                <a:cubicBezTo>
                  <a:pt x="8129" y="17149"/>
                  <a:pt x="8162" y="17152"/>
                  <a:pt x="8185" y="17111"/>
                </a:cubicBezTo>
                <a:cubicBezTo>
                  <a:pt x="8195" y="17094"/>
                  <a:pt x="8233" y="17086"/>
                  <a:pt x="8267" y="17095"/>
                </a:cubicBezTo>
                <a:cubicBezTo>
                  <a:pt x="8342" y="17114"/>
                  <a:pt x="8376" y="17070"/>
                  <a:pt x="8330" y="17012"/>
                </a:cubicBezTo>
                <a:cubicBezTo>
                  <a:pt x="8315" y="16994"/>
                  <a:pt x="8306" y="16986"/>
                  <a:pt x="8295" y="16986"/>
                </a:cubicBezTo>
                <a:close/>
                <a:moveTo>
                  <a:pt x="2539" y="16999"/>
                </a:moveTo>
                <a:cubicBezTo>
                  <a:pt x="2496" y="16999"/>
                  <a:pt x="2484" y="17085"/>
                  <a:pt x="2520" y="17131"/>
                </a:cubicBezTo>
                <a:cubicBezTo>
                  <a:pt x="2552" y="17171"/>
                  <a:pt x="2558" y="17169"/>
                  <a:pt x="2590" y="17124"/>
                </a:cubicBezTo>
                <a:cubicBezTo>
                  <a:pt x="2625" y="17074"/>
                  <a:pt x="2594" y="16999"/>
                  <a:pt x="2539" y="16999"/>
                </a:cubicBezTo>
                <a:close/>
                <a:moveTo>
                  <a:pt x="4904" y="17005"/>
                </a:moveTo>
                <a:cubicBezTo>
                  <a:pt x="4865" y="16980"/>
                  <a:pt x="4847" y="16984"/>
                  <a:pt x="4822" y="17015"/>
                </a:cubicBezTo>
                <a:cubicBezTo>
                  <a:pt x="4798" y="17046"/>
                  <a:pt x="4776" y="17049"/>
                  <a:pt x="4734" y="17025"/>
                </a:cubicBezTo>
                <a:cubicBezTo>
                  <a:pt x="4669" y="16989"/>
                  <a:pt x="4619" y="17046"/>
                  <a:pt x="4665" y="17104"/>
                </a:cubicBezTo>
                <a:cubicBezTo>
                  <a:pt x="4700" y="17149"/>
                  <a:pt x="4732" y="17152"/>
                  <a:pt x="4756" y="17111"/>
                </a:cubicBezTo>
                <a:cubicBezTo>
                  <a:pt x="4766" y="17094"/>
                  <a:pt x="4801" y="17086"/>
                  <a:pt x="4835" y="17095"/>
                </a:cubicBezTo>
                <a:cubicBezTo>
                  <a:pt x="4919" y="17117"/>
                  <a:pt x="4971" y="17050"/>
                  <a:pt x="4904" y="17005"/>
                </a:cubicBezTo>
                <a:close/>
                <a:moveTo>
                  <a:pt x="16400" y="17005"/>
                </a:moveTo>
                <a:cubicBezTo>
                  <a:pt x="16361" y="16980"/>
                  <a:pt x="16344" y="16984"/>
                  <a:pt x="16318" y="17015"/>
                </a:cubicBezTo>
                <a:cubicBezTo>
                  <a:pt x="16294" y="17046"/>
                  <a:pt x="16272" y="17049"/>
                  <a:pt x="16231" y="17025"/>
                </a:cubicBezTo>
                <a:cubicBezTo>
                  <a:pt x="16165" y="16989"/>
                  <a:pt x="16115" y="17046"/>
                  <a:pt x="16161" y="17104"/>
                </a:cubicBezTo>
                <a:cubicBezTo>
                  <a:pt x="16196" y="17149"/>
                  <a:pt x="16229" y="17152"/>
                  <a:pt x="16252" y="17111"/>
                </a:cubicBezTo>
                <a:cubicBezTo>
                  <a:pt x="16262" y="17094"/>
                  <a:pt x="16297" y="17086"/>
                  <a:pt x="16331" y="17095"/>
                </a:cubicBezTo>
                <a:cubicBezTo>
                  <a:pt x="16415" y="17117"/>
                  <a:pt x="16467" y="17050"/>
                  <a:pt x="16400" y="17005"/>
                </a:cubicBezTo>
                <a:close/>
                <a:moveTo>
                  <a:pt x="20291" y="17071"/>
                </a:moveTo>
                <a:cubicBezTo>
                  <a:pt x="20293" y="17064"/>
                  <a:pt x="20275" y="17070"/>
                  <a:pt x="20237" y="17085"/>
                </a:cubicBezTo>
                <a:cubicBezTo>
                  <a:pt x="20063" y="17154"/>
                  <a:pt x="19962" y="17344"/>
                  <a:pt x="19961" y="17600"/>
                </a:cubicBezTo>
                <a:cubicBezTo>
                  <a:pt x="19960" y="17853"/>
                  <a:pt x="20052" y="18039"/>
                  <a:pt x="20215" y="18114"/>
                </a:cubicBezTo>
                <a:cubicBezTo>
                  <a:pt x="20330" y="18167"/>
                  <a:pt x="20332" y="18164"/>
                  <a:pt x="20215" y="18058"/>
                </a:cubicBezTo>
                <a:lnTo>
                  <a:pt x="20109" y="17963"/>
                </a:lnTo>
                <a:lnTo>
                  <a:pt x="20099" y="17675"/>
                </a:lnTo>
                <a:cubicBezTo>
                  <a:pt x="20088" y="17323"/>
                  <a:pt x="20103" y="17265"/>
                  <a:pt x="20222" y="17147"/>
                </a:cubicBezTo>
                <a:cubicBezTo>
                  <a:pt x="20268" y="17102"/>
                  <a:pt x="20288" y="17079"/>
                  <a:pt x="20291" y="17071"/>
                </a:cubicBezTo>
                <a:close/>
                <a:moveTo>
                  <a:pt x="5579" y="17085"/>
                </a:moveTo>
                <a:cubicBezTo>
                  <a:pt x="5557" y="17085"/>
                  <a:pt x="5544" y="17119"/>
                  <a:pt x="5544" y="17180"/>
                </a:cubicBezTo>
                <a:cubicBezTo>
                  <a:pt x="5544" y="17299"/>
                  <a:pt x="5635" y="17380"/>
                  <a:pt x="5739" y="17352"/>
                </a:cubicBezTo>
                <a:cubicBezTo>
                  <a:pt x="5864" y="17319"/>
                  <a:pt x="6142" y="17643"/>
                  <a:pt x="6085" y="17755"/>
                </a:cubicBezTo>
                <a:cubicBezTo>
                  <a:pt x="6056" y="17811"/>
                  <a:pt x="5918" y="17915"/>
                  <a:pt x="5745" y="18012"/>
                </a:cubicBezTo>
                <a:lnTo>
                  <a:pt x="5639" y="18071"/>
                </a:lnTo>
                <a:lnTo>
                  <a:pt x="5745" y="18055"/>
                </a:lnTo>
                <a:cubicBezTo>
                  <a:pt x="5925" y="18025"/>
                  <a:pt x="6014" y="17963"/>
                  <a:pt x="6088" y="17821"/>
                </a:cubicBezTo>
                <a:cubicBezTo>
                  <a:pt x="6125" y="17748"/>
                  <a:pt x="6164" y="17638"/>
                  <a:pt x="6172" y="17576"/>
                </a:cubicBezTo>
                <a:cubicBezTo>
                  <a:pt x="6187" y="17477"/>
                  <a:pt x="6186" y="17472"/>
                  <a:pt x="6160" y="17534"/>
                </a:cubicBezTo>
                <a:cubicBezTo>
                  <a:pt x="6131" y="17601"/>
                  <a:pt x="6127" y="17602"/>
                  <a:pt x="6097" y="17550"/>
                </a:cubicBezTo>
                <a:cubicBezTo>
                  <a:pt x="5996" y="17371"/>
                  <a:pt x="5676" y="17085"/>
                  <a:pt x="5579" y="17085"/>
                </a:cubicBezTo>
                <a:close/>
                <a:moveTo>
                  <a:pt x="14155" y="17085"/>
                </a:moveTo>
                <a:cubicBezTo>
                  <a:pt x="14133" y="17085"/>
                  <a:pt x="14120" y="17119"/>
                  <a:pt x="14120" y="17180"/>
                </a:cubicBezTo>
                <a:cubicBezTo>
                  <a:pt x="14120" y="17299"/>
                  <a:pt x="14210" y="17380"/>
                  <a:pt x="14315" y="17352"/>
                </a:cubicBezTo>
                <a:cubicBezTo>
                  <a:pt x="14440" y="17319"/>
                  <a:pt x="14717" y="17643"/>
                  <a:pt x="14660" y="17755"/>
                </a:cubicBezTo>
                <a:cubicBezTo>
                  <a:pt x="14632" y="17811"/>
                  <a:pt x="14493" y="17915"/>
                  <a:pt x="14321" y="18012"/>
                </a:cubicBezTo>
                <a:lnTo>
                  <a:pt x="14215" y="18071"/>
                </a:lnTo>
                <a:lnTo>
                  <a:pt x="14321" y="18055"/>
                </a:lnTo>
                <a:cubicBezTo>
                  <a:pt x="14501" y="18025"/>
                  <a:pt x="14590" y="17963"/>
                  <a:pt x="14664" y="17821"/>
                </a:cubicBezTo>
                <a:cubicBezTo>
                  <a:pt x="14701" y="17748"/>
                  <a:pt x="14739" y="17638"/>
                  <a:pt x="14748" y="17576"/>
                </a:cubicBezTo>
                <a:cubicBezTo>
                  <a:pt x="14763" y="17477"/>
                  <a:pt x="14762" y="17472"/>
                  <a:pt x="14736" y="17534"/>
                </a:cubicBezTo>
                <a:cubicBezTo>
                  <a:pt x="14707" y="17601"/>
                  <a:pt x="14703" y="17602"/>
                  <a:pt x="14673" y="17550"/>
                </a:cubicBezTo>
                <a:cubicBezTo>
                  <a:pt x="14572" y="17371"/>
                  <a:pt x="14252" y="17085"/>
                  <a:pt x="14155" y="17085"/>
                </a:cubicBezTo>
                <a:close/>
                <a:moveTo>
                  <a:pt x="17094" y="17085"/>
                </a:moveTo>
                <a:cubicBezTo>
                  <a:pt x="17056" y="17085"/>
                  <a:pt x="17041" y="17174"/>
                  <a:pt x="17072" y="17213"/>
                </a:cubicBezTo>
                <a:cubicBezTo>
                  <a:pt x="17112" y="17264"/>
                  <a:pt x="17140" y="17263"/>
                  <a:pt x="17160" y="17207"/>
                </a:cubicBezTo>
                <a:cubicBezTo>
                  <a:pt x="17176" y="17162"/>
                  <a:pt x="17134" y="17085"/>
                  <a:pt x="17094" y="17085"/>
                </a:cubicBezTo>
                <a:close/>
                <a:moveTo>
                  <a:pt x="8653" y="17141"/>
                </a:moveTo>
                <a:cubicBezTo>
                  <a:pt x="8623" y="17143"/>
                  <a:pt x="8586" y="17158"/>
                  <a:pt x="8562" y="17184"/>
                </a:cubicBezTo>
                <a:cubicBezTo>
                  <a:pt x="8517" y="17231"/>
                  <a:pt x="8513" y="17261"/>
                  <a:pt x="8537" y="17355"/>
                </a:cubicBezTo>
                <a:cubicBezTo>
                  <a:pt x="8552" y="17415"/>
                  <a:pt x="8553" y="17417"/>
                  <a:pt x="8656" y="17368"/>
                </a:cubicBezTo>
                <a:cubicBezTo>
                  <a:pt x="8796" y="17303"/>
                  <a:pt x="8817" y="17277"/>
                  <a:pt x="8713" y="17299"/>
                </a:cubicBezTo>
                <a:cubicBezTo>
                  <a:pt x="8612" y="17320"/>
                  <a:pt x="8530" y="17267"/>
                  <a:pt x="8575" y="17210"/>
                </a:cubicBezTo>
                <a:cubicBezTo>
                  <a:pt x="8590" y="17191"/>
                  <a:pt x="8624" y="17182"/>
                  <a:pt x="8653" y="17190"/>
                </a:cubicBezTo>
                <a:cubicBezTo>
                  <a:pt x="8682" y="17198"/>
                  <a:pt x="8707" y="17188"/>
                  <a:pt x="8707" y="17170"/>
                </a:cubicBezTo>
                <a:cubicBezTo>
                  <a:pt x="8707" y="17147"/>
                  <a:pt x="8684" y="17138"/>
                  <a:pt x="8653" y="17141"/>
                </a:cubicBezTo>
                <a:close/>
                <a:moveTo>
                  <a:pt x="10299" y="17326"/>
                </a:moveTo>
                <a:cubicBezTo>
                  <a:pt x="10256" y="17293"/>
                  <a:pt x="10246" y="17292"/>
                  <a:pt x="10220" y="17329"/>
                </a:cubicBezTo>
                <a:cubicBezTo>
                  <a:pt x="10196" y="17363"/>
                  <a:pt x="10180" y="17365"/>
                  <a:pt x="10132" y="17339"/>
                </a:cubicBezTo>
                <a:cubicBezTo>
                  <a:pt x="10084" y="17312"/>
                  <a:pt x="10070" y="17316"/>
                  <a:pt x="10057" y="17352"/>
                </a:cubicBezTo>
                <a:cubicBezTo>
                  <a:pt x="10048" y="17376"/>
                  <a:pt x="10057" y="17414"/>
                  <a:pt x="10076" y="17438"/>
                </a:cubicBezTo>
                <a:cubicBezTo>
                  <a:pt x="10106" y="17476"/>
                  <a:pt x="10114" y="17473"/>
                  <a:pt x="10157" y="17431"/>
                </a:cubicBezTo>
                <a:cubicBezTo>
                  <a:pt x="10195" y="17395"/>
                  <a:pt x="10217" y="17393"/>
                  <a:pt x="10245" y="17418"/>
                </a:cubicBezTo>
                <a:cubicBezTo>
                  <a:pt x="10274" y="17443"/>
                  <a:pt x="10288" y="17441"/>
                  <a:pt x="10314" y="17408"/>
                </a:cubicBezTo>
                <a:cubicBezTo>
                  <a:pt x="10343" y="17372"/>
                  <a:pt x="10340" y="17357"/>
                  <a:pt x="10299" y="17326"/>
                </a:cubicBezTo>
                <a:close/>
                <a:moveTo>
                  <a:pt x="2618" y="17349"/>
                </a:moveTo>
                <a:cubicBezTo>
                  <a:pt x="2570" y="17328"/>
                  <a:pt x="2522" y="17380"/>
                  <a:pt x="2486" y="17507"/>
                </a:cubicBezTo>
                <a:cubicBezTo>
                  <a:pt x="2469" y="17566"/>
                  <a:pt x="2464" y="17635"/>
                  <a:pt x="2473" y="17659"/>
                </a:cubicBezTo>
                <a:cubicBezTo>
                  <a:pt x="2492" y="17710"/>
                  <a:pt x="2551" y="17715"/>
                  <a:pt x="2627" y="17672"/>
                </a:cubicBezTo>
                <a:cubicBezTo>
                  <a:pt x="2667" y="17650"/>
                  <a:pt x="2693" y="17652"/>
                  <a:pt x="2725" y="17679"/>
                </a:cubicBezTo>
                <a:cubicBezTo>
                  <a:pt x="2762" y="17711"/>
                  <a:pt x="2765" y="17706"/>
                  <a:pt x="2747" y="17619"/>
                </a:cubicBezTo>
                <a:cubicBezTo>
                  <a:pt x="2714" y="17463"/>
                  <a:pt x="2665" y="17369"/>
                  <a:pt x="2618" y="17349"/>
                </a:cubicBezTo>
                <a:close/>
                <a:moveTo>
                  <a:pt x="20756" y="17359"/>
                </a:moveTo>
                <a:lnTo>
                  <a:pt x="20724" y="17451"/>
                </a:lnTo>
                <a:cubicBezTo>
                  <a:pt x="20696" y="17539"/>
                  <a:pt x="20700" y="17551"/>
                  <a:pt x="20796" y="17642"/>
                </a:cubicBezTo>
                <a:cubicBezTo>
                  <a:pt x="20852" y="17696"/>
                  <a:pt x="20892" y="17747"/>
                  <a:pt x="20884" y="17761"/>
                </a:cubicBezTo>
                <a:cubicBezTo>
                  <a:pt x="20876" y="17775"/>
                  <a:pt x="20799" y="17788"/>
                  <a:pt x="20712" y="17788"/>
                </a:cubicBezTo>
                <a:lnTo>
                  <a:pt x="20551" y="17788"/>
                </a:lnTo>
                <a:lnTo>
                  <a:pt x="20551" y="17873"/>
                </a:lnTo>
                <a:lnTo>
                  <a:pt x="20551" y="17959"/>
                </a:lnTo>
                <a:lnTo>
                  <a:pt x="20759" y="17949"/>
                </a:lnTo>
                <a:lnTo>
                  <a:pt x="20966" y="17943"/>
                </a:lnTo>
                <a:lnTo>
                  <a:pt x="20975" y="17804"/>
                </a:lnTo>
                <a:cubicBezTo>
                  <a:pt x="20986" y="17635"/>
                  <a:pt x="20945" y="17527"/>
                  <a:pt x="20837" y="17431"/>
                </a:cubicBezTo>
                <a:lnTo>
                  <a:pt x="20756" y="17359"/>
                </a:lnTo>
                <a:close/>
                <a:moveTo>
                  <a:pt x="4832" y="17372"/>
                </a:moveTo>
                <a:cubicBezTo>
                  <a:pt x="4827" y="17373"/>
                  <a:pt x="4823" y="17385"/>
                  <a:pt x="4822" y="17411"/>
                </a:cubicBezTo>
                <a:cubicBezTo>
                  <a:pt x="4822" y="17448"/>
                  <a:pt x="4783" y="17495"/>
                  <a:pt x="4722" y="17537"/>
                </a:cubicBezTo>
                <a:cubicBezTo>
                  <a:pt x="4606" y="17616"/>
                  <a:pt x="4547" y="17746"/>
                  <a:pt x="4609" y="17788"/>
                </a:cubicBezTo>
                <a:cubicBezTo>
                  <a:pt x="4663" y="17824"/>
                  <a:pt x="4779" y="17823"/>
                  <a:pt x="4816" y="17784"/>
                </a:cubicBezTo>
                <a:cubicBezTo>
                  <a:pt x="4839" y="17760"/>
                  <a:pt x="4853" y="17772"/>
                  <a:pt x="4879" y="17834"/>
                </a:cubicBezTo>
                <a:cubicBezTo>
                  <a:pt x="4898" y="17879"/>
                  <a:pt x="4926" y="17925"/>
                  <a:pt x="4942" y="17936"/>
                </a:cubicBezTo>
                <a:cubicBezTo>
                  <a:pt x="4977" y="17963"/>
                  <a:pt x="5202" y="17960"/>
                  <a:pt x="5243" y="17933"/>
                </a:cubicBezTo>
                <a:cubicBezTo>
                  <a:pt x="5323" y="17879"/>
                  <a:pt x="5349" y="17593"/>
                  <a:pt x="5278" y="17547"/>
                </a:cubicBezTo>
                <a:cubicBezTo>
                  <a:pt x="5239" y="17521"/>
                  <a:pt x="5221" y="17641"/>
                  <a:pt x="5256" y="17699"/>
                </a:cubicBezTo>
                <a:cubicBezTo>
                  <a:pt x="5309" y="17788"/>
                  <a:pt x="5242" y="17844"/>
                  <a:pt x="5086" y="17844"/>
                </a:cubicBezTo>
                <a:cubicBezTo>
                  <a:pt x="4934" y="17844"/>
                  <a:pt x="4916" y="17818"/>
                  <a:pt x="4888" y="17590"/>
                </a:cubicBezTo>
                <a:cubicBezTo>
                  <a:pt x="4873" y="17466"/>
                  <a:pt x="4845" y="17368"/>
                  <a:pt x="4832" y="17372"/>
                </a:cubicBezTo>
                <a:close/>
                <a:moveTo>
                  <a:pt x="16325" y="17372"/>
                </a:moveTo>
                <a:cubicBezTo>
                  <a:pt x="16320" y="17373"/>
                  <a:pt x="16319" y="17385"/>
                  <a:pt x="16318" y="17411"/>
                </a:cubicBezTo>
                <a:cubicBezTo>
                  <a:pt x="16318" y="17448"/>
                  <a:pt x="16280" y="17495"/>
                  <a:pt x="16218" y="17537"/>
                </a:cubicBezTo>
                <a:cubicBezTo>
                  <a:pt x="16102" y="17616"/>
                  <a:pt x="16043" y="17746"/>
                  <a:pt x="16105" y="17788"/>
                </a:cubicBezTo>
                <a:cubicBezTo>
                  <a:pt x="16160" y="17824"/>
                  <a:pt x="16275" y="17823"/>
                  <a:pt x="16312" y="17784"/>
                </a:cubicBezTo>
                <a:cubicBezTo>
                  <a:pt x="16335" y="17760"/>
                  <a:pt x="16349" y="17772"/>
                  <a:pt x="16375" y="17834"/>
                </a:cubicBezTo>
                <a:cubicBezTo>
                  <a:pt x="16394" y="17879"/>
                  <a:pt x="16423" y="17925"/>
                  <a:pt x="16438" y="17936"/>
                </a:cubicBezTo>
                <a:cubicBezTo>
                  <a:pt x="16487" y="17973"/>
                  <a:pt x="16619" y="17958"/>
                  <a:pt x="16670" y="17910"/>
                </a:cubicBezTo>
                <a:cubicBezTo>
                  <a:pt x="16717" y="17865"/>
                  <a:pt x="16727" y="17865"/>
                  <a:pt x="16799" y="17910"/>
                </a:cubicBezTo>
                <a:cubicBezTo>
                  <a:pt x="16894" y="17969"/>
                  <a:pt x="17078" y="17970"/>
                  <a:pt x="17132" y="17913"/>
                </a:cubicBezTo>
                <a:cubicBezTo>
                  <a:pt x="17154" y="17890"/>
                  <a:pt x="17179" y="17846"/>
                  <a:pt x="17188" y="17814"/>
                </a:cubicBezTo>
                <a:cubicBezTo>
                  <a:pt x="17210" y="17743"/>
                  <a:pt x="17183" y="17563"/>
                  <a:pt x="17151" y="17563"/>
                </a:cubicBezTo>
                <a:cubicBezTo>
                  <a:pt x="17108" y="17563"/>
                  <a:pt x="17101" y="17631"/>
                  <a:pt x="17138" y="17708"/>
                </a:cubicBezTo>
                <a:cubicBezTo>
                  <a:pt x="17171" y="17777"/>
                  <a:pt x="17169" y="17788"/>
                  <a:pt x="17122" y="17814"/>
                </a:cubicBezTo>
                <a:cubicBezTo>
                  <a:pt x="17029" y="17867"/>
                  <a:pt x="16862" y="17851"/>
                  <a:pt x="16818" y="17784"/>
                </a:cubicBezTo>
                <a:lnTo>
                  <a:pt x="16777" y="17725"/>
                </a:lnTo>
                <a:lnTo>
                  <a:pt x="16705" y="17784"/>
                </a:lnTo>
                <a:cubicBezTo>
                  <a:pt x="16613" y="17860"/>
                  <a:pt x="16465" y="17866"/>
                  <a:pt x="16428" y="17794"/>
                </a:cubicBezTo>
                <a:cubicBezTo>
                  <a:pt x="16414" y="17766"/>
                  <a:pt x="16391" y="17674"/>
                  <a:pt x="16381" y="17590"/>
                </a:cubicBezTo>
                <a:cubicBezTo>
                  <a:pt x="16366" y="17466"/>
                  <a:pt x="16338" y="17368"/>
                  <a:pt x="16325" y="17372"/>
                </a:cubicBezTo>
                <a:close/>
                <a:moveTo>
                  <a:pt x="8254" y="17398"/>
                </a:moveTo>
                <a:cubicBezTo>
                  <a:pt x="8254" y="17424"/>
                  <a:pt x="8210" y="17482"/>
                  <a:pt x="8157" y="17524"/>
                </a:cubicBezTo>
                <a:cubicBezTo>
                  <a:pt x="8105" y="17566"/>
                  <a:pt x="8043" y="17635"/>
                  <a:pt x="8022" y="17679"/>
                </a:cubicBezTo>
                <a:cubicBezTo>
                  <a:pt x="7987" y="17751"/>
                  <a:pt x="7987" y="17761"/>
                  <a:pt x="8035" y="17788"/>
                </a:cubicBezTo>
                <a:cubicBezTo>
                  <a:pt x="8104" y="17826"/>
                  <a:pt x="8206" y="17825"/>
                  <a:pt x="8245" y="17784"/>
                </a:cubicBezTo>
                <a:cubicBezTo>
                  <a:pt x="8269" y="17759"/>
                  <a:pt x="8282" y="17769"/>
                  <a:pt x="8305" y="17831"/>
                </a:cubicBezTo>
                <a:cubicBezTo>
                  <a:pt x="8321" y="17875"/>
                  <a:pt x="8350" y="17921"/>
                  <a:pt x="8367" y="17933"/>
                </a:cubicBezTo>
                <a:cubicBezTo>
                  <a:pt x="8413" y="17963"/>
                  <a:pt x="8595" y="17962"/>
                  <a:pt x="8653" y="17930"/>
                </a:cubicBezTo>
                <a:cubicBezTo>
                  <a:pt x="8730" y="17887"/>
                  <a:pt x="8769" y="17732"/>
                  <a:pt x="8732" y="17619"/>
                </a:cubicBezTo>
                <a:cubicBezTo>
                  <a:pt x="8705" y="17539"/>
                  <a:pt x="8694" y="17534"/>
                  <a:pt x="8672" y="17576"/>
                </a:cubicBezTo>
                <a:cubicBezTo>
                  <a:pt x="8655" y="17609"/>
                  <a:pt x="8658" y="17648"/>
                  <a:pt x="8678" y="17695"/>
                </a:cubicBezTo>
                <a:cubicBezTo>
                  <a:pt x="8723" y="17799"/>
                  <a:pt x="8675" y="17844"/>
                  <a:pt x="8518" y="17844"/>
                </a:cubicBezTo>
                <a:cubicBezTo>
                  <a:pt x="8368" y="17844"/>
                  <a:pt x="8348" y="17822"/>
                  <a:pt x="8317" y="17606"/>
                </a:cubicBezTo>
                <a:cubicBezTo>
                  <a:pt x="8295" y="17445"/>
                  <a:pt x="8257" y="17319"/>
                  <a:pt x="8254" y="17398"/>
                </a:cubicBezTo>
                <a:close/>
                <a:moveTo>
                  <a:pt x="12751" y="17425"/>
                </a:moveTo>
                <a:cubicBezTo>
                  <a:pt x="12739" y="17426"/>
                  <a:pt x="12727" y="17437"/>
                  <a:pt x="12707" y="17458"/>
                </a:cubicBezTo>
                <a:cubicBezTo>
                  <a:pt x="12664" y="17503"/>
                  <a:pt x="12665" y="17509"/>
                  <a:pt x="12713" y="17547"/>
                </a:cubicBezTo>
                <a:cubicBezTo>
                  <a:pt x="12758" y="17581"/>
                  <a:pt x="12770" y="17580"/>
                  <a:pt x="12798" y="17540"/>
                </a:cubicBezTo>
                <a:cubicBezTo>
                  <a:pt x="12824" y="17503"/>
                  <a:pt x="12823" y="17484"/>
                  <a:pt x="12792" y="17451"/>
                </a:cubicBezTo>
                <a:cubicBezTo>
                  <a:pt x="12775" y="17433"/>
                  <a:pt x="12763" y="17424"/>
                  <a:pt x="12751" y="17425"/>
                </a:cubicBezTo>
                <a:close/>
                <a:moveTo>
                  <a:pt x="7397" y="17510"/>
                </a:moveTo>
                <a:cubicBezTo>
                  <a:pt x="7357" y="17515"/>
                  <a:pt x="7316" y="17566"/>
                  <a:pt x="7290" y="17662"/>
                </a:cubicBezTo>
                <a:cubicBezTo>
                  <a:pt x="7251" y="17810"/>
                  <a:pt x="7279" y="17881"/>
                  <a:pt x="7372" y="17867"/>
                </a:cubicBezTo>
                <a:cubicBezTo>
                  <a:pt x="7473" y="17851"/>
                  <a:pt x="7487" y="17881"/>
                  <a:pt x="7429" y="17986"/>
                </a:cubicBezTo>
                <a:cubicBezTo>
                  <a:pt x="7352" y="18123"/>
                  <a:pt x="7191" y="18223"/>
                  <a:pt x="7055" y="18220"/>
                </a:cubicBezTo>
                <a:cubicBezTo>
                  <a:pt x="6991" y="18218"/>
                  <a:pt x="6939" y="18224"/>
                  <a:pt x="6939" y="18230"/>
                </a:cubicBezTo>
                <a:cubicBezTo>
                  <a:pt x="6939" y="18236"/>
                  <a:pt x="6977" y="18259"/>
                  <a:pt x="7023" y="18279"/>
                </a:cubicBezTo>
                <a:cubicBezTo>
                  <a:pt x="7174" y="18346"/>
                  <a:pt x="7330" y="18266"/>
                  <a:pt x="7429" y="18071"/>
                </a:cubicBezTo>
                <a:cubicBezTo>
                  <a:pt x="7513" y="17905"/>
                  <a:pt x="7536" y="17778"/>
                  <a:pt x="7501" y="17642"/>
                </a:cubicBezTo>
                <a:cubicBezTo>
                  <a:pt x="7477" y="17551"/>
                  <a:pt x="7438" y="17506"/>
                  <a:pt x="7397" y="17510"/>
                </a:cubicBezTo>
                <a:close/>
                <a:moveTo>
                  <a:pt x="11850" y="17510"/>
                </a:moveTo>
                <a:cubicBezTo>
                  <a:pt x="11779" y="17525"/>
                  <a:pt x="11696" y="17704"/>
                  <a:pt x="11718" y="17798"/>
                </a:cubicBezTo>
                <a:cubicBezTo>
                  <a:pt x="11734" y="17865"/>
                  <a:pt x="11749" y="17875"/>
                  <a:pt x="11822" y="17867"/>
                </a:cubicBezTo>
                <a:cubicBezTo>
                  <a:pt x="11941" y="17854"/>
                  <a:pt x="11943" y="17905"/>
                  <a:pt x="11825" y="18042"/>
                </a:cubicBezTo>
                <a:cubicBezTo>
                  <a:pt x="11704" y="18182"/>
                  <a:pt x="11573" y="18248"/>
                  <a:pt x="11464" y="18223"/>
                </a:cubicBezTo>
                <a:cubicBezTo>
                  <a:pt x="11361" y="18199"/>
                  <a:pt x="11367" y="18232"/>
                  <a:pt x="11473" y="18279"/>
                </a:cubicBezTo>
                <a:cubicBezTo>
                  <a:pt x="11631" y="18349"/>
                  <a:pt x="11794" y="18253"/>
                  <a:pt x="11897" y="18029"/>
                </a:cubicBezTo>
                <a:cubicBezTo>
                  <a:pt x="11987" y="17833"/>
                  <a:pt x="11956" y="17489"/>
                  <a:pt x="11850" y="17510"/>
                </a:cubicBezTo>
                <a:close/>
                <a:moveTo>
                  <a:pt x="13879" y="17563"/>
                </a:moveTo>
                <a:cubicBezTo>
                  <a:pt x="13832" y="17563"/>
                  <a:pt x="13820" y="17626"/>
                  <a:pt x="13853" y="17692"/>
                </a:cubicBezTo>
                <a:cubicBezTo>
                  <a:pt x="13881" y="17746"/>
                  <a:pt x="13881" y="17766"/>
                  <a:pt x="13853" y="17801"/>
                </a:cubicBezTo>
                <a:cubicBezTo>
                  <a:pt x="13802" y="17866"/>
                  <a:pt x="13605" y="17857"/>
                  <a:pt x="13546" y="17788"/>
                </a:cubicBezTo>
                <a:cubicBezTo>
                  <a:pt x="13498" y="17732"/>
                  <a:pt x="13496" y="17732"/>
                  <a:pt x="13429" y="17788"/>
                </a:cubicBezTo>
                <a:cubicBezTo>
                  <a:pt x="13337" y="17864"/>
                  <a:pt x="13171" y="17862"/>
                  <a:pt x="13119" y="17784"/>
                </a:cubicBezTo>
                <a:lnTo>
                  <a:pt x="13081" y="17725"/>
                </a:lnTo>
                <a:lnTo>
                  <a:pt x="13049" y="17788"/>
                </a:lnTo>
                <a:cubicBezTo>
                  <a:pt x="13024" y="17837"/>
                  <a:pt x="13025" y="17857"/>
                  <a:pt x="13059" y="17897"/>
                </a:cubicBezTo>
                <a:cubicBezTo>
                  <a:pt x="13108" y="17953"/>
                  <a:pt x="13114" y="18130"/>
                  <a:pt x="13071" y="18213"/>
                </a:cubicBezTo>
                <a:cubicBezTo>
                  <a:pt x="13011" y="18332"/>
                  <a:pt x="12713" y="18394"/>
                  <a:pt x="12569" y="18316"/>
                </a:cubicBezTo>
                <a:cubicBezTo>
                  <a:pt x="12459" y="18256"/>
                  <a:pt x="12431" y="18182"/>
                  <a:pt x="12472" y="18062"/>
                </a:cubicBezTo>
                <a:cubicBezTo>
                  <a:pt x="12491" y="18004"/>
                  <a:pt x="12497" y="17964"/>
                  <a:pt x="12484" y="17972"/>
                </a:cubicBezTo>
                <a:cubicBezTo>
                  <a:pt x="12472" y="17981"/>
                  <a:pt x="12447" y="18039"/>
                  <a:pt x="12431" y="18101"/>
                </a:cubicBezTo>
                <a:cubicBezTo>
                  <a:pt x="12395" y="18242"/>
                  <a:pt x="12433" y="18384"/>
                  <a:pt x="12519" y="18428"/>
                </a:cubicBezTo>
                <a:cubicBezTo>
                  <a:pt x="12616" y="18477"/>
                  <a:pt x="12827" y="18467"/>
                  <a:pt x="12936" y="18408"/>
                </a:cubicBezTo>
                <a:cubicBezTo>
                  <a:pt x="13051" y="18346"/>
                  <a:pt x="13098" y="18274"/>
                  <a:pt x="13141" y="18098"/>
                </a:cubicBezTo>
                <a:cubicBezTo>
                  <a:pt x="13168" y="17984"/>
                  <a:pt x="13180" y="17970"/>
                  <a:pt x="13263" y="17956"/>
                </a:cubicBezTo>
                <a:cubicBezTo>
                  <a:pt x="13314" y="17947"/>
                  <a:pt x="13383" y="17921"/>
                  <a:pt x="13414" y="17900"/>
                </a:cubicBezTo>
                <a:cubicBezTo>
                  <a:pt x="13462" y="17868"/>
                  <a:pt x="13479" y="17870"/>
                  <a:pt x="13533" y="17910"/>
                </a:cubicBezTo>
                <a:cubicBezTo>
                  <a:pt x="13598" y="17957"/>
                  <a:pt x="13787" y="17971"/>
                  <a:pt x="13844" y="17933"/>
                </a:cubicBezTo>
                <a:cubicBezTo>
                  <a:pt x="13925" y="17879"/>
                  <a:pt x="13954" y="17563"/>
                  <a:pt x="13879" y="17563"/>
                </a:cubicBezTo>
                <a:close/>
                <a:moveTo>
                  <a:pt x="1629" y="17623"/>
                </a:moveTo>
                <a:cubicBezTo>
                  <a:pt x="1616" y="17638"/>
                  <a:pt x="1607" y="17681"/>
                  <a:pt x="1607" y="17745"/>
                </a:cubicBezTo>
                <a:cubicBezTo>
                  <a:pt x="1607" y="17855"/>
                  <a:pt x="1630" y="17890"/>
                  <a:pt x="1742" y="17943"/>
                </a:cubicBezTo>
                <a:cubicBezTo>
                  <a:pt x="1814" y="17977"/>
                  <a:pt x="1906" y="17983"/>
                  <a:pt x="2156" y="17976"/>
                </a:cubicBezTo>
                <a:cubicBezTo>
                  <a:pt x="2547" y="17964"/>
                  <a:pt x="2729" y="17899"/>
                  <a:pt x="2731" y="17771"/>
                </a:cubicBezTo>
                <a:cubicBezTo>
                  <a:pt x="2731" y="17752"/>
                  <a:pt x="2690" y="17760"/>
                  <a:pt x="2624" y="17794"/>
                </a:cubicBezTo>
                <a:cubicBezTo>
                  <a:pt x="2535" y="17841"/>
                  <a:pt x="2456" y="17851"/>
                  <a:pt x="2188" y="17854"/>
                </a:cubicBezTo>
                <a:cubicBezTo>
                  <a:pt x="1807" y="17858"/>
                  <a:pt x="1698" y="17820"/>
                  <a:pt x="1669" y="17672"/>
                </a:cubicBezTo>
                <a:cubicBezTo>
                  <a:pt x="1660" y="17620"/>
                  <a:pt x="1642" y="17607"/>
                  <a:pt x="1629" y="17623"/>
                </a:cubicBezTo>
                <a:close/>
                <a:moveTo>
                  <a:pt x="13900" y="18141"/>
                </a:moveTo>
                <a:cubicBezTo>
                  <a:pt x="13889" y="18142"/>
                  <a:pt x="13877" y="18153"/>
                  <a:pt x="13863" y="18174"/>
                </a:cubicBezTo>
                <a:cubicBezTo>
                  <a:pt x="13835" y="18214"/>
                  <a:pt x="13824" y="18215"/>
                  <a:pt x="13787" y="18184"/>
                </a:cubicBezTo>
                <a:cubicBezTo>
                  <a:pt x="13753" y="18153"/>
                  <a:pt x="13736" y="18155"/>
                  <a:pt x="13703" y="18184"/>
                </a:cubicBezTo>
                <a:cubicBezTo>
                  <a:pt x="13666" y="18215"/>
                  <a:pt x="13669" y="18223"/>
                  <a:pt x="13709" y="18269"/>
                </a:cubicBezTo>
                <a:cubicBezTo>
                  <a:pt x="13751" y="18318"/>
                  <a:pt x="13758" y="18319"/>
                  <a:pt x="13803" y="18276"/>
                </a:cubicBezTo>
                <a:cubicBezTo>
                  <a:pt x="13841" y="18240"/>
                  <a:pt x="13859" y="18238"/>
                  <a:pt x="13888" y="18263"/>
                </a:cubicBezTo>
                <a:cubicBezTo>
                  <a:pt x="13917" y="18288"/>
                  <a:pt x="13932" y="18285"/>
                  <a:pt x="13960" y="18250"/>
                </a:cubicBezTo>
                <a:cubicBezTo>
                  <a:pt x="13991" y="18211"/>
                  <a:pt x="13990" y="18197"/>
                  <a:pt x="13948" y="18164"/>
                </a:cubicBezTo>
                <a:cubicBezTo>
                  <a:pt x="13926" y="18147"/>
                  <a:pt x="13912" y="18139"/>
                  <a:pt x="13900" y="18141"/>
                </a:cubicBezTo>
                <a:close/>
                <a:moveTo>
                  <a:pt x="2329" y="18187"/>
                </a:moveTo>
                <a:cubicBezTo>
                  <a:pt x="2300" y="18196"/>
                  <a:pt x="2247" y="18223"/>
                  <a:pt x="2169" y="18266"/>
                </a:cubicBezTo>
                <a:cubicBezTo>
                  <a:pt x="2010" y="18354"/>
                  <a:pt x="2001" y="18380"/>
                  <a:pt x="2156" y="18302"/>
                </a:cubicBezTo>
                <a:cubicBezTo>
                  <a:pt x="2226" y="18268"/>
                  <a:pt x="2257" y="18263"/>
                  <a:pt x="2279" y="18286"/>
                </a:cubicBezTo>
                <a:cubicBezTo>
                  <a:pt x="2301" y="18309"/>
                  <a:pt x="2273" y="18338"/>
                  <a:pt x="2172" y="18392"/>
                </a:cubicBezTo>
                <a:cubicBezTo>
                  <a:pt x="2096" y="18432"/>
                  <a:pt x="2034" y="18470"/>
                  <a:pt x="2034" y="18477"/>
                </a:cubicBezTo>
                <a:cubicBezTo>
                  <a:pt x="2034" y="18485"/>
                  <a:pt x="2107" y="18452"/>
                  <a:pt x="2197" y="18405"/>
                </a:cubicBezTo>
                <a:cubicBezTo>
                  <a:pt x="2321" y="18339"/>
                  <a:pt x="2354" y="18310"/>
                  <a:pt x="2332" y="18283"/>
                </a:cubicBezTo>
                <a:cubicBezTo>
                  <a:pt x="2312" y="18257"/>
                  <a:pt x="2313" y="18237"/>
                  <a:pt x="2335" y="18213"/>
                </a:cubicBezTo>
                <a:cubicBezTo>
                  <a:pt x="2361" y="18186"/>
                  <a:pt x="2358" y="18178"/>
                  <a:pt x="2329" y="18187"/>
                </a:cubicBezTo>
                <a:close/>
                <a:moveTo>
                  <a:pt x="4992" y="18194"/>
                </a:moveTo>
                <a:cubicBezTo>
                  <a:pt x="4998" y="18176"/>
                  <a:pt x="4929" y="18200"/>
                  <a:pt x="4835" y="18246"/>
                </a:cubicBezTo>
                <a:cubicBezTo>
                  <a:pt x="4741" y="18293"/>
                  <a:pt x="4657" y="18348"/>
                  <a:pt x="4650" y="18368"/>
                </a:cubicBezTo>
                <a:cubicBezTo>
                  <a:pt x="4642" y="18389"/>
                  <a:pt x="4712" y="18366"/>
                  <a:pt x="4810" y="18316"/>
                </a:cubicBezTo>
                <a:cubicBezTo>
                  <a:pt x="4904" y="18267"/>
                  <a:pt x="4985" y="18211"/>
                  <a:pt x="4992" y="18194"/>
                </a:cubicBezTo>
                <a:close/>
                <a:moveTo>
                  <a:pt x="13568" y="18197"/>
                </a:moveTo>
                <a:cubicBezTo>
                  <a:pt x="13544" y="18187"/>
                  <a:pt x="13507" y="18195"/>
                  <a:pt x="13486" y="18213"/>
                </a:cubicBezTo>
                <a:cubicBezTo>
                  <a:pt x="13456" y="18239"/>
                  <a:pt x="13435" y="18241"/>
                  <a:pt x="13398" y="18217"/>
                </a:cubicBezTo>
                <a:cubicBezTo>
                  <a:pt x="13359" y="18191"/>
                  <a:pt x="13345" y="18194"/>
                  <a:pt x="13332" y="18230"/>
                </a:cubicBezTo>
                <a:cubicBezTo>
                  <a:pt x="13323" y="18254"/>
                  <a:pt x="13328" y="18291"/>
                  <a:pt x="13345" y="18312"/>
                </a:cubicBezTo>
                <a:cubicBezTo>
                  <a:pt x="13384" y="18362"/>
                  <a:pt x="13398" y="18361"/>
                  <a:pt x="13439" y="18302"/>
                </a:cubicBezTo>
                <a:cubicBezTo>
                  <a:pt x="13468" y="18261"/>
                  <a:pt x="13478" y="18258"/>
                  <a:pt x="13517" y="18293"/>
                </a:cubicBezTo>
                <a:cubicBezTo>
                  <a:pt x="13556" y="18326"/>
                  <a:pt x="13566" y="18327"/>
                  <a:pt x="13586" y="18293"/>
                </a:cubicBezTo>
                <a:cubicBezTo>
                  <a:pt x="13621" y="18235"/>
                  <a:pt x="13617" y="18217"/>
                  <a:pt x="13568" y="18197"/>
                </a:cubicBezTo>
                <a:close/>
                <a:moveTo>
                  <a:pt x="16479" y="18197"/>
                </a:moveTo>
                <a:cubicBezTo>
                  <a:pt x="16502" y="18167"/>
                  <a:pt x="16450" y="18181"/>
                  <a:pt x="16337" y="18240"/>
                </a:cubicBezTo>
                <a:cubicBezTo>
                  <a:pt x="16239" y="18291"/>
                  <a:pt x="16153" y="18352"/>
                  <a:pt x="16146" y="18372"/>
                </a:cubicBezTo>
                <a:cubicBezTo>
                  <a:pt x="16129" y="18418"/>
                  <a:pt x="16428" y="18261"/>
                  <a:pt x="16479" y="18197"/>
                </a:cubicBezTo>
                <a:close/>
                <a:moveTo>
                  <a:pt x="8377" y="18203"/>
                </a:moveTo>
                <a:cubicBezTo>
                  <a:pt x="8416" y="18157"/>
                  <a:pt x="8394" y="18163"/>
                  <a:pt x="8261" y="18233"/>
                </a:cubicBezTo>
                <a:cubicBezTo>
                  <a:pt x="8085" y="18326"/>
                  <a:pt x="8045" y="18365"/>
                  <a:pt x="8091" y="18395"/>
                </a:cubicBezTo>
                <a:cubicBezTo>
                  <a:pt x="8111" y="18407"/>
                  <a:pt x="8109" y="18427"/>
                  <a:pt x="8085" y="18458"/>
                </a:cubicBezTo>
                <a:cubicBezTo>
                  <a:pt x="8066" y="18482"/>
                  <a:pt x="8064" y="18494"/>
                  <a:pt x="8079" y="18487"/>
                </a:cubicBezTo>
                <a:cubicBezTo>
                  <a:pt x="8375" y="18355"/>
                  <a:pt x="8422" y="18321"/>
                  <a:pt x="8358" y="18279"/>
                </a:cubicBezTo>
                <a:cubicBezTo>
                  <a:pt x="8339" y="18267"/>
                  <a:pt x="8345" y="18241"/>
                  <a:pt x="8377" y="18203"/>
                </a:cubicBezTo>
                <a:close/>
                <a:moveTo>
                  <a:pt x="16761" y="18207"/>
                </a:moveTo>
                <a:cubicBezTo>
                  <a:pt x="16744" y="18222"/>
                  <a:pt x="16704" y="18228"/>
                  <a:pt x="16673" y="18220"/>
                </a:cubicBezTo>
                <a:cubicBezTo>
                  <a:pt x="16604" y="18201"/>
                  <a:pt x="16570" y="18254"/>
                  <a:pt x="16614" y="18309"/>
                </a:cubicBezTo>
                <a:cubicBezTo>
                  <a:pt x="16655" y="18361"/>
                  <a:pt x="16667" y="18361"/>
                  <a:pt x="16708" y="18302"/>
                </a:cubicBezTo>
                <a:cubicBezTo>
                  <a:pt x="16737" y="18261"/>
                  <a:pt x="16747" y="18258"/>
                  <a:pt x="16786" y="18293"/>
                </a:cubicBezTo>
                <a:cubicBezTo>
                  <a:pt x="16825" y="18326"/>
                  <a:pt x="16835" y="18327"/>
                  <a:pt x="16855" y="18293"/>
                </a:cubicBezTo>
                <a:cubicBezTo>
                  <a:pt x="16869" y="18270"/>
                  <a:pt x="16880" y="18243"/>
                  <a:pt x="16881" y="18233"/>
                </a:cubicBezTo>
                <a:cubicBezTo>
                  <a:pt x="16881" y="18199"/>
                  <a:pt x="16793" y="18179"/>
                  <a:pt x="16761" y="18207"/>
                </a:cubicBezTo>
                <a:close/>
                <a:moveTo>
                  <a:pt x="5249" y="19778"/>
                </a:moveTo>
                <a:cubicBezTo>
                  <a:pt x="5250" y="19748"/>
                  <a:pt x="4905" y="19932"/>
                  <a:pt x="4891" y="19969"/>
                </a:cubicBezTo>
                <a:cubicBezTo>
                  <a:pt x="4885" y="19986"/>
                  <a:pt x="4963" y="19955"/>
                  <a:pt x="5064" y="19900"/>
                </a:cubicBezTo>
                <a:cubicBezTo>
                  <a:pt x="5165" y="19845"/>
                  <a:pt x="5249" y="19789"/>
                  <a:pt x="5249" y="19778"/>
                </a:cubicBezTo>
                <a:close/>
                <a:moveTo>
                  <a:pt x="15103" y="19844"/>
                </a:moveTo>
                <a:cubicBezTo>
                  <a:pt x="15074" y="19876"/>
                  <a:pt x="15070" y="19935"/>
                  <a:pt x="15087" y="20124"/>
                </a:cubicBezTo>
                <a:cubicBezTo>
                  <a:pt x="15100" y="20256"/>
                  <a:pt x="15116" y="20448"/>
                  <a:pt x="15125" y="20553"/>
                </a:cubicBezTo>
                <a:cubicBezTo>
                  <a:pt x="15135" y="20664"/>
                  <a:pt x="15158" y="20760"/>
                  <a:pt x="15182" y="20784"/>
                </a:cubicBezTo>
                <a:cubicBezTo>
                  <a:pt x="15240" y="20846"/>
                  <a:pt x="15412" y="20837"/>
                  <a:pt x="15496" y="20768"/>
                </a:cubicBezTo>
                <a:lnTo>
                  <a:pt x="15568" y="20711"/>
                </a:lnTo>
                <a:lnTo>
                  <a:pt x="15681" y="20797"/>
                </a:lnTo>
                <a:cubicBezTo>
                  <a:pt x="15813" y="20899"/>
                  <a:pt x="15837" y="20903"/>
                  <a:pt x="15882" y="20827"/>
                </a:cubicBezTo>
                <a:cubicBezTo>
                  <a:pt x="15909" y="20782"/>
                  <a:pt x="15926" y="20774"/>
                  <a:pt x="15967" y="20797"/>
                </a:cubicBezTo>
                <a:cubicBezTo>
                  <a:pt x="16057" y="20848"/>
                  <a:pt x="16205" y="20830"/>
                  <a:pt x="16340" y="20751"/>
                </a:cubicBezTo>
                <a:lnTo>
                  <a:pt x="16469" y="20675"/>
                </a:lnTo>
                <a:lnTo>
                  <a:pt x="16557" y="20751"/>
                </a:lnTo>
                <a:cubicBezTo>
                  <a:pt x="16657" y="20839"/>
                  <a:pt x="16848" y="20857"/>
                  <a:pt x="16906" y="20784"/>
                </a:cubicBezTo>
                <a:cubicBezTo>
                  <a:pt x="16924" y="20761"/>
                  <a:pt x="16956" y="20741"/>
                  <a:pt x="16975" y="20741"/>
                </a:cubicBezTo>
                <a:cubicBezTo>
                  <a:pt x="16993" y="20741"/>
                  <a:pt x="17022" y="20761"/>
                  <a:pt x="17041" y="20784"/>
                </a:cubicBezTo>
                <a:cubicBezTo>
                  <a:pt x="17085" y="20840"/>
                  <a:pt x="17253" y="20839"/>
                  <a:pt x="17314" y="20781"/>
                </a:cubicBezTo>
                <a:cubicBezTo>
                  <a:pt x="17359" y="20737"/>
                  <a:pt x="17366" y="20737"/>
                  <a:pt x="17411" y="20781"/>
                </a:cubicBezTo>
                <a:cubicBezTo>
                  <a:pt x="17479" y="20845"/>
                  <a:pt x="17610" y="20839"/>
                  <a:pt x="17697" y="20768"/>
                </a:cubicBezTo>
                <a:cubicBezTo>
                  <a:pt x="17751" y="20723"/>
                  <a:pt x="17775" y="20714"/>
                  <a:pt x="17797" y="20738"/>
                </a:cubicBezTo>
                <a:cubicBezTo>
                  <a:pt x="17838" y="20780"/>
                  <a:pt x="17940" y="20778"/>
                  <a:pt x="17973" y="20735"/>
                </a:cubicBezTo>
                <a:cubicBezTo>
                  <a:pt x="18013" y="20682"/>
                  <a:pt x="18032" y="20565"/>
                  <a:pt x="18014" y="20494"/>
                </a:cubicBezTo>
                <a:cubicBezTo>
                  <a:pt x="17999" y="20435"/>
                  <a:pt x="17996" y="20434"/>
                  <a:pt x="17964" y="20480"/>
                </a:cubicBezTo>
                <a:cubicBezTo>
                  <a:pt x="17940" y="20514"/>
                  <a:pt x="17939" y="20543"/>
                  <a:pt x="17958" y="20566"/>
                </a:cubicBezTo>
                <a:cubicBezTo>
                  <a:pt x="17972" y="20585"/>
                  <a:pt x="17977" y="20613"/>
                  <a:pt x="17967" y="20629"/>
                </a:cubicBezTo>
                <a:cubicBezTo>
                  <a:pt x="17937" y="20680"/>
                  <a:pt x="17876" y="20661"/>
                  <a:pt x="17829" y="20586"/>
                </a:cubicBezTo>
                <a:lnTo>
                  <a:pt x="17782" y="20513"/>
                </a:lnTo>
                <a:lnTo>
                  <a:pt x="17747" y="20586"/>
                </a:lnTo>
                <a:cubicBezTo>
                  <a:pt x="17678" y="20725"/>
                  <a:pt x="17503" y="20761"/>
                  <a:pt x="17430" y="20652"/>
                </a:cubicBezTo>
                <a:lnTo>
                  <a:pt x="17389" y="20589"/>
                </a:lnTo>
                <a:lnTo>
                  <a:pt x="17348" y="20652"/>
                </a:lnTo>
                <a:cubicBezTo>
                  <a:pt x="17292" y="20736"/>
                  <a:pt x="17086" y="20744"/>
                  <a:pt x="17038" y="20662"/>
                </a:cubicBezTo>
                <a:cubicBezTo>
                  <a:pt x="17006" y="20609"/>
                  <a:pt x="17002" y="20609"/>
                  <a:pt x="16937" y="20662"/>
                </a:cubicBezTo>
                <a:cubicBezTo>
                  <a:pt x="16816" y="20762"/>
                  <a:pt x="16482" y="20703"/>
                  <a:pt x="16598" y="20603"/>
                </a:cubicBezTo>
                <a:cubicBezTo>
                  <a:pt x="16648" y="20559"/>
                  <a:pt x="16652" y="20485"/>
                  <a:pt x="16607" y="20438"/>
                </a:cubicBezTo>
                <a:cubicBezTo>
                  <a:pt x="16560" y="20388"/>
                  <a:pt x="16356" y="20398"/>
                  <a:pt x="16306" y="20451"/>
                </a:cubicBezTo>
                <a:cubicBezTo>
                  <a:pt x="16251" y="20508"/>
                  <a:pt x="16253" y="20512"/>
                  <a:pt x="16325" y="20576"/>
                </a:cubicBezTo>
                <a:cubicBezTo>
                  <a:pt x="16384" y="20629"/>
                  <a:pt x="16382" y="20630"/>
                  <a:pt x="16331" y="20672"/>
                </a:cubicBezTo>
                <a:cubicBezTo>
                  <a:pt x="16300" y="20697"/>
                  <a:pt x="16223" y="20715"/>
                  <a:pt x="16136" y="20715"/>
                </a:cubicBezTo>
                <a:cubicBezTo>
                  <a:pt x="16003" y="20715"/>
                  <a:pt x="15983" y="20704"/>
                  <a:pt x="15863" y="20586"/>
                </a:cubicBezTo>
                <a:cubicBezTo>
                  <a:pt x="15777" y="20501"/>
                  <a:pt x="15720" y="20465"/>
                  <a:pt x="15690" y="20477"/>
                </a:cubicBezTo>
                <a:cubicBezTo>
                  <a:pt x="15666" y="20487"/>
                  <a:pt x="15646" y="20505"/>
                  <a:pt x="15646" y="20517"/>
                </a:cubicBezTo>
                <a:cubicBezTo>
                  <a:pt x="15646" y="20529"/>
                  <a:pt x="15614" y="20578"/>
                  <a:pt x="15571" y="20626"/>
                </a:cubicBezTo>
                <a:cubicBezTo>
                  <a:pt x="15510" y="20695"/>
                  <a:pt x="15468" y="20715"/>
                  <a:pt x="15386" y="20715"/>
                </a:cubicBezTo>
                <a:cubicBezTo>
                  <a:pt x="15216" y="20715"/>
                  <a:pt x="15185" y="20668"/>
                  <a:pt x="15163" y="20414"/>
                </a:cubicBezTo>
                <a:cubicBezTo>
                  <a:pt x="15152" y="20293"/>
                  <a:pt x="15142" y="20106"/>
                  <a:pt x="15141" y="19999"/>
                </a:cubicBezTo>
                <a:cubicBezTo>
                  <a:pt x="15139" y="19832"/>
                  <a:pt x="15134" y="19808"/>
                  <a:pt x="15103" y="19844"/>
                </a:cubicBezTo>
                <a:close/>
                <a:moveTo>
                  <a:pt x="14431" y="19857"/>
                </a:moveTo>
                <a:cubicBezTo>
                  <a:pt x="14420" y="19857"/>
                  <a:pt x="14406" y="19866"/>
                  <a:pt x="14384" y="19886"/>
                </a:cubicBezTo>
                <a:cubicBezTo>
                  <a:pt x="14345" y="19924"/>
                  <a:pt x="14328" y="19927"/>
                  <a:pt x="14296" y="19900"/>
                </a:cubicBezTo>
                <a:cubicBezTo>
                  <a:pt x="14274" y="19881"/>
                  <a:pt x="14242" y="19873"/>
                  <a:pt x="14227" y="19883"/>
                </a:cubicBezTo>
                <a:cubicBezTo>
                  <a:pt x="14189" y="19908"/>
                  <a:pt x="14193" y="19975"/>
                  <a:pt x="14233" y="19992"/>
                </a:cubicBezTo>
                <a:cubicBezTo>
                  <a:pt x="14286" y="20014"/>
                  <a:pt x="14303" y="20012"/>
                  <a:pt x="14321" y="19982"/>
                </a:cubicBezTo>
                <a:cubicBezTo>
                  <a:pt x="14330" y="19967"/>
                  <a:pt x="14365" y="19963"/>
                  <a:pt x="14400" y="19972"/>
                </a:cubicBezTo>
                <a:cubicBezTo>
                  <a:pt x="14475" y="19992"/>
                  <a:pt x="14512" y="19941"/>
                  <a:pt x="14466" y="19883"/>
                </a:cubicBezTo>
                <a:cubicBezTo>
                  <a:pt x="14451" y="19865"/>
                  <a:pt x="14443" y="19856"/>
                  <a:pt x="14431" y="19857"/>
                </a:cubicBezTo>
                <a:close/>
                <a:moveTo>
                  <a:pt x="14786" y="20012"/>
                </a:moveTo>
                <a:cubicBezTo>
                  <a:pt x="14767" y="20010"/>
                  <a:pt x="14740" y="20019"/>
                  <a:pt x="14711" y="20038"/>
                </a:cubicBezTo>
                <a:cubicBezTo>
                  <a:pt x="14685" y="20055"/>
                  <a:pt x="14670" y="20111"/>
                  <a:pt x="14670" y="20187"/>
                </a:cubicBezTo>
                <a:lnTo>
                  <a:pt x="14667" y="20306"/>
                </a:lnTo>
                <a:lnTo>
                  <a:pt x="14795" y="20243"/>
                </a:lnTo>
                <a:cubicBezTo>
                  <a:pt x="14943" y="20169"/>
                  <a:pt x="14957" y="20146"/>
                  <a:pt x="14843" y="20170"/>
                </a:cubicBezTo>
                <a:cubicBezTo>
                  <a:pt x="14795" y="20180"/>
                  <a:pt x="14747" y="20171"/>
                  <a:pt x="14723" y="20150"/>
                </a:cubicBezTo>
                <a:cubicBezTo>
                  <a:pt x="14672" y="20106"/>
                  <a:pt x="14701" y="20060"/>
                  <a:pt x="14767" y="20078"/>
                </a:cubicBezTo>
                <a:cubicBezTo>
                  <a:pt x="14799" y="20087"/>
                  <a:pt x="14817" y="20076"/>
                  <a:pt x="14817" y="20051"/>
                </a:cubicBezTo>
                <a:cubicBezTo>
                  <a:pt x="14817" y="20029"/>
                  <a:pt x="14806" y="20014"/>
                  <a:pt x="14786" y="20012"/>
                </a:cubicBezTo>
                <a:close/>
                <a:moveTo>
                  <a:pt x="8361" y="20015"/>
                </a:moveTo>
                <a:cubicBezTo>
                  <a:pt x="8350" y="20016"/>
                  <a:pt x="8339" y="20029"/>
                  <a:pt x="8320" y="20055"/>
                </a:cubicBezTo>
                <a:cubicBezTo>
                  <a:pt x="8286" y="20104"/>
                  <a:pt x="8287" y="20112"/>
                  <a:pt x="8327" y="20144"/>
                </a:cubicBezTo>
                <a:cubicBezTo>
                  <a:pt x="8363" y="20173"/>
                  <a:pt x="8378" y="20172"/>
                  <a:pt x="8411" y="20137"/>
                </a:cubicBezTo>
                <a:cubicBezTo>
                  <a:pt x="8448" y="20099"/>
                  <a:pt x="8446" y="20091"/>
                  <a:pt x="8405" y="20048"/>
                </a:cubicBezTo>
                <a:cubicBezTo>
                  <a:pt x="8384" y="20026"/>
                  <a:pt x="8372" y="20014"/>
                  <a:pt x="8361" y="20015"/>
                </a:cubicBezTo>
                <a:close/>
                <a:moveTo>
                  <a:pt x="12610" y="20025"/>
                </a:moveTo>
                <a:cubicBezTo>
                  <a:pt x="12598" y="20026"/>
                  <a:pt x="12587" y="20037"/>
                  <a:pt x="12572" y="20058"/>
                </a:cubicBezTo>
                <a:cubicBezTo>
                  <a:pt x="12548" y="20093"/>
                  <a:pt x="12547" y="20116"/>
                  <a:pt x="12569" y="20144"/>
                </a:cubicBezTo>
                <a:cubicBezTo>
                  <a:pt x="12608" y="20193"/>
                  <a:pt x="12632" y="20189"/>
                  <a:pt x="12676" y="20134"/>
                </a:cubicBezTo>
                <a:cubicBezTo>
                  <a:pt x="12706" y="20095"/>
                  <a:pt x="12705" y="20082"/>
                  <a:pt x="12660" y="20048"/>
                </a:cubicBezTo>
                <a:cubicBezTo>
                  <a:pt x="12637" y="20031"/>
                  <a:pt x="12622" y="20024"/>
                  <a:pt x="12610" y="20025"/>
                </a:cubicBezTo>
                <a:close/>
                <a:moveTo>
                  <a:pt x="14387" y="20286"/>
                </a:moveTo>
                <a:cubicBezTo>
                  <a:pt x="14387" y="20322"/>
                  <a:pt x="14354" y="20365"/>
                  <a:pt x="14296" y="20401"/>
                </a:cubicBezTo>
                <a:cubicBezTo>
                  <a:pt x="14182" y="20472"/>
                  <a:pt x="14097" y="20626"/>
                  <a:pt x="14152" y="20662"/>
                </a:cubicBezTo>
                <a:cubicBezTo>
                  <a:pt x="14204" y="20697"/>
                  <a:pt x="14345" y="20693"/>
                  <a:pt x="14381" y="20655"/>
                </a:cubicBezTo>
                <a:cubicBezTo>
                  <a:pt x="14404" y="20632"/>
                  <a:pt x="14423" y="20649"/>
                  <a:pt x="14453" y="20725"/>
                </a:cubicBezTo>
                <a:cubicBezTo>
                  <a:pt x="14493" y="20825"/>
                  <a:pt x="14494" y="20827"/>
                  <a:pt x="14638" y="20827"/>
                </a:cubicBezTo>
                <a:cubicBezTo>
                  <a:pt x="14760" y="20827"/>
                  <a:pt x="14795" y="20816"/>
                  <a:pt x="14830" y="20764"/>
                </a:cubicBezTo>
                <a:cubicBezTo>
                  <a:pt x="14875" y="20697"/>
                  <a:pt x="14884" y="20501"/>
                  <a:pt x="14846" y="20438"/>
                </a:cubicBezTo>
                <a:cubicBezTo>
                  <a:pt x="14808" y="20375"/>
                  <a:pt x="14781" y="20505"/>
                  <a:pt x="14817" y="20576"/>
                </a:cubicBezTo>
                <a:cubicBezTo>
                  <a:pt x="14864" y="20667"/>
                  <a:pt x="14809" y="20715"/>
                  <a:pt x="14657" y="20715"/>
                </a:cubicBezTo>
                <a:cubicBezTo>
                  <a:pt x="14586" y="20715"/>
                  <a:pt x="14516" y="20699"/>
                  <a:pt x="14500" y="20678"/>
                </a:cubicBezTo>
                <a:cubicBezTo>
                  <a:pt x="14485" y="20659"/>
                  <a:pt x="14457" y="20555"/>
                  <a:pt x="14441" y="20447"/>
                </a:cubicBezTo>
                <a:cubicBezTo>
                  <a:pt x="14411" y="20250"/>
                  <a:pt x="14387" y="20179"/>
                  <a:pt x="14387" y="20286"/>
                </a:cubicBezTo>
                <a:close/>
                <a:moveTo>
                  <a:pt x="5171" y="20292"/>
                </a:moveTo>
                <a:cubicBezTo>
                  <a:pt x="5133" y="20292"/>
                  <a:pt x="5115" y="20382"/>
                  <a:pt x="5146" y="20421"/>
                </a:cubicBezTo>
                <a:cubicBezTo>
                  <a:pt x="5186" y="20472"/>
                  <a:pt x="5213" y="20470"/>
                  <a:pt x="5234" y="20414"/>
                </a:cubicBezTo>
                <a:cubicBezTo>
                  <a:pt x="5250" y="20369"/>
                  <a:pt x="5211" y="20292"/>
                  <a:pt x="5171" y="20292"/>
                </a:cubicBezTo>
                <a:close/>
                <a:moveTo>
                  <a:pt x="8022" y="20372"/>
                </a:moveTo>
                <a:cubicBezTo>
                  <a:pt x="7973" y="20373"/>
                  <a:pt x="7945" y="20395"/>
                  <a:pt x="7909" y="20441"/>
                </a:cubicBezTo>
                <a:cubicBezTo>
                  <a:pt x="7883" y="20474"/>
                  <a:pt x="7896" y="20481"/>
                  <a:pt x="7991" y="20480"/>
                </a:cubicBezTo>
                <a:cubicBezTo>
                  <a:pt x="8140" y="20480"/>
                  <a:pt x="8272" y="20535"/>
                  <a:pt x="8229" y="20579"/>
                </a:cubicBezTo>
                <a:cubicBezTo>
                  <a:pt x="8172" y="20640"/>
                  <a:pt x="7945" y="20715"/>
                  <a:pt x="7818" y="20715"/>
                </a:cubicBezTo>
                <a:cubicBezTo>
                  <a:pt x="7706" y="20715"/>
                  <a:pt x="7675" y="20699"/>
                  <a:pt x="7554" y="20586"/>
                </a:cubicBezTo>
                <a:cubicBezTo>
                  <a:pt x="7404" y="20446"/>
                  <a:pt x="7396" y="20448"/>
                  <a:pt x="7262" y="20609"/>
                </a:cubicBezTo>
                <a:cubicBezTo>
                  <a:pt x="7189" y="20697"/>
                  <a:pt x="7157" y="20715"/>
                  <a:pt x="7071" y="20715"/>
                </a:cubicBezTo>
                <a:cubicBezTo>
                  <a:pt x="6995" y="20715"/>
                  <a:pt x="6959" y="20699"/>
                  <a:pt x="6939" y="20659"/>
                </a:cubicBezTo>
                <a:cubicBezTo>
                  <a:pt x="6910" y="20603"/>
                  <a:pt x="6910" y="20603"/>
                  <a:pt x="6857" y="20659"/>
                </a:cubicBezTo>
                <a:cubicBezTo>
                  <a:pt x="6789" y="20730"/>
                  <a:pt x="6763" y="20728"/>
                  <a:pt x="6713" y="20652"/>
                </a:cubicBezTo>
                <a:lnTo>
                  <a:pt x="6672" y="20593"/>
                </a:lnTo>
                <a:lnTo>
                  <a:pt x="6609" y="20652"/>
                </a:lnTo>
                <a:cubicBezTo>
                  <a:pt x="6575" y="20686"/>
                  <a:pt x="6524" y="20715"/>
                  <a:pt x="6496" y="20715"/>
                </a:cubicBezTo>
                <a:cubicBezTo>
                  <a:pt x="6468" y="20715"/>
                  <a:pt x="6417" y="20686"/>
                  <a:pt x="6383" y="20652"/>
                </a:cubicBezTo>
                <a:lnTo>
                  <a:pt x="6320" y="20593"/>
                </a:lnTo>
                <a:lnTo>
                  <a:pt x="6279" y="20652"/>
                </a:lnTo>
                <a:cubicBezTo>
                  <a:pt x="6224" y="20735"/>
                  <a:pt x="6044" y="20742"/>
                  <a:pt x="5997" y="20662"/>
                </a:cubicBezTo>
                <a:cubicBezTo>
                  <a:pt x="5965" y="20609"/>
                  <a:pt x="5964" y="20609"/>
                  <a:pt x="5899" y="20662"/>
                </a:cubicBezTo>
                <a:cubicBezTo>
                  <a:pt x="5819" y="20728"/>
                  <a:pt x="5621" y="20734"/>
                  <a:pt x="5573" y="20672"/>
                </a:cubicBezTo>
                <a:cubicBezTo>
                  <a:pt x="5530" y="20617"/>
                  <a:pt x="5503" y="20618"/>
                  <a:pt x="5482" y="20675"/>
                </a:cubicBezTo>
                <a:cubicBezTo>
                  <a:pt x="5472" y="20701"/>
                  <a:pt x="5481" y="20745"/>
                  <a:pt x="5504" y="20771"/>
                </a:cubicBezTo>
                <a:cubicBezTo>
                  <a:pt x="5551" y="20826"/>
                  <a:pt x="5558" y="21002"/>
                  <a:pt x="5516" y="21084"/>
                </a:cubicBezTo>
                <a:cubicBezTo>
                  <a:pt x="5500" y="21116"/>
                  <a:pt x="5447" y="21158"/>
                  <a:pt x="5397" y="21180"/>
                </a:cubicBezTo>
                <a:cubicBezTo>
                  <a:pt x="5150" y="21288"/>
                  <a:pt x="4856" y="21177"/>
                  <a:pt x="4888" y="20985"/>
                </a:cubicBezTo>
                <a:cubicBezTo>
                  <a:pt x="4900" y="20917"/>
                  <a:pt x="4895" y="20909"/>
                  <a:pt x="4876" y="20952"/>
                </a:cubicBezTo>
                <a:cubicBezTo>
                  <a:pt x="4809" y="21104"/>
                  <a:pt x="4872" y="21275"/>
                  <a:pt x="5011" y="21325"/>
                </a:cubicBezTo>
                <a:cubicBezTo>
                  <a:pt x="5115" y="21363"/>
                  <a:pt x="5247" y="21349"/>
                  <a:pt x="5378" y="21286"/>
                </a:cubicBezTo>
                <a:cubicBezTo>
                  <a:pt x="5478" y="21237"/>
                  <a:pt x="5514" y="21181"/>
                  <a:pt x="5573" y="20982"/>
                </a:cubicBezTo>
                <a:cubicBezTo>
                  <a:pt x="5612" y="20848"/>
                  <a:pt x="5618" y="20842"/>
                  <a:pt x="5723" y="20827"/>
                </a:cubicBezTo>
                <a:cubicBezTo>
                  <a:pt x="5784" y="20818"/>
                  <a:pt x="5855" y="20794"/>
                  <a:pt x="5877" y="20774"/>
                </a:cubicBezTo>
                <a:cubicBezTo>
                  <a:pt x="5911" y="20745"/>
                  <a:pt x="5928" y="20744"/>
                  <a:pt x="5978" y="20781"/>
                </a:cubicBezTo>
                <a:cubicBezTo>
                  <a:pt x="6057" y="20839"/>
                  <a:pt x="6186" y="20840"/>
                  <a:pt x="6248" y="20781"/>
                </a:cubicBezTo>
                <a:cubicBezTo>
                  <a:pt x="6293" y="20737"/>
                  <a:pt x="6300" y="20737"/>
                  <a:pt x="6345" y="20781"/>
                </a:cubicBezTo>
                <a:cubicBezTo>
                  <a:pt x="6408" y="20840"/>
                  <a:pt x="6506" y="20840"/>
                  <a:pt x="6587" y="20781"/>
                </a:cubicBezTo>
                <a:cubicBezTo>
                  <a:pt x="6646" y="20737"/>
                  <a:pt x="6654" y="20737"/>
                  <a:pt x="6684" y="20781"/>
                </a:cubicBezTo>
                <a:cubicBezTo>
                  <a:pt x="6725" y="20839"/>
                  <a:pt x="6801" y="20840"/>
                  <a:pt x="6860" y="20784"/>
                </a:cubicBezTo>
                <a:cubicBezTo>
                  <a:pt x="6901" y="20746"/>
                  <a:pt x="6908" y="20746"/>
                  <a:pt x="6939" y="20784"/>
                </a:cubicBezTo>
                <a:cubicBezTo>
                  <a:pt x="6987" y="20845"/>
                  <a:pt x="7107" y="20838"/>
                  <a:pt x="7165" y="20771"/>
                </a:cubicBezTo>
                <a:cubicBezTo>
                  <a:pt x="7228" y="20698"/>
                  <a:pt x="7241" y="20701"/>
                  <a:pt x="7372" y="20801"/>
                </a:cubicBezTo>
                <a:cubicBezTo>
                  <a:pt x="7504" y="20901"/>
                  <a:pt x="7543" y="20904"/>
                  <a:pt x="7564" y="20824"/>
                </a:cubicBezTo>
                <a:cubicBezTo>
                  <a:pt x="7575" y="20778"/>
                  <a:pt x="7590" y="20770"/>
                  <a:pt x="7626" y="20787"/>
                </a:cubicBezTo>
                <a:cubicBezTo>
                  <a:pt x="7761" y="20849"/>
                  <a:pt x="7878" y="20835"/>
                  <a:pt x="8094" y="20731"/>
                </a:cubicBezTo>
                <a:cubicBezTo>
                  <a:pt x="8248" y="20658"/>
                  <a:pt x="8363" y="20621"/>
                  <a:pt x="8493" y="20609"/>
                </a:cubicBezTo>
                <a:cubicBezTo>
                  <a:pt x="8611" y="20599"/>
                  <a:pt x="8682" y="20581"/>
                  <a:pt x="8691" y="20556"/>
                </a:cubicBezTo>
                <a:cubicBezTo>
                  <a:pt x="8701" y="20528"/>
                  <a:pt x="8678" y="20517"/>
                  <a:pt x="8594" y="20517"/>
                </a:cubicBezTo>
                <a:cubicBezTo>
                  <a:pt x="8531" y="20516"/>
                  <a:pt x="8378" y="20480"/>
                  <a:pt x="8254" y="20434"/>
                </a:cubicBezTo>
                <a:cubicBezTo>
                  <a:pt x="8141" y="20392"/>
                  <a:pt x="8071" y="20370"/>
                  <a:pt x="8022" y="20372"/>
                </a:cubicBezTo>
                <a:close/>
                <a:moveTo>
                  <a:pt x="12280" y="20372"/>
                </a:moveTo>
                <a:cubicBezTo>
                  <a:pt x="12231" y="20374"/>
                  <a:pt x="12200" y="20401"/>
                  <a:pt x="12161" y="20451"/>
                </a:cubicBezTo>
                <a:cubicBezTo>
                  <a:pt x="12127" y="20494"/>
                  <a:pt x="12132" y="20494"/>
                  <a:pt x="12205" y="20477"/>
                </a:cubicBezTo>
                <a:cubicBezTo>
                  <a:pt x="12290" y="20458"/>
                  <a:pt x="12477" y="20512"/>
                  <a:pt x="12491" y="20560"/>
                </a:cubicBezTo>
                <a:cubicBezTo>
                  <a:pt x="12504" y="20608"/>
                  <a:pt x="12214" y="20714"/>
                  <a:pt x="12063" y="20715"/>
                </a:cubicBezTo>
                <a:cubicBezTo>
                  <a:pt x="11932" y="20716"/>
                  <a:pt x="11910" y="20704"/>
                  <a:pt x="11790" y="20586"/>
                </a:cubicBezTo>
                <a:cubicBezTo>
                  <a:pt x="11704" y="20501"/>
                  <a:pt x="11647" y="20465"/>
                  <a:pt x="11618" y="20477"/>
                </a:cubicBezTo>
                <a:cubicBezTo>
                  <a:pt x="11594" y="20487"/>
                  <a:pt x="11574" y="20505"/>
                  <a:pt x="11574" y="20517"/>
                </a:cubicBezTo>
                <a:cubicBezTo>
                  <a:pt x="11574" y="20529"/>
                  <a:pt x="11538" y="20578"/>
                  <a:pt x="11495" y="20626"/>
                </a:cubicBezTo>
                <a:cubicBezTo>
                  <a:pt x="11400" y="20732"/>
                  <a:pt x="11248" y="20749"/>
                  <a:pt x="11194" y="20659"/>
                </a:cubicBezTo>
                <a:cubicBezTo>
                  <a:pt x="11161" y="20604"/>
                  <a:pt x="11160" y="20606"/>
                  <a:pt x="11099" y="20665"/>
                </a:cubicBezTo>
                <a:lnTo>
                  <a:pt x="11040" y="20725"/>
                </a:lnTo>
                <a:lnTo>
                  <a:pt x="10977" y="20662"/>
                </a:lnTo>
                <a:lnTo>
                  <a:pt x="10914" y="20603"/>
                </a:lnTo>
                <a:lnTo>
                  <a:pt x="10864" y="20659"/>
                </a:lnTo>
                <a:cubicBezTo>
                  <a:pt x="10805" y="20727"/>
                  <a:pt x="10634" y="20735"/>
                  <a:pt x="10584" y="20672"/>
                </a:cubicBezTo>
                <a:cubicBezTo>
                  <a:pt x="10541" y="20617"/>
                  <a:pt x="10511" y="20618"/>
                  <a:pt x="10490" y="20675"/>
                </a:cubicBezTo>
                <a:cubicBezTo>
                  <a:pt x="10481" y="20701"/>
                  <a:pt x="10493" y="20745"/>
                  <a:pt x="10515" y="20771"/>
                </a:cubicBezTo>
                <a:cubicBezTo>
                  <a:pt x="10563" y="20826"/>
                  <a:pt x="10570" y="21002"/>
                  <a:pt x="10528" y="21084"/>
                </a:cubicBezTo>
                <a:cubicBezTo>
                  <a:pt x="10467" y="21204"/>
                  <a:pt x="10164" y="21263"/>
                  <a:pt x="10004" y="21187"/>
                </a:cubicBezTo>
                <a:cubicBezTo>
                  <a:pt x="9964" y="21168"/>
                  <a:pt x="9916" y="21115"/>
                  <a:pt x="9897" y="21068"/>
                </a:cubicBezTo>
                <a:lnTo>
                  <a:pt x="9862" y="20982"/>
                </a:lnTo>
                <a:lnTo>
                  <a:pt x="9862" y="21068"/>
                </a:lnTo>
                <a:cubicBezTo>
                  <a:pt x="9861" y="21196"/>
                  <a:pt x="9919" y="21288"/>
                  <a:pt x="10022" y="21325"/>
                </a:cubicBezTo>
                <a:cubicBezTo>
                  <a:pt x="10263" y="21412"/>
                  <a:pt x="10584" y="21216"/>
                  <a:pt x="10584" y="20982"/>
                </a:cubicBezTo>
                <a:cubicBezTo>
                  <a:pt x="10584" y="20893"/>
                  <a:pt x="10638" y="20827"/>
                  <a:pt x="10710" y="20827"/>
                </a:cubicBezTo>
                <a:cubicBezTo>
                  <a:pt x="10749" y="20827"/>
                  <a:pt x="10809" y="20800"/>
                  <a:pt x="10842" y="20768"/>
                </a:cubicBezTo>
                <a:lnTo>
                  <a:pt x="10902" y="20708"/>
                </a:lnTo>
                <a:lnTo>
                  <a:pt x="10936" y="20768"/>
                </a:lnTo>
                <a:cubicBezTo>
                  <a:pt x="10979" y="20840"/>
                  <a:pt x="11031" y="20842"/>
                  <a:pt x="11099" y="20777"/>
                </a:cubicBezTo>
                <a:cubicBezTo>
                  <a:pt x="11148" y="20731"/>
                  <a:pt x="11152" y="20731"/>
                  <a:pt x="11184" y="20777"/>
                </a:cubicBezTo>
                <a:cubicBezTo>
                  <a:pt x="11230" y="20843"/>
                  <a:pt x="11337" y="20839"/>
                  <a:pt x="11423" y="20768"/>
                </a:cubicBezTo>
                <a:lnTo>
                  <a:pt x="11495" y="20711"/>
                </a:lnTo>
                <a:lnTo>
                  <a:pt x="11608" y="20797"/>
                </a:lnTo>
                <a:cubicBezTo>
                  <a:pt x="11740" y="20899"/>
                  <a:pt x="11764" y="20903"/>
                  <a:pt x="11809" y="20827"/>
                </a:cubicBezTo>
                <a:cubicBezTo>
                  <a:pt x="11836" y="20782"/>
                  <a:pt x="11853" y="20774"/>
                  <a:pt x="11894" y="20797"/>
                </a:cubicBezTo>
                <a:cubicBezTo>
                  <a:pt x="11993" y="20853"/>
                  <a:pt x="12154" y="20830"/>
                  <a:pt x="12359" y="20728"/>
                </a:cubicBezTo>
                <a:cubicBezTo>
                  <a:pt x="12505" y="20655"/>
                  <a:pt x="12611" y="20622"/>
                  <a:pt x="12751" y="20609"/>
                </a:cubicBezTo>
                <a:cubicBezTo>
                  <a:pt x="12886" y="20597"/>
                  <a:pt x="12940" y="20583"/>
                  <a:pt x="12940" y="20556"/>
                </a:cubicBezTo>
                <a:cubicBezTo>
                  <a:pt x="12940" y="20531"/>
                  <a:pt x="12906" y="20517"/>
                  <a:pt x="12839" y="20517"/>
                </a:cubicBezTo>
                <a:cubicBezTo>
                  <a:pt x="12784" y="20516"/>
                  <a:pt x="12639" y="20480"/>
                  <a:pt x="12516" y="20434"/>
                </a:cubicBezTo>
                <a:cubicBezTo>
                  <a:pt x="12400" y="20391"/>
                  <a:pt x="12330" y="20369"/>
                  <a:pt x="12280" y="20372"/>
                </a:cubicBezTo>
                <a:close/>
                <a:moveTo>
                  <a:pt x="9297" y="20378"/>
                </a:moveTo>
                <a:cubicBezTo>
                  <a:pt x="9249" y="20378"/>
                  <a:pt x="9161" y="20559"/>
                  <a:pt x="9168" y="20645"/>
                </a:cubicBezTo>
                <a:cubicBezTo>
                  <a:pt x="9175" y="20720"/>
                  <a:pt x="9186" y="20730"/>
                  <a:pt x="9262" y="20731"/>
                </a:cubicBezTo>
                <a:cubicBezTo>
                  <a:pt x="9310" y="20732"/>
                  <a:pt x="9358" y="20742"/>
                  <a:pt x="9369" y="20754"/>
                </a:cubicBezTo>
                <a:cubicBezTo>
                  <a:pt x="9381" y="20767"/>
                  <a:pt x="9393" y="20718"/>
                  <a:pt x="9397" y="20645"/>
                </a:cubicBezTo>
                <a:cubicBezTo>
                  <a:pt x="9406" y="20515"/>
                  <a:pt x="9355" y="20378"/>
                  <a:pt x="9297" y="20378"/>
                </a:cubicBezTo>
                <a:close/>
                <a:moveTo>
                  <a:pt x="18620" y="20378"/>
                </a:moveTo>
                <a:cubicBezTo>
                  <a:pt x="18572" y="20378"/>
                  <a:pt x="18487" y="20559"/>
                  <a:pt x="18495" y="20645"/>
                </a:cubicBezTo>
                <a:cubicBezTo>
                  <a:pt x="18501" y="20720"/>
                  <a:pt x="18513" y="20730"/>
                  <a:pt x="18589" y="20731"/>
                </a:cubicBezTo>
                <a:cubicBezTo>
                  <a:pt x="18636" y="20732"/>
                  <a:pt x="18684" y="20742"/>
                  <a:pt x="18696" y="20754"/>
                </a:cubicBezTo>
                <a:cubicBezTo>
                  <a:pt x="18707" y="20767"/>
                  <a:pt x="18719" y="20718"/>
                  <a:pt x="18724" y="20645"/>
                </a:cubicBezTo>
                <a:cubicBezTo>
                  <a:pt x="18732" y="20515"/>
                  <a:pt x="18679" y="20378"/>
                  <a:pt x="18620" y="20378"/>
                </a:cubicBezTo>
                <a:close/>
                <a:moveTo>
                  <a:pt x="13543" y="20391"/>
                </a:moveTo>
                <a:cubicBezTo>
                  <a:pt x="13472" y="20391"/>
                  <a:pt x="13384" y="20576"/>
                  <a:pt x="13407" y="20675"/>
                </a:cubicBezTo>
                <a:cubicBezTo>
                  <a:pt x="13422" y="20737"/>
                  <a:pt x="13436" y="20748"/>
                  <a:pt x="13505" y="20738"/>
                </a:cubicBezTo>
                <a:cubicBezTo>
                  <a:pt x="13549" y="20731"/>
                  <a:pt x="13594" y="20735"/>
                  <a:pt x="13602" y="20748"/>
                </a:cubicBezTo>
                <a:cubicBezTo>
                  <a:pt x="13630" y="20795"/>
                  <a:pt x="13497" y="20969"/>
                  <a:pt x="13379" y="21041"/>
                </a:cubicBezTo>
                <a:cubicBezTo>
                  <a:pt x="13281" y="21102"/>
                  <a:pt x="13242" y="21113"/>
                  <a:pt x="13150" y="21098"/>
                </a:cubicBezTo>
                <a:cubicBezTo>
                  <a:pt x="13027" y="21077"/>
                  <a:pt x="13026" y="21085"/>
                  <a:pt x="13144" y="21150"/>
                </a:cubicBezTo>
                <a:cubicBezTo>
                  <a:pt x="13401" y="21293"/>
                  <a:pt x="13725" y="20861"/>
                  <a:pt x="13627" y="20507"/>
                </a:cubicBezTo>
                <a:cubicBezTo>
                  <a:pt x="13604" y="20422"/>
                  <a:pt x="13581" y="20391"/>
                  <a:pt x="13543" y="20391"/>
                </a:cubicBezTo>
                <a:close/>
                <a:moveTo>
                  <a:pt x="4530" y="20715"/>
                </a:moveTo>
                <a:cubicBezTo>
                  <a:pt x="4460" y="20715"/>
                  <a:pt x="4432" y="20761"/>
                  <a:pt x="4474" y="20814"/>
                </a:cubicBezTo>
                <a:cubicBezTo>
                  <a:pt x="4517" y="20869"/>
                  <a:pt x="4563" y="20851"/>
                  <a:pt x="4574" y="20774"/>
                </a:cubicBezTo>
                <a:cubicBezTo>
                  <a:pt x="4581" y="20729"/>
                  <a:pt x="4570" y="20715"/>
                  <a:pt x="4530" y="20715"/>
                </a:cubicBezTo>
                <a:close/>
                <a:moveTo>
                  <a:pt x="9372" y="20824"/>
                </a:moveTo>
                <a:cubicBezTo>
                  <a:pt x="9366" y="20818"/>
                  <a:pt x="9334" y="20847"/>
                  <a:pt x="9278" y="20913"/>
                </a:cubicBezTo>
                <a:cubicBezTo>
                  <a:pt x="9145" y="21068"/>
                  <a:pt x="9046" y="21119"/>
                  <a:pt x="8917" y="21098"/>
                </a:cubicBezTo>
                <a:cubicBezTo>
                  <a:pt x="8791" y="21076"/>
                  <a:pt x="8785" y="21096"/>
                  <a:pt x="8901" y="21150"/>
                </a:cubicBezTo>
                <a:cubicBezTo>
                  <a:pt x="9054" y="21221"/>
                  <a:pt x="9209" y="21149"/>
                  <a:pt x="9316" y="20952"/>
                </a:cubicBezTo>
                <a:cubicBezTo>
                  <a:pt x="9359" y="20874"/>
                  <a:pt x="9378" y="20830"/>
                  <a:pt x="9372" y="20824"/>
                </a:cubicBezTo>
                <a:close/>
                <a:moveTo>
                  <a:pt x="18702" y="20837"/>
                </a:moveTo>
                <a:cubicBezTo>
                  <a:pt x="18702" y="20816"/>
                  <a:pt x="18659" y="20850"/>
                  <a:pt x="18604" y="20913"/>
                </a:cubicBezTo>
                <a:cubicBezTo>
                  <a:pt x="18469" y="21070"/>
                  <a:pt x="18372" y="21120"/>
                  <a:pt x="18237" y="21098"/>
                </a:cubicBezTo>
                <a:cubicBezTo>
                  <a:pt x="18117" y="21077"/>
                  <a:pt x="18116" y="21086"/>
                  <a:pt x="18234" y="21150"/>
                </a:cubicBezTo>
                <a:cubicBezTo>
                  <a:pt x="18332" y="21204"/>
                  <a:pt x="18335" y="21203"/>
                  <a:pt x="18447" y="21154"/>
                </a:cubicBezTo>
                <a:cubicBezTo>
                  <a:pt x="18538" y="21114"/>
                  <a:pt x="18702" y="20909"/>
                  <a:pt x="18702" y="20837"/>
                </a:cubicBezTo>
                <a:close/>
                <a:moveTo>
                  <a:pt x="14510" y="21055"/>
                </a:moveTo>
                <a:cubicBezTo>
                  <a:pt x="14281" y="21164"/>
                  <a:pt x="14232" y="21192"/>
                  <a:pt x="14218" y="21216"/>
                </a:cubicBezTo>
                <a:cubicBezTo>
                  <a:pt x="14208" y="21232"/>
                  <a:pt x="14211" y="21252"/>
                  <a:pt x="14227" y="21263"/>
                </a:cubicBezTo>
                <a:cubicBezTo>
                  <a:pt x="14247" y="21275"/>
                  <a:pt x="14246" y="21294"/>
                  <a:pt x="14224" y="21322"/>
                </a:cubicBezTo>
                <a:cubicBezTo>
                  <a:pt x="14179" y="21378"/>
                  <a:pt x="14207" y="21372"/>
                  <a:pt x="14375" y="21286"/>
                </a:cubicBezTo>
                <a:cubicBezTo>
                  <a:pt x="14524" y="21209"/>
                  <a:pt x="14546" y="21184"/>
                  <a:pt x="14494" y="21150"/>
                </a:cubicBezTo>
                <a:cubicBezTo>
                  <a:pt x="14475" y="21138"/>
                  <a:pt x="14477" y="21117"/>
                  <a:pt x="14500" y="21088"/>
                </a:cubicBezTo>
                <a:cubicBezTo>
                  <a:pt x="14519" y="21063"/>
                  <a:pt x="14524" y="21048"/>
                  <a:pt x="14510" y="21055"/>
                </a:cubicBezTo>
                <a:close/>
                <a:moveTo>
                  <a:pt x="16956" y="21068"/>
                </a:moveTo>
                <a:cubicBezTo>
                  <a:pt x="16944" y="21069"/>
                  <a:pt x="16933" y="21080"/>
                  <a:pt x="16918" y="21101"/>
                </a:cubicBezTo>
                <a:cubicBezTo>
                  <a:pt x="16895" y="21135"/>
                  <a:pt x="16892" y="21162"/>
                  <a:pt x="16912" y="21187"/>
                </a:cubicBezTo>
                <a:cubicBezTo>
                  <a:pt x="16949" y="21233"/>
                  <a:pt x="16973" y="21231"/>
                  <a:pt x="17016" y="21177"/>
                </a:cubicBezTo>
                <a:cubicBezTo>
                  <a:pt x="17046" y="21138"/>
                  <a:pt x="17046" y="21124"/>
                  <a:pt x="17003" y="21091"/>
                </a:cubicBezTo>
                <a:cubicBezTo>
                  <a:pt x="16981" y="21074"/>
                  <a:pt x="16968" y="21066"/>
                  <a:pt x="16956" y="21068"/>
                </a:cubicBezTo>
                <a:close/>
                <a:moveTo>
                  <a:pt x="6034" y="21084"/>
                </a:moveTo>
                <a:cubicBezTo>
                  <a:pt x="5993" y="21061"/>
                  <a:pt x="5971" y="21063"/>
                  <a:pt x="5946" y="21094"/>
                </a:cubicBezTo>
                <a:cubicBezTo>
                  <a:pt x="5921" y="21126"/>
                  <a:pt x="5905" y="21127"/>
                  <a:pt x="5865" y="21101"/>
                </a:cubicBezTo>
                <a:cubicBezTo>
                  <a:pt x="5794" y="21055"/>
                  <a:pt x="5735" y="21112"/>
                  <a:pt x="5786" y="21177"/>
                </a:cubicBezTo>
                <a:cubicBezTo>
                  <a:pt x="5829" y="21231"/>
                  <a:pt x="5851" y="21234"/>
                  <a:pt x="5893" y="21180"/>
                </a:cubicBezTo>
                <a:cubicBezTo>
                  <a:pt x="5919" y="21147"/>
                  <a:pt x="5936" y="21144"/>
                  <a:pt x="5965" y="21170"/>
                </a:cubicBezTo>
                <a:cubicBezTo>
                  <a:pt x="5995" y="21196"/>
                  <a:pt x="6014" y="21191"/>
                  <a:pt x="6047" y="21157"/>
                </a:cubicBezTo>
                <a:cubicBezTo>
                  <a:pt x="6085" y="21117"/>
                  <a:pt x="6083" y="21112"/>
                  <a:pt x="6034" y="21084"/>
                </a:cubicBezTo>
                <a:close/>
                <a:moveTo>
                  <a:pt x="10355" y="21533"/>
                </a:moveTo>
                <a:cubicBezTo>
                  <a:pt x="10345" y="21538"/>
                  <a:pt x="10291" y="21565"/>
                  <a:pt x="10245" y="21586"/>
                </a:cubicBezTo>
                <a:lnTo>
                  <a:pt x="10343" y="21586"/>
                </a:lnTo>
                <a:cubicBezTo>
                  <a:pt x="10346" y="21578"/>
                  <a:pt x="10338" y="21576"/>
                  <a:pt x="10346" y="21566"/>
                </a:cubicBezTo>
                <a:cubicBezTo>
                  <a:pt x="10365" y="21542"/>
                  <a:pt x="10370" y="21526"/>
                  <a:pt x="10355" y="2153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G_2450.png" descr="IMG_24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1770" y="671688"/>
            <a:ext cx="7059435" cy="2770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1770" y="2352170"/>
            <a:ext cx="1961707" cy="2179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صورة 3" descr="صورة 3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7195803" y="964232"/>
            <a:ext cx="646542" cy="4497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19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20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22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4294" y="2779125"/>
            <a:ext cx="2039630" cy="2039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G_2450.png" descr="IMG_245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1770" y="671688"/>
            <a:ext cx="7059435" cy="2770319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&gt;"/>
          <p:cNvSpPr txBox="1"/>
          <p:nvPr/>
        </p:nvSpPr>
        <p:spPr>
          <a:xfrm>
            <a:off x="5601343" y="2094232"/>
            <a:ext cx="266084" cy="477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algn="ctr">
              <a:defRPr sz="2800">
                <a:solidFill>
                  <a:srgbClr val="B92D5D"/>
                </a:solidFill>
                <a:latin typeface="Kailasa Bold"/>
                <a:ea typeface="Kailasa Bold"/>
                <a:cs typeface="Kailasa Bold"/>
                <a:sym typeface="Kailasa Bold"/>
              </a:defRPr>
            </a:lvl1pPr>
          </a:lstStyle>
          <a:p>
            <a:pPr rtl="0">
              <a:defRPr/>
            </a:pPr>
            <a:r>
              <a:t>&gt;</a:t>
            </a:r>
          </a:p>
        </p:txBody>
      </p:sp>
      <p:sp>
        <p:nvSpPr>
          <p:cNvPr id="225" name="&lt;"/>
          <p:cNvSpPr txBox="1"/>
          <p:nvPr/>
        </p:nvSpPr>
        <p:spPr>
          <a:xfrm>
            <a:off x="4641112" y="2779125"/>
            <a:ext cx="266083" cy="477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algn="ctr">
              <a:defRPr sz="2800">
                <a:solidFill>
                  <a:srgbClr val="B92D5D"/>
                </a:solidFill>
                <a:latin typeface="Kailasa Bold"/>
                <a:ea typeface="Kailasa Bold"/>
                <a:cs typeface="Kailasa Bold"/>
                <a:sym typeface="Kailasa Bold"/>
              </a:defRPr>
            </a:lvl1pPr>
          </a:lstStyle>
          <a:p>
            <a:pPr rtl="0">
              <a:defRPr/>
            </a:pPr>
            <a:r>
              <a:t>&lt;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2437.png" descr="IMG_24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9303" y="417039"/>
            <a:ext cx="6865394" cy="2601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G_3559.png" descr="IMG_355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صورة 3" descr="صورة 3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7361154" y="2358837"/>
            <a:ext cx="600689" cy="425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صورة 3" descr="صورة 3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4465017" y="2358837"/>
            <a:ext cx="600689" cy="4256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G_3573.png" descr="IMG_3573.png"/>
          <p:cNvPicPr>
            <a:picLocks noChangeAspect="1"/>
          </p:cNvPicPr>
          <p:nvPr/>
        </p:nvPicPr>
        <p:blipFill>
          <a:blip r:embed="rId2">
            <a:extLst/>
          </a:blip>
          <a:srcRect l="0" t="20558" r="0" b="20558"/>
          <a:stretch>
            <a:fillRect/>
          </a:stretch>
        </p:blipFill>
        <p:spPr>
          <a:xfrm>
            <a:off x="310982" y="3071158"/>
            <a:ext cx="2916469" cy="1717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553446" y="2697610"/>
            <a:ext cx="826845" cy="5751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2451.png" descr="IMG_2451.png"/>
          <p:cNvPicPr>
            <a:picLocks noChangeAspect="1"/>
          </p:cNvPicPr>
          <p:nvPr/>
        </p:nvPicPr>
        <p:blipFill>
          <a:blip r:embed="rId5">
            <a:extLst/>
          </a:blip>
          <a:srcRect l="16947" t="0" r="0" b="50000"/>
          <a:stretch>
            <a:fillRect/>
          </a:stretch>
        </p:blipFill>
        <p:spPr>
          <a:xfrm>
            <a:off x="1391223" y="865817"/>
            <a:ext cx="6361563" cy="2763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31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32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34" name="IMG_3560.png" descr="IMG_356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63330" y="3543427"/>
            <a:ext cx="1178805" cy="1178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G_2451.png" descr="IMG_2451.png"/>
          <p:cNvPicPr>
            <a:picLocks noChangeAspect="1"/>
          </p:cNvPicPr>
          <p:nvPr/>
        </p:nvPicPr>
        <p:blipFill>
          <a:blip r:embed="rId4">
            <a:extLst/>
          </a:blip>
          <a:srcRect l="16947" t="0" r="0" b="50000"/>
          <a:stretch>
            <a:fillRect/>
          </a:stretch>
        </p:blipFill>
        <p:spPr>
          <a:xfrm>
            <a:off x="1697092" y="658441"/>
            <a:ext cx="6361563" cy="2763189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٦"/>
          <p:cNvSpPr txBox="1"/>
          <p:nvPr/>
        </p:nvSpPr>
        <p:spPr>
          <a:xfrm>
            <a:off x="4320670" y="2091659"/>
            <a:ext cx="251330" cy="48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algn="ctr">
              <a:defRPr sz="2800">
                <a:solidFill>
                  <a:srgbClr val="B92D5D"/>
                </a:solidFill>
                <a:latin typeface="Kailasa Bold"/>
                <a:ea typeface="Kailasa Bold"/>
                <a:cs typeface="Kailasa Bold"/>
                <a:sym typeface="Kailasa Bold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237" name="٤٠٠"/>
          <p:cNvSpPr txBox="1"/>
          <p:nvPr/>
        </p:nvSpPr>
        <p:spPr>
          <a:xfrm>
            <a:off x="5289580" y="2941395"/>
            <a:ext cx="637153" cy="480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algn="ctr">
              <a:defRPr sz="2800">
                <a:solidFill>
                  <a:srgbClr val="B92D5D"/>
                </a:solidFill>
                <a:latin typeface="Kailasa Bold"/>
                <a:ea typeface="Kailasa Bold"/>
                <a:cs typeface="Kailasa Bold"/>
                <a:sym typeface="Kailasa Bold"/>
              </a:defRPr>
            </a:lvl1pPr>
          </a:lstStyle>
          <a:p>
            <a:pPr rtl="0">
              <a:defRPr/>
            </a:pPr>
            <a:r>
              <a:t>٤٠٠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39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40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42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12667" y="2802330"/>
            <a:ext cx="2431333" cy="2431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G_2452.png" descr="IMG_245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15666" y="636818"/>
            <a:ext cx="6712668" cy="2363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صورة 3" descr="صورة 3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flipH="1" rot="16200000">
            <a:off x="7138695" y="1351841"/>
            <a:ext cx="826844" cy="5751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46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47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49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12667" y="2802330"/>
            <a:ext cx="2431333" cy="2431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G_2452.png" descr="IMG_245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15666" y="636818"/>
            <a:ext cx="6712668" cy="236373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قطع كل منهما المسافه نفسها…"/>
          <p:cNvSpPr txBox="1"/>
          <p:nvPr/>
        </p:nvSpPr>
        <p:spPr>
          <a:xfrm>
            <a:off x="3272681" y="3162841"/>
            <a:ext cx="3439987" cy="969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algn="ctr" rtl="0">
              <a:defRPr sz="2200">
                <a:solidFill>
                  <a:srgbClr val="BE38F3"/>
                </a:solidFill>
                <a:latin typeface="Kailasa Bold"/>
                <a:ea typeface="Kailasa Bold"/>
                <a:cs typeface="Kailasa Bold"/>
                <a:sym typeface="Kailasa Bold"/>
              </a:defRPr>
            </a:pPr>
            <a:r>
              <a:t>قطع كل منهما المسافه نفسها</a:t>
            </a:r>
          </a:p>
          <a:p>
            <a:pPr algn="ctr" rtl="0">
              <a:defRPr sz="2800">
                <a:solidFill>
                  <a:srgbClr val="B92D5D"/>
                </a:solidFill>
                <a:latin typeface="Kailasa Bold"/>
                <a:ea typeface="Kailasa Bold"/>
                <a:cs typeface="Kailasa Bold"/>
                <a:sym typeface="Kailasa Bold"/>
              </a:defRPr>
            </a:pPr>
            <a:r>
              <a:t>لان ٢٦٤٣=٢٦٤٣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53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54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56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7265193" y="3283004"/>
            <a:ext cx="1878939" cy="1569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G_2453.png" descr="IMG_245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9132" y="279080"/>
            <a:ext cx="6827737" cy="219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صورة 3" descr="صورة 3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flipH="1" rot="16200000">
            <a:off x="7265885" y="1351841"/>
            <a:ext cx="826845" cy="5751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G_2453.png" descr="IMG_2453.png"/>
          <p:cNvPicPr>
            <a:picLocks noChangeAspect="1"/>
          </p:cNvPicPr>
          <p:nvPr/>
        </p:nvPicPr>
        <p:blipFill>
          <a:blip r:embed="rId2">
            <a:extLst/>
          </a:blip>
          <a:srcRect l="15846" t="77416" r="10102" b="0"/>
          <a:stretch>
            <a:fillRect/>
          </a:stretch>
        </p:blipFill>
        <p:spPr>
          <a:xfrm>
            <a:off x="2341665" y="2885274"/>
            <a:ext cx="5056029" cy="4957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3" name="Group 4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61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62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64" name="IMG_3566.png" descr="IMG_3566.png"/>
          <p:cNvPicPr>
            <a:picLocks noChangeAspect="1"/>
          </p:cNvPicPr>
          <p:nvPr/>
        </p:nvPicPr>
        <p:blipFill>
          <a:blip r:embed="rId4">
            <a:extLst/>
          </a:blip>
          <a:srcRect l="0" t="16483" r="0" b="0"/>
          <a:stretch>
            <a:fillRect/>
          </a:stretch>
        </p:blipFill>
        <p:spPr>
          <a:xfrm>
            <a:off x="7265193" y="3283004"/>
            <a:ext cx="1878939" cy="1569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G_2453.png" descr="IMG_245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9132" y="279080"/>
            <a:ext cx="6827737" cy="2195362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٠"/>
          <p:cNvSpPr txBox="1"/>
          <p:nvPr/>
        </p:nvSpPr>
        <p:spPr>
          <a:xfrm>
            <a:off x="2621360" y="2885274"/>
            <a:ext cx="251331" cy="480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algn="ctr">
              <a:defRPr sz="2800">
                <a:solidFill>
                  <a:srgbClr val="B92D5D"/>
                </a:solidFill>
                <a:latin typeface="Kailasa Bold"/>
                <a:ea typeface="Kailasa Bold"/>
                <a:cs typeface="Kailasa Bold"/>
                <a:sym typeface="Kailasa Bold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13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14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16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0995" y="2887321"/>
            <a:ext cx="1892038" cy="1892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G_2437.png" descr="IMG_2437.png"/>
          <p:cNvPicPr>
            <a:picLocks noChangeAspect="1"/>
          </p:cNvPicPr>
          <p:nvPr/>
        </p:nvPicPr>
        <p:blipFill>
          <a:blip r:embed="rId4">
            <a:extLst/>
          </a:blip>
          <a:srcRect l="71443" t="61003" r="0" b="11264"/>
          <a:stretch>
            <a:fillRect/>
          </a:stretch>
        </p:blipFill>
        <p:spPr>
          <a:xfrm>
            <a:off x="6100714" y="651464"/>
            <a:ext cx="1960512" cy="721372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الصيغة اللفظية :…"/>
          <p:cNvSpPr txBox="1"/>
          <p:nvPr/>
        </p:nvSpPr>
        <p:spPr>
          <a:xfrm>
            <a:off x="6560497" y="1571818"/>
            <a:ext cx="1329113" cy="1181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rtl="0">
              <a:lnSpc>
                <a:spcPct val="200000"/>
              </a:lnSpc>
              <a:defRPr sz="1600" u="sng">
                <a:solidFill>
                  <a:schemeClr val="accent6">
                    <a:satOff val="-35873"/>
                    <a:lumOff val="-12431"/>
                  </a:schemeClr>
                </a:solidFill>
              </a:defRPr>
            </a:pPr>
            <a:r>
              <a:t>الصيغة اللفظية :</a:t>
            </a:r>
          </a:p>
          <a:p>
            <a:pPr rtl="0">
              <a:lnSpc>
                <a:spcPct val="200000"/>
              </a:lnSpc>
              <a:defRPr sz="1600" u="sng"/>
            </a:pPr>
          </a:p>
          <a:p>
            <a:pPr rtl="0">
              <a:lnSpc>
                <a:spcPct val="200000"/>
              </a:lnSpc>
              <a:defRPr sz="1600" u="sng">
                <a:solidFill>
                  <a:schemeClr val="accent4"/>
                </a:solidFill>
              </a:defRPr>
            </a:pPr>
            <a:r>
              <a:t>الصيغة  التحليلية:</a:t>
            </a:r>
          </a:p>
        </p:txBody>
      </p:sp>
      <p:sp>
        <p:nvSpPr>
          <p:cNvPr id="119" name="ثلاثة آلاف وخمس مئة وستة وعشرون"/>
          <p:cNvSpPr txBox="1"/>
          <p:nvPr/>
        </p:nvSpPr>
        <p:spPr>
          <a:xfrm>
            <a:off x="3506228" y="1644273"/>
            <a:ext cx="2705079" cy="254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lnSpc>
                <a:spcPct val="200000"/>
              </a:lnSpc>
              <a:defRPr sz="1600"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ثلاثة آلاف وخمس مئة وستة وعشرون</a:t>
            </a:r>
          </a:p>
        </p:txBody>
      </p:sp>
      <p:sp>
        <p:nvSpPr>
          <p:cNvPr id="120" name="٦+ ٢٠+٥٠٠+٣٠٠٠"/>
          <p:cNvSpPr txBox="1"/>
          <p:nvPr/>
        </p:nvSpPr>
        <p:spPr>
          <a:xfrm>
            <a:off x="3622986" y="2540573"/>
            <a:ext cx="2130553" cy="346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lnSpc>
                <a:spcPct val="200000"/>
              </a:lnSpc>
              <a:defRPr sz="24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٦+ ٢٠+٥٠٠+٣٠٠٠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22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23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25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60704" y="2767030"/>
            <a:ext cx="2112971" cy="2112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G_2437.png" descr="IMG_2437.png"/>
          <p:cNvPicPr>
            <a:picLocks noChangeAspect="1"/>
          </p:cNvPicPr>
          <p:nvPr/>
        </p:nvPicPr>
        <p:blipFill>
          <a:blip r:embed="rId4">
            <a:extLst/>
          </a:blip>
          <a:srcRect l="22457" t="61350" r="43207" b="10918"/>
          <a:stretch>
            <a:fillRect/>
          </a:stretch>
        </p:blipFill>
        <p:spPr>
          <a:xfrm>
            <a:off x="5782184" y="588350"/>
            <a:ext cx="2357230" cy="72137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الصيغة اللفظية :…"/>
          <p:cNvSpPr txBox="1"/>
          <p:nvPr/>
        </p:nvSpPr>
        <p:spPr>
          <a:xfrm>
            <a:off x="6560497" y="1571818"/>
            <a:ext cx="1329113" cy="1181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rtl="0">
              <a:lnSpc>
                <a:spcPct val="200000"/>
              </a:lnSpc>
              <a:defRPr sz="1600" u="sng">
                <a:solidFill>
                  <a:schemeClr val="accent6">
                    <a:satOff val="-35873"/>
                    <a:lumOff val="-12431"/>
                  </a:schemeClr>
                </a:solidFill>
              </a:defRPr>
            </a:pPr>
            <a:r>
              <a:t>الصيغة اللفظية :</a:t>
            </a:r>
          </a:p>
          <a:p>
            <a:pPr rtl="0">
              <a:lnSpc>
                <a:spcPct val="200000"/>
              </a:lnSpc>
              <a:defRPr sz="1600" u="sng"/>
            </a:pPr>
          </a:p>
          <a:p>
            <a:pPr rtl="0">
              <a:lnSpc>
                <a:spcPct val="200000"/>
              </a:lnSpc>
              <a:defRPr sz="1600" u="sng">
                <a:solidFill>
                  <a:schemeClr val="accent4"/>
                </a:solidFill>
              </a:defRPr>
            </a:pPr>
            <a:r>
              <a:t>الصيغة  التحليلية:</a:t>
            </a:r>
          </a:p>
        </p:txBody>
      </p:sp>
      <p:sp>
        <p:nvSpPr>
          <p:cNvPr id="128" name="تسع مئة وخمسة وثمانون ألفا  وأربعة وثلاثون"/>
          <p:cNvSpPr txBox="1"/>
          <p:nvPr/>
        </p:nvSpPr>
        <p:spPr>
          <a:xfrm>
            <a:off x="2965014" y="1571818"/>
            <a:ext cx="3213972" cy="25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lnSpc>
                <a:spcPct val="200000"/>
              </a:lnSpc>
              <a:defRPr sz="1600"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تسع مئة وخمسة وثمانون ألفا  وأربعة وثلاثون </a:t>
            </a:r>
          </a:p>
        </p:txBody>
      </p:sp>
      <p:sp>
        <p:nvSpPr>
          <p:cNvPr id="129" name="٤+٣٠+٥٠٠٠+٨٠٠٠٠+٩٠٠٠٠٠"/>
          <p:cNvSpPr txBox="1"/>
          <p:nvPr/>
        </p:nvSpPr>
        <p:spPr>
          <a:xfrm>
            <a:off x="2846150" y="2474441"/>
            <a:ext cx="3451700" cy="346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lnSpc>
                <a:spcPct val="200000"/>
              </a:lnSpc>
              <a:defRPr sz="24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٤+٣٠+٥٠٠٠+٨٠٠٠٠+٩٠٠٠٠٠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64156"/>
            <a:ext cx="3003528" cy="3003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G_2438.png" descr="IMG_243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5614" y="569158"/>
            <a:ext cx="5453330" cy="2589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صورة 3" descr="صورة 3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7246227" y="2139033"/>
            <a:ext cx="506518" cy="358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صورة 3" descr="صورة 3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7246227" y="2726439"/>
            <a:ext cx="506518" cy="358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36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37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39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7265193" y="3283004"/>
            <a:ext cx="1878939" cy="1569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G_2438.png" descr="IMG_2438.png"/>
          <p:cNvPicPr>
            <a:picLocks noChangeAspect="1"/>
          </p:cNvPicPr>
          <p:nvPr/>
        </p:nvPicPr>
        <p:blipFill>
          <a:blip r:embed="rId4">
            <a:extLst/>
          </a:blip>
          <a:srcRect l="0" t="54640" r="0" b="22679"/>
          <a:stretch>
            <a:fillRect/>
          </a:stretch>
        </p:blipFill>
        <p:spPr>
          <a:xfrm>
            <a:off x="2297745" y="758123"/>
            <a:ext cx="5453330" cy="587407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الصيغة القياسية :…"/>
          <p:cNvSpPr txBox="1"/>
          <p:nvPr/>
        </p:nvSpPr>
        <p:spPr>
          <a:xfrm>
            <a:off x="6560497" y="1571818"/>
            <a:ext cx="1337051" cy="1181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rtl="0">
              <a:lnSpc>
                <a:spcPct val="200000"/>
              </a:lnSpc>
              <a:defRPr sz="1600" u="sng">
                <a:solidFill>
                  <a:schemeClr val="accent6">
                    <a:satOff val="-35873"/>
                    <a:lumOff val="-12431"/>
                  </a:schemeClr>
                </a:solidFill>
              </a:defRPr>
            </a:pPr>
            <a:r>
              <a:t>الصيغة القياسية :</a:t>
            </a:r>
          </a:p>
          <a:p>
            <a:pPr rtl="0">
              <a:lnSpc>
                <a:spcPct val="200000"/>
              </a:lnSpc>
              <a:defRPr sz="1600" u="sng"/>
            </a:pPr>
          </a:p>
          <a:p>
            <a:pPr rtl="0">
              <a:lnSpc>
                <a:spcPct val="200000"/>
              </a:lnSpc>
              <a:defRPr sz="1600" u="sng">
                <a:solidFill>
                  <a:schemeClr val="accent4"/>
                </a:solidFill>
              </a:defRPr>
            </a:pPr>
            <a:r>
              <a:t>الصيغة  التحليلية:</a:t>
            </a:r>
          </a:p>
        </p:txBody>
      </p:sp>
      <p:sp>
        <p:nvSpPr>
          <p:cNvPr id="142" name="١٨٢٠٩"/>
          <p:cNvSpPr txBox="1"/>
          <p:nvPr/>
        </p:nvSpPr>
        <p:spPr>
          <a:xfrm>
            <a:off x="4572000" y="1445590"/>
            <a:ext cx="1219278" cy="503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lnSpc>
                <a:spcPct val="200000"/>
              </a:lnSpc>
              <a:defRPr sz="3600"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١٨٢٠٩</a:t>
            </a:r>
          </a:p>
        </p:txBody>
      </p:sp>
      <p:sp>
        <p:nvSpPr>
          <p:cNvPr id="143" name="٩+٢٠٠+٨٠٠٠+١٠٠٠٠"/>
          <p:cNvSpPr txBox="1"/>
          <p:nvPr/>
        </p:nvSpPr>
        <p:spPr>
          <a:xfrm>
            <a:off x="3666636" y="2474441"/>
            <a:ext cx="2525989" cy="346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lnSpc>
                <a:spcPct val="200000"/>
              </a:lnSpc>
              <a:defRPr sz="24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٩+٢٠٠+٨٠٠٠+١٠٠٠٠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45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46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48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7265193" y="3283004"/>
            <a:ext cx="1878939" cy="1569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G_2438.png" descr="IMG_2438.png"/>
          <p:cNvPicPr>
            <a:picLocks noChangeAspect="1"/>
          </p:cNvPicPr>
          <p:nvPr/>
        </p:nvPicPr>
        <p:blipFill>
          <a:blip r:embed="rId4">
            <a:extLst/>
          </a:blip>
          <a:srcRect l="28520" t="74831" r="0" b="2488"/>
          <a:stretch>
            <a:fillRect/>
          </a:stretch>
        </p:blipFill>
        <p:spPr>
          <a:xfrm>
            <a:off x="3573555" y="638606"/>
            <a:ext cx="3898014" cy="587406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الصيغة القياسية :…"/>
          <p:cNvSpPr txBox="1"/>
          <p:nvPr/>
        </p:nvSpPr>
        <p:spPr>
          <a:xfrm>
            <a:off x="6469989" y="1577063"/>
            <a:ext cx="1496880" cy="1354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rtl="0">
              <a:lnSpc>
                <a:spcPct val="200000"/>
              </a:lnSpc>
              <a:defRPr sz="1800" u="sng">
                <a:solidFill>
                  <a:schemeClr val="accent6">
                    <a:satOff val="-35873"/>
                    <a:lumOff val="-12431"/>
                  </a:schemeClr>
                </a:solidFill>
              </a:defRPr>
            </a:pPr>
            <a:r>
              <a:t>الصيغة القياسية :</a:t>
            </a:r>
          </a:p>
          <a:p>
            <a:pPr rtl="0">
              <a:lnSpc>
                <a:spcPct val="200000"/>
              </a:lnSpc>
              <a:defRPr sz="1800" u="sng"/>
            </a:pPr>
          </a:p>
          <a:p>
            <a:pPr rtl="0">
              <a:lnSpc>
                <a:spcPct val="200000"/>
              </a:lnSpc>
              <a:defRPr sz="1800" u="sng">
                <a:solidFill>
                  <a:schemeClr val="accent4"/>
                </a:solidFill>
              </a:defRPr>
            </a:pPr>
            <a:r>
              <a:t>الصيغة  التحليلية:</a:t>
            </a:r>
          </a:p>
        </p:txBody>
      </p:sp>
      <p:sp>
        <p:nvSpPr>
          <p:cNvPr id="151" name="٧٦٢"/>
          <p:cNvSpPr txBox="1"/>
          <p:nvPr/>
        </p:nvSpPr>
        <p:spPr>
          <a:xfrm>
            <a:off x="4662163" y="1577063"/>
            <a:ext cx="754934" cy="503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lnSpc>
                <a:spcPct val="200000"/>
              </a:lnSpc>
              <a:defRPr sz="3600"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٧٦٢</a:t>
            </a:r>
          </a:p>
        </p:txBody>
      </p:sp>
      <p:sp>
        <p:nvSpPr>
          <p:cNvPr id="152" name="٢+ ٦٠+٧٠٠"/>
          <p:cNvSpPr txBox="1"/>
          <p:nvPr/>
        </p:nvSpPr>
        <p:spPr>
          <a:xfrm>
            <a:off x="4460073" y="2585175"/>
            <a:ext cx="1359623" cy="34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lnSpc>
                <a:spcPct val="200000"/>
              </a:lnSpc>
              <a:defRPr sz="24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٢+ ٦٠+٧٠٠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74" y="2375494"/>
            <a:ext cx="2295938" cy="22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2440.png" descr="IMG_24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8553" y="648123"/>
            <a:ext cx="5659262" cy="1923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صورة 3" descr="صورة 3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60000">
            <a:off x="7122504" y="1016771"/>
            <a:ext cx="564159" cy="4184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58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59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61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9" r="0" b="0"/>
          <a:stretch>
            <a:fillRect/>
          </a:stretch>
        </p:blipFill>
        <p:spPr>
          <a:xfrm>
            <a:off x="7425134" y="3486834"/>
            <a:ext cx="1718969" cy="1444966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مربع نص 6"/>
          <p:cNvSpPr txBox="1"/>
          <p:nvPr/>
        </p:nvSpPr>
        <p:spPr>
          <a:xfrm>
            <a:off x="2832680" y="2015738"/>
            <a:ext cx="4349355" cy="426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000">
                <a:solidFill>
                  <a:schemeClr val="accent5">
                    <a:satOff val="-6843"/>
                    <a:lumOff val="-10705"/>
                  </a:schemeClr>
                </a:solidFill>
              </a:defRPr>
            </a:pPr>
            <a:r>
              <a:rPr>
                <a:solidFill>
                  <a:schemeClr val="accent2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عدد طلاب المدارس الثلاث =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 ٣ × ٢٩٧=  </a:t>
            </a:r>
            <a:r>
              <a:rPr>
                <a:solidFill>
                  <a:schemeClr val="accent2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٨٩١</a:t>
            </a:r>
          </a:p>
        </p:txBody>
      </p:sp>
      <p:pic>
        <p:nvPicPr>
          <p:cNvPr id="163" name="IMG_2440.png" descr="IMG_244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13827" y="436223"/>
            <a:ext cx="4646894" cy="1579516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الصيغة القياسية : ٨٩١"/>
          <p:cNvSpPr txBox="1"/>
          <p:nvPr/>
        </p:nvSpPr>
        <p:spPr>
          <a:xfrm>
            <a:off x="5002691" y="2571750"/>
            <a:ext cx="2179344" cy="426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algn="r" rtl="0">
              <a:defRPr sz="2000">
                <a:solidFill>
                  <a:srgbClr val="0042A9"/>
                </a:solidFill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الصيغة القياسية : </a:t>
            </a:r>
            <a:r>
              <a:rPr>
                <a:solidFill>
                  <a:srgbClr val="E224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٨٩١</a:t>
            </a:r>
          </a:p>
        </p:txBody>
      </p:sp>
      <p:sp>
        <p:nvSpPr>
          <p:cNvPr id="165" name="الصيغة اللفظية  : ثماني مئة وواحد وتسعون"/>
          <p:cNvSpPr txBox="1"/>
          <p:nvPr/>
        </p:nvSpPr>
        <p:spPr>
          <a:xfrm>
            <a:off x="3005402" y="3209109"/>
            <a:ext cx="4297292" cy="426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algn="r" rtl="0">
              <a:defRPr sz="2000">
                <a:solidFill>
                  <a:srgbClr val="0042A9"/>
                </a:solidFill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الصيغة اللفظية  : </a:t>
            </a:r>
            <a:r>
              <a:rPr>
                <a:solidFill>
                  <a:srgbClr val="E224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ثماني مئة وواحد وتسعون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