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مستوى النص الأول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9" name="مستوى النص الأول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نص العنوان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" name="مستوى النص الأول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" name="مستوى النص الأول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" name="Google Shape;25;p6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نص العنوان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38;p10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" name="نص العنوان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Google Shape;41;p10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</a:p>
        </p:txBody>
      </p:sp>
      <p:sp>
        <p:nvSpPr>
          <p:cNvPr id="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692034" y="4700819"/>
            <a:ext cx="32912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2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slide" Target="slide20.xml"/><Relationship Id="rId13" Type="http://schemas.openxmlformats.org/officeDocument/2006/relationships/slide" Target="slide22.xml"/><Relationship Id="rId14" Type="http://schemas.openxmlformats.org/officeDocument/2006/relationships/slide" Target="slide24.xml"/><Relationship Id="rId15" Type="http://schemas.openxmlformats.org/officeDocument/2006/relationships/slide" Target="slide26.xml"/><Relationship Id="rId16" Type="http://schemas.openxmlformats.org/officeDocument/2006/relationships/slide" Target="slide28.xml"/><Relationship Id="rId17" Type="http://schemas.openxmlformats.org/officeDocument/2006/relationships/slide" Target="slide30.xml"/><Relationship Id="rId18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5;p13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38599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10" name="Google Shape;56;p13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852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11" name="Google Shape;57;p13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2935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12" name="Google Shape;58;p1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123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13" name="Google Shape;59;p13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484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14" name="Google Shape;60;p13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8950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15" name="Google Shape;61;p13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35033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16" name="Google Shape;62;p13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40221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17" name="Google Shape;63;p13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45582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18" name="Google Shape;64;p13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51048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19" name="Google Shape;65;p13">
            <a:hlinkClick r:id="rId13" invalidUrl="" action="ppaction://hlinksldjump" tgtFrame="" tooltip="" history="1" highlightClick="0" endSnd="0"/>
          </p:cNvPr>
          <p:cNvSpPr txBox="1"/>
          <p:nvPr/>
        </p:nvSpPr>
        <p:spPr>
          <a:xfrm>
            <a:off x="566842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  <p:sp>
        <p:nvSpPr>
          <p:cNvPr id="120" name="Google Shape;66;p13">
            <a:hlinkClick r:id="rId14" invalidUrl="" action="ppaction://hlinksldjump" tgtFrame="" tooltip="" history="1" highlightClick="0" endSnd="0"/>
          </p:cNvPr>
          <p:cNvSpPr txBox="1"/>
          <p:nvPr/>
        </p:nvSpPr>
        <p:spPr>
          <a:xfrm>
            <a:off x="62319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121" name="Google Shape;67;p13">
            <a:hlinkClick r:id="rId15" invalidUrl="" action="ppaction://hlinksldjump" tgtFrame="" tooltip="" history="1" highlightClick="0" endSnd="0"/>
          </p:cNvPr>
          <p:cNvSpPr txBox="1"/>
          <p:nvPr/>
        </p:nvSpPr>
        <p:spPr>
          <a:xfrm>
            <a:off x="67680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sp>
        <p:nvSpPr>
          <p:cNvPr id="122" name="Google Shape;68;p13">
            <a:hlinkClick r:id="rId16" invalidUrl="" action="ppaction://hlinksldjump" tgtFrame="" tooltip="" history="1" highlightClick="0" endSnd="0"/>
          </p:cNvPr>
          <p:cNvSpPr txBox="1"/>
          <p:nvPr/>
        </p:nvSpPr>
        <p:spPr>
          <a:xfrm>
            <a:off x="73146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sp>
        <p:nvSpPr>
          <p:cNvPr id="123" name="Google Shape;69;p13">
            <a:hlinkClick r:id="rId17" invalidUrl="" action="ppaction://hlinksldjump" tgtFrame="" tooltip="" history="1" highlightClick="0" endSnd="0"/>
          </p:cNvPr>
          <p:cNvSpPr txBox="1"/>
          <p:nvPr/>
        </p:nvSpPr>
        <p:spPr>
          <a:xfrm>
            <a:off x="787822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sp>
        <p:nvSpPr>
          <p:cNvPr id="124" name="Google Shape;70;p13"/>
          <p:cNvSpPr txBox="1"/>
          <p:nvPr/>
        </p:nvSpPr>
        <p:spPr>
          <a:xfrm>
            <a:off x="844177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١٦</a:t>
            </a:r>
          </a:p>
        </p:txBody>
      </p:sp>
      <p:sp>
        <p:nvSpPr>
          <p:cNvPr id="125" name="أسئلة مراجعة"/>
          <p:cNvSpPr txBox="1"/>
          <p:nvPr/>
        </p:nvSpPr>
        <p:spPr>
          <a:xfrm>
            <a:off x="3549206" y="2000250"/>
            <a:ext cx="19417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700">
                <a:solidFill>
                  <a:srgbClr val="01C7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أسئلة مراجعة</a:t>
            </a:r>
          </a:p>
        </p:txBody>
      </p:sp>
      <p:sp>
        <p:nvSpPr>
          <p:cNvPr id="126" name="القيمة المنزلية"/>
          <p:cNvSpPr txBox="1"/>
          <p:nvPr/>
        </p:nvSpPr>
        <p:spPr>
          <a:xfrm>
            <a:off x="9249126" y="6267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7" name="القيمة المنزلية"/>
          <p:cNvSpPr txBox="1"/>
          <p:nvPr/>
        </p:nvSpPr>
        <p:spPr>
          <a:xfrm>
            <a:off x="9249126" y="6140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8" name="الفصل الأول"/>
          <p:cNvSpPr txBox="1"/>
          <p:nvPr/>
        </p:nvSpPr>
        <p:spPr>
          <a:xfrm>
            <a:off x="3549206" y="2750463"/>
            <a:ext cx="19417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900">
                <a:solidFill>
                  <a:srgbClr val="BE38F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الفصل الأول </a:t>
            </a:r>
          </a:p>
        </p:txBody>
      </p:sp>
      <p:sp>
        <p:nvSpPr>
          <p:cNvPr id="129" name="القيمة المنزلية"/>
          <p:cNvSpPr txBox="1"/>
          <p:nvPr/>
        </p:nvSpPr>
        <p:spPr>
          <a:xfrm>
            <a:off x="3407199" y="3602277"/>
            <a:ext cx="222580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200">
                <a:solidFill>
                  <a:srgbClr val="E63B7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</a:t>
            </a:r>
          </a:p>
        </p:txBody>
      </p:sp>
      <p:sp>
        <p:nvSpPr>
          <p:cNvPr id="130" name="مستطيل"/>
          <p:cNvSpPr/>
          <p:nvPr/>
        </p:nvSpPr>
        <p:spPr>
          <a:xfrm>
            <a:off x="3718900" y="4492191"/>
            <a:ext cx="1468751" cy="191183"/>
          </a:xfrm>
          <a:prstGeom prst="rect">
            <a:avLst/>
          </a:prstGeom>
          <a:solidFill>
            <a:srgbClr val="B2D5F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1" name="تجميع" descr="تجميع"/>
          <p:cNvPicPr>
            <a:picLocks noChangeAspect="1"/>
          </p:cNvPicPr>
          <p:nvPr/>
        </p:nvPicPr>
        <p:blipFill>
          <a:blip r:embed="rId18">
            <a:extLst/>
          </a:blip>
          <a:srcRect l="35694" t="44248" r="30321" b="38550"/>
          <a:stretch>
            <a:fillRect/>
          </a:stretch>
        </p:blipFill>
        <p:spPr>
          <a:xfrm>
            <a:off x="3856046" y="4479610"/>
            <a:ext cx="1261681" cy="281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0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50000" t="53166" r="4917" b="38440"/>
          <a:stretch>
            <a:fillRect/>
          </a:stretch>
        </p:blipFill>
        <p:spPr>
          <a:xfrm>
            <a:off x="2424003" y="1125515"/>
            <a:ext cx="4165393" cy="69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50000" t="60669" r="5210" b="30937"/>
          <a:stretch>
            <a:fillRect/>
          </a:stretch>
        </p:blipFill>
        <p:spPr>
          <a:xfrm>
            <a:off x="2207611" y="2114646"/>
            <a:ext cx="4138345" cy="69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5210" t="60451" r="50000" b="31154"/>
          <a:stretch>
            <a:fillRect/>
          </a:stretch>
        </p:blipFill>
        <p:spPr>
          <a:xfrm>
            <a:off x="2207611" y="3103777"/>
            <a:ext cx="4138344" cy="695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08" name="ب"/>
          <p:cNvSpPr txBox="1"/>
          <p:nvPr/>
        </p:nvSpPr>
        <p:spPr>
          <a:xfrm>
            <a:off x="3201602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1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0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1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1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1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8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28921" t="69585" r="4576" b="23336"/>
          <a:stretch>
            <a:fillRect/>
          </a:stretch>
        </p:blipFill>
        <p:spPr>
          <a:xfrm>
            <a:off x="1828926" y="1373375"/>
            <a:ext cx="4686518" cy="447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49999" t="76429" r="4096" b="17373"/>
          <a:stretch>
            <a:fillRect/>
          </a:stretch>
        </p:blipFill>
        <p:spPr>
          <a:xfrm>
            <a:off x="2006865" y="2082970"/>
            <a:ext cx="4582194" cy="555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4096" t="76513" r="50000" b="17289"/>
          <a:stretch>
            <a:fillRect/>
          </a:stretch>
        </p:blipFill>
        <p:spPr>
          <a:xfrm>
            <a:off x="1933304" y="3192780"/>
            <a:ext cx="4582194" cy="555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24" name="د"/>
          <p:cNvSpPr txBox="1"/>
          <p:nvPr/>
        </p:nvSpPr>
        <p:spPr>
          <a:xfrm>
            <a:off x="3324238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2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2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3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4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44219" t="85789" r="4386" b="7272"/>
          <a:stretch>
            <a:fillRect/>
          </a:stretch>
        </p:blipFill>
        <p:spPr>
          <a:xfrm>
            <a:off x="1691293" y="1235435"/>
            <a:ext cx="5130271" cy="62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57406" t="93061" r="5380" b="1240"/>
          <a:stretch>
            <a:fillRect/>
          </a:stretch>
        </p:blipFill>
        <p:spPr>
          <a:xfrm>
            <a:off x="2363087" y="2124394"/>
            <a:ext cx="3989678" cy="548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9554" t="92967" r="51718" b="1333"/>
          <a:stretch>
            <a:fillRect/>
          </a:stretch>
        </p:blipFill>
        <p:spPr>
          <a:xfrm>
            <a:off x="2180442" y="3008680"/>
            <a:ext cx="4151971" cy="548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40" name="د"/>
          <p:cNvSpPr txBox="1"/>
          <p:nvPr/>
        </p:nvSpPr>
        <p:spPr>
          <a:xfrm>
            <a:off x="3201602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4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4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4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0" name="IMG_2516.png" descr="IMG_2516.png"/>
          <p:cNvPicPr>
            <a:picLocks noChangeAspect="1"/>
          </p:cNvPicPr>
          <p:nvPr/>
        </p:nvPicPr>
        <p:blipFill>
          <a:blip r:embed="rId5">
            <a:extLst/>
          </a:blip>
          <a:srcRect l="0" t="0" r="5722" b="72527"/>
          <a:stretch>
            <a:fillRect/>
          </a:stretch>
        </p:blipFill>
        <p:spPr>
          <a:xfrm>
            <a:off x="1499834" y="1457068"/>
            <a:ext cx="5385326" cy="51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2516.png" descr="IMG_2516.png"/>
          <p:cNvPicPr>
            <a:picLocks noChangeAspect="1"/>
          </p:cNvPicPr>
          <p:nvPr/>
        </p:nvPicPr>
        <p:blipFill>
          <a:blip r:embed="rId5">
            <a:extLst/>
          </a:blip>
          <a:srcRect l="52325" t="27618" r="2960" b="49999"/>
          <a:stretch>
            <a:fillRect/>
          </a:stretch>
        </p:blipFill>
        <p:spPr>
          <a:xfrm>
            <a:off x="2528563" y="2124644"/>
            <a:ext cx="3725103" cy="61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2516.png" descr="IMG_2516.png"/>
          <p:cNvPicPr>
            <a:picLocks noChangeAspect="1"/>
          </p:cNvPicPr>
          <p:nvPr/>
        </p:nvPicPr>
        <p:blipFill>
          <a:blip r:embed="rId5">
            <a:extLst/>
          </a:blip>
          <a:srcRect l="3513" t="27618" r="51771" b="50000"/>
          <a:stretch>
            <a:fillRect/>
          </a:stretch>
        </p:blipFill>
        <p:spPr>
          <a:xfrm>
            <a:off x="2709465" y="3171342"/>
            <a:ext cx="3725103" cy="61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5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56" name="ج"/>
          <p:cNvSpPr txBox="1"/>
          <p:nvPr/>
        </p:nvSpPr>
        <p:spPr>
          <a:xfrm>
            <a:off x="3414216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5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5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6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6" name="IMG_2517.png" descr="IMG_2517.png"/>
          <p:cNvPicPr>
            <a:picLocks noChangeAspect="1"/>
          </p:cNvPicPr>
          <p:nvPr/>
        </p:nvPicPr>
        <p:blipFill>
          <a:blip r:embed="rId5">
            <a:extLst/>
          </a:blip>
          <a:srcRect l="4036" t="4044" r="17430" b="81610"/>
          <a:stretch>
            <a:fillRect/>
          </a:stretch>
        </p:blipFill>
        <p:spPr>
          <a:xfrm>
            <a:off x="1648966" y="1516144"/>
            <a:ext cx="5246811" cy="391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G_2517.png" descr="IMG_2517.png"/>
          <p:cNvPicPr>
            <a:picLocks noChangeAspect="1"/>
          </p:cNvPicPr>
          <p:nvPr/>
        </p:nvPicPr>
        <p:blipFill>
          <a:blip r:embed="rId5">
            <a:extLst/>
          </a:blip>
          <a:srcRect l="15592" t="17876" r="17143" b="57481"/>
          <a:stretch>
            <a:fillRect/>
          </a:stretch>
        </p:blipFill>
        <p:spPr>
          <a:xfrm>
            <a:off x="1829346" y="2404947"/>
            <a:ext cx="4885755" cy="730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71" name="ج"/>
          <p:cNvSpPr txBox="1"/>
          <p:nvPr/>
        </p:nvSpPr>
        <p:spPr>
          <a:xfrm>
            <a:off x="3400334" y="968128"/>
            <a:ext cx="3399500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74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72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3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3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8" name="IMG_2510.png" descr="IMG_2510.png"/>
          <p:cNvPicPr>
            <a:picLocks noChangeAspect="1"/>
          </p:cNvPicPr>
          <p:nvPr/>
        </p:nvPicPr>
        <p:blipFill>
          <a:blip r:embed="rId5">
            <a:extLst/>
          </a:blip>
          <a:srcRect l="0" t="3383" r="0" b="84584"/>
          <a:stretch>
            <a:fillRect/>
          </a:stretch>
        </p:blipFill>
        <p:spPr>
          <a:xfrm>
            <a:off x="2006447" y="1262414"/>
            <a:ext cx="4767762" cy="41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2510.png" descr="IMG_2510.png"/>
          <p:cNvPicPr>
            <a:picLocks noChangeAspect="1"/>
          </p:cNvPicPr>
          <p:nvPr/>
        </p:nvPicPr>
        <p:blipFill>
          <a:blip r:embed="rId5">
            <a:extLst/>
          </a:blip>
          <a:srcRect l="3783" t="17307" r="26190" b="31751"/>
          <a:stretch>
            <a:fillRect/>
          </a:stretch>
        </p:blipFill>
        <p:spPr>
          <a:xfrm>
            <a:off x="1788560" y="1679133"/>
            <a:ext cx="2231133" cy="117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2510.png" descr="IMG_2510.png"/>
          <p:cNvPicPr>
            <a:picLocks noChangeAspect="1"/>
          </p:cNvPicPr>
          <p:nvPr/>
        </p:nvPicPr>
        <p:blipFill>
          <a:blip r:embed="rId5">
            <a:extLst/>
          </a:blip>
          <a:srcRect l="5862" t="71441" r="0" b="0"/>
          <a:stretch>
            <a:fillRect/>
          </a:stretch>
        </p:blipFill>
        <p:spPr>
          <a:xfrm>
            <a:off x="1632635" y="3028933"/>
            <a:ext cx="4997756" cy="1101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80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78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9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1" name="IMG_2517.png" descr="IMG_2517.png"/>
          <p:cNvPicPr>
            <a:picLocks noChangeAspect="1"/>
          </p:cNvPicPr>
          <p:nvPr/>
        </p:nvPicPr>
        <p:blipFill>
          <a:blip r:embed="rId5">
            <a:extLst/>
          </a:blip>
          <a:srcRect l="42499" t="44379" r="17364" b="44379"/>
          <a:stretch>
            <a:fillRect/>
          </a:stretch>
        </p:blipFill>
        <p:spPr>
          <a:xfrm>
            <a:off x="2360412" y="1373374"/>
            <a:ext cx="4182175" cy="478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2517.png" descr="IMG_2517.png"/>
          <p:cNvPicPr>
            <a:picLocks noChangeAspect="1"/>
          </p:cNvPicPr>
          <p:nvPr/>
        </p:nvPicPr>
        <p:blipFill>
          <a:blip r:embed="rId5">
            <a:extLst/>
          </a:blip>
          <a:srcRect l="64737" t="56777" r="17490" b="19054"/>
          <a:stretch>
            <a:fillRect/>
          </a:stretch>
        </p:blipFill>
        <p:spPr>
          <a:xfrm>
            <a:off x="4817034" y="2201896"/>
            <a:ext cx="1851886" cy="1028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2517.png" descr="IMG_2517.png"/>
          <p:cNvPicPr>
            <a:picLocks noChangeAspect="1"/>
          </p:cNvPicPr>
          <p:nvPr/>
        </p:nvPicPr>
        <p:blipFill>
          <a:blip r:embed="rId5">
            <a:extLst/>
          </a:blip>
          <a:srcRect l="18444" t="57625" r="63783" b="18206"/>
          <a:stretch>
            <a:fillRect/>
          </a:stretch>
        </p:blipFill>
        <p:spPr>
          <a:xfrm>
            <a:off x="2221041" y="2201896"/>
            <a:ext cx="1851886" cy="1028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8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87" name="د"/>
          <p:cNvSpPr txBox="1"/>
          <p:nvPr/>
        </p:nvSpPr>
        <p:spPr>
          <a:xfrm>
            <a:off x="3287088" y="1355034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90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88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9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9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9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9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7" name="IMG_2518.png" descr="IMG_2518.png"/>
          <p:cNvPicPr>
            <a:picLocks noChangeAspect="1"/>
          </p:cNvPicPr>
          <p:nvPr/>
        </p:nvPicPr>
        <p:blipFill>
          <a:blip r:embed="rId5">
            <a:extLst/>
          </a:blip>
          <a:srcRect l="0" t="5859" r="0" b="70310"/>
          <a:stretch>
            <a:fillRect/>
          </a:stretch>
        </p:blipFill>
        <p:spPr>
          <a:xfrm>
            <a:off x="1625253" y="1373374"/>
            <a:ext cx="5234974" cy="399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2518.png" descr="IMG_2518.png"/>
          <p:cNvPicPr>
            <a:picLocks noChangeAspect="1"/>
          </p:cNvPicPr>
          <p:nvPr/>
        </p:nvPicPr>
        <p:blipFill>
          <a:blip r:embed="rId5">
            <a:extLst/>
          </a:blip>
          <a:srcRect l="67385" t="33816" r="2927" b="33816"/>
          <a:stretch>
            <a:fillRect/>
          </a:stretch>
        </p:blipFill>
        <p:spPr>
          <a:xfrm>
            <a:off x="4341824" y="2495209"/>
            <a:ext cx="2244901" cy="784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2518.png" descr="IMG_2518.png"/>
          <p:cNvPicPr>
            <a:picLocks noChangeAspect="1"/>
          </p:cNvPicPr>
          <p:nvPr/>
        </p:nvPicPr>
        <p:blipFill>
          <a:blip r:embed="rId5">
            <a:extLst/>
          </a:blip>
          <a:srcRect l="23507" t="33816" r="46805" b="33816"/>
          <a:stretch>
            <a:fillRect/>
          </a:stretch>
        </p:blipFill>
        <p:spPr>
          <a:xfrm>
            <a:off x="2200616" y="2495208"/>
            <a:ext cx="2244901" cy="78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0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03" name="أ"/>
          <p:cNvSpPr txBox="1"/>
          <p:nvPr/>
        </p:nvSpPr>
        <p:spPr>
          <a:xfrm>
            <a:off x="3399961" y="107124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0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0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0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0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1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1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1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3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5050" t="2472" r="5050" b="74234"/>
          <a:stretch>
            <a:fillRect/>
          </a:stretch>
        </p:blipFill>
        <p:spPr>
          <a:xfrm>
            <a:off x="1510344" y="1373374"/>
            <a:ext cx="5316814" cy="90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49999" t="26109" r="9032" b="60214"/>
          <a:stretch>
            <a:fillRect/>
          </a:stretch>
        </p:blipFill>
        <p:spPr>
          <a:xfrm>
            <a:off x="2223435" y="2415762"/>
            <a:ext cx="3890923" cy="85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12501" t="26109" r="46530" b="60214"/>
          <a:stretch>
            <a:fillRect/>
          </a:stretch>
        </p:blipFill>
        <p:spPr>
          <a:xfrm>
            <a:off x="2626518" y="3335181"/>
            <a:ext cx="3890923" cy="854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1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19" name="ب"/>
          <p:cNvSpPr txBox="1"/>
          <p:nvPr/>
        </p:nvSpPr>
        <p:spPr>
          <a:xfrm>
            <a:off x="3477515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32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2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2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2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2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9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6896" t="41141" r="6896" b="43429"/>
          <a:stretch>
            <a:fillRect/>
          </a:stretch>
        </p:blipFill>
        <p:spPr>
          <a:xfrm>
            <a:off x="1416005" y="1260970"/>
            <a:ext cx="5426784" cy="63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55513" t="56095" r="8972" b="31895"/>
          <a:stretch>
            <a:fillRect/>
          </a:stretch>
        </p:blipFill>
        <p:spPr>
          <a:xfrm>
            <a:off x="2289285" y="1984891"/>
            <a:ext cx="3896165" cy="866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16640" t="55055" r="47845" b="32935"/>
          <a:stretch>
            <a:fillRect/>
          </a:stretch>
        </p:blipFill>
        <p:spPr>
          <a:xfrm>
            <a:off x="2532725" y="2936618"/>
            <a:ext cx="3896166" cy="866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35" name="د"/>
          <p:cNvSpPr txBox="1"/>
          <p:nvPr/>
        </p:nvSpPr>
        <p:spPr>
          <a:xfrm>
            <a:off x="3201602" y="968128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33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3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3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4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44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42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5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0" t="70336" r="7493" b="13475"/>
          <a:stretch>
            <a:fillRect/>
          </a:stretch>
        </p:blipFill>
        <p:spPr>
          <a:xfrm>
            <a:off x="1536769" y="1373374"/>
            <a:ext cx="5424662" cy="624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54659" t="86112" r="7493" b="3898"/>
          <a:stretch>
            <a:fillRect/>
          </a:stretch>
        </p:blipFill>
        <p:spPr>
          <a:xfrm>
            <a:off x="2457477" y="2223293"/>
            <a:ext cx="4012550" cy="696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2519.png" descr="IMG_2519.png"/>
          <p:cNvPicPr>
            <a:picLocks noChangeAspect="1"/>
          </p:cNvPicPr>
          <p:nvPr/>
        </p:nvPicPr>
        <p:blipFill>
          <a:blip r:embed="rId5">
            <a:extLst/>
          </a:blip>
          <a:srcRect l="14264" t="85983" r="47888" b="4027"/>
          <a:stretch>
            <a:fillRect/>
          </a:stretch>
        </p:blipFill>
        <p:spPr>
          <a:xfrm>
            <a:off x="2457477" y="3145443"/>
            <a:ext cx="4012550" cy="696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5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51" name="ج"/>
          <p:cNvSpPr txBox="1"/>
          <p:nvPr/>
        </p:nvSpPr>
        <p:spPr>
          <a:xfrm>
            <a:off x="330979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354" name="تجميع"/>
          <p:cNvGrpSpPr/>
          <p:nvPr/>
        </p:nvGrpSpPr>
        <p:grpSpPr>
          <a:xfrm>
            <a:off x="240498" y="4771991"/>
            <a:ext cx="990886" cy="371510"/>
            <a:chOff x="0" y="0"/>
            <a:chExt cx="990884" cy="371508"/>
          </a:xfrm>
        </p:grpSpPr>
        <p:sp>
          <p:nvSpPr>
            <p:cNvPr id="352" name="مستطيل"/>
            <p:cNvSpPr/>
            <p:nvPr/>
          </p:nvSpPr>
          <p:spPr>
            <a:xfrm>
              <a:off x="0" y="0"/>
              <a:ext cx="990885" cy="37150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7863" b="40337"/>
            <a:stretch>
              <a:fillRect/>
            </a:stretch>
          </p:blipFill>
          <p:spPr>
            <a:xfrm>
              <a:off x="41344" y="49589"/>
              <a:ext cx="868433" cy="223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5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44" name="أ"/>
          <p:cNvSpPr txBox="1"/>
          <p:nvPr/>
        </p:nvSpPr>
        <p:spPr>
          <a:xfrm>
            <a:off x="3485448" y="115309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14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6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6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6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4" name="IMG_2521.png" descr="IMG_2521.png"/>
          <p:cNvPicPr>
            <a:picLocks noChangeAspect="1"/>
          </p:cNvPicPr>
          <p:nvPr/>
        </p:nvPicPr>
        <p:blipFill>
          <a:blip r:embed="rId5">
            <a:extLst/>
          </a:blip>
          <a:srcRect l="0" t="40139" r="7678" b="0"/>
          <a:stretch>
            <a:fillRect/>
          </a:stretch>
        </p:blipFill>
        <p:spPr>
          <a:xfrm>
            <a:off x="1556236" y="1849646"/>
            <a:ext cx="5097799" cy="1061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6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68" name="د"/>
          <p:cNvSpPr txBox="1"/>
          <p:nvPr/>
        </p:nvSpPr>
        <p:spPr>
          <a:xfrm>
            <a:off x="348110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37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6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7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7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7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8" name="تجميع"/>
          <p:cNvGrpSpPr/>
          <p:nvPr/>
        </p:nvGrpSpPr>
        <p:grpSpPr>
          <a:xfrm>
            <a:off x="3734401" y="3735885"/>
            <a:ext cx="1388975" cy="461352"/>
            <a:chOff x="0" y="0"/>
            <a:chExt cx="1388973" cy="461351"/>
          </a:xfrm>
        </p:grpSpPr>
        <p:sp>
          <p:nvSpPr>
            <p:cNvPr id="376" name="مستطيل"/>
            <p:cNvSpPr/>
            <p:nvPr/>
          </p:nvSpPr>
          <p:spPr>
            <a:xfrm>
              <a:off x="0" y="0"/>
              <a:ext cx="1230514" cy="4613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7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1895" b="38486"/>
            <a:stretch>
              <a:fillRect/>
            </a:stretch>
          </p:blipFill>
          <p:spPr>
            <a:xfrm>
              <a:off x="67085" y="75299"/>
              <a:ext cx="1321889" cy="31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5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5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4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44703" t="2454" r="4978" b="90777"/>
          <a:stretch>
            <a:fillRect/>
          </a:stretch>
        </p:blipFill>
        <p:spPr>
          <a:xfrm>
            <a:off x="1690882" y="1195050"/>
            <a:ext cx="4964135" cy="599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52071" t="8869" r="5054" b="83239"/>
          <a:stretch>
            <a:fillRect/>
          </a:stretch>
        </p:blipFill>
        <p:spPr>
          <a:xfrm>
            <a:off x="2279425" y="1883965"/>
            <a:ext cx="4163660" cy="687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7125" t="8456" r="50000" b="83653"/>
          <a:stretch>
            <a:fillRect/>
          </a:stretch>
        </p:blipFill>
        <p:spPr>
          <a:xfrm>
            <a:off x="2423686" y="2893797"/>
            <a:ext cx="4163660" cy="687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60" name="ب"/>
          <p:cNvSpPr txBox="1"/>
          <p:nvPr/>
        </p:nvSpPr>
        <p:spPr>
          <a:xfrm>
            <a:off x="3408978" y="854055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16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6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6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18318" t="18313" r="4293" b="69599"/>
          <a:stretch>
            <a:fillRect/>
          </a:stretch>
        </p:blipFill>
        <p:spPr>
          <a:xfrm>
            <a:off x="2039849" y="1238130"/>
            <a:ext cx="4726248" cy="66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49999" t="29829" r="4293" b="62196"/>
          <a:stretch>
            <a:fillRect/>
          </a:stretch>
        </p:blipFill>
        <p:spPr>
          <a:xfrm>
            <a:off x="2148158" y="2062807"/>
            <a:ext cx="4509864" cy="70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3396" t="30033" r="50896" b="61992"/>
          <a:stretch>
            <a:fillRect/>
          </a:stretch>
        </p:blipFill>
        <p:spPr>
          <a:xfrm>
            <a:off x="2039849" y="3066386"/>
            <a:ext cx="4509864" cy="70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76" name="أ"/>
          <p:cNvSpPr txBox="1"/>
          <p:nvPr/>
        </p:nvSpPr>
        <p:spPr>
          <a:xfrm>
            <a:off x="3278072" y="115309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17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7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8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8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8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8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6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58435" t="38418" r="4750" b="54255"/>
          <a:stretch>
            <a:fillRect/>
          </a:stretch>
        </p:blipFill>
        <p:spPr>
          <a:xfrm>
            <a:off x="3435109" y="1220172"/>
            <a:ext cx="3251314" cy="580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50000" t="44902" r="5210" b="46704"/>
          <a:stretch>
            <a:fillRect/>
          </a:stretch>
        </p:blipFill>
        <p:spPr>
          <a:xfrm>
            <a:off x="2135481" y="2126327"/>
            <a:ext cx="4138344" cy="69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2511.png" descr="IMG_2511.png"/>
          <p:cNvPicPr>
            <a:picLocks noChangeAspect="1"/>
          </p:cNvPicPr>
          <p:nvPr/>
        </p:nvPicPr>
        <p:blipFill>
          <a:blip r:embed="rId5">
            <a:extLst/>
          </a:blip>
          <a:srcRect l="5210" t="44684" r="50000" b="46922"/>
          <a:stretch>
            <a:fillRect/>
          </a:stretch>
        </p:blipFill>
        <p:spPr>
          <a:xfrm>
            <a:off x="2135480" y="3006875"/>
            <a:ext cx="4138345" cy="695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92" name="د"/>
          <p:cNvSpPr txBox="1"/>
          <p:nvPr/>
        </p:nvSpPr>
        <p:spPr>
          <a:xfrm>
            <a:off x="3201602" y="1273887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9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