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CEF"/>
          </a:solidFill>
        </a:fill>
      </a:tcStyle>
    </a:wholeTbl>
    <a:band2H>
      <a:tcTxStyle b="def" i="def"/>
      <a:tcStyle>
        <a:tcBdr/>
        <a:fill>
          <a:solidFill>
            <a:srgbClr val="FFFEF7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7E2"/>
          </a:solidFill>
        </a:fill>
      </a:tcStyle>
    </a:wholeTbl>
    <a:band2H>
      <a:tcTxStyle b="def" i="def"/>
      <a:tcStyle>
        <a:tcBdr/>
        <a:fill>
          <a:solidFill>
            <a:srgbClr val="FFF3F1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5DD"/>
          </a:solidFill>
        </a:fill>
      </a:tcStyle>
    </a:wholeTbl>
    <a:band2H>
      <a:tcTxStyle b="def" i="def"/>
      <a:tcStyle>
        <a:tcBdr/>
        <a:fill>
          <a:solidFill>
            <a:srgbClr val="FFF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D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BCED9"/>
          </a:solidFill>
        </a:fill>
      </a:tcStyle>
    </a:wholeTbl>
    <a:band2H>
      <a:tcTxStyle b="def" i="def"/>
      <a:tcStyle>
        <a:tcBdr/>
        <a:fill>
          <a:solidFill>
            <a:srgbClr val="E7E8ED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Shape 8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9;p2"/>
          <p:cNvSpPr/>
          <p:nvPr/>
        </p:nvSpPr>
        <p:spPr>
          <a:xfrm>
            <a:off x="716575" y="65"/>
            <a:ext cx="8579796" cy="5143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0296" y="20962"/>
                  <a:pt x="1301" y="91"/>
                  <a:pt x="1301" y="91"/>
                </a:cubicBezTo>
                <a:lnTo>
                  <a:pt x="6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10;p2"/>
          <p:cNvSpPr/>
          <p:nvPr/>
        </p:nvSpPr>
        <p:spPr>
          <a:xfrm>
            <a:off x="1754549" y="1135649"/>
            <a:ext cx="5634902" cy="2872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525"/>
                </a:moveTo>
                <a:cubicBezTo>
                  <a:pt x="711" y="2525"/>
                  <a:pt x="1287" y="1395"/>
                  <a:pt x="1287" y="0"/>
                </a:cubicBezTo>
                <a:lnTo>
                  <a:pt x="20313" y="0"/>
                </a:lnTo>
                <a:cubicBezTo>
                  <a:pt x="20313" y="1395"/>
                  <a:pt x="20889" y="2525"/>
                  <a:pt x="21600" y="2525"/>
                </a:cubicBezTo>
                <a:lnTo>
                  <a:pt x="21600" y="19075"/>
                </a:lnTo>
                <a:cubicBezTo>
                  <a:pt x="20889" y="19075"/>
                  <a:pt x="20313" y="20205"/>
                  <a:pt x="20313" y="21600"/>
                </a:cubicBezTo>
                <a:lnTo>
                  <a:pt x="1287" y="21600"/>
                </a:lnTo>
                <a:cubicBezTo>
                  <a:pt x="1287" y="20205"/>
                  <a:pt x="711" y="19075"/>
                  <a:pt x="0" y="19075"/>
                </a:cubicBezTo>
                <a:close/>
              </a:path>
            </a:pathLst>
          </a:custGeom>
          <a:solidFill>
            <a:schemeClr val="accent5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11;p2"/>
          <p:cNvSpPr/>
          <p:nvPr/>
        </p:nvSpPr>
        <p:spPr>
          <a:xfrm>
            <a:off x="2572799" y="3116850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" name="Google Shape;12;p2"/>
          <p:cNvSpPr/>
          <p:nvPr/>
        </p:nvSpPr>
        <p:spPr>
          <a:xfrm>
            <a:off x="2572799" y="2222749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50" name="Google Shape;13;p2"/>
          <p:cNvGrpSpPr/>
          <p:nvPr/>
        </p:nvGrpSpPr>
        <p:grpSpPr>
          <a:xfrm>
            <a:off x="8157973" y="-164336"/>
            <a:ext cx="1547128" cy="1581223"/>
            <a:chOff x="0" y="0"/>
            <a:chExt cx="1547127" cy="1581222"/>
          </a:xfrm>
        </p:grpSpPr>
        <p:sp>
          <p:nvSpPr>
            <p:cNvPr id="39" name="Google Shape;14;p2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15;p2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16;p2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17;p2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18;p2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19;p2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0;p2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1;p2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;p2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3;p2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4;p2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نص العنوان"/>
          <p:cNvSpPr txBox="1"/>
          <p:nvPr>
            <p:ph type="title"/>
          </p:nvPr>
        </p:nvSpPr>
        <p:spPr>
          <a:xfrm>
            <a:off x="2351850" y="1498849"/>
            <a:ext cx="4440300" cy="14478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" name="مستوى النص الأول…"/>
          <p:cNvSpPr txBox="1"/>
          <p:nvPr>
            <p:ph type="body" sz="quarter" idx="1"/>
          </p:nvPr>
        </p:nvSpPr>
        <p:spPr>
          <a:xfrm>
            <a:off x="2351850" y="3287050"/>
            <a:ext cx="4440300" cy="3576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" name="Google Shape;27;p2"/>
          <p:cNvSpPr/>
          <p:nvPr/>
        </p:nvSpPr>
        <p:spPr>
          <a:xfrm>
            <a:off x="-50901" y="-21501"/>
            <a:ext cx="771002" cy="5165102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" name="Google Shape;28;p2"/>
          <p:cNvGrpSpPr/>
          <p:nvPr/>
        </p:nvGrpSpPr>
        <p:grpSpPr>
          <a:xfrm>
            <a:off x="5891749" y="2519256"/>
            <a:ext cx="3398330" cy="2634993"/>
            <a:chOff x="0" y="0"/>
            <a:chExt cx="3398329" cy="2634992"/>
          </a:xfrm>
        </p:grpSpPr>
        <p:sp>
          <p:nvSpPr>
            <p:cNvPr id="54" name="Google Shape;29;p2"/>
            <p:cNvSpPr/>
            <p:nvPr/>
          </p:nvSpPr>
          <p:spPr>
            <a:xfrm flipH="1" rot="19623204">
              <a:off x="1917001" y="491455"/>
              <a:ext cx="1117744" cy="33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745" y="0"/>
                  </a:moveTo>
                  <a:cubicBezTo>
                    <a:pt x="314" y="0"/>
                    <a:pt x="65" y="643"/>
                    <a:pt x="0" y="1931"/>
                  </a:cubicBezTo>
                  <a:cubicBezTo>
                    <a:pt x="0" y="1957"/>
                    <a:pt x="8" y="2376"/>
                    <a:pt x="24" y="3138"/>
                  </a:cubicBezTo>
                  <a:cubicBezTo>
                    <a:pt x="150" y="3949"/>
                    <a:pt x="471" y="4473"/>
                    <a:pt x="989" y="4761"/>
                  </a:cubicBezTo>
                  <a:cubicBezTo>
                    <a:pt x="1173" y="4863"/>
                    <a:pt x="1337" y="4912"/>
                    <a:pt x="1479" y="4912"/>
                  </a:cubicBezTo>
                  <a:cubicBezTo>
                    <a:pt x="1706" y="4912"/>
                    <a:pt x="1879" y="4784"/>
                    <a:pt x="1994" y="4525"/>
                  </a:cubicBezTo>
                  <a:cubicBezTo>
                    <a:pt x="2096" y="4316"/>
                    <a:pt x="2167" y="3923"/>
                    <a:pt x="2190" y="3321"/>
                  </a:cubicBezTo>
                  <a:cubicBezTo>
                    <a:pt x="2269" y="1853"/>
                    <a:pt x="1947" y="803"/>
                    <a:pt x="1217" y="201"/>
                  </a:cubicBezTo>
                  <a:cubicBezTo>
                    <a:pt x="1041" y="67"/>
                    <a:pt x="883" y="0"/>
                    <a:pt x="745" y="0"/>
                  </a:cubicBezTo>
                  <a:close/>
                  <a:moveTo>
                    <a:pt x="21363" y="10836"/>
                  </a:moveTo>
                  <a:cubicBezTo>
                    <a:pt x="21353" y="10836"/>
                    <a:pt x="21341" y="10839"/>
                    <a:pt x="21329" y="10845"/>
                  </a:cubicBezTo>
                  <a:cubicBezTo>
                    <a:pt x="21180" y="10924"/>
                    <a:pt x="21055" y="11683"/>
                    <a:pt x="20960" y="13151"/>
                  </a:cubicBezTo>
                  <a:cubicBezTo>
                    <a:pt x="20936" y="13413"/>
                    <a:pt x="20882" y="14355"/>
                    <a:pt x="20795" y="16033"/>
                  </a:cubicBezTo>
                  <a:cubicBezTo>
                    <a:pt x="20780" y="16324"/>
                    <a:pt x="20756" y="16612"/>
                    <a:pt x="20740" y="16874"/>
                  </a:cubicBezTo>
                  <a:cubicBezTo>
                    <a:pt x="20552" y="19887"/>
                    <a:pt x="20568" y="21460"/>
                    <a:pt x="20795" y="21591"/>
                  </a:cubicBezTo>
                  <a:cubicBezTo>
                    <a:pt x="20804" y="21597"/>
                    <a:pt x="20814" y="21600"/>
                    <a:pt x="20822" y="21600"/>
                  </a:cubicBezTo>
                  <a:cubicBezTo>
                    <a:pt x="21030" y="21600"/>
                    <a:pt x="21192" y="20128"/>
                    <a:pt x="21306" y="17188"/>
                  </a:cubicBezTo>
                  <a:cubicBezTo>
                    <a:pt x="21321" y="16926"/>
                    <a:pt x="21337" y="16638"/>
                    <a:pt x="21345" y="16351"/>
                  </a:cubicBezTo>
                  <a:cubicBezTo>
                    <a:pt x="21431" y="15248"/>
                    <a:pt x="21494" y="14251"/>
                    <a:pt x="21525" y="13361"/>
                  </a:cubicBezTo>
                  <a:cubicBezTo>
                    <a:pt x="21600" y="11677"/>
                    <a:pt x="21548" y="10836"/>
                    <a:pt x="21363" y="10836"/>
                  </a:cubicBezTo>
                  <a:close/>
                </a:path>
              </a:pathLst>
            </a:custGeom>
            <a:solidFill>
              <a:srgbClr val="4898B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30;p2"/>
            <p:cNvSpPr/>
            <p:nvPr/>
          </p:nvSpPr>
          <p:spPr>
            <a:xfrm flipH="1" rot="19623204">
              <a:off x="-32786" y="982466"/>
              <a:ext cx="3366843" cy="69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" y="2145"/>
                  </a:moveTo>
                  <a:cubicBezTo>
                    <a:pt x="702" y="2145"/>
                    <a:pt x="735" y="2158"/>
                    <a:pt x="770" y="2186"/>
                  </a:cubicBezTo>
                  <a:cubicBezTo>
                    <a:pt x="786" y="2211"/>
                    <a:pt x="804" y="2223"/>
                    <a:pt x="822" y="2249"/>
                  </a:cubicBezTo>
                  <a:cubicBezTo>
                    <a:pt x="1052" y="2512"/>
                    <a:pt x="1154" y="2965"/>
                    <a:pt x="1131" y="3619"/>
                  </a:cubicBezTo>
                  <a:cubicBezTo>
                    <a:pt x="1123" y="3870"/>
                    <a:pt x="1105" y="4033"/>
                    <a:pt x="1076" y="4121"/>
                  </a:cubicBezTo>
                  <a:cubicBezTo>
                    <a:pt x="1039" y="4236"/>
                    <a:pt x="985" y="4295"/>
                    <a:pt x="914" y="4295"/>
                  </a:cubicBezTo>
                  <a:cubicBezTo>
                    <a:pt x="869" y="4295"/>
                    <a:pt x="816" y="4270"/>
                    <a:pt x="757" y="4221"/>
                  </a:cubicBezTo>
                  <a:cubicBezTo>
                    <a:pt x="590" y="4083"/>
                    <a:pt x="488" y="3845"/>
                    <a:pt x="454" y="3544"/>
                  </a:cubicBezTo>
                  <a:cubicBezTo>
                    <a:pt x="449" y="3191"/>
                    <a:pt x="446" y="3003"/>
                    <a:pt x="446" y="2978"/>
                  </a:cubicBezTo>
                  <a:cubicBezTo>
                    <a:pt x="466" y="2423"/>
                    <a:pt x="539" y="2145"/>
                    <a:pt x="672" y="2145"/>
                  </a:cubicBezTo>
                  <a:close/>
                  <a:moveTo>
                    <a:pt x="152" y="0"/>
                  </a:moveTo>
                  <a:lnTo>
                    <a:pt x="0" y="4346"/>
                  </a:lnTo>
                  <a:lnTo>
                    <a:pt x="7338" y="10240"/>
                  </a:lnTo>
                  <a:cubicBezTo>
                    <a:pt x="7338" y="10240"/>
                    <a:pt x="7356" y="9889"/>
                    <a:pt x="7364" y="9750"/>
                  </a:cubicBezTo>
                  <a:cubicBezTo>
                    <a:pt x="7397" y="8757"/>
                    <a:pt x="7411" y="8456"/>
                    <a:pt x="7416" y="8368"/>
                  </a:cubicBezTo>
                  <a:cubicBezTo>
                    <a:pt x="7455" y="7514"/>
                    <a:pt x="7499" y="7363"/>
                    <a:pt x="7520" y="7351"/>
                  </a:cubicBezTo>
                  <a:cubicBezTo>
                    <a:pt x="7526" y="7338"/>
                    <a:pt x="7531" y="7338"/>
                    <a:pt x="7536" y="7338"/>
                  </a:cubicBezTo>
                  <a:cubicBezTo>
                    <a:pt x="7572" y="7376"/>
                    <a:pt x="7583" y="7765"/>
                    <a:pt x="7562" y="8431"/>
                  </a:cubicBezTo>
                  <a:cubicBezTo>
                    <a:pt x="7552" y="8857"/>
                    <a:pt x="7531" y="9323"/>
                    <a:pt x="7502" y="9864"/>
                  </a:cubicBezTo>
                  <a:cubicBezTo>
                    <a:pt x="7497" y="10002"/>
                    <a:pt x="7494" y="10127"/>
                    <a:pt x="7486" y="10253"/>
                  </a:cubicBezTo>
                  <a:lnTo>
                    <a:pt x="7481" y="10366"/>
                  </a:lnTo>
                  <a:lnTo>
                    <a:pt x="7651" y="10491"/>
                  </a:lnTo>
                  <a:lnTo>
                    <a:pt x="7800" y="6143"/>
                  </a:lnTo>
                  <a:lnTo>
                    <a:pt x="152" y="0"/>
                  </a:lnTo>
                  <a:close/>
                  <a:moveTo>
                    <a:pt x="8218" y="6973"/>
                  </a:moveTo>
                  <a:lnTo>
                    <a:pt x="8082" y="10844"/>
                  </a:lnTo>
                  <a:lnTo>
                    <a:pt x="21464" y="21600"/>
                  </a:lnTo>
                  <a:lnTo>
                    <a:pt x="21600" y="17729"/>
                  </a:lnTo>
                  <a:lnTo>
                    <a:pt x="8218" y="6973"/>
                  </a:lnTo>
                  <a:close/>
                </a:path>
              </a:pathLst>
            </a:custGeom>
            <a:solidFill>
              <a:srgbClr val="286F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31;p2"/>
            <p:cNvSpPr/>
            <p:nvPr/>
          </p:nvSpPr>
          <p:spPr>
            <a:xfrm flipH="1" rot="19623204">
              <a:off x="2957527" y="175781"/>
              <a:ext cx="100982" cy="15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82" y="0"/>
                  </a:moveTo>
                  <a:cubicBezTo>
                    <a:pt x="698" y="5710"/>
                    <a:pt x="-329" y="13978"/>
                    <a:pt x="99" y="19740"/>
                  </a:cubicBezTo>
                  <a:lnTo>
                    <a:pt x="16468" y="21600"/>
                  </a:lnTo>
                  <a:lnTo>
                    <a:pt x="21271" y="2157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rgbClr val="1C2F3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32;p2"/>
            <p:cNvSpPr/>
            <p:nvPr/>
          </p:nvSpPr>
          <p:spPr>
            <a:xfrm flipH="1" rot="19623204">
              <a:off x="2686268" y="140852"/>
              <a:ext cx="320326" cy="14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2" y="0"/>
                  </a:moveTo>
                  <a:cubicBezTo>
                    <a:pt x="11927" y="0"/>
                    <a:pt x="11729" y="33"/>
                    <a:pt x="11555" y="98"/>
                  </a:cubicBezTo>
                  <a:cubicBezTo>
                    <a:pt x="11117" y="274"/>
                    <a:pt x="10703" y="684"/>
                    <a:pt x="10319" y="1453"/>
                  </a:cubicBezTo>
                  <a:cubicBezTo>
                    <a:pt x="10045" y="1864"/>
                    <a:pt x="9826" y="2392"/>
                    <a:pt x="9661" y="2979"/>
                  </a:cubicBezTo>
                  <a:lnTo>
                    <a:pt x="21600" y="7267"/>
                  </a:lnTo>
                  <a:cubicBezTo>
                    <a:pt x="21545" y="6563"/>
                    <a:pt x="21408" y="5918"/>
                    <a:pt x="21216" y="5325"/>
                  </a:cubicBezTo>
                  <a:cubicBezTo>
                    <a:pt x="20970" y="4386"/>
                    <a:pt x="20638" y="3683"/>
                    <a:pt x="20254" y="3213"/>
                  </a:cubicBezTo>
                  <a:cubicBezTo>
                    <a:pt x="19843" y="2685"/>
                    <a:pt x="19240" y="2333"/>
                    <a:pt x="18415" y="2040"/>
                  </a:cubicBezTo>
                  <a:lnTo>
                    <a:pt x="16658" y="1395"/>
                  </a:lnTo>
                  <a:lnTo>
                    <a:pt x="13476" y="274"/>
                  </a:lnTo>
                  <a:cubicBezTo>
                    <a:pt x="12962" y="91"/>
                    <a:pt x="12520" y="0"/>
                    <a:pt x="12152" y="0"/>
                  </a:cubicBezTo>
                  <a:close/>
                  <a:moveTo>
                    <a:pt x="2442" y="391"/>
                  </a:moveTo>
                  <a:cubicBezTo>
                    <a:pt x="1291" y="6739"/>
                    <a:pt x="466" y="13023"/>
                    <a:pt x="0" y="19430"/>
                  </a:cubicBezTo>
                  <a:lnTo>
                    <a:pt x="6175" y="21600"/>
                  </a:lnTo>
                  <a:lnTo>
                    <a:pt x="7685" y="2275"/>
                  </a:lnTo>
                  <a:lnTo>
                    <a:pt x="2442" y="391"/>
                  </a:lnTo>
                  <a:close/>
                </a:path>
              </a:pathLst>
            </a:custGeom>
            <a:solidFill>
              <a:srgbClr val="29404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33;p2"/>
            <p:cNvSpPr/>
            <p:nvPr/>
          </p:nvSpPr>
          <p:spPr>
            <a:xfrm flipH="1" rot="19623204">
              <a:off x="1986548" y="346898"/>
              <a:ext cx="874686" cy="187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" y="2575"/>
                  </a:moveTo>
                  <a:cubicBezTo>
                    <a:pt x="2081" y="2575"/>
                    <a:pt x="2111" y="2622"/>
                    <a:pt x="2151" y="2762"/>
                  </a:cubicBezTo>
                  <a:cubicBezTo>
                    <a:pt x="2221" y="2809"/>
                    <a:pt x="3286" y="3510"/>
                    <a:pt x="5367" y="4824"/>
                  </a:cubicBezTo>
                  <a:lnTo>
                    <a:pt x="20746" y="16802"/>
                  </a:lnTo>
                  <a:lnTo>
                    <a:pt x="20896" y="17597"/>
                  </a:lnTo>
                  <a:cubicBezTo>
                    <a:pt x="20886" y="17976"/>
                    <a:pt x="20846" y="18163"/>
                    <a:pt x="20786" y="18256"/>
                  </a:cubicBezTo>
                  <a:cubicBezTo>
                    <a:pt x="20768" y="18261"/>
                    <a:pt x="20747" y="18267"/>
                    <a:pt x="20724" y="18267"/>
                  </a:cubicBezTo>
                  <a:cubicBezTo>
                    <a:pt x="20599" y="18267"/>
                    <a:pt x="20385" y="18157"/>
                    <a:pt x="20072" y="17877"/>
                  </a:cubicBezTo>
                  <a:lnTo>
                    <a:pt x="5307" y="6319"/>
                  </a:lnTo>
                  <a:cubicBezTo>
                    <a:pt x="3618" y="4870"/>
                    <a:pt x="2522" y="3837"/>
                    <a:pt x="2021" y="3276"/>
                  </a:cubicBezTo>
                  <a:cubicBezTo>
                    <a:pt x="2015" y="3302"/>
                    <a:pt x="2012" y="3313"/>
                    <a:pt x="2009" y="3313"/>
                  </a:cubicBezTo>
                  <a:cubicBezTo>
                    <a:pt x="2000" y="3313"/>
                    <a:pt x="2003" y="3198"/>
                    <a:pt x="2010" y="2949"/>
                  </a:cubicBezTo>
                  <a:cubicBezTo>
                    <a:pt x="2021" y="2669"/>
                    <a:pt x="2041" y="2575"/>
                    <a:pt x="2071" y="2575"/>
                  </a:cubicBezTo>
                  <a:close/>
                  <a:moveTo>
                    <a:pt x="1257" y="0"/>
                  </a:moveTo>
                  <a:cubicBezTo>
                    <a:pt x="684" y="981"/>
                    <a:pt x="261" y="3370"/>
                    <a:pt x="0" y="7113"/>
                  </a:cubicBezTo>
                  <a:lnTo>
                    <a:pt x="1165" y="8007"/>
                  </a:lnTo>
                  <a:cubicBezTo>
                    <a:pt x="1207" y="6179"/>
                    <a:pt x="1397" y="5057"/>
                    <a:pt x="1728" y="4590"/>
                  </a:cubicBezTo>
                  <a:lnTo>
                    <a:pt x="18976" y="17976"/>
                  </a:lnTo>
                  <a:cubicBezTo>
                    <a:pt x="19429" y="20032"/>
                    <a:pt x="19820" y="21200"/>
                    <a:pt x="20163" y="21439"/>
                  </a:cubicBezTo>
                  <a:cubicBezTo>
                    <a:pt x="20298" y="21548"/>
                    <a:pt x="20420" y="21600"/>
                    <a:pt x="20532" y="21600"/>
                  </a:cubicBezTo>
                  <a:cubicBezTo>
                    <a:pt x="20803" y="21600"/>
                    <a:pt x="21008" y="21283"/>
                    <a:pt x="21157" y="20686"/>
                  </a:cubicBezTo>
                  <a:cubicBezTo>
                    <a:pt x="21368" y="19752"/>
                    <a:pt x="21510" y="18116"/>
                    <a:pt x="21600" y="15728"/>
                  </a:cubicBezTo>
                  <a:lnTo>
                    <a:pt x="1257" y="0"/>
                  </a:lnTo>
                  <a:close/>
                </a:path>
              </a:pathLst>
            </a:custGeom>
            <a:solidFill>
              <a:srgbClr val="B6B6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34;p2"/>
            <p:cNvSpPr/>
            <p:nvPr/>
          </p:nvSpPr>
          <p:spPr>
            <a:xfrm flipH="1" rot="19623204">
              <a:off x="2017481" y="384139"/>
              <a:ext cx="765059" cy="13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76" y="0"/>
                  </a:moveTo>
                  <a:cubicBezTo>
                    <a:pt x="42" y="0"/>
                    <a:pt x="19" y="129"/>
                    <a:pt x="7" y="515"/>
                  </a:cubicBezTo>
                  <a:cubicBezTo>
                    <a:pt x="-1" y="858"/>
                    <a:pt x="-4" y="1015"/>
                    <a:pt x="6" y="1015"/>
                  </a:cubicBezTo>
                  <a:cubicBezTo>
                    <a:pt x="9" y="1015"/>
                    <a:pt x="13" y="1001"/>
                    <a:pt x="19" y="965"/>
                  </a:cubicBezTo>
                  <a:cubicBezTo>
                    <a:pt x="593" y="1737"/>
                    <a:pt x="1845" y="3159"/>
                    <a:pt x="3775" y="5153"/>
                  </a:cubicBezTo>
                  <a:lnTo>
                    <a:pt x="20654" y="21064"/>
                  </a:lnTo>
                  <a:cubicBezTo>
                    <a:pt x="21011" y="21450"/>
                    <a:pt x="21256" y="21600"/>
                    <a:pt x="21398" y="21600"/>
                  </a:cubicBezTo>
                  <a:cubicBezTo>
                    <a:pt x="21425" y="21600"/>
                    <a:pt x="21449" y="21593"/>
                    <a:pt x="21470" y="21586"/>
                  </a:cubicBezTo>
                  <a:cubicBezTo>
                    <a:pt x="21539" y="21457"/>
                    <a:pt x="21585" y="21200"/>
                    <a:pt x="21596" y="20678"/>
                  </a:cubicBezTo>
                  <a:lnTo>
                    <a:pt x="21424" y="19584"/>
                  </a:lnTo>
                  <a:lnTo>
                    <a:pt x="3844" y="3095"/>
                  </a:lnTo>
                  <a:cubicBezTo>
                    <a:pt x="1466" y="1287"/>
                    <a:pt x="248" y="322"/>
                    <a:pt x="168" y="257"/>
                  </a:cubicBezTo>
                  <a:cubicBezTo>
                    <a:pt x="122" y="64"/>
                    <a:pt x="88" y="0"/>
                    <a:pt x="76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35;p2"/>
            <p:cNvSpPr/>
            <p:nvPr/>
          </p:nvSpPr>
          <p:spPr>
            <a:xfrm flipH="1" rot="19623204">
              <a:off x="48474" y="1086415"/>
              <a:ext cx="3366843" cy="669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" y="0"/>
                  </a:moveTo>
                  <a:lnTo>
                    <a:pt x="0" y="4046"/>
                  </a:lnTo>
                  <a:lnTo>
                    <a:pt x="7651" y="10471"/>
                  </a:lnTo>
                  <a:lnTo>
                    <a:pt x="7667" y="9999"/>
                  </a:lnTo>
                  <a:lnTo>
                    <a:pt x="21483" y="21600"/>
                  </a:lnTo>
                  <a:lnTo>
                    <a:pt x="21600" y="18039"/>
                  </a:lnTo>
                  <a:lnTo>
                    <a:pt x="8262" y="6832"/>
                  </a:lnTo>
                  <a:lnTo>
                    <a:pt x="8390" y="3008"/>
                  </a:lnTo>
                  <a:lnTo>
                    <a:pt x="7868" y="2576"/>
                  </a:lnTo>
                  <a:lnTo>
                    <a:pt x="7740" y="6399"/>
                  </a:lnTo>
                  <a:lnTo>
                    <a:pt x="7617" y="6294"/>
                  </a:lnTo>
                  <a:lnTo>
                    <a:pt x="7614" y="6412"/>
                  </a:lnTo>
                  <a:cubicBezTo>
                    <a:pt x="7578" y="7897"/>
                    <a:pt x="7531" y="8356"/>
                    <a:pt x="7497" y="8488"/>
                  </a:cubicBezTo>
                  <a:cubicBezTo>
                    <a:pt x="7489" y="8506"/>
                    <a:pt x="7483" y="8520"/>
                    <a:pt x="7477" y="8520"/>
                  </a:cubicBezTo>
                  <a:cubicBezTo>
                    <a:pt x="7475" y="8520"/>
                    <a:pt x="7473" y="8518"/>
                    <a:pt x="7471" y="8514"/>
                  </a:cubicBezTo>
                  <a:cubicBezTo>
                    <a:pt x="7463" y="8514"/>
                    <a:pt x="7455" y="8488"/>
                    <a:pt x="7450" y="8448"/>
                  </a:cubicBezTo>
                  <a:cubicBezTo>
                    <a:pt x="7426" y="8265"/>
                    <a:pt x="7411" y="7751"/>
                    <a:pt x="7471" y="6281"/>
                  </a:cubicBezTo>
                  <a:lnTo>
                    <a:pt x="7476" y="617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1D5C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36;p2"/>
            <p:cNvSpPr/>
            <p:nvPr/>
          </p:nvSpPr>
          <p:spPr>
            <a:xfrm flipH="1" rot="19623204">
              <a:off x="-37624" y="873094"/>
              <a:ext cx="3473577" cy="88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1670" y="415"/>
                  </a:moveTo>
                  <a:lnTo>
                    <a:pt x="1642" y="425"/>
                  </a:lnTo>
                  <a:cubicBezTo>
                    <a:pt x="2072" y="633"/>
                    <a:pt x="2497" y="910"/>
                    <a:pt x="2925" y="1177"/>
                  </a:cubicBezTo>
                  <a:lnTo>
                    <a:pt x="4206" y="2018"/>
                  </a:lnTo>
                  <a:lnTo>
                    <a:pt x="5484" y="2868"/>
                  </a:lnTo>
                  <a:lnTo>
                    <a:pt x="6715" y="3717"/>
                  </a:lnTo>
                  <a:cubicBezTo>
                    <a:pt x="6709" y="3930"/>
                    <a:pt x="6697" y="4137"/>
                    <a:pt x="6673" y="4322"/>
                  </a:cubicBezTo>
                  <a:cubicBezTo>
                    <a:pt x="6665" y="4382"/>
                    <a:pt x="6655" y="4431"/>
                    <a:pt x="6645" y="4480"/>
                  </a:cubicBezTo>
                  <a:cubicBezTo>
                    <a:pt x="6635" y="4530"/>
                    <a:pt x="6622" y="4559"/>
                    <a:pt x="6607" y="4599"/>
                  </a:cubicBezTo>
                  <a:cubicBezTo>
                    <a:pt x="6579" y="4658"/>
                    <a:pt x="6544" y="4678"/>
                    <a:pt x="6508" y="4678"/>
                  </a:cubicBezTo>
                  <a:cubicBezTo>
                    <a:pt x="6502" y="4680"/>
                    <a:pt x="6496" y="4681"/>
                    <a:pt x="6489" y="4681"/>
                  </a:cubicBezTo>
                  <a:cubicBezTo>
                    <a:pt x="6460" y="4681"/>
                    <a:pt x="6429" y="4664"/>
                    <a:pt x="6402" y="4638"/>
                  </a:cubicBezTo>
                  <a:cubicBezTo>
                    <a:pt x="6367" y="4609"/>
                    <a:pt x="6336" y="4540"/>
                    <a:pt x="6306" y="4461"/>
                  </a:cubicBezTo>
                  <a:cubicBezTo>
                    <a:pt x="6245" y="4313"/>
                    <a:pt x="6192" y="4105"/>
                    <a:pt x="6149" y="3867"/>
                  </a:cubicBezTo>
                  <a:lnTo>
                    <a:pt x="6149" y="3857"/>
                  </a:lnTo>
                  <a:cubicBezTo>
                    <a:pt x="6144" y="3837"/>
                    <a:pt x="6134" y="3808"/>
                    <a:pt x="6126" y="3808"/>
                  </a:cubicBezTo>
                  <a:lnTo>
                    <a:pt x="6119" y="3808"/>
                  </a:lnTo>
                  <a:cubicBezTo>
                    <a:pt x="5757" y="3600"/>
                    <a:pt x="5392" y="3393"/>
                    <a:pt x="5030" y="3165"/>
                  </a:cubicBezTo>
                  <a:cubicBezTo>
                    <a:pt x="4669" y="2947"/>
                    <a:pt x="4307" y="2730"/>
                    <a:pt x="3945" y="2492"/>
                  </a:cubicBezTo>
                  <a:cubicBezTo>
                    <a:pt x="3583" y="2255"/>
                    <a:pt x="3221" y="2038"/>
                    <a:pt x="2859" y="1790"/>
                  </a:cubicBezTo>
                  <a:cubicBezTo>
                    <a:pt x="2497" y="1543"/>
                    <a:pt x="2138" y="1286"/>
                    <a:pt x="1779" y="969"/>
                  </a:cubicBezTo>
                  <a:cubicBezTo>
                    <a:pt x="1771" y="969"/>
                    <a:pt x="1764" y="969"/>
                    <a:pt x="1756" y="979"/>
                  </a:cubicBezTo>
                  <a:lnTo>
                    <a:pt x="1753" y="979"/>
                  </a:lnTo>
                  <a:cubicBezTo>
                    <a:pt x="1705" y="1038"/>
                    <a:pt x="1655" y="1147"/>
                    <a:pt x="1624" y="1326"/>
                  </a:cubicBezTo>
                  <a:cubicBezTo>
                    <a:pt x="1591" y="1503"/>
                    <a:pt x="1579" y="1701"/>
                    <a:pt x="1574" y="1890"/>
                  </a:cubicBezTo>
                  <a:lnTo>
                    <a:pt x="1571" y="1929"/>
                  </a:lnTo>
                  <a:cubicBezTo>
                    <a:pt x="1571" y="1939"/>
                    <a:pt x="1571" y="1959"/>
                    <a:pt x="1571" y="1969"/>
                  </a:cubicBezTo>
                  <a:cubicBezTo>
                    <a:pt x="1574" y="2052"/>
                    <a:pt x="1591" y="2118"/>
                    <a:pt x="1614" y="2118"/>
                  </a:cubicBezTo>
                  <a:cubicBezTo>
                    <a:pt x="1616" y="2118"/>
                    <a:pt x="1618" y="2117"/>
                    <a:pt x="1619" y="2117"/>
                  </a:cubicBezTo>
                  <a:cubicBezTo>
                    <a:pt x="1631" y="2113"/>
                    <a:pt x="1643" y="2112"/>
                    <a:pt x="1654" y="2112"/>
                  </a:cubicBezTo>
                  <a:cubicBezTo>
                    <a:pt x="1682" y="2112"/>
                    <a:pt x="1710" y="2119"/>
                    <a:pt x="1738" y="2127"/>
                  </a:cubicBezTo>
                  <a:cubicBezTo>
                    <a:pt x="1779" y="2137"/>
                    <a:pt x="1817" y="2146"/>
                    <a:pt x="1852" y="2186"/>
                  </a:cubicBezTo>
                  <a:cubicBezTo>
                    <a:pt x="1888" y="2216"/>
                    <a:pt x="1926" y="2265"/>
                    <a:pt x="1951" y="2344"/>
                  </a:cubicBezTo>
                  <a:cubicBezTo>
                    <a:pt x="1979" y="2413"/>
                    <a:pt x="1999" y="2522"/>
                    <a:pt x="2012" y="2651"/>
                  </a:cubicBezTo>
                  <a:lnTo>
                    <a:pt x="2014" y="2661"/>
                  </a:lnTo>
                  <a:cubicBezTo>
                    <a:pt x="2024" y="2750"/>
                    <a:pt x="2032" y="2839"/>
                    <a:pt x="2029" y="2938"/>
                  </a:cubicBezTo>
                  <a:cubicBezTo>
                    <a:pt x="2029" y="3017"/>
                    <a:pt x="2045" y="3096"/>
                    <a:pt x="2067" y="3105"/>
                  </a:cubicBezTo>
                  <a:lnTo>
                    <a:pt x="2075" y="3105"/>
                  </a:lnTo>
                  <a:cubicBezTo>
                    <a:pt x="2328" y="3244"/>
                    <a:pt x="2584" y="3383"/>
                    <a:pt x="2837" y="3541"/>
                  </a:cubicBezTo>
                  <a:lnTo>
                    <a:pt x="3219" y="3768"/>
                  </a:lnTo>
                  <a:lnTo>
                    <a:pt x="3598" y="4006"/>
                  </a:lnTo>
                  <a:cubicBezTo>
                    <a:pt x="4107" y="4322"/>
                    <a:pt x="4613" y="4668"/>
                    <a:pt x="5122" y="5005"/>
                  </a:cubicBezTo>
                  <a:lnTo>
                    <a:pt x="5881" y="5510"/>
                  </a:lnTo>
                  <a:lnTo>
                    <a:pt x="6642" y="6023"/>
                  </a:lnTo>
                  <a:cubicBezTo>
                    <a:pt x="7129" y="6347"/>
                    <a:pt x="7616" y="6688"/>
                    <a:pt x="8102" y="7039"/>
                  </a:cubicBezTo>
                  <a:cubicBezTo>
                    <a:pt x="8048" y="7923"/>
                    <a:pt x="8006" y="8813"/>
                    <a:pt x="7966" y="9704"/>
                  </a:cubicBezTo>
                  <a:cubicBezTo>
                    <a:pt x="7946" y="10188"/>
                    <a:pt x="7925" y="10663"/>
                    <a:pt x="7910" y="11148"/>
                  </a:cubicBezTo>
                  <a:cubicBezTo>
                    <a:pt x="7893" y="11627"/>
                    <a:pt x="7878" y="12107"/>
                    <a:pt x="7870" y="12596"/>
                  </a:cubicBezTo>
                  <a:cubicBezTo>
                    <a:pt x="7870" y="12599"/>
                    <a:pt x="7870" y="12600"/>
                    <a:pt x="7870" y="12602"/>
                  </a:cubicBezTo>
                  <a:lnTo>
                    <a:pt x="7870" y="12612"/>
                  </a:lnTo>
                  <a:lnTo>
                    <a:pt x="7864" y="12758"/>
                  </a:lnTo>
                  <a:cubicBezTo>
                    <a:pt x="7224" y="12381"/>
                    <a:pt x="6587" y="11996"/>
                    <a:pt x="5949" y="11592"/>
                  </a:cubicBezTo>
                  <a:lnTo>
                    <a:pt x="3985" y="10336"/>
                  </a:lnTo>
                  <a:cubicBezTo>
                    <a:pt x="3330" y="9921"/>
                    <a:pt x="2675" y="9485"/>
                    <a:pt x="2022" y="9051"/>
                  </a:cubicBezTo>
                  <a:cubicBezTo>
                    <a:pt x="1380" y="8624"/>
                    <a:pt x="739" y="8227"/>
                    <a:pt x="104" y="7700"/>
                  </a:cubicBezTo>
                  <a:cubicBezTo>
                    <a:pt x="93" y="7240"/>
                    <a:pt x="92" y="6780"/>
                    <a:pt x="96" y="6321"/>
                  </a:cubicBezTo>
                  <a:cubicBezTo>
                    <a:pt x="101" y="5806"/>
                    <a:pt x="114" y="5291"/>
                    <a:pt x="134" y="4778"/>
                  </a:cubicBezTo>
                  <a:cubicBezTo>
                    <a:pt x="175" y="3810"/>
                    <a:pt x="245" y="2860"/>
                    <a:pt x="350" y="1961"/>
                  </a:cubicBezTo>
                  <a:cubicBezTo>
                    <a:pt x="449" y="1974"/>
                    <a:pt x="546" y="2028"/>
                    <a:pt x="643" y="2097"/>
                  </a:cubicBezTo>
                  <a:cubicBezTo>
                    <a:pt x="754" y="2176"/>
                    <a:pt x="863" y="2265"/>
                    <a:pt x="972" y="2383"/>
                  </a:cubicBezTo>
                  <a:lnTo>
                    <a:pt x="989" y="2403"/>
                  </a:lnTo>
                  <a:cubicBezTo>
                    <a:pt x="992" y="2413"/>
                    <a:pt x="997" y="2413"/>
                    <a:pt x="999" y="2413"/>
                  </a:cubicBezTo>
                  <a:cubicBezTo>
                    <a:pt x="1017" y="2403"/>
                    <a:pt x="1030" y="2354"/>
                    <a:pt x="1030" y="2285"/>
                  </a:cubicBezTo>
                  <a:cubicBezTo>
                    <a:pt x="1027" y="2176"/>
                    <a:pt x="1040" y="2077"/>
                    <a:pt x="1058" y="1998"/>
                  </a:cubicBezTo>
                  <a:lnTo>
                    <a:pt x="1060" y="1988"/>
                  </a:lnTo>
                  <a:cubicBezTo>
                    <a:pt x="1088" y="1839"/>
                    <a:pt x="1134" y="1750"/>
                    <a:pt x="1182" y="1750"/>
                  </a:cubicBezTo>
                  <a:cubicBezTo>
                    <a:pt x="1204" y="1750"/>
                    <a:pt x="1230" y="1760"/>
                    <a:pt x="1255" y="1790"/>
                  </a:cubicBezTo>
                  <a:cubicBezTo>
                    <a:pt x="1278" y="1819"/>
                    <a:pt x="1301" y="1870"/>
                    <a:pt x="1323" y="1929"/>
                  </a:cubicBezTo>
                  <a:cubicBezTo>
                    <a:pt x="1328" y="1939"/>
                    <a:pt x="1336" y="1949"/>
                    <a:pt x="1341" y="1949"/>
                  </a:cubicBezTo>
                  <a:cubicBezTo>
                    <a:pt x="1343" y="1949"/>
                    <a:pt x="1344" y="1950"/>
                    <a:pt x="1346" y="1950"/>
                  </a:cubicBezTo>
                  <a:cubicBezTo>
                    <a:pt x="1366" y="1950"/>
                    <a:pt x="1382" y="1893"/>
                    <a:pt x="1384" y="1819"/>
                  </a:cubicBezTo>
                  <a:lnTo>
                    <a:pt x="1384" y="1780"/>
                  </a:lnTo>
                  <a:cubicBezTo>
                    <a:pt x="1387" y="1622"/>
                    <a:pt x="1397" y="1464"/>
                    <a:pt x="1412" y="1306"/>
                  </a:cubicBezTo>
                  <a:cubicBezTo>
                    <a:pt x="1427" y="1158"/>
                    <a:pt x="1445" y="1018"/>
                    <a:pt x="1470" y="890"/>
                  </a:cubicBezTo>
                  <a:cubicBezTo>
                    <a:pt x="1493" y="752"/>
                    <a:pt x="1523" y="643"/>
                    <a:pt x="1556" y="554"/>
                  </a:cubicBezTo>
                  <a:cubicBezTo>
                    <a:pt x="1591" y="475"/>
                    <a:pt x="1629" y="415"/>
                    <a:pt x="1670" y="415"/>
                  </a:cubicBezTo>
                  <a:close/>
                  <a:moveTo>
                    <a:pt x="8210" y="7472"/>
                  </a:moveTo>
                  <a:cubicBezTo>
                    <a:pt x="8330" y="7505"/>
                    <a:pt x="8448" y="7582"/>
                    <a:pt x="8566" y="7666"/>
                  </a:cubicBezTo>
                  <a:lnTo>
                    <a:pt x="8983" y="7933"/>
                  </a:lnTo>
                  <a:lnTo>
                    <a:pt x="9821" y="8487"/>
                  </a:lnTo>
                  <a:lnTo>
                    <a:pt x="11493" y="9584"/>
                  </a:lnTo>
                  <a:lnTo>
                    <a:pt x="14841" y="11780"/>
                  </a:lnTo>
                  <a:lnTo>
                    <a:pt x="18186" y="13977"/>
                  </a:lnTo>
                  <a:lnTo>
                    <a:pt x="21472" y="16153"/>
                  </a:lnTo>
                  <a:cubicBezTo>
                    <a:pt x="21447" y="16528"/>
                    <a:pt x="21425" y="16904"/>
                    <a:pt x="21405" y="17280"/>
                  </a:cubicBezTo>
                  <a:cubicBezTo>
                    <a:pt x="21380" y="17725"/>
                    <a:pt x="21360" y="18180"/>
                    <a:pt x="21339" y="18625"/>
                  </a:cubicBezTo>
                  <a:cubicBezTo>
                    <a:pt x="21322" y="19071"/>
                    <a:pt x="21304" y="19525"/>
                    <a:pt x="21289" y="19980"/>
                  </a:cubicBezTo>
                  <a:cubicBezTo>
                    <a:pt x="21278" y="20363"/>
                    <a:pt x="21268" y="20746"/>
                    <a:pt x="21260" y="21129"/>
                  </a:cubicBezTo>
                  <a:lnTo>
                    <a:pt x="17971" y="19021"/>
                  </a:lnTo>
                  <a:lnTo>
                    <a:pt x="14624" y="16855"/>
                  </a:lnTo>
                  <a:lnTo>
                    <a:pt x="11276" y="14678"/>
                  </a:lnTo>
                  <a:cubicBezTo>
                    <a:pt x="10179" y="13969"/>
                    <a:pt x="9082" y="13249"/>
                    <a:pt x="7990" y="12473"/>
                  </a:cubicBezTo>
                  <a:cubicBezTo>
                    <a:pt x="8016" y="12067"/>
                    <a:pt x="8038" y="11660"/>
                    <a:pt x="8060" y="11247"/>
                  </a:cubicBezTo>
                  <a:cubicBezTo>
                    <a:pt x="8085" y="10771"/>
                    <a:pt x="8108" y="10286"/>
                    <a:pt x="8128" y="9812"/>
                  </a:cubicBezTo>
                  <a:cubicBezTo>
                    <a:pt x="8158" y="9031"/>
                    <a:pt x="8189" y="8255"/>
                    <a:pt x="8210" y="7472"/>
                  </a:cubicBezTo>
                  <a:close/>
                  <a:moveTo>
                    <a:pt x="1650" y="0"/>
                  </a:moveTo>
                  <a:cubicBezTo>
                    <a:pt x="1645" y="0"/>
                    <a:pt x="1637" y="0"/>
                    <a:pt x="1632" y="20"/>
                  </a:cubicBezTo>
                  <a:cubicBezTo>
                    <a:pt x="1591" y="138"/>
                    <a:pt x="1554" y="247"/>
                    <a:pt x="1518" y="365"/>
                  </a:cubicBezTo>
                  <a:cubicBezTo>
                    <a:pt x="1485" y="495"/>
                    <a:pt x="1455" y="623"/>
                    <a:pt x="1427" y="752"/>
                  </a:cubicBezTo>
                  <a:cubicBezTo>
                    <a:pt x="1399" y="890"/>
                    <a:pt x="1374" y="1038"/>
                    <a:pt x="1349" y="1187"/>
                  </a:cubicBezTo>
                  <a:cubicBezTo>
                    <a:pt x="1331" y="1308"/>
                    <a:pt x="1315" y="1423"/>
                    <a:pt x="1298" y="1542"/>
                  </a:cubicBezTo>
                  <a:cubicBezTo>
                    <a:pt x="1257" y="1569"/>
                    <a:pt x="1218" y="1580"/>
                    <a:pt x="1179" y="1602"/>
                  </a:cubicBezTo>
                  <a:cubicBezTo>
                    <a:pt x="1123" y="1632"/>
                    <a:pt x="1073" y="1721"/>
                    <a:pt x="1025" y="1839"/>
                  </a:cubicBezTo>
                  <a:lnTo>
                    <a:pt x="1027" y="1839"/>
                  </a:lnTo>
                  <a:cubicBezTo>
                    <a:pt x="1009" y="1869"/>
                    <a:pt x="991" y="1913"/>
                    <a:pt x="972" y="1963"/>
                  </a:cubicBezTo>
                  <a:cubicBezTo>
                    <a:pt x="867" y="1934"/>
                    <a:pt x="761" y="1885"/>
                    <a:pt x="655" y="1819"/>
                  </a:cubicBezTo>
                  <a:cubicBezTo>
                    <a:pt x="544" y="1760"/>
                    <a:pt x="433" y="1681"/>
                    <a:pt x="324" y="1533"/>
                  </a:cubicBezTo>
                  <a:lnTo>
                    <a:pt x="321" y="1533"/>
                  </a:lnTo>
                  <a:cubicBezTo>
                    <a:pt x="317" y="1527"/>
                    <a:pt x="312" y="1524"/>
                    <a:pt x="308" y="1524"/>
                  </a:cubicBezTo>
                  <a:cubicBezTo>
                    <a:pt x="289" y="1524"/>
                    <a:pt x="272" y="1572"/>
                    <a:pt x="266" y="1651"/>
                  </a:cubicBezTo>
                  <a:lnTo>
                    <a:pt x="266" y="1671"/>
                  </a:lnTo>
                  <a:cubicBezTo>
                    <a:pt x="185" y="2681"/>
                    <a:pt x="114" y="3699"/>
                    <a:pt x="66" y="4738"/>
                  </a:cubicBezTo>
                  <a:cubicBezTo>
                    <a:pt x="43" y="5252"/>
                    <a:pt x="28" y="5776"/>
                    <a:pt x="15" y="6301"/>
                  </a:cubicBezTo>
                  <a:cubicBezTo>
                    <a:pt x="5" y="6824"/>
                    <a:pt x="0" y="7359"/>
                    <a:pt x="0" y="7883"/>
                  </a:cubicBezTo>
                  <a:lnTo>
                    <a:pt x="0" y="7903"/>
                  </a:lnTo>
                  <a:cubicBezTo>
                    <a:pt x="3" y="7992"/>
                    <a:pt x="20" y="8071"/>
                    <a:pt x="45" y="8081"/>
                  </a:cubicBezTo>
                  <a:cubicBezTo>
                    <a:pt x="703" y="8398"/>
                    <a:pt x="1359" y="8842"/>
                    <a:pt x="2012" y="9258"/>
                  </a:cubicBezTo>
                  <a:cubicBezTo>
                    <a:pt x="2667" y="9683"/>
                    <a:pt x="3322" y="10099"/>
                    <a:pt x="3975" y="10534"/>
                  </a:cubicBezTo>
                  <a:lnTo>
                    <a:pt x="5939" y="11850"/>
                  </a:lnTo>
                  <a:cubicBezTo>
                    <a:pt x="6592" y="12285"/>
                    <a:pt x="7245" y="12740"/>
                    <a:pt x="7898" y="13214"/>
                  </a:cubicBezTo>
                  <a:cubicBezTo>
                    <a:pt x="7901" y="13216"/>
                    <a:pt x="7904" y="13217"/>
                    <a:pt x="7907" y="13217"/>
                  </a:cubicBezTo>
                  <a:cubicBezTo>
                    <a:pt x="7933" y="13217"/>
                    <a:pt x="7956" y="13143"/>
                    <a:pt x="7961" y="13036"/>
                  </a:cubicBezTo>
                  <a:lnTo>
                    <a:pt x="7967" y="12890"/>
                  </a:lnTo>
                  <a:cubicBezTo>
                    <a:pt x="9067" y="13544"/>
                    <a:pt x="10165" y="14256"/>
                    <a:pt x="11263" y="14975"/>
                  </a:cubicBezTo>
                  <a:lnTo>
                    <a:pt x="14611" y="17171"/>
                  </a:lnTo>
                  <a:lnTo>
                    <a:pt x="17956" y="19367"/>
                  </a:lnTo>
                  <a:lnTo>
                    <a:pt x="21302" y="21592"/>
                  </a:lnTo>
                  <a:cubicBezTo>
                    <a:pt x="21306" y="21598"/>
                    <a:pt x="21310" y="21600"/>
                    <a:pt x="21315" y="21600"/>
                  </a:cubicBezTo>
                  <a:cubicBezTo>
                    <a:pt x="21336" y="21600"/>
                    <a:pt x="21355" y="21545"/>
                    <a:pt x="21360" y="21464"/>
                  </a:cubicBezTo>
                  <a:lnTo>
                    <a:pt x="21365" y="21415"/>
                  </a:lnTo>
                  <a:cubicBezTo>
                    <a:pt x="21398" y="20969"/>
                    <a:pt x="21423" y="20525"/>
                    <a:pt x="21446" y="20079"/>
                  </a:cubicBezTo>
                  <a:cubicBezTo>
                    <a:pt x="21471" y="19634"/>
                    <a:pt x="21491" y="19189"/>
                    <a:pt x="21512" y="18734"/>
                  </a:cubicBezTo>
                  <a:cubicBezTo>
                    <a:pt x="21529" y="18289"/>
                    <a:pt x="21547" y="17834"/>
                    <a:pt x="21562" y="17379"/>
                  </a:cubicBezTo>
                  <a:cubicBezTo>
                    <a:pt x="21577" y="16934"/>
                    <a:pt x="21587" y="16479"/>
                    <a:pt x="21595" y="16013"/>
                  </a:cubicBezTo>
                  <a:cubicBezTo>
                    <a:pt x="21600" y="15905"/>
                    <a:pt x="21580" y="15796"/>
                    <a:pt x="21549" y="15776"/>
                  </a:cubicBezTo>
                  <a:lnTo>
                    <a:pt x="18202" y="13620"/>
                  </a:lnTo>
                  <a:lnTo>
                    <a:pt x="14854" y="11454"/>
                  </a:lnTo>
                  <a:lnTo>
                    <a:pt x="11506" y="9278"/>
                  </a:lnTo>
                  <a:lnTo>
                    <a:pt x="9833" y="8189"/>
                  </a:lnTo>
                  <a:lnTo>
                    <a:pt x="8996" y="7646"/>
                  </a:lnTo>
                  <a:lnTo>
                    <a:pt x="8578" y="7379"/>
                  </a:lnTo>
                  <a:cubicBezTo>
                    <a:pt x="8458" y="7302"/>
                    <a:pt x="8338" y="7225"/>
                    <a:pt x="8220" y="7098"/>
                  </a:cubicBezTo>
                  <a:cubicBezTo>
                    <a:pt x="8221" y="7033"/>
                    <a:pt x="8223" y="6968"/>
                    <a:pt x="8224" y="6904"/>
                  </a:cubicBezTo>
                  <a:lnTo>
                    <a:pt x="8224" y="6885"/>
                  </a:lnTo>
                  <a:cubicBezTo>
                    <a:pt x="8227" y="6775"/>
                    <a:pt x="8206" y="6676"/>
                    <a:pt x="8178" y="6656"/>
                  </a:cubicBezTo>
                  <a:cubicBezTo>
                    <a:pt x="7670" y="6360"/>
                    <a:pt x="7161" y="6043"/>
                    <a:pt x="6652" y="5727"/>
                  </a:cubicBezTo>
                  <a:lnTo>
                    <a:pt x="5893" y="5252"/>
                  </a:lnTo>
                  <a:lnTo>
                    <a:pt x="5132" y="4768"/>
                  </a:lnTo>
                  <a:cubicBezTo>
                    <a:pt x="4623" y="4431"/>
                    <a:pt x="4117" y="4115"/>
                    <a:pt x="3608" y="3768"/>
                  </a:cubicBezTo>
                  <a:lnTo>
                    <a:pt x="3229" y="3521"/>
                  </a:lnTo>
                  <a:lnTo>
                    <a:pt x="2849" y="3244"/>
                  </a:lnTo>
                  <a:cubicBezTo>
                    <a:pt x="2605" y="3073"/>
                    <a:pt x="2362" y="2891"/>
                    <a:pt x="2120" y="2710"/>
                  </a:cubicBezTo>
                  <a:cubicBezTo>
                    <a:pt x="2109" y="2626"/>
                    <a:pt x="2096" y="2546"/>
                    <a:pt x="2080" y="2482"/>
                  </a:cubicBezTo>
                  <a:lnTo>
                    <a:pt x="2082" y="2492"/>
                  </a:lnTo>
                  <a:cubicBezTo>
                    <a:pt x="2057" y="2354"/>
                    <a:pt x="2024" y="2225"/>
                    <a:pt x="1986" y="2127"/>
                  </a:cubicBezTo>
                  <a:cubicBezTo>
                    <a:pt x="1946" y="2048"/>
                    <a:pt x="1905" y="1998"/>
                    <a:pt x="1867" y="1959"/>
                  </a:cubicBezTo>
                  <a:cubicBezTo>
                    <a:pt x="1827" y="1919"/>
                    <a:pt x="1786" y="1890"/>
                    <a:pt x="1751" y="1849"/>
                  </a:cubicBezTo>
                  <a:cubicBezTo>
                    <a:pt x="1730" y="1828"/>
                    <a:pt x="1710" y="1804"/>
                    <a:pt x="1689" y="1777"/>
                  </a:cubicBezTo>
                  <a:cubicBezTo>
                    <a:pt x="1694" y="1701"/>
                    <a:pt x="1702" y="1633"/>
                    <a:pt x="1713" y="1572"/>
                  </a:cubicBezTo>
                  <a:cubicBezTo>
                    <a:pt x="1726" y="1495"/>
                    <a:pt x="1747" y="1440"/>
                    <a:pt x="1775" y="1400"/>
                  </a:cubicBezTo>
                  <a:cubicBezTo>
                    <a:pt x="2134" y="1558"/>
                    <a:pt x="2494" y="1763"/>
                    <a:pt x="2852" y="1988"/>
                  </a:cubicBezTo>
                  <a:cubicBezTo>
                    <a:pt x="3214" y="2216"/>
                    <a:pt x="3573" y="2462"/>
                    <a:pt x="3935" y="2701"/>
                  </a:cubicBezTo>
                  <a:cubicBezTo>
                    <a:pt x="4297" y="2938"/>
                    <a:pt x="4658" y="3194"/>
                    <a:pt x="5020" y="3442"/>
                  </a:cubicBezTo>
                  <a:cubicBezTo>
                    <a:pt x="5377" y="3697"/>
                    <a:pt x="5736" y="3953"/>
                    <a:pt x="6092" y="4217"/>
                  </a:cubicBezTo>
                  <a:cubicBezTo>
                    <a:pt x="6151" y="4378"/>
                    <a:pt x="6209" y="4544"/>
                    <a:pt x="6275" y="4668"/>
                  </a:cubicBezTo>
                  <a:cubicBezTo>
                    <a:pt x="6311" y="4738"/>
                    <a:pt x="6349" y="4807"/>
                    <a:pt x="6389" y="4837"/>
                  </a:cubicBezTo>
                  <a:cubicBezTo>
                    <a:pt x="6430" y="4867"/>
                    <a:pt x="6468" y="4877"/>
                    <a:pt x="6508" y="4877"/>
                  </a:cubicBezTo>
                  <a:cubicBezTo>
                    <a:pt x="6549" y="4877"/>
                    <a:pt x="6592" y="4857"/>
                    <a:pt x="6632" y="4788"/>
                  </a:cubicBezTo>
                  <a:cubicBezTo>
                    <a:pt x="6652" y="4758"/>
                    <a:pt x="6670" y="4708"/>
                    <a:pt x="6688" y="4638"/>
                  </a:cubicBezTo>
                  <a:cubicBezTo>
                    <a:pt x="6703" y="4579"/>
                    <a:pt x="6716" y="4520"/>
                    <a:pt x="6728" y="4451"/>
                  </a:cubicBezTo>
                  <a:cubicBezTo>
                    <a:pt x="6777" y="4174"/>
                    <a:pt x="6799" y="3877"/>
                    <a:pt x="6825" y="3571"/>
                  </a:cubicBezTo>
                  <a:cubicBezTo>
                    <a:pt x="6825" y="3561"/>
                    <a:pt x="6827" y="3551"/>
                    <a:pt x="6827" y="3541"/>
                  </a:cubicBezTo>
                  <a:cubicBezTo>
                    <a:pt x="6830" y="3442"/>
                    <a:pt x="6812" y="3353"/>
                    <a:pt x="6787" y="3334"/>
                  </a:cubicBezTo>
                  <a:lnTo>
                    <a:pt x="6779" y="3334"/>
                  </a:lnTo>
                  <a:lnTo>
                    <a:pt x="5499" y="2541"/>
                  </a:lnTo>
                  <a:lnTo>
                    <a:pt x="4216" y="1740"/>
                  </a:lnTo>
                  <a:lnTo>
                    <a:pt x="2935" y="920"/>
                  </a:lnTo>
                  <a:cubicBezTo>
                    <a:pt x="2510" y="633"/>
                    <a:pt x="2082" y="356"/>
                    <a:pt x="1660" y="10"/>
                  </a:cubicBezTo>
                  <a:lnTo>
                    <a:pt x="16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37;p2"/>
            <p:cNvSpPr/>
            <p:nvPr/>
          </p:nvSpPr>
          <p:spPr>
            <a:xfrm flipH="1" rot="19623204">
              <a:off x="2909227" y="98999"/>
              <a:ext cx="60267" cy="272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8426" y="0"/>
                  </a:moveTo>
                  <a:cubicBezTo>
                    <a:pt x="16689" y="0"/>
                    <a:pt x="15242" y="326"/>
                    <a:pt x="15097" y="713"/>
                  </a:cubicBezTo>
                  <a:cubicBezTo>
                    <a:pt x="14952" y="2421"/>
                    <a:pt x="14228" y="4101"/>
                    <a:pt x="13199" y="5781"/>
                  </a:cubicBezTo>
                  <a:cubicBezTo>
                    <a:pt x="12331" y="7460"/>
                    <a:pt x="10883" y="9104"/>
                    <a:pt x="9580" y="10784"/>
                  </a:cubicBezTo>
                  <a:cubicBezTo>
                    <a:pt x="6975" y="14108"/>
                    <a:pt x="3935" y="17435"/>
                    <a:pt x="156" y="20726"/>
                  </a:cubicBezTo>
                  <a:cubicBezTo>
                    <a:pt x="156" y="20758"/>
                    <a:pt x="11" y="20791"/>
                    <a:pt x="11" y="20823"/>
                  </a:cubicBezTo>
                  <a:cubicBezTo>
                    <a:pt x="-134" y="21213"/>
                    <a:pt x="1169" y="21568"/>
                    <a:pt x="2906" y="21600"/>
                  </a:cubicBezTo>
                  <a:cubicBezTo>
                    <a:pt x="4659" y="21600"/>
                    <a:pt x="6106" y="21342"/>
                    <a:pt x="6251" y="20952"/>
                  </a:cubicBezTo>
                  <a:cubicBezTo>
                    <a:pt x="7554" y="17564"/>
                    <a:pt x="9580" y="14208"/>
                    <a:pt x="11896" y="10848"/>
                  </a:cubicBezTo>
                  <a:cubicBezTo>
                    <a:pt x="13054" y="9201"/>
                    <a:pt x="14228" y="7525"/>
                    <a:pt x="15821" y="5877"/>
                  </a:cubicBezTo>
                  <a:cubicBezTo>
                    <a:pt x="17268" y="4198"/>
                    <a:pt x="19005" y="2554"/>
                    <a:pt x="21321" y="938"/>
                  </a:cubicBezTo>
                  <a:cubicBezTo>
                    <a:pt x="21466" y="874"/>
                    <a:pt x="21466" y="809"/>
                    <a:pt x="21466" y="745"/>
                  </a:cubicBezTo>
                  <a:cubicBezTo>
                    <a:pt x="21466" y="358"/>
                    <a:pt x="20163" y="32"/>
                    <a:pt x="184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38;p2"/>
            <p:cNvSpPr/>
            <p:nvPr/>
          </p:nvSpPr>
          <p:spPr>
            <a:xfrm flipH="1">
              <a:off x="2738089" y="176062"/>
              <a:ext cx="35375" cy="32181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" name="Google Shape;39;p2"/>
            <p:cNvSpPr/>
            <p:nvPr/>
          </p:nvSpPr>
          <p:spPr>
            <a:xfrm flipH="1">
              <a:off x="2698715" y="161017"/>
              <a:ext cx="132419" cy="121223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40;p2"/>
          <p:cNvGrpSpPr/>
          <p:nvPr/>
        </p:nvGrpSpPr>
        <p:grpSpPr>
          <a:xfrm>
            <a:off x="1187480" y="-289754"/>
            <a:ext cx="793694" cy="866031"/>
            <a:chOff x="0" y="0"/>
            <a:chExt cx="793693" cy="866030"/>
          </a:xfrm>
        </p:grpSpPr>
        <p:sp>
          <p:nvSpPr>
            <p:cNvPr id="66" name="Google Shape;41;p2"/>
            <p:cNvSpPr/>
            <p:nvPr/>
          </p:nvSpPr>
          <p:spPr>
            <a:xfrm rot="21224903">
              <a:off x="47139" y="43750"/>
              <a:ext cx="696978" cy="77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38" y="0"/>
                  </a:moveTo>
                  <a:cubicBezTo>
                    <a:pt x="1965" y="0"/>
                    <a:pt x="28" y="1723"/>
                    <a:pt x="28" y="3847"/>
                  </a:cubicBezTo>
                  <a:lnTo>
                    <a:pt x="0" y="15772"/>
                  </a:lnTo>
                  <a:cubicBezTo>
                    <a:pt x="0" y="17463"/>
                    <a:pt x="1228" y="18953"/>
                    <a:pt x="3025" y="19453"/>
                  </a:cubicBezTo>
                  <a:lnTo>
                    <a:pt x="10055" y="21426"/>
                  </a:lnTo>
                  <a:cubicBezTo>
                    <a:pt x="10476" y="21542"/>
                    <a:pt x="10909" y="21600"/>
                    <a:pt x="11342" y="21600"/>
                  </a:cubicBezTo>
                  <a:cubicBezTo>
                    <a:pt x="11819" y="21600"/>
                    <a:pt x="12297" y="21529"/>
                    <a:pt x="12755" y="21385"/>
                  </a:cubicBezTo>
                  <a:lnTo>
                    <a:pt x="18686" y="19536"/>
                  </a:lnTo>
                  <a:cubicBezTo>
                    <a:pt x="20408" y="19003"/>
                    <a:pt x="21572" y="17546"/>
                    <a:pt x="21572" y="15905"/>
                  </a:cubicBezTo>
                  <a:lnTo>
                    <a:pt x="21600" y="3880"/>
                  </a:lnTo>
                  <a:cubicBezTo>
                    <a:pt x="21600" y="1757"/>
                    <a:pt x="19673" y="25"/>
                    <a:pt x="17298" y="25"/>
                  </a:cubicBezTo>
                  <a:lnTo>
                    <a:pt x="43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42;p2"/>
            <p:cNvSpPr/>
            <p:nvPr/>
          </p:nvSpPr>
          <p:spPr>
            <a:xfrm rot="21224903">
              <a:off x="41075" y="36382"/>
              <a:ext cx="711543" cy="793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5197" y="401"/>
                  </a:moveTo>
                  <a:lnTo>
                    <a:pt x="12583" y="426"/>
                  </a:lnTo>
                  <a:lnTo>
                    <a:pt x="15044" y="426"/>
                  </a:lnTo>
                  <a:lnTo>
                    <a:pt x="16275" y="434"/>
                  </a:lnTo>
                  <a:cubicBezTo>
                    <a:pt x="16436" y="434"/>
                    <a:pt x="16601" y="433"/>
                    <a:pt x="16765" y="433"/>
                  </a:cubicBezTo>
                  <a:cubicBezTo>
                    <a:pt x="17011" y="433"/>
                    <a:pt x="17255" y="436"/>
                    <a:pt x="17479" y="450"/>
                  </a:cubicBezTo>
                  <a:cubicBezTo>
                    <a:pt x="17862" y="491"/>
                    <a:pt x="18245" y="564"/>
                    <a:pt x="18601" y="695"/>
                  </a:cubicBezTo>
                  <a:cubicBezTo>
                    <a:pt x="18956" y="835"/>
                    <a:pt x="19303" y="1006"/>
                    <a:pt x="19603" y="1227"/>
                  </a:cubicBezTo>
                  <a:cubicBezTo>
                    <a:pt x="19896" y="1448"/>
                    <a:pt x="20169" y="1693"/>
                    <a:pt x="20387" y="1988"/>
                  </a:cubicBezTo>
                  <a:cubicBezTo>
                    <a:pt x="20598" y="2274"/>
                    <a:pt x="20771" y="2586"/>
                    <a:pt x="20889" y="2912"/>
                  </a:cubicBezTo>
                  <a:cubicBezTo>
                    <a:pt x="20998" y="3248"/>
                    <a:pt x="21072" y="3583"/>
                    <a:pt x="21072" y="3935"/>
                  </a:cubicBezTo>
                  <a:cubicBezTo>
                    <a:pt x="21081" y="4295"/>
                    <a:pt x="21072" y="4671"/>
                    <a:pt x="21072" y="5031"/>
                  </a:cubicBezTo>
                  <a:lnTo>
                    <a:pt x="21081" y="7240"/>
                  </a:lnTo>
                  <a:lnTo>
                    <a:pt x="21090" y="11657"/>
                  </a:lnTo>
                  <a:lnTo>
                    <a:pt x="21090" y="15527"/>
                  </a:lnTo>
                  <a:lnTo>
                    <a:pt x="21099" y="15796"/>
                  </a:lnTo>
                  <a:lnTo>
                    <a:pt x="21081" y="16067"/>
                  </a:lnTo>
                  <a:cubicBezTo>
                    <a:pt x="21035" y="16762"/>
                    <a:pt x="20752" y="17441"/>
                    <a:pt x="20278" y="17997"/>
                  </a:cubicBezTo>
                  <a:cubicBezTo>
                    <a:pt x="19805" y="18562"/>
                    <a:pt x="19148" y="18986"/>
                    <a:pt x="18418" y="19224"/>
                  </a:cubicBezTo>
                  <a:lnTo>
                    <a:pt x="13759" y="20663"/>
                  </a:lnTo>
                  <a:lnTo>
                    <a:pt x="12602" y="21032"/>
                  </a:lnTo>
                  <a:cubicBezTo>
                    <a:pt x="12227" y="21138"/>
                    <a:pt x="11844" y="21203"/>
                    <a:pt x="11452" y="21220"/>
                  </a:cubicBezTo>
                  <a:cubicBezTo>
                    <a:pt x="11397" y="21222"/>
                    <a:pt x="11340" y="21223"/>
                    <a:pt x="11285" y="21223"/>
                  </a:cubicBezTo>
                  <a:cubicBezTo>
                    <a:pt x="10955" y="21223"/>
                    <a:pt x="10621" y="21183"/>
                    <a:pt x="10294" y="21114"/>
                  </a:cubicBezTo>
                  <a:cubicBezTo>
                    <a:pt x="10112" y="21065"/>
                    <a:pt x="9911" y="21007"/>
                    <a:pt x="9720" y="20950"/>
                  </a:cubicBezTo>
                  <a:lnTo>
                    <a:pt x="9127" y="20787"/>
                  </a:lnTo>
                  <a:lnTo>
                    <a:pt x="4431" y="19469"/>
                  </a:lnTo>
                  <a:lnTo>
                    <a:pt x="3255" y="19142"/>
                  </a:lnTo>
                  <a:cubicBezTo>
                    <a:pt x="2882" y="19036"/>
                    <a:pt x="2526" y="18888"/>
                    <a:pt x="2198" y="18692"/>
                  </a:cubicBezTo>
                  <a:cubicBezTo>
                    <a:pt x="1560" y="18307"/>
                    <a:pt x="1013" y="17768"/>
                    <a:pt x="684" y="17121"/>
                  </a:cubicBezTo>
                  <a:cubicBezTo>
                    <a:pt x="511" y="16803"/>
                    <a:pt x="402" y="16459"/>
                    <a:pt x="347" y="16108"/>
                  </a:cubicBezTo>
                  <a:cubicBezTo>
                    <a:pt x="301" y="15756"/>
                    <a:pt x="320" y="15387"/>
                    <a:pt x="320" y="15020"/>
                  </a:cubicBezTo>
                  <a:lnTo>
                    <a:pt x="338" y="12811"/>
                  </a:lnTo>
                  <a:lnTo>
                    <a:pt x="392" y="8393"/>
                  </a:lnTo>
                  <a:cubicBezTo>
                    <a:pt x="402" y="6921"/>
                    <a:pt x="411" y="5448"/>
                    <a:pt x="420" y="3976"/>
                  </a:cubicBezTo>
                  <a:cubicBezTo>
                    <a:pt x="429" y="3624"/>
                    <a:pt x="484" y="3273"/>
                    <a:pt x="593" y="2945"/>
                  </a:cubicBezTo>
                  <a:cubicBezTo>
                    <a:pt x="711" y="2610"/>
                    <a:pt x="876" y="2291"/>
                    <a:pt x="1094" y="1997"/>
                  </a:cubicBezTo>
                  <a:cubicBezTo>
                    <a:pt x="1313" y="1710"/>
                    <a:pt x="1569" y="1448"/>
                    <a:pt x="1869" y="1219"/>
                  </a:cubicBezTo>
                  <a:cubicBezTo>
                    <a:pt x="2180" y="1006"/>
                    <a:pt x="2508" y="819"/>
                    <a:pt x="2864" y="679"/>
                  </a:cubicBezTo>
                  <a:cubicBezTo>
                    <a:pt x="3228" y="548"/>
                    <a:pt x="3602" y="458"/>
                    <a:pt x="3993" y="417"/>
                  </a:cubicBezTo>
                  <a:cubicBezTo>
                    <a:pt x="4086" y="409"/>
                    <a:pt x="4186" y="409"/>
                    <a:pt x="4286" y="401"/>
                  </a:cubicBezTo>
                  <a:close/>
                  <a:moveTo>
                    <a:pt x="4431" y="0"/>
                  </a:moveTo>
                  <a:lnTo>
                    <a:pt x="4268" y="8"/>
                  </a:lnTo>
                  <a:cubicBezTo>
                    <a:pt x="4158" y="16"/>
                    <a:pt x="4049" y="16"/>
                    <a:pt x="3939" y="25"/>
                  </a:cubicBezTo>
                  <a:cubicBezTo>
                    <a:pt x="3511" y="74"/>
                    <a:pt x="3091" y="172"/>
                    <a:pt x="2699" y="319"/>
                  </a:cubicBezTo>
                  <a:cubicBezTo>
                    <a:pt x="2298" y="475"/>
                    <a:pt x="1933" y="679"/>
                    <a:pt x="1596" y="925"/>
                  </a:cubicBezTo>
                  <a:cubicBezTo>
                    <a:pt x="1267" y="1170"/>
                    <a:pt x="976" y="1465"/>
                    <a:pt x="739" y="1783"/>
                  </a:cubicBezTo>
                  <a:cubicBezTo>
                    <a:pt x="502" y="2111"/>
                    <a:pt x="320" y="2462"/>
                    <a:pt x="192" y="2831"/>
                  </a:cubicBezTo>
                  <a:cubicBezTo>
                    <a:pt x="64" y="3207"/>
                    <a:pt x="9" y="3591"/>
                    <a:pt x="0" y="3976"/>
                  </a:cubicBezTo>
                  <a:cubicBezTo>
                    <a:pt x="0" y="5448"/>
                    <a:pt x="0" y="6921"/>
                    <a:pt x="9" y="8393"/>
                  </a:cubicBezTo>
                  <a:lnTo>
                    <a:pt x="55" y="12811"/>
                  </a:lnTo>
                  <a:lnTo>
                    <a:pt x="55" y="15568"/>
                  </a:lnTo>
                  <a:cubicBezTo>
                    <a:pt x="55" y="15658"/>
                    <a:pt x="55" y="15756"/>
                    <a:pt x="64" y="15854"/>
                  </a:cubicBezTo>
                  <a:cubicBezTo>
                    <a:pt x="64" y="15943"/>
                    <a:pt x="73" y="16041"/>
                    <a:pt x="82" y="16132"/>
                  </a:cubicBezTo>
                  <a:cubicBezTo>
                    <a:pt x="128" y="16508"/>
                    <a:pt x="219" y="16885"/>
                    <a:pt x="374" y="17245"/>
                  </a:cubicBezTo>
                  <a:cubicBezTo>
                    <a:pt x="684" y="17956"/>
                    <a:pt x="1240" y="18594"/>
                    <a:pt x="1969" y="19012"/>
                  </a:cubicBezTo>
                  <a:cubicBezTo>
                    <a:pt x="2325" y="19224"/>
                    <a:pt x="2727" y="19387"/>
                    <a:pt x="3128" y="19502"/>
                  </a:cubicBezTo>
                  <a:lnTo>
                    <a:pt x="4304" y="19838"/>
                  </a:lnTo>
                  <a:lnTo>
                    <a:pt x="8999" y="21154"/>
                  </a:lnTo>
                  <a:lnTo>
                    <a:pt x="9592" y="21318"/>
                  </a:lnTo>
                  <a:cubicBezTo>
                    <a:pt x="9783" y="21376"/>
                    <a:pt x="9976" y="21433"/>
                    <a:pt x="10194" y="21482"/>
                  </a:cubicBezTo>
                  <a:cubicBezTo>
                    <a:pt x="10538" y="21564"/>
                    <a:pt x="10901" y="21600"/>
                    <a:pt x="11261" y="21600"/>
                  </a:cubicBezTo>
                  <a:cubicBezTo>
                    <a:pt x="11331" y="21600"/>
                    <a:pt x="11401" y="21599"/>
                    <a:pt x="11471" y="21596"/>
                  </a:cubicBezTo>
                  <a:cubicBezTo>
                    <a:pt x="11900" y="21580"/>
                    <a:pt x="12327" y="21507"/>
                    <a:pt x="12738" y="21384"/>
                  </a:cubicBezTo>
                  <a:lnTo>
                    <a:pt x="13896" y="21016"/>
                  </a:lnTo>
                  <a:lnTo>
                    <a:pt x="18546" y="19559"/>
                  </a:lnTo>
                  <a:cubicBezTo>
                    <a:pt x="19357" y="19306"/>
                    <a:pt x="20087" y="18839"/>
                    <a:pt x="20607" y="18226"/>
                  </a:cubicBezTo>
                  <a:cubicBezTo>
                    <a:pt x="21136" y="17612"/>
                    <a:pt x="21454" y="16860"/>
                    <a:pt x="21518" y="16091"/>
                  </a:cubicBezTo>
                  <a:lnTo>
                    <a:pt x="21527" y="15796"/>
                  </a:lnTo>
                  <a:lnTo>
                    <a:pt x="21527" y="15527"/>
                  </a:lnTo>
                  <a:lnTo>
                    <a:pt x="21536" y="14971"/>
                  </a:lnTo>
                  <a:lnTo>
                    <a:pt x="21536" y="13866"/>
                  </a:lnTo>
                  <a:lnTo>
                    <a:pt x="21554" y="11657"/>
                  </a:lnTo>
                  <a:lnTo>
                    <a:pt x="21573" y="7240"/>
                  </a:lnTo>
                  <a:lnTo>
                    <a:pt x="21591" y="5031"/>
                  </a:lnTo>
                  <a:cubicBezTo>
                    <a:pt x="21591" y="4663"/>
                    <a:pt x="21600" y="4303"/>
                    <a:pt x="21591" y="3927"/>
                  </a:cubicBezTo>
                  <a:cubicBezTo>
                    <a:pt x="21582" y="3534"/>
                    <a:pt x="21500" y="3150"/>
                    <a:pt x="21372" y="2773"/>
                  </a:cubicBezTo>
                  <a:cubicBezTo>
                    <a:pt x="21236" y="2405"/>
                    <a:pt x="21035" y="2054"/>
                    <a:pt x="20798" y="1734"/>
                  </a:cubicBezTo>
                  <a:cubicBezTo>
                    <a:pt x="20543" y="1408"/>
                    <a:pt x="20242" y="1129"/>
                    <a:pt x="19905" y="884"/>
                  </a:cubicBezTo>
                  <a:cubicBezTo>
                    <a:pt x="19567" y="630"/>
                    <a:pt x="19184" y="442"/>
                    <a:pt x="18783" y="295"/>
                  </a:cubicBezTo>
                  <a:cubicBezTo>
                    <a:pt x="18381" y="139"/>
                    <a:pt x="17953" y="65"/>
                    <a:pt x="17525" y="16"/>
                  </a:cubicBezTo>
                  <a:cubicBezTo>
                    <a:pt x="17306" y="5"/>
                    <a:pt x="17096" y="2"/>
                    <a:pt x="16890" y="2"/>
                  </a:cubicBezTo>
                  <a:cubicBezTo>
                    <a:pt x="16787" y="2"/>
                    <a:pt x="16684" y="3"/>
                    <a:pt x="16582" y="3"/>
                  </a:cubicBezTo>
                  <a:cubicBezTo>
                    <a:pt x="16480" y="3"/>
                    <a:pt x="16379" y="2"/>
                    <a:pt x="162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5" name="Google Shape;43;p2"/>
          <p:cNvGrpSpPr/>
          <p:nvPr/>
        </p:nvGrpSpPr>
        <p:grpSpPr>
          <a:xfrm>
            <a:off x="564230" y="4451157"/>
            <a:ext cx="2984136" cy="2916098"/>
            <a:chOff x="0" y="0"/>
            <a:chExt cx="2984134" cy="2916097"/>
          </a:xfrm>
        </p:grpSpPr>
        <p:sp>
          <p:nvSpPr>
            <p:cNvPr id="69" name="Google Shape;44;p2"/>
            <p:cNvSpPr/>
            <p:nvPr/>
          </p:nvSpPr>
          <p:spPr>
            <a:xfrm rot="807122">
              <a:off x="1347792" y="2188949"/>
              <a:ext cx="937424" cy="55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42" y="0"/>
                  </a:moveTo>
                  <a:cubicBezTo>
                    <a:pt x="14432" y="54"/>
                    <a:pt x="13875" y="3253"/>
                    <a:pt x="13601" y="4095"/>
                  </a:cubicBezTo>
                  <a:cubicBezTo>
                    <a:pt x="12802" y="6580"/>
                    <a:pt x="11678" y="8796"/>
                    <a:pt x="10500" y="10746"/>
                  </a:cubicBezTo>
                  <a:cubicBezTo>
                    <a:pt x="7611" y="15557"/>
                    <a:pt x="3805" y="19348"/>
                    <a:pt x="0" y="21600"/>
                  </a:cubicBezTo>
                  <a:cubicBezTo>
                    <a:pt x="6054" y="20493"/>
                    <a:pt x="12309" y="18079"/>
                    <a:pt x="17659" y="13143"/>
                  </a:cubicBezTo>
                  <a:cubicBezTo>
                    <a:pt x="19456" y="11480"/>
                    <a:pt x="20497" y="10729"/>
                    <a:pt x="21600" y="8064"/>
                  </a:cubicBezTo>
                  <a:cubicBezTo>
                    <a:pt x="20549" y="7886"/>
                    <a:pt x="19898" y="6025"/>
                    <a:pt x="18877" y="5257"/>
                  </a:cubicBezTo>
                  <a:cubicBezTo>
                    <a:pt x="18573" y="5043"/>
                    <a:pt x="14842" y="0"/>
                    <a:pt x="1484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45;p2"/>
            <p:cNvSpPr/>
            <p:nvPr/>
          </p:nvSpPr>
          <p:spPr>
            <a:xfrm rot="807122">
              <a:off x="1339750" y="2179346"/>
              <a:ext cx="958539" cy="56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4665" y="849"/>
                  </a:moveTo>
                  <a:lnTo>
                    <a:pt x="16490" y="3278"/>
                  </a:lnTo>
                  <a:lnTo>
                    <a:pt x="17475" y="4576"/>
                  </a:lnTo>
                  <a:lnTo>
                    <a:pt x="17978" y="5216"/>
                  </a:lnTo>
                  <a:lnTo>
                    <a:pt x="18235" y="5529"/>
                  </a:lnTo>
                  <a:lnTo>
                    <a:pt x="18368" y="5685"/>
                  </a:lnTo>
                  <a:lnTo>
                    <a:pt x="18440" y="5754"/>
                  </a:lnTo>
                  <a:lnTo>
                    <a:pt x="18470" y="5806"/>
                  </a:lnTo>
                  <a:lnTo>
                    <a:pt x="18532" y="5858"/>
                  </a:lnTo>
                  <a:cubicBezTo>
                    <a:pt x="18748" y="6013"/>
                    <a:pt x="18953" y="6238"/>
                    <a:pt x="19148" y="6517"/>
                  </a:cubicBezTo>
                  <a:cubicBezTo>
                    <a:pt x="19343" y="6776"/>
                    <a:pt x="19539" y="7070"/>
                    <a:pt x="19733" y="7364"/>
                  </a:cubicBezTo>
                  <a:cubicBezTo>
                    <a:pt x="19938" y="7658"/>
                    <a:pt x="20154" y="7954"/>
                    <a:pt x="20401" y="8196"/>
                  </a:cubicBezTo>
                  <a:cubicBezTo>
                    <a:pt x="20526" y="8323"/>
                    <a:pt x="20659" y="8430"/>
                    <a:pt x="20799" y="8511"/>
                  </a:cubicBezTo>
                  <a:cubicBezTo>
                    <a:pt x="20605" y="8934"/>
                    <a:pt x="20397" y="9333"/>
                    <a:pt x="20165" y="9702"/>
                  </a:cubicBezTo>
                  <a:cubicBezTo>
                    <a:pt x="19836" y="10221"/>
                    <a:pt x="19467" y="10690"/>
                    <a:pt x="19076" y="11122"/>
                  </a:cubicBezTo>
                  <a:cubicBezTo>
                    <a:pt x="18687" y="11539"/>
                    <a:pt x="18265" y="11936"/>
                    <a:pt x="17854" y="12317"/>
                  </a:cubicBezTo>
                  <a:cubicBezTo>
                    <a:pt x="17434" y="12714"/>
                    <a:pt x="17012" y="13097"/>
                    <a:pt x="16602" y="13477"/>
                  </a:cubicBezTo>
                  <a:cubicBezTo>
                    <a:pt x="14918" y="14966"/>
                    <a:pt x="13142" y="16161"/>
                    <a:pt x="11336" y="17149"/>
                  </a:cubicBezTo>
                  <a:cubicBezTo>
                    <a:pt x="9528" y="18153"/>
                    <a:pt x="7681" y="18914"/>
                    <a:pt x="5812" y="19556"/>
                  </a:cubicBezTo>
                  <a:cubicBezTo>
                    <a:pt x="4428" y="20017"/>
                    <a:pt x="3033" y="20393"/>
                    <a:pt x="1636" y="20699"/>
                  </a:cubicBezTo>
                  <a:cubicBezTo>
                    <a:pt x="2704" y="19969"/>
                    <a:pt x="3752" y="19137"/>
                    <a:pt x="4765" y="18205"/>
                  </a:cubicBezTo>
                  <a:cubicBezTo>
                    <a:pt x="6213" y="16872"/>
                    <a:pt x="7588" y="15331"/>
                    <a:pt x="8882" y="13581"/>
                  </a:cubicBezTo>
                  <a:cubicBezTo>
                    <a:pt x="10165" y="11833"/>
                    <a:pt x="11356" y="9892"/>
                    <a:pt x="12403" y="7692"/>
                  </a:cubicBezTo>
                  <a:cubicBezTo>
                    <a:pt x="12659" y="7156"/>
                    <a:pt x="12907" y="6586"/>
                    <a:pt x="13132" y="5996"/>
                  </a:cubicBezTo>
                  <a:cubicBezTo>
                    <a:pt x="13255" y="5702"/>
                    <a:pt x="13358" y="5408"/>
                    <a:pt x="13470" y="5112"/>
                  </a:cubicBezTo>
                  <a:cubicBezTo>
                    <a:pt x="13523" y="4957"/>
                    <a:pt x="13574" y="4801"/>
                    <a:pt x="13625" y="4645"/>
                  </a:cubicBezTo>
                  <a:lnTo>
                    <a:pt x="13707" y="4403"/>
                  </a:lnTo>
                  <a:cubicBezTo>
                    <a:pt x="13728" y="4317"/>
                    <a:pt x="13748" y="4230"/>
                    <a:pt x="13769" y="4144"/>
                  </a:cubicBezTo>
                  <a:cubicBezTo>
                    <a:pt x="13933" y="3502"/>
                    <a:pt x="14076" y="2845"/>
                    <a:pt x="14230" y="2221"/>
                  </a:cubicBezTo>
                  <a:cubicBezTo>
                    <a:pt x="14313" y="1910"/>
                    <a:pt x="14395" y="1598"/>
                    <a:pt x="14487" y="1320"/>
                  </a:cubicBezTo>
                  <a:cubicBezTo>
                    <a:pt x="14528" y="1182"/>
                    <a:pt x="14580" y="1043"/>
                    <a:pt x="14631" y="922"/>
                  </a:cubicBezTo>
                  <a:cubicBezTo>
                    <a:pt x="14641" y="897"/>
                    <a:pt x="14654" y="872"/>
                    <a:pt x="14665" y="849"/>
                  </a:cubicBezTo>
                  <a:close/>
                  <a:moveTo>
                    <a:pt x="14690" y="0"/>
                  </a:moveTo>
                  <a:cubicBezTo>
                    <a:pt x="14680" y="0"/>
                    <a:pt x="14671" y="2"/>
                    <a:pt x="14662" y="4"/>
                  </a:cubicBezTo>
                  <a:cubicBezTo>
                    <a:pt x="14518" y="38"/>
                    <a:pt x="14457" y="142"/>
                    <a:pt x="14395" y="229"/>
                  </a:cubicBezTo>
                  <a:cubicBezTo>
                    <a:pt x="14344" y="300"/>
                    <a:pt x="14303" y="386"/>
                    <a:pt x="14272" y="473"/>
                  </a:cubicBezTo>
                  <a:cubicBezTo>
                    <a:pt x="14199" y="646"/>
                    <a:pt x="14138" y="801"/>
                    <a:pt x="14087" y="957"/>
                  </a:cubicBezTo>
                  <a:cubicBezTo>
                    <a:pt x="13984" y="1285"/>
                    <a:pt x="13902" y="1616"/>
                    <a:pt x="13820" y="1927"/>
                  </a:cubicBezTo>
                  <a:cubicBezTo>
                    <a:pt x="13666" y="2584"/>
                    <a:pt x="13523" y="3243"/>
                    <a:pt x="13368" y="3865"/>
                  </a:cubicBezTo>
                  <a:lnTo>
                    <a:pt x="13306" y="4075"/>
                  </a:lnTo>
                  <a:lnTo>
                    <a:pt x="13286" y="4179"/>
                  </a:lnTo>
                  <a:lnTo>
                    <a:pt x="13245" y="4300"/>
                  </a:lnTo>
                  <a:cubicBezTo>
                    <a:pt x="13194" y="4438"/>
                    <a:pt x="13153" y="4594"/>
                    <a:pt x="13091" y="4732"/>
                  </a:cubicBezTo>
                  <a:cubicBezTo>
                    <a:pt x="12999" y="5026"/>
                    <a:pt x="12886" y="5322"/>
                    <a:pt x="12772" y="5598"/>
                  </a:cubicBezTo>
                  <a:cubicBezTo>
                    <a:pt x="12557" y="6169"/>
                    <a:pt x="12321" y="6724"/>
                    <a:pt x="12065" y="7260"/>
                  </a:cubicBezTo>
                  <a:cubicBezTo>
                    <a:pt x="11058" y="9391"/>
                    <a:pt x="9888" y="11329"/>
                    <a:pt x="8636" y="13062"/>
                  </a:cubicBezTo>
                  <a:cubicBezTo>
                    <a:pt x="7362" y="14793"/>
                    <a:pt x="6007" y="16334"/>
                    <a:pt x="4580" y="17650"/>
                  </a:cubicBezTo>
                  <a:cubicBezTo>
                    <a:pt x="3153" y="18985"/>
                    <a:pt x="1664" y="20092"/>
                    <a:pt x="124" y="21010"/>
                  </a:cubicBezTo>
                  <a:cubicBezTo>
                    <a:pt x="42" y="21062"/>
                    <a:pt x="-9" y="21183"/>
                    <a:pt x="1" y="21339"/>
                  </a:cubicBezTo>
                  <a:cubicBezTo>
                    <a:pt x="12" y="21485"/>
                    <a:pt x="92" y="21600"/>
                    <a:pt x="187" y="21600"/>
                  </a:cubicBezTo>
                  <a:cubicBezTo>
                    <a:pt x="194" y="21600"/>
                    <a:pt x="201" y="21600"/>
                    <a:pt x="206" y="21600"/>
                  </a:cubicBezTo>
                  <a:cubicBezTo>
                    <a:pt x="2106" y="21252"/>
                    <a:pt x="4006" y="20785"/>
                    <a:pt x="5884" y="20144"/>
                  </a:cubicBezTo>
                  <a:cubicBezTo>
                    <a:pt x="7763" y="19504"/>
                    <a:pt x="9621" y="18724"/>
                    <a:pt x="11449" y="17721"/>
                  </a:cubicBezTo>
                  <a:cubicBezTo>
                    <a:pt x="11900" y="17460"/>
                    <a:pt x="12362" y="17218"/>
                    <a:pt x="12804" y="16924"/>
                  </a:cubicBezTo>
                  <a:lnTo>
                    <a:pt x="13481" y="16509"/>
                  </a:lnTo>
                  <a:lnTo>
                    <a:pt x="14148" y="16057"/>
                  </a:lnTo>
                  <a:cubicBezTo>
                    <a:pt x="14590" y="15763"/>
                    <a:pt x="15032" y="15418"/>
                    <a:pt x="15473" y="15104"/>
                  </a:cubicBezTo>
                  <a:lnTo>
                    <a:pt x="16130" y="14586"/>
                  </a:lnTo>
                  <a:cubicBezTo>
                    <a:pt x="16345" y="14413"/>
                    <a:pt x="16561" y="14257"/>
                    <a:pt x="16777" y="14067"/>
                  </a:cubicBezTo>
                  <a:cubicBezTo>
                    <a:pt x="17208" y="13702"/>
                    <a:pt x="17639" y="13339"/>
                    <a:pt x="18060" y="12976"/>
                  </a:cubicBezTo>
                  <a:cubicBezTo>
                    <a:pt x="18481" y="12593"/>
                    <a:pt x="18912" y="12230"/>
                    <a:pt x="19332" y="11815"/>
                  </a:cubicBezTo>
                  <a:cubicBezTo>
                    <a:pt x="19754" y="11398"/>
                    <a:pt x="20165" y="10932"/>
                    <a:pt x="20534" y="10361"/>
                  </a:cubicBezTo>
                  <a:cubicBezTo>
                    <a:pt x="20904" y="9788"/>
                    <a:pt x="21232" y="9149"/>
                    <a:pt x="21519" y="8490"/>
                  </a:cubicBezTo>
                  <a:cubicBezTo>
                    <a:pt x="21550" y="8421"/>
                    <a:pt x="21570" y="8334"/>
                    <a:pt x="21570" y="8265"/>
                  </a:cubicBezTo>
                  <a:cubicBezTo>
                    <a:pt x="21591" y="7988"/>
                    <a:pt x="21478" y="7764"/>
                    <a:pt x="21324" y="7727"/>
                  </a:cubicBezTo>
                  <a:lnTo>
                    <a:pt x="21314" y="7727"/>
                  </a:lnTo>
                  <a:cubicBezTo>
                    <a:pt x="21099" y="7675"/>
                    <a:pt x="20893" y="7537"/>
                    <a:pt x="20688" y="7347"/>
                  </a:cubicBezTo>
                  <a:cubicBezTo>
                    <a:pt x="20493" y="7156"/>
                    <a:pt x="20288" y="6914"/>
                    <a:pt x="20082" y="6638"/>
                  </a:cubicBezTo>
                  <a:cubicBezTo>
                    <a:pt x="19877" y="6376"/>
                    <a:pt x="19672" y="6100"/>
                    <a:pt x="19446" y="5823"/>
                  </a:cubicBezTo>
                  <a:cubicBezTo>
                    <a:pt x="19230" y="5564"/>
                    <a:pt x="18994" y="5304"/>
                    <a:pt x="18728" y="5112"/>
                  </a:cubicBezTo>
                  <a:lnTo>
                    <a:pt x="18687" y="5078"/>
                  </a:lnTo>
                  <a:lnTo>
                    <a:pt x="18624" y="5009"/>
                  </a:lnTo>
                  <a:lnTo>
                    <a:pt x="18511" y="4870"/>
                  </a:lnTo>
                  <a:lnTo>
                    <a:pt x="18255" y="4559"/>
                  </a:lnTo>
                  <a:lnTo>
                    <a:pt x="17762" y="3935"/>
                  </a:lnTo>
                  <a:lnTo>
                    <a:pt x="16777" y="2670"/>
                  </a:lnTo>
                  <a:lnTo>
                    <a:pt x="14826" y="90"/>
                  </a:lnTo>
                  <a:lnTo>
                    <a:pt x="14815" y="73"/>
                  </a:lnTo>
                  <a:cubicBezTo>
                    <a:pt x="14782" y="31"/>
                    <a:pt x="14735" y="0"/>
                    <a:pt x="146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46;p2"/>
            <p:cNvSpPr/>
            <p:nvPr/>
          </p:nvSpPr>
          <p:spPr>
            <a:xfrm rot="807122">
              <a:off x="266371" y="267238"/>
              <a:ext cx="2459693" cy="238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154" y="0"/>
                  </a:moveTo>
                  <a:cubicBezTo>
                    <a:pt x="589" y="3491"/>
                    <a:pt x="238" y="7020"/>
                    <a:pt x="139" y="10565"/>
                  </a:cubicBezTo>
                  <a:cubicBezTo>
                    <a:pt x="36" y="14043"/>
                    <a:pt x="354" y="17551"/>
                    <a:pt x="44" y="21022"/>
                  </a:cubicBezTo>
                  <a:cubicBezTo>
                    <a:pt x="44" y="21059"/>
                    <a:pt x="24" y="21084"/>
                    <a:pt x="0" y="21096"/>
                  </a:cubicBezTo>
                  <a:cubicBezTo>
                    <a:pt x="2309" y="21491"/>
                    <a:pt x="4647" y="21600"/>
                    <a:pt x="6984" y="21600"/>
                  </a:cubicBezTo>
                  <a:cubicBezTo>
                    <a:pt x="7804" y="21600"/>
                    <a:pt x="8624" y="21587"/>
                    <a:pt x="9443" y="21567"/>
                  </a:cubicBezTo>
                  <a:cubicBezTo>
                    <a:pt x="10072" y="21551"/>
                    <a:pt x="10708" y="21526"/>
                    <a:pt x="11349" y="21480"/>
                  </a:cubicBezTo>
                  <a:cubicBezTo>
                    <a:pt x="13840" y="20902"/>
                    <a:pt x="16490" y="19436"/>
                    <a:pt x="17036" y="16791"/>
                  </a:cubicBezTo>
                  <a:cubicBezTo>
                    <a:pt x="17048" y="16731"/>
                    <a:pt x="17096" y="16703"/>
                    <a:pt x="17146" y="16703"/>
                  </a:cubicBezTo>
                  <a:cubicBezTo>
                    <a:pt x="17188" y="16703"/>
                    <a:pt x="17233" y="16724"/>
                    <a:pt x="17259" y="16762"/>
                  </a:cubicBezTo>
                  <a:cubicBezTo>
                    <a:pt x="17824" y="17655"/>
                    <a:pt x="18639" y="18167"/>
                    <a:pt x="19646" y="18308"/>
                  </a:cubicBezTo>
                  <a:cubicBezTo>
                    <a:pt x="20924" y="16250"/>
                    <a:pt x="20836" y="13073"/>
                    <a:pt x="21007" y="10817"/>
                  </a:cubicBezTo>
                  <a:cubicBezTo>
                    <a:pt x="21250" y="7623"/>
                    <a:pt x="21600" y="4421"/>
                    <a:pt x="21397" y="1223"/>
                  </a:cubicBezTo>
                  <a:cubicBezTo>
                    <a:pt x="14692" y="25"/>
                    <a:pt x="7915" y="620"/>
                    <a:pt x="1166" y="4"/>
                  </a:cubicBezTo>
                  <a:cubicBezTo>
                    <a:pt x="1162" y="0"/>
                    <a:pt x="1158" y="0"/>
                    <a:pt x="115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47;p2"/>
            <p:cNvSpPr/>
            <p:nvPr/>
          </p:nvSpPr>
          <p:spPr>
            <a:xfrm rot="807122">
              <a:off x="245164" y="257121"/>
              <a:ext cx="2493807" cy="2401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15"/>
                  </a:moveTo>
                  <a:lnTo>
                    <a:pt x="1379" y="16"/>
                  </a:lnTo>
                  <a:cubicBezTo>
                    <a:pt x="1377" y="16"/>
                    <a:pt x="1375" y="15"/>
                    <a:pt x="1373" y="15"/>
                  </a:cubicBezTo>
                  <a:close/>
                  <a:moveTo>
                    <a:pt x="1391" y="169"/>
                  </a:moveTo>
                  <a:cubicBezTo>
                    <a:pt x="4720" y="468"/>
                    <a:pt x="8065" y="476"/>
                    <a:pt x="11402" y="558"/>
                  </a:cubicBezTo>
                  <a:cubicBezTo>
                    <a:pt x="13078" y="599"/>
                    <a:pt x="14757" y="656"/>
                    <a:pt x="16428" y="780"/>
                  </a:cubicBezTo>
                  <a:lnTo>
                    <a:pt x="17681" y="886"/>
                  </a:lnTo>
                  <a:lnTo>
                    <a:pt x="18929" y="1021"/>
                  </a:lnTo>
                  <a:lnTo>
                    <a:pt x="20174" y="1186"/>
                  </a:lnTo>
                  <a:cubicBezTo>
                    <a:pt x="20569" y="1251"/>
                    <a:pt x="20964" y="1304"/>
                    <a:pt x="21363" y="1358"/>
                  </a:cubicBezTo>
                  <a:cubicBezTo>
                    <a:pt x="21359" y="1526"/>
                    <a:pt x="21359" y="1682"/>
                    <a:pt x="21363" y="1842"/>
                  </a:cubicBezTo>
                  <a:lnTo>
                    <a:pt x="21375" y="2371"/>
                  </a:lnTo>
                  <a:cubicBezTo>
                    <a:pt x="21383" y="2728"/>
                    <a:pt x="21387" y="3085"/>
                    <a:pt x="21383" y="3442"/>
                  </a:cubicBezTo>
                  <a:cubicBezTo>
                    <a:pt x="21375" y="4156"/>
                    <a:pt x="21355" y="4869"/>
                    <a:pt x="21316" y="5583"/>
                  </a:cubicBezTo>
                  <a:cubicBezTo>
                    <a:pt x="21248" y="7015"/>
                    <a:pt x="21130" y="8438"/>
                    <a:pt x="21019" y="9870"/>
                  </a:cubicBezTo>
                  <a:cubicBezTo>
                    <a:pt x="20992" y="10227"/>
                    <a:pt x="20964" y="10584"/>
                    <a:pt x="20940" y="10941"/>
                  </a:cubicBezTo>
                  <a:cubicBezTo>
                    <a:pt x="20917" y="11302"/>
                    <a:pt x="20897" y="11658"/>
                    <a:pt x="20881" y="12016"/>
                  </a:cubicBezTo>
                  <a:cubicBezTo>
                    <a:pt x="20845" y="12733"/>
                    <a:pt x="20814" y="13447"/>
                    <a:pt x="20747" y="14157"/>
                  </a:cubicBezTo>
                  <a:cubicBezTo>
                    <a:pt x="20680" y="14866"/>
                    <a:pt x="20580" y="15572"/>
                    <a:pt x="20411" y="16261"/>
                  </a:cubicBezTo>
                  <a:cubicBezTo>
                    <a:pt x="20245" y="16935"/>
                    <a:pt x="20007" y="17590"/>
                    <a:pt x="19656" y="18178"/>
                  </a:cubicBezTo>
                  <a:cubicBezTo>
                    <a:pt x="19234" y="18114"/>
                    <a:pt x="18825" y="17980"/>
                    <a:pt x="18455" y="17758"/>
                  </a:cubicBezTo>
                  <a:cubicBezTo>
                    <a:pt x="18076" y="17533"/>
                    <a:pt x="17744" y="17217"/>
                    <a:pt x="17483" y="16848"/>
                  </a:cubicBezTo>
                  <a:lnTo>
                    <a:pt x="17388" y="16708"/>
                  </a:lnTo>
                  <a:lnTo>
                    <a:pt x="17376" y="16688"/>
                  </a:lnTo>
                  <a:cubicBezTo>
                    <a:pt x="17372" y="16684"/>
                    <a:pt x="17365" y="16671"/>
                    <a:pt x="17361" y="16663"/>
                  </a:cubicBezTo>
                  <a:cubicBezTo>
                    <a:pt x="17345" y="16647"/>
                    <a:pt x="17325" y="16634"/>
                    <a:pt x="17309" y="16622"/>
                  </a:cubicBezTo>
                  <a:cubicBezTo>
                    <a:pt x="17276" y="16605"/>
                    <a:pt x="17244" y="16597"/>
                    <a:pt x="17208" y="16597"/>
                  </a:cubicBezTo>
                  <a:cubicBezTo>
                    <a:pt x="17201" y="16597"/>
                    <a:pt x="17194" y="16597"/>
                    <a:pt x="17187" y="16598"/>
                  </a:cubicBezTo>
                  <a:cubicBezTo>
                    <a:pt x="17143" y="16602"/>
                    <a:pt x="17100" y="16626"/>
                    <a:pt x="17068" y="16663"/>
                  </a:cubicBezTo>
                  <a:cubicBezTo>
                    <a:pt x="17052" y="16684"/>
                    <a:pt x="17045" y="16704"/>
                    <a:pt x="17037" y="16729"/>
                  </a:cubicBezTo>
                  <a:cubicBezTo>
                    <a:pt x="17033" y="16741"/>
                    <a:pt x="17033" y="16745"/>
                    <a:pt x="17033" y="16754"/>
                  </a:cubicBezTo>
                  <a:lnTo>
                    <a:pt x="17025" y="16774"/>
                  </a:lnTo>
                  <a:lnTo>
                    <a:pt x="16989" y="16942"/>
                  </a:lnTo>
                  <a:cubicBezTo>
                    <a:pt x="16930" y="17164"/>
                    <a:pt x="16859" y="17381"/>
                    <a:pt x="16768" y="17590"/>
                  </a:cubicBezTo>
                  <a:cubicBezTo>
                    <a:pt x="16681" y="17799"/>
                    <a:pt x="16578" y="18005"/>
                    <a:pt x="16456" y="18198"/>
                  </a:cubicBezTo>
                  <a:cubicBezTo>
                    <a:pt x="16337" y="18390"/>
                    <a:pt x="16207" y="18579"/>
                    <a:pt x="16065" y="18751"/>
                  </a:cubicBezTo>
                  <a:cubicBezTo>
                    <a:pt x="15492" y="19457"/>
                    <a:pt x="14749" y="20003"/>
                    <a:pt x="13955" y="20421"/>
                  </a:cubicBezTo>
                  <a:cubicBezTo>
                    <a:pt x="13161" y="20835"/>
                    <a:pt x="12307" y="21139"/>
                    <a:pt x="11438" y="21340"/>
                  </a:cubicBezTo>
                  <a:lnTo>
                    <a:pt x="11450" y="21340"/>
                  </a:lnTo>
                  <a:cubicBezTo>
                    <a:pt x="10510" y="21377"/>
                    <a:pt x="9573" y="21434"/>
                    <a:pt x="8629" y="21443"/>
                  </a:cubicBezTo>
                  <a:cubicBezTo>
                    <a:pt x="8133" y="21451"/>
                    <a:pt x="7637" y="21456"/>
                    <a:pt x="7141" y="21456"/>
                  </a:cubicBezTo>
                  <a:cubicBezTo>
                    <a:pt x="6697" y="21456"/>
                    <a:pt x="6252" y="21452"/>
                    <a:pt x="5808" y="21443"/>
                  </a:cubicBezTo>
                  <a:cubicBezTo>
                    <a:pt x="4868" y="21422"/>
                    <a:pt x="3931" y="21381"/>
                    <a:pt x="2995" y="21303"/>
                  </a:cubicBezTo>
                  <a:cubicBezTo>
                    <a:pt x="2093" y="21228"/>
                    <a:pt x="1192" y="21122"/>
                    <a:pt x="301" y="20976"/>
                  </a:cubicBezTo>
                  <a:cubicBezTo>
                    <a:pt x="304" y="20953"/>
                    <a:pt x="300" y="20945"/>
                    <a:pt x="304" y="20930"/>
                  </a:cubicBezTo>
                  <a:lnTo>
                    <a:pt x="308" y="20889"/>
                  </a:lnTo>
                  <a:lnTo>
                    <a:pt x="320" y="20724"/>
                  </a:lnTo>
                  <a:lnTo>
                    <a:pt x="344" y="20396"/>
                  </a:lnTo>
                  <a:cubicBezTo>
                    <a:pt x="363" y="20179"/>
                    <a:pt x="371" y="19957"/>
                    <a:pt x="387" y="19740"/>
                  </a:cubicBezTo>
                  <a:cubicBezTo>
                    <a:pt x="395" y="19522"/>
                    <a:pt x="403" y="19301"/>
                    <a:pt x="415" y="19084"/>
                  </a:cubicBezTo>
                  <a:lnTo>
                    <a:pt x="430" y="18423"/>
                  </a:lnTo>
                  <a:cubicBezTo>
                    <a:pt x="447" y="17545"/>
                    <a:pt x="438" y="16667"/>
                    <a:pt x="426" y="15793"/>
                  </a:cubicBezTo>
                  <a:cubicBezTo>
                    <a:pt x="399" y="14038"/>
                    <a:pt x="344" y="12286"/>
                    <a:pt x="395" y="10539"/>
                  </a:cubicBezTo>
                  <a:cubicBezTo>
                    <a:pt x="497" y="7065"/>
                    <a:pt x="841" y="3598"/>
                    <a:pt x="1391" y="169"/>
                  </a:cubicBezTo>
                  <a:close/>
                  <a:moveTo>
                    <a:pt x="1268" y="0"/>
                  </a:moveTo>
                  <a:lnTo>
                    <a:pt x="1256" y="66"/>
                  </a:lnTo>
                  <a:cubicBezTo>
                    <a:pt x="695" y="3528"/>
                    <a:pt x="352" y="7027"/>
                    <a:pt x="249" y="10535"/>
                  </a:cubicBezTo>
                  <a:cubicBezTo>
                    <a:pt x="198" y="12290"/>
                    <a:pt x="253" y="14042"/>
                    <a:pt x="281" y="15793"/>
                  </a:cubicBezTo>
                  <a:cubicBezTo>
                    <a:pt x="296" y="16671"/>
                    <a:pt x="304" y="17545"/>
                    <a:pt x="288" y="18419"/>
                  </a:cubicBezTo>
                  <a:lnTo>
                    <a:pt x="269" y="19076"/>
                  </a:lnTo>
                  <a:cubicBezTo>
                    <a:pt x="261" y="19297"/>
                    <a:pt x="253" y="19514"/>
                    <a:pt x="241" y="19732"/>
                  </a:cubicBezTo>
                  <a:cubicBezTo>
                    <a:pt x="229" y="19949"/>
                    <a:pt x="221" y="20166"/>
                    <a:pt x="202" y="20388"/>
                  </a:cubicBezTo>
                  <a:lnTo>
                    <a:pt x="178" y="20712"/>
                  </a:lnTo>
                  <a:lnTo>
                    <a:pt x="166" y="20876"/>
                  </a:lnTo>
                  <a:lnTo>
                    <a:pt x="158" y="20950"/>
                  </a:lnTo>
                  <a:cubicBezTo>
                    <a:pt x="158" y="20958"/>
                    <a:pt x="158" y="20962"/>
                    <a:pt x="146" y="20967"/>
                  </a:cubicBezTo>
                  <a:lnTo>
                    <a:pt x="0" y="21073"/>
                  </a:lnTo>
                  <a:lnTo>
                    <a:pt x="174" y="21102"/>
                  </a:lnTo>
                  <a:cubicBezTo>
                    <a:pt x="1106" y="21258"/>
                    <a:pt x="2043" y="21372"/>
                    <a:pt x="2983" y="21451"/>
                  </a:cubicBezTo>
                  <a:cubicBezTo>
                    <a:pt x="3923" y="21529"/>
                    <a:pt x="4864" y="21565"/>
                    <a:pt x="5808" y="21586"/>
                  </a:cubicBezTo>
                  <a:cubicBezTo>
                    <a:pt x="6252" y="21595"/>
                    <a:pt x="6698" y="21600"/>
                    <a:pt x="7142" y="21600"/>
                  </a:cubicBezTo>
                  <a:cubicBezTo>
                    <a:pt x="7639" y="21600"/>
                    <a:pt x="8137" y="21595"/>
                    <a:pt x="8633" y="21586"/>
                  </a:cubicBezTo>
                  <a:cubicBezTo>
                    <a:pt x="9573" y="21578"/>
                    <a:pt x="10518" y="21520"/>
                    <a:pt x="11458" y="21483"/>
                  </a:cubicBezTo>
                  <a:lnTo>
                    <a:pt x="11462" y="21483"/>
                  </a:lnTo>
                  <a:lnTo>
                    <a:pt x="11470" y="21479"/>
                  </a:lnTo>
                  <a:cubicBezTo>
                    <a:pt x="12351" y="21274"/>
                    <a:pt x="13212" y="20971"/>
                    <a:pt x="14018" y="20548"/>
                  </a:cubicBezTo>
                  <a:cubicBezTo>
                    <a:pt x="14824" y="20121"/>
                    <a:pt x="15579" y="19568"/>
                    <a:pt x="16167" y="18846"/>
                  </a:cubicBezTo>
                  <a:cubicBezTo>
                    <a:pt x="16317" y="18665"/>
                    <a:pt x="16452" y="18472"/>
                    <a:pt x="16570" y="18271"/>
                  </a:cubicBezTo>
                  <a:cubicBezTo>
                    <a:pt x="16697" y="18074"/>
                    <a:pt x="16800" y="17861"/>
                    <a:pt x="16894" y="17648"/>
                  </a:cubicBezTo>
                  <a:cubicBezTo>
                    <a:pt x="16989" y="17430"/>
                    <a:pt x="17056" y="17205"/>
                    <a:pt x="17119" y="16975"/>
                  </a:cubicBezTo>
                  <a:lnTo>
                    <a:pt x="17159" y="16803"/>
                  </a:lnTo>
                  <a:lnTo>
                    <a:pt x="17163" y="16782"/>
                  </a:lnTo>
                  <a:cubicBezTo>
                    <a:pt x="17167" y="16778"/>
                    <a:pt x="17167" y="16766"/>
                    <a:pt x="17167" y="16766"/>
                  </a:cubicBezTo>
                  <a:cubicBezTo>
                    <a:pt x="17171" y="16762"/>
                    <a:pt x="17171" y="16754"/>
                    <a:pt x="17175" y="16754"/>
                  </a:cubicBezTo>
                  <a:cubicBezTo>
                    <a:pt x="17179" y="16745"/>
                    <a:pt x="17190" y="16741"/>
                    <a:pt x="17203" y="16737"/>
                  </a:cubicBezTo>
                  <a:cubicBezTo>
                    <a:pt x="17215" y="16737"/>
                    <a:pt x="17230" y="16741"/>
                    <a:pt x="17242" y="16745"/>
                  </a:cubicBezTo>
                  <a:cubicBezTo>
                    <a:pt x="17250" y="16750"/>
                    <a:pt x="17254" y="16754"/>
                    <a:pt x="17258" y="16758"/>
                  </a:cubicBezTo>
                  <a:lnTo>
                    <a:pt x="17266" y="16766"/>
                  </a:lnTo>
                  <a:lnTo>
                    <a:pt x="17278" y="16786"/>
                  </a:lnTo>
                  <a:lnTo>
                    <a:pt x="17376" y="16930"/>
                  </a:lnTo>
                  <a:cubicBezTo>
                    <a:pt x="17649" y="17312"/>
                    <a:pt x="17989" y="17644"/>
                    <a:pt x="18388" y="17881"/>
                  </a:cubicBezTo>
                  <a:cubicBezTo>
                    <a:pt x="18787" y="18123"/>
                    <a:pt x="19230" y="18267"/>
                    <a:pt x="19684" y="18333"/>
                  </a:cubicBezTo>
                  <a:lnTo>
                    <a:pt x="19727" y="18337"/>
                  </a:lnTo>
                  <a:lnTo>
                    <a:pt x="19751" y="18300"/>
                  </a:lnTo>
                  <a:cubicBezTo>
                    <a:pt x="20130" y="17685"/>
                    <a:pt x="20379" y="16999"/>
                    <a:pt x="20557" y="16302"/>
                  </a:cubicBezTo>
                  <a:cubicBezTo>
                    <a:pt x="20731" y="15601"/>
                    <a:pt x="20837" y="14887"/>
                    <a:pt x="20913" y="14173"/>
                  </a:cubicBezTo>
                  <a:cubicBezTo>
                    <a:pt x="20984" y="13459"/>
                    <a:pt x="21023" y="12741"/>
                    <a:pt x="21063" y="12028"/>
                  </a:cubicBezTo>
                  <a:cubicBezTo>
                    <a:pt x="21082" y="11667"/>
                    <a:pt x="21102" y="11310"/>
                    <a:pt x="21130" y="10957"/>
                  </a:cubicBezTo>
                  <a:cubicBezTo>
                    <a:pt x="21153" y="10600"/>
                    <a:pt x="21185" y="10243"/>
                    <a:pt x="21217" y="9886"/>
                  </a:cubicBezTo>
                  <a:cubicBezTo>
                    <a:pt x="21331" y="8459"/>
                    <a:pt x="21462" y="7031"/>
                    <a:pt x="21541" y="5595"/>
                  </a:cubicBezTo>
                  <a:cubicBezTo>
                    <a:pt x="21572" y="4881"/>
                    <a:pt x="21600" y="4160"/>
                    <a:pt x="21600" y="3442"/>
                  </a:cubicBezTo>
                  <a:cubicBezTo>
                    <a:pt x="21600" y="3085"/>
                    <a:pt x="21592" y="2724"/>
                    <a:pt x="21580" y="2363"/>
                  </a:cubicBezTo>
                  <a:lnTo>
                    <a:pt x="21568" y="2096"/>
                  </a:lnTo>
                  <a:lnTo>
                    <a:pt x="21564" y="1961"/>
                  </a:lnTo>
                  <a:lnTo>
                    <a:pt x="21561" y="1895"/>
                  </a:lnTo>
                  <a:lnTo>
                    <a:pt x="21557" y="1821"/>
                  </a:lnTo>
                  <a:cubicBezTo>
                    <a:pt x="21545" y="1620"/>
                    <a:pt x="21525" y="1419"/>
                    <a:pt x="21501" y="1231"/>
                  </a:cubicBezTo>
                  <a:cubicBezTo>
                    <a:pt x="21074" y="1149"/>
                    <a:pt x="20636" y="1067"/>
                    <a:pt x="20201" y="1001"/>
                  </a:cubicBezTo>
                  <a:lnTo>
                    <a:pt x="18949" y="837"/>
                  </a:lnTo>
                  <a:lnTo>
                    <a:pt x="17696" y="705"/>
                  </a:lnTo>
                  <a:lnTo>
                    <a:pt x="16440" y="599"/>
                  </a:lnTo>
                  <a:cubicBezTo>
                    <a:pt x="14765" y="480"/>
                    <a:pt x="13086" y="426"/>
                    <a:pt x="11406" y="390"/>
                  </a:cubicBezTo>
                  <a:cubicBezTo>
                    <a:pt x="9727" y="353"/>
                    <a:pt x="8048" y="332"/>
                    <a:pt x="6373" y="287"/>
                  </a:cubicBezTo>
                  <a:cubicBezTo>
                    <a:pt x="4701" y="238"/>
                    <a:pt x="3025" y="160"/>
                    <a:pt x="1361" y="9"/>
                  </a:cubicBezTo>
                  <a:cubicBezTo>
                    <a:pt x="1354" y="6"/>
                    <a:pt x="1345" y="4"/>
                    <a:pt x="1332" y="4"/>
                  </a:cubicBezTo>
                  <a:lnTo>
                    <a:pt x="126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48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A67A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49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6" name="Google Shape;50;p2"/>
          <p:cNvSpPr/>
          <p:nvPr/>
        </p:nvSpPr>
        <p:spPr>
          <a:xfrm rot="21218481">
            <a:off x="1317429" y="-146233"/>
            <a:ext cx="102934" cy="551243"/>
          </a:xfrm>
          <a:prstGeom prst="roundRect">
            <a:avLst>
              <a:gd name="adj" fmla="val 50000"/>
            </a:avLst>
          </a:prstGeom>
          <a:solidFill>
            <a:srgbClr val="EEEEEE">
              <a:alpha val="474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280;p1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22" name="Google Shape;281;p1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282;p1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283;p1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" name="Google Shape;284;p1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285;p1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" name="Google Shape;286;p1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287;p1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" name="Google Shape;288;p1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289;p1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" name="Google Shape;290;p1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291;p1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" name="Google Shape;292;p1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293;p1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5" name="Google Shape;294;p1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295;p1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7" name="Google Shape;296;p1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" name="Google Shape;297;p1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" name="Google Shape;298;p1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" name="Google Shape;299;p1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42" name="Google Shape;300;p1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3" name="نص العنوان"/>
          <p:cNvSpPr txBox="1"/>
          <p:nvPr>
            <p:ph type="title"/>
          </p:nvPr>
        </p:nvSpPr>
        <p:spPr>
          <a:xfrm>
            <a:off x="719999" y="539999"/>
            <a:ext cx="7704002" cy="4068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03;p12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51" name="Google Shape;304;p12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305;p12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" name="Google Shape;306;p12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" name="Google Shape;307;p12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" name="Google Shape;308;p12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" name="Google Shape;309;p12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7" name="Google Shape;310;p12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8" name="Google Shape;311;p12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9" name="Google Shape;312;p12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0" name="Google Shape;313;p12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1" name="Google Shape;314;p12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2" name="Google Shape;315;p12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" name="Google Shape;316;p12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" name="Google Shape;317;p12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" name="Google Shape;318;p12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6" name="Google Shape;319;p12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7" name="Google Shape;320;p12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8" name="Google Shape;321;p12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" name="Google Shape;322;p12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0" name="Google Shape;323;p12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1" name="Google Shape;324;p12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" name="Google Shape;325;p12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4" name="مستوى النص الأول…"/>
          <p:cNvSpPr txBox="1"/>
          <p:nvPr>
            <p:ph type="body" sz="quarter" idx="1"/>
          </p:nvPr>
        </p:nvSpPr>
        <p:spPr>
          <a:xfrm>
            <a:off x="804149" y="322226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5" name="نص العنوان"/>
          <p:cNvSpPr txBox="1"/>
          <p:nvPr>
            <p:ph type="title"/>
          </p:nvPr>
        </p:nvSpPr>
        <p:spPr>
          <a:xfrm>
            <a:off x="719999" y="539999"/>
            <a:ext cx="7704002" cy="5727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نص العنوان"/>
          <p:cNvSpPr txBox="1"/>
          <p:nvPr>
            <p:ph type="title"/>
          </p:nvPr>
        </p:nvSpPr>
        <p:spPr>
          <a:xfrm>
            <a:off x="1061575" y="1371025"/>
            <a:ext cx="2808000" cy="7557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4" name="مستوى النص الأول…"/>
          <p:cNvSpPr txBox="1"/>
          <p:nvPr>
            <p:ph type="body" sz="quarter" idx="1"/>
          </p:nvPr>
        </p:nvSpPr>
        <p:spPr>
          <a:xfrm>
            <a:off x="1061575" y="2618975"/>
            <a:ext cx="2808000" cy="11535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365;p1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92" name="Google Shape;366;p1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367;p1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" name="Google Shape;368;p1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" name="Google Shape;369;p1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" name="Google Shape;370;p1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" name="Google Shape;371;p1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" name="Google Shape;372;p1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" name="Google Shape;373;p1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" name="Google Shape;374;p1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1" name="Google Shape;375;p1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2" name="Google Shape;376;p1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3" name="Google Shape;377;p1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" name="Google Shape;378;p1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" name="Google Shape;379;p1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6" name="Google Shape;380;p1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7" name="Google Shape;381;p1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8" name="Google Shape;382;p1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9" name="Google Shape;383;p1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0" name="Google Shape;384;p1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1" name="Google Shape;385;p1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" name="Google Shape;386;p1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" name="Google Shape;387;p1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15" name="مستوى النص الأول…"/>
          <p:cNvSpPr txBox="1"/>
          <p:nvPr>
            <p:ph type="body" sz="quarter" idx="1"/>
          </p:nvPr>
        </p:nvSpPr>
        <p:spPr>
          <a:xfrm>
            <a:off x="3983699" y="1758176"/>
            <a:ext cx="4440301" cy="972301"/>
          </a:xfrm>
          <a:prstGeom prst="rect">
            <a:avLst/>
          </a:prstGeom>
        </p:spPr>
        <p:txBody>
          <a:bodyPr anchor="ctr"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6" name="نص العنوان"/>
          <p:cNvSpPr txBox="1"/>
          <p:nvPr>
            <p:ph type="title"/>
          </p:nvPr>
        </p:nvSpPr>
        <p:spPr>
          <a:xfrm>
            <a:off x="5875799" y="2837501"/>
            <a:ext cx="2548201" cy="461702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21" name="Google Shape;390;p14"/>
          <p:cNvGrpSpPr/>
          <p:nvPr/>
        </p:nvGrpSpPr>
        <p:grpSpPr>
          <a:xfrm>
            <a:off x="7673761" y="-287514"/>
            <a:ext cx="788561" cy="861535"/>
            <a:chOff x="0" y="0"/>
            <a:chExt cx="788559" cy="861534"/>
          </a:xfrm>
        </p:grpSpPr>
        <p:grpSp>
          <p:nvGrpSpPr>
            <p:cNvPr id="419" name="Google Shape;391;p14"/>
            <p:cNvGrpSpPr/>
            <p:nvPr/>
          </p:nvGrpSpPr>
          <p:grpSpPr>
            <a:xfrm>
              <a:off x="0" y="0"/>
              <a:ext cx="788560" cy="861535"/>
              <a:chOff x="0" y="0"/>
              <a:chExt cx="788559" cy="861534"/>
            </a:xfrm>
          </p:grpSpPr>
          <p:sp>
            <p:nvSpPr>
              <p:cNvPr id="417" name="Google Shape;392;p14"/>
              <p:cNvSpPr/>
              <p:nvPr/>
            </p:nvSpPr>
            <p:spPr>
              <a:xfrm rot="350572">
                <a:off x="44543" y="41259"/>
                <a:ext cx="696942" cy="779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38" y="0"/>
                    </a:moveTo>
                    <a:cubicBezTo>
                      <a:pt x="1965" y="0"/>
                      <a:pt x="28" y="1723"/>
                      <a:pt x="28" y="3847"/>
                    </a:cubicBezTo>
                    <a:lnTo>
                      <a:pt x="0" y="15772"/>
                    </a:lnTo>
                    <a:cubicBezTo>
                      <a:pt x="0" y="17463"/>
                      <a:pt x="1228" y="18953"/>
                      <a:pt x="3025" y="19453"/>
                    </a:cubicBezTo>
                    <a:lnTo>
                      <a:pt x="10055" y="21426"/>
                    </a:lnTo>
                    <a:cubicBezTo>
                      <a:pt x="10476" y="21542"/>
                      <a:pt x="10909" y="21600"/>
                      <a:pt x="11342" y="21600"/>
                    </a:cubicBezTo>
                    <a:cubicBezTo>
                      <a:pt x="11819" y="21600"/>
                      <a:pt x="12297" y="21529"/>
                      <a:pt x="12755" y="21385"/>
                    </a:cubicBezTo>
                    <a:lnTo>
                      <a:pt x="18686" y="19536"/>
                    </a:lnTo>
                    <a:cubicBezTo>
                      <a:pt x="20408" y="19003"/>
                      <a:pt x="21572" y="17546"/>
                      <a:pt x="21572" y="15905"/>
                    </a:cubicBezTo>
                    <a:lnTo>
                      <a:pt x="21600" y="3880"/>
                    </a:lnTo>
                    <a:cubicBezTo>
                      <a:pt x="21600" y="1757"/>
                      <a:pt x="19673" y="25"/>
                      <a:pt x="17298" y="25"/>
                    </a:cubicBezTo>
                    <a:lnTo>
                      <a:pt x="43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8" name="Google Shape;393;p14"/>
              <p:cNvSpPr/>
              <p:nvPr/>
            </p:nvSpPr>
            <p:spPr>
              <a:xfrm rot="350572">
                <a:off x="38527" y="34155"/>
                <a:ext cx="711506" cy="793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5" h="21600" fill="norm" stroke="1" extrusionOk="0">
                    <a:moveTo>
                      <a:pt x="5197" y="401"/>
                    </a:moveTo>
                    <a:lnTo>
                      <a:pt x="12583" y="426"/>
                    </a:lnTo>
                    <a:lnTo>
                      <a:pt x="15044" y="426"/>
                    </a:lnTo>
                    <a:lnTo>
                      <a:pt x="16275" y="434"/>
                    </a:lnTo>
                    <a:cubicBezTo>
                      <a:pt x="16436" y="434"/>
                      <a:pt x="16601" y="433"/>
                      <a:pt x="16765" y="433"/>
                    </a:cubicBezTo>
                    <a:cubicBezTo>
                      <a:pt x="17011" y="433"/>
                      <a:pt x="17255" y="436"/>
                      <a:pt x="17479" y="450"/>
                    </a:cubicBezTo>
                    <a:cubicBezTo>
                      <a:pt x="17862" y="491"/>
                      <a:pt x="18245" y="564"/>
                      <a:pt x="18601" y="695"/>
                    </a:cubicBezTo>
                    <a:cubicBezTo>
                      <a:pt x="18956" y="835"/>
                      <a:pt x="19303" y="1006"/>
                      <a:pt x="19603" y="1227"/>
                    </a:cubicBezTo>
                    <a:cubicBezTo>
                      <a:pt x="19896" y="1448"/>
                      <a:pt x="20169" y="1693"/>
                      <a:pt x="20387" y="1988"/>
                    </a:cubicBezTo>
                    <a:cubicBezTo>
                      <a:pt x="20598" y="2274"/>
                      <a:pt x="20771" y="2586"/>
                      <a:pt x="20889" y="2912"/>
                    </a:cubicBezTo>
                    <a:cubicBezTo>
                      <a:pt x="20998" y="3248"/>
                      <a:pt x="21072" y="3583"/>
                      <a:pt x="21072" y="3935"/>
                    </a:cubicBezTo>
                    <a:cubicBezTo>
                      <a:pt x="21081" y="4295"/>
                      <a:pt x="21072" y="4671"/>
                      <a:pt x="21072" y="5031"/>
                    </a:cubicBezTo>
                    <a:lnTo>
                      <a:pt x="21081" y="7240"/>
                    </a:lnTo>
                    <a:lnTo>
                      <a:pt x="21090" y="11657"/>
                    </a:lnTo>
                    <a:lnTo>
                      <a:pt x="21090" y="15527"/>
                    </a:lnTo>
                    <a:lnTo>
                      <a:pt x="21099" y="15796"/>
                    </a:lnTo>
                    <a:lnTo>
                      <a:pt x="21081" y="16067"/>
                    </a:lnTo>
                    <a:cubicBezTo>
                      <a:pt x="21035" y="16762"/>
                      <a:pt x="20752" y="17441"/>
                      <a:pt x="20278" y="17997"/>
                    </a:cubicBezTo>
                    <a:cubicBezTo>
                      <a:pt x="19805" y="18562"/>
                      <a:pt x="19148" y="18986"/>
                      <a:pt x="18418" y="19224"/>
                    </a:cubicBezTo>
                    <a:lnTo>
                      <a:pt x="13759" y="20663"/>
                    </a:lnTo>
                    <a:lnTo>
                      <a:pt x="12602" y="21032"/>
                    </a:lnTo>
                    <a:cubicBezTo>
                      <a:pt x="12227" y="21138"/>
                      <a:pt x="11844" y="21203"/>
                      <a:pt x="11452" y="21220"/>
                    </a:cubicBezTo>
                    <a:cubicBezTo>
                      <a:pt x="11397" y="21222"/>
                      <a:pt x="11340" y="21223"/>
                      <a:pt x="11285" y="21223"/>
                    </a:cubicBezTo>
                    <a:cubicBezTo>
                      <a:pt x="10955" y="21223"/>
                      <a:pt x="10621" y="21183"/>
                      <a:pt x="10294" y="21114"/>
                    </a:cubicBezTo>
                    <a:cubicBezTo>
                      <a:pt x="10112" y="21065"/>
                      <a:pt x="9911" y="21007"/>
                      <a:pt x="9720" y="20950"/>
                    </a:cubicBezTo>
                    <a:lnTo>
                      <a:pt x="9127" y="20787"/>
                    </a:lnTo>
                    <a:lnTo>
                      <a:pt x="4431" y="19469"/>
                    </a:lnTo>
                    <a:lnTo>
                      <a:pt x="3255" y="19142"/>
                    </a:lnTo>
                    <a:cubicBezTo>
                      <a:pt x="2882" y="19036"/>
                      <a:pt x="2526" y="18888"/>
                      <a:pt x="2198" y="18692"/>
                    </a:cubicBezTo>
                    <a:cubicBezTo>
                      <a:pt x="1560" y="18308"/>
                      <a:pt x="1013" y="17768"/>
                      <a:pt x="684" y="17121"/>
                    </a:cubicBezTo>
                    <a:cubicBezTo>
                      <a:pt x="511" y="16803"/>
                      <a:pt x="402" y="16459"/>
                      <a:pt x="347" y="16108"/>
                    </a:cubicBezTo>
                    <a:cubicBezTo>
                      <a:pt x="301" y="15756"/>
                      <a:pt x="320" y="15387"/>
                      <a:pt x="320" y="15020"/>
                    </a:cubicBezTo>
                    <a:lnTo>
                      <a:pt x="338" y="12811"/>
                    </a:lnTo>
                    <a:lnTo>
                      <a:pt x="392" y="8393"/>
                    </a:lnTo>
                    <a:cubicBezTo>
                      <a:pt x="402" y="6921"/>
                      <a:pt x="411" y="5448"/>
                      <a:pt x="420" y="3976"/>
                    </a:cubicBezTo>
                    <a:cubicBezTo>
                      <a:pt x="429" y="3624"/>
                      <a:pt x="484" y="3273"/>
                      <a:pt x="593" y="2945"/>
                    </a:cubicBezTo>
                    <a:cubicBezTo>
                      <a:pt x="711" y="2610"/>
                      <a:pt x="876" y="2291"/>
                      <a:pt x="1094" y="1997"/>
                    </a:cubicBezTo>
                    <a:cubicBezTo>
                      <a:pt x="1313" y="1710"/>
                      <a:pt x="1569" y="1448"/>
                      <a:pt x="1869" y="1219"/>
                    </a:cubicBezTo>
                    <a:cubicBezTo>
                      <a:pt x="2180" y="1006"/>
                      <a:pt x="2508" y="819"/>
                      <a:pt x="2864" y="679"/>
                    </a:cubicBezTo>
                    <a:cubicBezTo>
                      <a:pt x="3228" y="548"/>
                      <a:pt x="3602" y="458"/>
                      <a:pt x="3993" y="417"/>
                    </a:cubicBezTo>
                    <a:cubicBezTo>
                      <a:pt x="4086" y="409"/>
                      <a:pt x="4186" y="409"/>
                      <a:pt x="4286" y="401"/>
                    </a:cubicBezTo>
                    <a:close/>
                    <a:moveTo>
                      <a:pt x="4431" y="0"/>
                    </a:moveTo>
                    <a:lnTo>
                      <a:pt x="4268" y="8"/>
                    </a:lnTo>
                    <a:cubicBezTo>
                      <a:pt x="4158" y="16"/>
                      <a:pt x="4049" y="16"/>
                      <a:pt x="3939" y="25"/>
                    </a:cubicBezTo>
                    <a:cubicBezTo>
                      <a:pt x="3511" y="74"/>
                      <a:pt x="3091" y="172"/>
                      <a:pt x="2699" y="319"/>
                    </a:cubicBezTo>
                    <a:cubicBezTo>
                      <a:pt x="2298" y="475"/>
                      <a:pt x="1933" y="679"/>
                      <a:pt x="1596" y="925"/>
                    </a:cubicBezTo>
                    <a:cubicBezTo>
                      <a:pt x="1267" y="1170"/>
                      <a:pt x="976" y="1465"/>
                      <a:pt x="739" y="1783"/>
                    </a:cubicBezTo>
                    <a:cubicBezTo>
                      <a:pt x="502" y="2111"/>
                      <a:pt x="320" y="2462"/>
                      <a:pt x="192" y="2831"/>
                    </a:cubicBezTo>
                    <a:cubicBezTo>
                      <a:pt x="64" y="3207"/>
                      <a:pt x="9" y="3591"/>
                      <a:pt x="0" y="3976"/>
                    </a:cubicBezTo>
                    <a:cubicBezTo>
                      <a:pt x="0" y="5448"/>
                      <a:pt x="0" y="6921"/>
                      <a:pt x="9" y="8393"/>
                    </a:cubicBezTo>
                    <a:lnTo>
                      <a:pt x="55" y="12811"/>
                    </a:lnTo>
                    <a:lnTo>
                      <a:pt x="55" y="15568"/>
                    </a:lnTo>
                    <a:cubicBezTo>
                      <a:pt x="55" y="15658"/>
                      <a:pt x="55" y="15756"/>
                      <a:pt x="64" y="15854"/>
                    </a:cubicBezTo>
                    <a:cubicBezTo>
                      <a:pt x="64" y="15943"/>
                      <a:pt x="73" y="16041"/>
                      <a:pt x="82" y="16132"/>
                    </a:cubicBezTo>
                    <a:cubicBezTo>
                      <a:pt x="128" y="16508"/>
                      <a:pt x="219" y="16885"/>
                      <a:pt x="374" y="17245"/>
                    </a:cubicBezTo>
                    <a:cubicBezTo>
                      <a:pt x="684" y="17956"/>
                      <a:pt x="1240" y="18594"/>
                      <a:pt x="1969" y="19012"/>
                    </a:cubicBezTo>
                    <a:cubicBezTo>
                      <a:pt x="2325" y="19224"/>
                      <a:pt x="2727" y="19387"/>
                      <a:pt x="3128" y="19502"/>
                    </a:cubicBezTo>
                    <a:lnTo>
                      <a:pt x="4304" y="19838"/>
                    </a:lnTo>
                    <a:lnTo>
                      <a:pt x="8999" y="21154"/>
                    </a:lnTo>
                    <a:lnTo>
                      <a:pt x="9592" y="21318"/>
                    </a:lnTo>
                    <a:cubicBezTo>
                      <a:pt x="9783" y="21376"/>
                      <a:pt x="9976" y="21433"/>
                      <a:pt x="10194" y="21482"/>
                    </a:cubicBezTo>
                    <a:cubicBezTo>
                      <a:pt x="10538" y="21564"/>
                      <a:pt x="10901" y="21600"/>
                      <a:pt x="11261" y="21600"/>
                    </a:cubicBezTo>
                    <a:cubicBezTo>
                      <a:pt x="11331" y="21600"/>
                      <a:pt x="11401" y="21599"/>
                      <a:pt x="11471" y="21596"/>
                    </a:cubicBezTo>
                    <a:cubicBezTo>
                      <a:pt x="11900" y="21580"/>
                      <a:pt x="12327" y="21507"/>
                      <a:pt x="12738" y="21384"/>
                    </a:cubicBezTo>
                    <a:lnTo>
                      <a:pt x="13896" y="21016"/>
                    </a:lnTo>
                    <a:lnTo>
                      <a:pt x="18546" y="19559"/>
                    </a:lnTo>
                    <a:cubicBezTo>
                      <a:pt x="19357" y="19306"/>
                      <a:pt x="20087" y="18839"/>
                      <a:pt x="20607" y="18226"/>
                    </a:cubicBezTo>
                    <a:cubicBezTo>
                      <a:pt x="21136" y="17612"/>
                      <a:pt x="21454" y="16860"/>
                      <a:pt x="21518" y="16091"/>
                    </a:cubicBezTo>
                    <a:lnTo>
                      <a:pt x="21527" y="15796"/>
                    </a:lnTo>
                    <a:lnTo>
                      <a:pt x="21527" y="15527"/>
                    </a:lnTo>
                    <a:lnTo>
                      <a:pt x="21536" y="14971"/>
                    </a:lnTo>
                    <a:lnTo>
                      <a:pt x="21536" y="13866"/>
                    </a:lnTo>
                    <a:lnTo>
                      <a:pt x="21554" y="11657"/>
                    </a:lnTo>
                    <a:lnTo>
                      <a:pt x="21573" y="7240"/>
                    </a:lnTo>
                    <a:lnTo>
                      <a:pt x="21591" y="5031"/>
                    </a:lnTo>
                    <a:cubicBezTo>
                      <a:pt x="21591" y="4663"/>
                      <a:pt x="21600" y="4303"/>
                      <a:pt x="21591" y="3927"/>
                    </a:cubicBezTo>
                    <a:cubicBezTo>
                      <a:pt x="21582" y="3534"/>
                      <a:pt x="21500" y="3150"/>
                      <a:pt x="21372" y="2773"/>
                    </a:cubicBezTo>
                    <a:cubicBezTo>
                      <a:pt x="21236" y="2405"/>
                      <a:pt x="21035" y="2054"/>
                      <a:pt x="20798" y="1734"/>
                    </a:cubicBezTo>
                    <a:cubicBezTo>
                      <a:pt x="20543" y="1408"/>
                      <a:pt x="20242" y="1129"/>
                      <a:pt x="19905" y="884"/>
                    </a:cubicBezTo>
                    <a:cubicBezTo>
                      <a:pt x="19567" y="630"/>
                      <a:pt x="19184" y="442"/>
                      <a:pt x="18783" y="295"/>
                    </a:cubicBezTo>
                    <a:cubicBezTo>
                      <a:pt x="18381" y="139"/>
                      <a:pt x="17953" y="65"/>
                      <a:pt x="17525" y="16"/>
                    </a:cubicBezTo>
                    <a:cubicBezTo>
                      <a:pt x="17306" y="5"/>
                      <a:pt x="17096" y="2"/>
                      <a:pt x="16890" y="2"/>
                    </a:cubicBezTo>
                    <a:cubicBezTo>
                      <a:pt x="16787" y="2"/>
                      <a:pt x="16684" y="3"/>
                      <a:pt x="16582" y="3"/>
                    </a:cubicBezTo>
                    <a:cubicBezTo>
                      <a:pt x="16480" y="3"/>
                      <a:pt x="16379" y="2"/>
                      <a:pt x="16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20" name="Google Shape;394;p14"/>
            <p:cNvSpPr/>
            <p:nvPr/>
          </p:nvSpPr>
          <p:spPr>
            <a:xfrm rot="442427">
              <a:off x="555947" y="125633"/>
              <a:ext cx="102852" cy="551274"/>
            </a:xfrm>
            <a:prstGeom prst="roundRect">
              <a:avLst>
                <a:gd name="adj" fmla="val 50000"/>
              </a:avLst>
            </a:prstGeom>
            <a:solidFill>
              <a:srgbClr val="EEEEEE">
                <a:alpha val="4749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396;p15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429" name="Google Shape;397;p15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98;p15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1" name="Google Shape;399;p15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2" name="Google Shape;400;p15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3" name="Google Shape;401;p15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" name="Google Shape;402;p15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" name="Google Shape;403;p15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" name="Google Shape;404;p15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" name="Google Shape;405;p15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" name="Google Shape;406;p15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" name="Google Shape;407;p15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" name="Google Shape;408;p15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" name="Google Shape;409;p15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" name="Google Shape;410;p15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3" name="Google Shape;411;p15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4" name="Google Shape;412;p15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5" name="Google Shape;413;p15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" name="Google Shape;414;p15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" name="Google Shape;415;p15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49" name="Google Shape;416;p15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0" name="Google Shape;417;p15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نص العنوان"/>
          <p:cNvSpPr txBox="1"/>
          <p:nvPr>
            <p:ph type="title"/>
          </p:nvPr>
        </p:nvSpPr>
        <p:spPr>
          <a:xfrm>
            <a:off x="719999" y="1484449"/>
            <a:ext cx="3519301" cy="1679701"/>
          </a:xfrm>
          <a:prstGeom prst="rect">
            <a:avLst/>
          </a:prstGeom>
        </p:spPr>
        <p:txBody>
          <a:bodyPr anchor="ctr"/>
          <a:lstStyle>
            <a:lvl1pPr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2" name="مستوى النص الأول…"/>
          <p:cNvSpPr txBox="1"/>
          <p:nvPr>
            <p:ph type="body" sz="quarter" idx="1"/>
          </p:nvPr>
        </p:nvSpPr>
        <p:spPr>
          <a:xfrm rot="684086">
            <a:off x="5795181" y="1704720"/>
            <a:ext cx="1878776" cy="1788170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421;p1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460" name="Google Shape;422;p1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423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77" name="Google Shape;424;p1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462" name="Google Shape;425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3" name="Google Shape;426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" name="Google Shape;427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" name="Google Shape;428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" name="Google Shape;429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7" name="Google Shape;430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8" name="Google Shape;431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9" name="Google Shape;432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0" name="Google Shape;433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1" name="Google Shape;434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2" name="Google Shape;435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3" name="Google Shape;436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4" name="Google Shape;437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5" name="Google Shape;438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9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3" name="Google Shape;440;p1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478" name="Google Shape;441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9" name="Google Shape;442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43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1" name="Google Shape;444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2" name="Google Shape;445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3" name="Google Shape;446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4" name="Google Shape;447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5" name="Google Shape;448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6" name="Google Shape;449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7" name="Google Shape;450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8" name="Google Shape;451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9" name="Google Shape;452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0" name="Google Shape;453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1" name="Google Shape;454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2" name="Google Shape;455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4" name="Google Shape;456;p1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5" name="Google Shape;457;p1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6" name="Google Shape;458;p1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" name="Google Shape;459;p1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" name="Google Shape;460;p1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" name="Google Shape;461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01" name="مستوى النص الأول…"/>
          <p:cNvSpPr txBox="1"/>
          <p:nvPr>
            <p:ph type="body" sz="quarter" idx="1"/>
          </p:nvPr>
        </p:nvSpPr>
        <p:spPr>
          <a:xfrm>
            <a:off x="906899" y="356772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2" name="نص العنوان"/>
          <p:cNvSpPr txBox="1"/>
          <p:nvPr>
            <p:ph type="title"/>
          </p:nvPr>
        </p:nvSpPr>
        <p:spPr>
          <a:xfrm>
            <a:off x="719999" y="539999"/>
            <a:ext cx="3330001" cy="9969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472;p17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10" name="Google Shape;473;p17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74;p17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" name="Google Shape;475;p17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3" name="Google Shape;476;p17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4" name="Google Shape;477;p17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5" name="Google Shape;478;p17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6" name="Google Shape;479;p17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7" name="Google Shape;480;p17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8" name="Google Shape;481;p17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" name="Google Shape;482;p17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" name="Google Shape;483;p17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" name="Google Shape;484;p17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" name="Google Shape;485;p17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" name="Google Shape;486;p17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" name="Google Shape;487;p17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" name="Google Shape;488;p17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" name="Google Shape;489;p17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" name="Google Shape;490;p17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8" name="Google Shape;491;p17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9" name="Google Shape;492;p17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0" name="Google Shape;493;p17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1" name="Google Shape;494;p17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33" name="مستوى النص الأول…"/>
          <p:cNvSpPr txBox="1"/>
          <p:nvPr>
            <p:ph type="body" sz="quarter" idx="1"/>
          </p:nvPr>
        </p:nvSpPr>
        <p:spPr>
          <a:xfrm>
            <a:off x="3117150" y="3648238"/>
            <a:ext cx="2909700" cy="9042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20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20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20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20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4" name="نص العنوان"/>
          <p:cNvSpPr txBox="1"/>
          <p:nvPr>
            <p:ph type="title"/>
          </p:nvPr>
        </p:nvSpPr>
        <p:spPr>
          <a:xfrm>
            <a:off x="1918649" y="1613838"/>
            <a:ext cx="5306702" cy="14823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546" name="Google Shape;498;p17"/>
          <p:cNvGrpSpPr/>
          <p:nvPr/>
        </p:nvGrpSpPr>
        <p:grpSpPr>
          <a:xfrm>
            <a:off x="449766" y="-468961"/>
            <a:ext cx="1547128" cy="1581223"/>
            <a:chOff x="0" y="0"/>
            <a:chExt cx="1547127" cy="1581222"/>
          </a:xfrm>
        </p:grpSpPr>
        <p:sp>
          <p:nvSpPr>
            <p:cNvPr id="535" name="Google Shape;499;p17"/>
            <p:cNvSpPr/>
            <p:nvPr/>
          </p:nvSpPr>
          <p:spPr>
            <a:xfrm flipH="1" rot="20902874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500;p17"/>
            <p:cNvSpPr/>
            <p:nvPr/>
          </p:nvSpPr>
          <p:spPr>
            <a:xfrm flipH="1" rot="20902874">
              <a:off x="136803" y="136616"/>
              <a:ext cx="1272319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501;p17"/>
            <p:cNvSpPr/>
            <p:nvPr/>
          </p:nvSpPr>
          <p:spPr>
            <a:xfrm flipH="1" rot="20902874">
              <a:off x="247232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502;p17"/>
            <p:cNvSpPr/>
            <p:nvPr/>
          </p:nvSpPr>
          <p:spPr>
            <a:xfrm flipH="1" rot="20902874">
              <a:off x="216861" y="586877"/>
              <a:ext cx="1012422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503;p17"/>
            <p:cNvSpPr/>
            <p:nvPr/>
          </p:nvSpPr>
          <p:spPr>
            <a:xfrm flipH="1" rot="20902874">
              <a:off x="197986" y="496452"/>
              <a:ext cx="1021185" cy="1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504;p17"/>
            <p:cNvSpPr/>
            <p:nvPr/>
          </p:nvSpPr>
          <p:spPr>
            <a:xfrm flipH="1" rot="20902874">
              <a:off x="277772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505;p17"/>
            <p:cNvSpPr/>
            <p:nvPr/>
          </p:nvSpPr>
          <p:spPr>
            <a:xfrm flipH="1" rot="20902874">
              <a:off x="307241" y="969150"/>
              <a:ext cx="1008452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506;p17"/>
            <p:cNvSpPr/>
            <p:nvPr/>
          </p:nvSpPr>
          <p:spPr>
            <a:xfrm flipH="1" rot="20902874">
              <a:off x="360326" y="1230400"/>
              <a:ext cx="1010260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507;p17"/>
            <p:cNvSpPr/>
            <p:nvPr/>
          </p:nvSpPr>
          <p:spPr>
            <a:xfrm flipH="1" rot="20902874">
              <a:off x="250704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508;p17"/>
            <p:cNvSpPr/>
            <p:nvPr/>
          </p:nvSpPr>
          <p:spPr>
            <a:xfrm flipH="1" rot="20902874">
              <a:off x="330388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509;p17"/>
            <p:cNvSpPr/>
            <p:nvPr/>
          </p:nvSpPr>
          <p:spPr>
            <a:xfrm flipH="1" rot="20902874">
              <a:off x="347939" y="1134070"/>
              <a:ext cx="1006564" cy="2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11;p1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54" name="Google Shape;512;p1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513;p1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6" name="Google Shape;514;p1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" name="Google Shape;515;p1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" name="Google Shape;516;p1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9" name="Google Shape;517;p1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0" name="Google Shape;518;p1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1" name="Google Shape;519;p1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2" name="Google Shape;520;p1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3" name="Google Shape;521;p1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4" name="Google Shape;522;p1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" name="Google Shape;523;p1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" name="Google Shape;524;p1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" name="Google Shape;525;p1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" name="Google Shape;526;p1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" name="Google Shape;527;p1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" name="Google Shape;528;p1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" name="Google Shape;529;p1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" name="Google Shape;530;p1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74" name="مستوى النص الأول…"/>
          <p:cNvSpPr txBox="1"/>
          <p:nvPr>
            <p:ph type="body" idx="1"/>
          </p:nvPr>
        </p:nvSpPr>
        <p:spPr>
          <a:xfrm>
            <a:off x="890100" y="1760243"/>
            <a:ext cx="7533900" cy="2777101"/>
          </a:xfrm>
          <a:prstGeom prst="rect">
            <a:avLst/>
          </a:prstGeom>
        </p:spPr>
        <p:txBody>
          <a:bodyPr anchor="ctr"/>
          <a:lstStyle>
            <a:lvl1pPr indent="-330200">
              <a:lnSpc>
                <a:spcPct val="100000"/>
              </a:lnSpc>
              <a:buClr>
                <a:srgbClr val="000000"/>
              </a:buClr>
              <a:buSzPts val="1600"/>
              <a:defRPr sz="1600"/>
            </a:lvl1pPr>
            <a:lvl2pPr marL="7728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2pPr>
            <a:lvl3pPr marL="12300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3pPr>
            <a:lvl4pPr marL="16872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4pPr>
            <a:lvl5pPr marL="21444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575" name="نص العنوان"/>
          <p:cNvSpPr txBox="1"/>
          <p:nvPr>
            <p:ph type="title"/>
          </p:nvPr>
        </p:nvSpPr>
        <p:spPr>
          <a:xfrm>
            <a:off x="4572000" y="539999"/>
            <a:ext cx="3852001" cy="10371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5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534;p19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83" name="Google Shape;535;p19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536;p19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5" name="Google Shape;537;p19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6" name="Google Shape;538;p19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" name="Google Shape;539;p19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" name="Google Shape;540;p19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" name="Google Shape;541;p19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" name="Google Shape;542;p19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" name="Google Shape;543;p19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" name="Google Shape;544;p19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" name="Google Shape;545;p19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" name="Google Shape;546;p19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" name="Google Shape;547;p19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6" name="Google Shape;548;p19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7" name="Google Shape;549;p19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8" name="Google Shape;550;p19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9" name="Google Shape;551;p19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0" name="Google Shape;552;p19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1" name="Google Shape;553;p19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2" name="Google Shape;554;p19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3" name="Google Shape;555;p19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4" name="Google Shape;556;p19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06" name="نص العنوان"/>
          <p:cNvSpPr txBox="1"/>
          <p:nvPr>
            <p:ph type="title"/>
          </p:nvPr>
        </p:nvSpPr>
        <p:spPr>
          <a:xfrm>
            <a:off x="719999" y="539999"/>
            <a:ext cx="4824602" cy="9936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نص العنوان"/>
          <p:cNvSpPr txBox="1"/>
          <p:nvPr>
            <p:ph type="title"/>
          </p:nvPr>
        </p:nvSpPr>
        <p:spPr>
          <a:xfrm>
            <a:off x="4572000" y="539999"/>
            <a:ext cx="3852001" cy="4887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637" name="Google Shape;560;p2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15" name="Google Shape;561;p2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62;p2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7" name="Google Shape;563;p2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8" name="Google Shape;564;p2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9" name="Google Shape;565;p2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0" name="Google Shape;566;p2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1" name="Google Shape;567;p2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2" name="Google Shape;568;p2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3" name="Google Shape;569;p2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4" name="Google Shape;570;p20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5" name="Google Shape;571;p20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6" name="Google Shape;572;p2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7" name="Google Shape;573;p2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8" name="Google Shape;574;p2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9" name="Google Shape;575;p2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0" name="Google Shape;576;p20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1" name="Google Shape;577;p2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2" name="Google Shape;578;p2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3" name="Google Shape;579;p2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4" name="Google Shape;580;p2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5" name="Google Shape;581;p2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6" name="Google Shape;582;p2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584;p2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45" name="Google Shape;585;p2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86;p2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7" name="Google Shape;587;p2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8" name="Google Shape;588;p2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9" name="Google Shape;589;p2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0" name="Google Shape;590;p2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1" name="Google Shape;591;p2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2" name="Google Shape;592;p2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3" name="Google Shape;593;p2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4" name="Google Shape;594;p2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5" name="Google Shape;595;p2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6" name="Google Shape;596;p2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7" name="Google Shape;597;p2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8" name="Google Shape;598;p2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9" name="Google Shape;599;p2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0" name="Google Shape;600;p2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1" name="Google Shape;601;p2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2" name="Google Shape;602;p2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3" name="Google Shape;603;p2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65" name="Google Shape;604;p2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66" name="Google Shape;605;p21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7" name="xx%"/>
          <p:cNvSpPr txBox="1"/>
          <p:nvPr>
            <p:ph type="title" hasCustomPrompt="1"/>
          </p:nvPr>
        </p:nvSpPr>
        <p:spPr>
          <a:xfrm>
            <a:off x="1768200" y="1629237"/>
            <a:ext cx="5607600" cy="1361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xx%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2710050" y="2850942"/>
            <a:ext cx="3723900" cy="663301"/>
          </a:xfrm>
          <a:prstGeom prst="rect">
            <a:avLst/>
          </a:prstGeom>
        </p:spPr>
        <p:txBody>
          <a:bodyPr/>
          <a:lstStyle>
            <a:lvl1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609;p22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676" name="Google Shape;610;p22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611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693" name="Google Shape;612;p22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678" name="Google Shape;613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9" name="Google Shape;614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0" name="Google Shape;615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1" name="Google Shape;616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2" name="Google Shape;617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618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9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5" name="Google Shape;620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6" name="Google Shape;621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7" name="Google Shape;622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8" name="Google Shape;623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9" name="Google Shape;624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0" name="Google Shape;625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1" name="Google Shape;626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2" name="Google Shape;627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9" name="Google Shape;628;p22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694" name="Google Shape;629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5" name="Google Shape;630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6" name="Google Shape;631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7" name="Google Shape;632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8" name="Google Shape;633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9" name="Google Shape;634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0" name="Google Shape;635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1" name="Google Shape;636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2" name="Google Shape;637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3" name="Google Shape;638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4" name="Google Shape;639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5" name="Google Shape;640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6" name="Google Shape;641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7" name="Google Shape;642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8" name="Google Shape;643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0" name="Google Shape;644;p22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1" name="Google Shape;645;p22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2" name="Google Shape;646;p22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3" name="Google Shape;647;p22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4" name="Google Shape;648;p22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5" name="Google Shape;649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17" name="xx%"/>
          <p:cNvSpPr txBox="1"/>
          <p:nvPr>
            <p:ph type="title" hasCustomPrompt="1"/>
          </p:nvPr>
        </p:nvSpPr>
        <p:spPr>
          <a:xfrm>
            <a:off x="719999" y="1143699"/>
            <a:ext cx="3330001" cy="795901"/>
          </a:xfrm>
          <a:prstGeom prst="rect">
            <a:avLst/>
          </a:prstGeom>
        </p:spPr>
        <p:txBody>
          <a:bodyPr anchor="ctr"/>
          <a:lstStyle>
            <a:lvl1pPr algn="ctr">
              <a:defRPr sz="4600"/>
            </a:lvl1pPr>
          </a:lstStyle>
          <a:p>
            <a:pPr/>
            <a:r>
              <a:t>xx%</a:t>
            </a:r>
          </a:p>
        </p:txBody>
      </p:sp>
      <p:sp>
        <p:nvSpPr>
          <p:cNvPr id="718" name="مستوى النص الأول…"/>
          <p:cNvSpPr txBox="1"/>
          <p:nvPr>
            <p:ph type="body" sz="quarter" idx="1"/>
          </p:nvPr>
        </p:nvSpPr>
        <p:spPr>
          <a:xfrm>
            <a:off x="719999" y="1939588"/>
            <a:ext cx="2939402" cy="410101"/>
          </a:xfrm>
          <a:prstGeom prst="rect">
            <a:avLst/>
          </a:prstGeom>
        </p:spPr>
        <p:txBody>
          <a:bodyPr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657;p23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726" name="Google Shape;658;p23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659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743" name="Google Shape;660;p23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728" name="Google Shape;661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9" name="Google Shape;662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0" name="Google Shape;663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1" name="Google Shape;664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2" name="Google Shape;665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3" name="Google Shape;666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4" name="Google Shape;667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5" name="Google Shape;668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6" name="Google Shape;669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7" name="Google Shape;670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8" name="Google Shape;671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9" name="Google Shape;672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0" name="Google Shape;673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1" name="Google Shape;674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2" name="Google Shape;675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59" name="Google Shape;676;p23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744" name="Google Shape;677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5" name="Google Shape;678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6" name="Google Shape;679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7" name="Google Shape;680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8" name="Google Shape;681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9" name="Google Shape;682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0" name="Google Shape;683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Google Shape;684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685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6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Google Shape;687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Google Shape;688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Google Shape;689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Google Shape;690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Google Shape;691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60" name="Google Shape;692;p23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1" name="Google Shape;693;p23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2" name="Google Shape;694;p23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3" name="Google Shape;695;p23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4" name="Google Shape;696;p23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5" name="Google Shape;697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719999" y="2633337"/>
            <a:ext cx="2073601" cy="1594201"/>
          </a:xfrm>
          <a:prstGeom prst="rect">
            <a:avLst/>
          </a:prstGeom>
        </p:spPr>
        <p:txBody>
          <a:bodyPr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8" name="نص العنوان"/>
          <p:cNvSpPr txBox="1"/>
          <p:nvPr>
            <p:ph type="title"/>
          </p:nvPr>
        </p:nvSpPr>
        <p:spPr>
          <a:xfrm>
            <a:off x="719999" y="1452200"/>
            <a:ext cx="1621201" cy="993601"/>
          </a:xfrm>
          <a:prstGeom prst="rect">
            <a:avLst/>
          </a:prstGeom>
        </p:spPr>
        <p:txBody>
          <a:bodyPr anchor="ctr"/>
          <a:lstStyle/>
          <a:p>
            <a:pPr/>
            <a:r>
              <a:t>نص العنوان</a:t>
            </a:r>
          </a:p>
        </p:txBody>
      </p:sp>
      <p:sp>
        <p:nvSpPr>
          <p:cNvPr id="7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01;p2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776" name="Google Shape;702;p2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7" name="Google Shape;703;p2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8" name="Google Shape;704;p2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9" name="Google Shape;705;p2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0" name="Google Shape;706;p2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1" name="Google Shape;707;p2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2" name="Google Shape;708;p2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3" name="Google Shape;709;p2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4" name="Google Shape;710;p2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5" name="Google Shape;711;p2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6" name="Google Shape;712;p2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7" name="Google Shape;713;p2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8" name="Google Shape;714;p2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9" name="Google Shape;715;p2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0" name="Google Shape;716;p2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1" name="Google Shape;717;p2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2" name="Google Shape;718;p2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3" name="Google Shape;719;p2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4" name="Google Shape;720;p2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96" name="Google Shape;721;p24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7" name="Google Shape;722;p24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8" name="نص العنوان"/>
          <p:cNvSpPr txBox="1"/>
          <p:nvPr>
            <p:ph type="title"/>
          </p:nvPr>
        </p:nvSpPr>
        <p:spPr>
          <a:xfrm>
            <a:off x="2351875" y="539999"/>
            <a:ext cx="4440300" cy="929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9" name="Google Shape;724;p24"/>
          <p:cNvSpPr txBox="1"/>
          <p:nvPr/>
        </p:nvSpPr>
        <p:spPr>
          <a:xfrm>
            <a:off x="2422213" y="3744574"/>
            <a:ext cx="4299600" cy="680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lnSpc>
                <a:spcPct val="90000"/>
              </a:lnSpc>
              <a:defRPr sz="12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defRPr>
            </a:pPr>
            <a:r>
              <a:t>CREDITS: This presentation template was created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 </a:t>
            </a:r>
          </a:p>
        </p:txBody>
      </p:sp>
      <p:sp>
        <p:nvSpPr>
          <p:cNvPr id="800" name="مستوى النص الأول…"/>
          <p:cNvSpPr txBox="1"/>
          <p:nvPr>
            <p:ph type="body" sz="quarter" idx="1"/>
          </p:nvPr>
        </p:nvSpPr>
        <p:spPr>
          <a:xfrm>
            <a:off x="2955600" y="2001449"/>
            <a:ext cx="3232800" cy="17784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330200" indent="2540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330200" indent="711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330200" indent="11684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330200" indent="16256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2" name="Google Shape;726;p24"/>
          <p:cNvGrpSpPr/>
          <p:nvPr/>
        </p:nvGrpSpPr>
        <p:grpSpPr>
          <a:xfrm>
            <a:off x="8096260" y="-486848"/>
            <a:ext cx="1547129" cy="1581223"/>
            <a:chOff x="0" y="0"/>
            <a:chExt cx="1547127" cy="1581222"/>
          </a:xfrm>
        </p:grpSpPr>
        <p:sp>
          <p:nvSpPr>
            <p:cNvPr id="801" name="Google Shape;727;p24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2" name="Google Shape;728;p24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3" name="Google Shape;729;p24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4" name="Google Shape;730;p24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5" name="Google Shape;731;p24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6" name="Google Shape;732;p24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7" name="Google Shape;733;p24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8" name="Google Shape;734;p24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9" name="Google Shape;735;p24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0" name="Google Shape;736;p24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1" name="Google Shape;737;p24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739;p2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820" name="Google Shape;740;p2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1" name="Google Shape;741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837" name="Google Shape;742;p2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822" name="Google Shape;743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3" name="Google Shape;744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4" name="Google Shape;745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5" name="Google Shape;746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6" name="Google Shape;747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48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8" name="Google Shape;749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9" name="Google Shape;750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0" name="Google Shape;751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1" name="Google Shape;752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2" name="Google Shape;753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3" name="Google Shape;754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4" name="Google Shape;755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5" name="Google Shape;756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6" name="Google Shape;757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3" name="Google Shape;758;p2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838" name="Google Shape;759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9" name="Google Shape;760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0" name="Google Shape;761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1" name="Google Shape;762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2" name="Google Shape;763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3" name="Google Shape;764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4" name="Google Shape;765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5" name="Google Shape;766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6" name="Google Shape;767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7" name="Google Shape;768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8" name="Google Shape;769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9" name="Google Shape;770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0" name="Google Shape;771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1" name="Google Shape;772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73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54" name="Google Shape;774;p2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5" name="Google Shape;775;p2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6" name="Google Shape;776;p2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7" name="Google Shape;777;p2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8" name="Google Shape;778;p2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9" name="Google Shape;779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861" name="مستوى النص الأول…"/>
          <p:cNvSpPr txBox="1"/>
          <p:nvPr>
            <p:ph type="body" sz="quarter" idx="1"/>
          </p:nvPr>
        </p:nvSpPr>
        <p:spPr>
          <a:xfrm>
            <a:off x="6302974" y="2571750"/>
            <a:ext cx="2121301" cy="1594200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2" name="نص العنوان"/>
          <p:cNvSpPr txBox="1"/>
          <p:nvPr>
            <p:ph type="title"/>
          </p:nvPr>
        </p:nvSpPr>
        <p:spPr>
          <a:xfrm>
            <a:off x="6682499" y="1452213"/>
            <a:ext cx="1741501" cy="993601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85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81;p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01" name="Google Shape;82;p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3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18" name="Google Shape;84;p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03" name="Google Shape;85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" name="Google Shape;86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" name="Google Shape;87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" name="Google Shape;88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" name="Google Shape;89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" name="Google Shape;90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" name="Google Shape;91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" name="Google Shape;92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" name="Google Shape;93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" name="Google Shape;94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" name="Google Shape;95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" name="Google Shape;96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" name="Google Shape;97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" name="Google Shape;98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" name="Google Shape;99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0;p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19" name="Google Shape;101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" name="Google Shape;102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" name="Google Shape;103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" name="Google Shape;104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" name="Google Shape;105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6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" name="Google Shape;107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" name="Google Shape;108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" name="Google Shape;109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" name="Google Shape;110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" name="Google Shape;111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" name="Google Shape;112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" name="Google Shape;113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" name="Google Shape;114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" name="Google Shape;115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5" name="Google Shape;116;p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" name="Google Shape;117;p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" name="Google Shape;118;p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8" name="Google Shape;119;p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9" name="Google Shape;120;p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0" name="Google Shape;121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42" name="نص العنوان"/>
          <p:cNvSpPr txBox="1"/>
          <p:nvPr>
            <p:ph type="title"/>
          </p:nvPr>
        </p:nvSpPr>
        <p:spPr>
          <a:xfrm>
            <a:off x="719999" y="539999"/>
            <a:ext cx="33687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3" name="مستوى النص الأول…"/>
          <p:cNvSpPr txBox="1"/>
          <p:nvPr>
            <p:ph type="body" sz="quarter" idx="1"/>
          </p:nvPr>
        </p:nvSpPr>
        <p:spPr>
          <a:xfrm>
            <a:off x="906899" y="3292126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32;p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51" name="Google Shape;133;p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134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68" name="Google Shape;135;p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53" name="Google Shape;136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" name="Google Shape;137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" name="Google Shape;138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" name="Google Shape;139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" name="Google Shape;140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" name="Google Shape;141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" name="Google Shape;142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" name="Google Shape;143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" name="Google Shape;144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" name="Google Shape;145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" name="Google Shape;146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" name="Google Shape;147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" name="Google Shape;148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" name="Google Shape;149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" name="Google Shape;150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4" name="Google Shape;151;p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69" name="Google Shape;152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" name="Google Shape;153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" name="Google Shape;154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55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" name="Google Shape;156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" name="Google Shape;157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" name="Google Shape;158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" name="Google Shape;159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" name="Google Shape;160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" name="Google Shape;161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" name="Google Shape;162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" name="Google Shape;163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" name="Google Shape;164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65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" name="Google Shape;166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" name="Google Shape;167;p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" name="Google Shape;168;p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" name="Google Shape;169;p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8" name="Google Shape;170;p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9" name="Google Shape;171;p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0" name="Google Shape;172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92" name="نص العنوان"/>
          <p:cNvSpPr txBox="1"/>
          <p:nvPr>
            <p:ph type="title"/>
          </p:nvPr>
        </p:nvSpPr>
        <p:spPr>
          <a:xfrm>
            <a:off x="719999" y="539999"/>
            <a:ext cx="3378601" cy="10170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xfrm>
            <a:off x="470699" y="3119124"/>
            <a:ext cx="3378601" cy="1285801"/>
          </a:xfrm>
          <a:prstGeom prst="rect">
            <a:avLst/>
          </a:prstGeom>
        </p:spPr>
        <p:txBody>
          <a:bodyPr/>
          <a:lstStyle>
            <a:lvl1pPr indent="-3175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Google Shape;175;p6"/>
          <p:cNvSpPr txBox="1"/>
          <p:nvPr>
            <p:ph type="body" sz="quarter" idx="21"/>
          </p:nvPr>
        </p:nvSpPr>
        <p:spPr>
          <a:xfrm>
            <a:off x="5368499" y="3105174"/>
            <a:ext cx="3177001" cy="1285802"/>
          </a:xfrm>
          <a:prstGeom prst="rect">
            <a:avLst/>
          </a:prstGeom>
        </p:spPr>
        <p:txBody>
          <a:bodyPr/>
          <a:lstStyle/>
          <a:p>
            <a:pPr indent="-317500" algn="ctr" rtl="0">
              <a:lnSpc>
                <a:spcPct val="115000"/>
              </a:lnSpc>
              <a:buClr>
                <a:srgbClr val="000000"/>
              </a:buClr>
              <a:buSzPts val="1600"/>
              <a:defRPr sz="1600"/>
            </a:pPr>
          </a:p>
        </p:txBody>
      </p:sp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179;p7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202" name="Google Shape;180;p7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" name="Google Shape;181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19" name="Google Shape;182;p7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204" name="Google Shape;183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" name="Google Shape;184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" name="Google Shape;185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" name="Google Shape;186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" name="Google Shape;187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" name="Google Shape;188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" name="Google Shape;189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" name="Google Shape;190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2" name="Google Shape;191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" name="Google Shape;192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" name="Google Shape;193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" name="Google Shape;194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" name="Google Shape;195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196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" name="Google Shape;197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35" name="Google Shape;198;p7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220" name="Google Shape;199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" name="Google Shape;200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2" name="Google Shape;201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" name="Google Shape;202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4" name="Google Shape;203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5" name="Google Shape;204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" name="Google Shape;205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" name="Google Shape;206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" name="Google Shape;207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" name="Google Shape;208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" name="Google Shape;209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" name="Google Shape;210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" name="Google Shape;211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" name="Google Shape;212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" name="Google Shape;213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6" name="Google Shape;214;p7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7" name="Google Shape;215;p7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8" name="Google Shape;216;p7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9" name="Google Shape;217;p7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" name="Google Shape;218;p7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" name="Google Shape;219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43" name="نص العنوان"/>
          <p:cNvSpPr txBox="1"/>
          <p:nvPr>
            <p:ph type="title"/>
          </p:nvPr>
        </p:nvSpPr>
        <p:spPr>
          <a:xfrm>
            <a:off x="719999" y="539999"/>
            <a:ext cx="3087301" cy="14592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44" name="مستوى النص الأول…"/>
          <p:cNvSpPr txBox="1"/>
          <p:nvPr>
            <p:ph type="body" sz="quarter" idx="1"/>
          </p:nvPr>
        </p:nvSpPr>
        <p:spPr>
          <a:xfrm>
            <a:off x="5703897" y="867199"/>
            <a:ext cx="1041601" cy="406801"/>
          </a:xfrm>
          <a:prstGeom prst="rect">
            <a:avLst/>
          </a:prstGeom>
        </p:spPr>
        <p:txBody>
          <a:bodyPr anchor="ctr"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28;p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52" name="Google Shape;229;p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30;p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" name="Google Shape;231;p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5" name="Google Shape;232;p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6" name="Google Shape;233;p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7" name="Google Shape;234;p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8" name="Google Shape;235;p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236;p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237;p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238;p8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239;p8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" name="Google Shape;240;p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241;p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" name="Google Shape;242;p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243;p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" name="Google Shape;244;p8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245;p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" name="Google Shape;246;p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247;p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1" name="Google Shape;248;p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249;p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" name="Google Shape;250;p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75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نص العنوان"/>
          <p:cNvSpPr txBox="1"/>
          <p:nvPr>
            <p:ph type="title"/>
          </p:nvPr>
        </p:nvSpPr>
        <p:spPr>
          <a:xfrm>
            <a:off x="3223199" y="1570950"/>
            <a:ext cx="2697602" cy="2001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256;p1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92" name="Google Shape;257;p1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258;p1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4" name="Google Shape;259;p1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260;p1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" name="Google Shape;261;p1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262;p1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263;p1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264;p1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265;p1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266;p1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2" name="Google Shape;267;p1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268;p1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" name="Google Shape;269;p1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270;p1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271;p1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272;p1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273;p1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74;p1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275;p1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12" name="Google Shape;276;p10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3" name="Google Shape;277;p10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نص العنوان"/>
          <p:cNvSpPr txBox="1"/>
          <p:nvPr>
            <p:ph type="title"/>
          </p:nvPr>
        </p:nvSpPr>
        <p:spPr>
          <a:xfrm>
            <a:off x="719999" y="539999"/>
            <a:ext cx="53634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4"/>
          <p:cNvSpPr/>
          <p:nvPr/>
        </p:nvSpPr>
        <p:spPr>
          <a:xfrm>
            <a:off x="8740817" y="1780346"/>
            <a:ext cx="19574" cy="58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6" h="21600" fill="norm" stroke="1" extrusionOk="0">
                <a:moveTo>
                  <a:pt x="10543" y="0"/>
                </a:moveTo>
                <a:cubicBezTo>
                  <a:pt x="8059" y="0"/>
                  <a:pt x="5664" y="539"/>
                  <a:pt x="4732" y="1387"/>
                </a:cubicBezTo>
                <a:cubicBezTo>
                  <a:pt x="2736" y="2927"/>
                  <a:pt x="1539" y="4452"/>
                  <a:pt x="741" y="6116"/>
                </a:cubicBezTo>
                <a:cubicBezTo>
                  <a:pt x="341" y="6810"/>
                  <a:pt x="-457" y="7642"/>
                  <a:pt x="341" y="8335"/>
                </a:cubicBezTo>
                <a:cubicBezTo>
                  <a:pt x="341" y="8612"/>
                  <a:pt x="741" y="8751"/>
                  <a:pt x="1140" y="9028"/>
                </a:cubicBezTo>
                <a:cubicBezTo>
                  <a:pt x="2337" y="9167"/>
                  <a:pt x="5930" y="9444"/>
                  <a:pt x="5930" y="9583"/>
                </a:cubicBezTo>
                <a:cubicBezTo>
                  <a:pt x="5930" y="9722"/>
                  <a:pt x="3934" y="9999"/>
                  <a:pt x="2736" y="10138"/>
                </a:cubicBezTo>
                <a:cubicBezTo>
                  <a:pt x="1140" y="10276"/>
                  <a:pt x="1539" y="10553"/>
                  <a:pt x="1539" y="10692"/>
                </a:cubicBezTo>
                <a:cubicBezTo>
                  <a:pt x="1140" y="13897"/>
                  <a:pt x="1539" y="16947"/>
                  <a:pt x="4333" y="20136"/>
                </a:cubicBezTo>
                <a:cubicBezTo>
                  <a:pt x="4732" y="20691"/>
                  <a:pt x="6329" y="21246"/>
                  <a:pt x="7926" y="21523"/>
                </a:cubicBezTo>
                <a:cubicBezTo>
                  <a:pt x="8502" y="21585"/>
                  <a:pt x="9035" y="21600"/>
                  <a:pt x="9611" y="21600"/>
                </a:cubicBezTo>
                <a:cubicBezTo>
                  <a:pt x="12317" y="21600"/>
                  <a:pt x="14934" y="21061"/>
                  <a:pt x="15954" y="20136"/>
                </a:cubicBezTo>
                <a:cubicBezTo>
                  <a:pt x="18748" y="17086"/>
                  <a:pt x="19147" y="13897"/>
                  <a:pt x="19147" y="10831"/>
                </a:cubicBezTo>
                <a:cubicBezTo>
                  <a:pt x="19147" y="10553"/>
                  <a:pt x="19546" y="10415"/>
                  <a:pt x="17950" y="10138"/>
                </a:cubicBezTo>
                <a:cubicBezTo>
                  <a:pt x="16752" y="9999"/>
                  <a:pt x="14756" y="9860"/>
                  <a:pt x="14756" y="9583"/>
                </a:cubicBezTo>
                <a:cubicBezTo>
                  <a:pt x="14756" y="9444"/>
                  <a:pt x="18349" y="9167"/>
                  <a:pt x="19147" y="9028"/>
                </a:cubicBezTo>
                <a:cubicBezTo>
                  <a:pt x="19945" y="8890"/>
                  <a:pt x="20345" y="8612"/>
                  <a:pt x="20345" y="8474"/>
                </a:cubicBezTo>
                <a:cubicBezTo>
                  <a:pt x="21143" y="7642"/>
                  <a:pt x="20345" y="6948"/>
                  <a:pt x="19945" y="6116"/>
                </a:cubicBezTo>
                <a:cubicBezTo>
                  <a:pt x="19147" y="4591"/>
                  <a:pt x="17950" y="2927"/>
                  <a:pt x="16353" y="1387"/>
                </a:cubicBezTo>
                <a:cubicBezTo>
                  <a:pt x="15554" y="832"/>
                  <a:pt x="14357" y="416"/>
                  <a:pt x="12716" y="139"/>
                </a:cubicBezTo>
                <a:cubicBezTo>
                  <a:pt x="12006" y="46"/>
                  <a:pt x="11297" y="0"/>
                  <a:pt x="1054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" name="Google Shape;55;p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" name="Google Shape;56;p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" name="Google Shape;57;p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" name="Google Shape;58;p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" name="Google Shape;59;p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" name="Google Shape;60;p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" name="Google Shape;61;p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" name="Google Shape;62;p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" name="Google Shape;63;p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" name="Google Shape;64;p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" name="Google Shape;65;p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" name="Google Shape;66;p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" name="Google Shape;67;p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" name="Google Shape;68;p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" name="Google Shape;69;p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" name="Google Shape;70;p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" name="Google Shape;71;p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" name="Google Shape;72;p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" name="Google Shape;73;p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" name="Google Shape;74;p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" name="Google Shape;75;p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" name="Google Shape;76;p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" name="Google Shape;77;p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6" name="نص العنوان"/>
          <p:cNvSpPr txBox="1"/>
          <p:nvPr>
            <p:ph type="title"/>
          </p:nvPr>
        </p:nvSpPr>
        <p:spPr>
          <a:xfrm>
            <a:off x="719999" y="539999"/>
            <a:ext cx="7704002" cy="3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27" name="مستوى النص الأول…"/>
          <p:cNvSpPr txBox="1"/>
          <p:nvPr>
            <p:ph type="body" idx="1"/>
          </p:nvPr>
        </p:nvSpPr>
        <p:spPr>
          <a:xfrm>
            <a:off x="719999" y="1246923"/>
            <a:ext cx="7704002" cy="344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9pPr>
    </p:titleStyle>
    <p:bodyStyle>
      <a:lvl1pPr marL="457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1pPr>
      <a:lvl2pPr marL="914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2pPr>
      <a:lvl3pPr marL="1371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3pPr>
      <a:lvl4pPr marL="1828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4pPr>
      <a:lvl5pPr marL="22860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5pPr>
      <a:lvl6pPr marL="2743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6pPr>
      <a:lvl7pPr marL="3200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7pPr>
      <a:lvl8pPr marL="3657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8pPr>
      <a:lvl9pPr marL="4114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2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3.png"/><Relationship Id="rId5" Type="http://schemas.openxmlformats.org/officeDocument/2006/relationships/image" Target="../media/image9.jpeg"/><Relationship Id="rId6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3.png"/><Relationship Id="rId5" Type="http://schemas.openxmlformats.org/officeDocument/2006/relationships/image" Target="../media/image9.jpeg"/><Relationship Id="rId6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4.jpeg"/><Relationship Id="rId8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hyperlink" Target="https://www.geogebra.org/m/qghb8exs" TargetMode="External"/><Relationship Id="rId7" Type="http://schemas.openxmlformats.org/officeDocument/2006/relationships/image" Target="../media/image13.png"/><Relationship Id="rId8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5.jpeg"/><Relationship Id="rId6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5.jpeg"/><Relationship Id="rId6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1-٧"/>
          <p:cNvSpPr txBox="1"/>
          <p:nvPr/>
        </p:nvSpPr>
        <p:spPr>
          <a:xfrm>
            <a:off x="3557099" y="310294"/>
            <a:ext cx="2029802" cy="103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8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1-٧</a:t>
            </a:r>
          </a:p>
        </p:txBody>
      </p:sp>
      <p:sp>
        <p:nvSpPr>
          <p:cNvPr id="896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97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98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99" name="شكل"/>
          <p:cNvSpPr/>
          <p:nvPr/>
        </p:nvSpPr>
        <p:spPr>
          <a:xfrm>
            <a:off x="136084" y="2690581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9473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00" name="شكل"/>
          <p:cNvSpPr/>
          <p:nvPr/>
        </p:nvSpPr>
        <p:spPr>
          <a:xfrm>
            <a:off x="136084" y="2366913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414A8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07" name="تجميع"/>
          <p:cNvGrpSpPr/>
          <p:nvPr/>
        </p:nvGrpSpPr>
        <p:grpSpPr>
          <a:xfrm>
            <a:off x="136084" y="433627"/>
            <a:ext cx="319077" cy="1937418"/>
            <a:chOff x="0" y="0"/>
            <a:chExt cx="319076" cy="1937417"/>
          </a:xfrm>
        </p:grpSpPr>
        <p:sp>
          <p:nvSpPr>
            <p:cNvPr id="901" name="شكل"/>
            <p:cNvSpPr/>
            <p:nvPr/>
          </p:nvSpPr>
          <p:spPr>
            <a:xfrm>
              <a:off x="0" y="1618340"/>
              <a:ext cx="319077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138B7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02" name="شكل"/>
            <p:cNvSpPr/>
            <p:nvPr/>
          </p:nvSpPr>
          <p:spPr>
            <a:xfrm>
              <a:off x="0" y="1294672"/>
              <a:ext cx="319077" cy="31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DD22D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03" name="شكل"/>
            <p:cNvSpPr/>
            <p:nvPr/>
          </p:nvSpPr>
          <p:spPr>
            <a:xfrm>
              <a:off x="0" y="971004"/>
              <a:ext cx="319077" cy="31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3911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04" name="شكل"/>
            <p:cNvSpPr/>
            <p:nvPr/>
          </p:nvSpPr>
          <p:spPr>
            <a:xfrm>
              <a:off x="0" y="647336"/>
              <a:ext cx="319077" cy="31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EC55B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05" name="شكل"/>
            <p:cNvSpPr/>
            <p:nvPr/>
          </p:nvSpPr>
          <p:spPr>
            <a:xfrm>
              <a:off x="0" y="323668"/>
              <a:ext cx="319077" cy="31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9473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06" name="شكل"/>
            <p:cNvSpPr/>
            <p:nvPr/>
          </p:nvSpPr>
          <p:spPr>
            <a:xfrm>
              <a:off x="0" y="0"/>
              <a:ext cx="319077" cy="31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414A8D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32" name="تجميع"/>
          <p:cNvGrpSpPr/>
          <p:nvPr/>
        </p:nvGrpSpPr>
        <p:grpSpPr>
          <a:xfrm>
            <a:off x="1881375" y="4679652"/>
            <a:ext cx="7112269" cy="319077"/>
            <a:chOff x="0" y="0"/>
            <a:chExt cx="7112268" cy="319076"/>
          </a:xfrm>
        </p:grpSpPr>
        <p:grpSp>
          <p:nvGrpSpPr>
            <p:cNvPr id="914" name="تجميع"/>
            <p:cNvGrpSpPr/>
            <p:nvPr/>
          </p:nvGrpSpPr>
          <p:grpSpPr>
            <a:xfrm rot="16200000">
              <a:off x="4365360" y="-809171"/>
              <a:ext cx="319077" cy="1937418"/>
              <a:chOff x="0" y="0"/>
              <a:chExt cx="319076" cy="1937417"/>
            </a:xfrm>
          </p:grpSpPr>
          <p:sp>
            <p:nvSpPr>
              <p:cNvPr id="908" name="شكل"/>
              <p:cNvSpPr/>
              <p:nvPr/>
            </p:nvSpPr>
            <p:spPr>
              <a:xfrm>
                <a:off x="0" y="1618340"/>
                <a:ext cx="319077" cy="319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138B7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9" name="شكل"/>
              <p:cNvSpPr/>
              <p:nvPr/>
            </p:nvSpPr>
            <p:spPr>
              <a:xfrm>
                <a:off x="0" y="1294672"/>
                <a:ext cx="319077" cy="31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DD22D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0" name="شكل"/>
              <p:cNvSpPr/>
              <p:nvPr/>
            </p:nvSpPr>
            <p:spPr>
              <a:xfrm>
                <a:off x="0" y="971004"/>
                <a:ext cx="319077" cy="31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39112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1" name="شكل"/>
              <p:cNvSpPr/>
              <p:nvPr/>
            </p:nvSpPr>
            <p:spPr>
              <a:xfrm>
                <a:off x="0" y="647336"/>
                <a:ext cx="319077" cy="31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AEC55B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2" name="شكل"/>
              <p:cNvSpPr/>
              <p:nvPr/>
            </p:nvSpPr>
            <p:spPr>
              <a:xfrm>
                <a:off x="0" y="323668"/>
                <a:ext cx="319077" cy="31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E9473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3" name="شكل"/>
              <p:cNvSpPr/>
              <p:nvPr/>
            </p:nvSpPr>
            <p:spPr>
              <a:xfrm>
                <a:off x="0" y="0"/>
                <a:ext cx="319077" cy="31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414A8D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1" name="تجميع"/>
            <p:cNvGrpSpPr/>
            <p:nvPr/>
          </p:nvGrpSpPr>
          <p:grpSpPr>
            <a:xfrm rot="16200000">
              <a:off x="2427832" y="-809171"/>
              <a:ext cx="319077" cy="1937418"/>
              <a:chOff x="0" y="0"/>
              <a:chExt cx="319076" cy="1937417"/>
            </a:xfrm>
          </p:grpSpPr>
          <p:sp>
            <p:nvSpPr>
              <p:cNvPr id="915" name="شكل"/>
              <p:cNvSpPr/>
              <p:nvPr/>
            </p:nvSpPr>
            <p:spPr>
              <a:xfrm>
                <a:off x="0" y="1618340"/>
                <a:ext cx="319077" cy="319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138B7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6" name="شكل"/>
              <p:cNvSpPr/>
              <p:nvPr/>
            </p:nvSpPr>
            <p:spPr>
              <a:xfrm>
                <a:off x="0" y="1294672"/>
                <a:ext cx="319077" cy="31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DD22D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7" name="شكل"/>
              <p:cNvSpPr/>
              <p:nvPr/>
            </p:nvSpPr>
            <p:spPr>
              <a:xfrm>
                <a:off x="0" y="971004"/>
                <a:ext cx="319077" cy="31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39112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8" name="شكل"/>
              <p:cNvSpPr/>
              <p:nvPr/>
            </p:nvSpPr>
            <p:spPr>
              <a:xfrm>
                <a:off x="0" y="647336"/>
                <a:ext cx="319077" cy="31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AEC55B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9" name="شكل"/>
              <p:cNvSpPr/>
              <p:nvPr/>
            </p:nvSpPr>
            <p:spPr>
              <a:xfrm>
                <a:off x="0" y="323668"/>
                <a:ext cx="319077" cy="31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E9473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20" name="شكل"/>
              <p:cNvSpPr/>
              <p:nvPr/>
            </p:nvSpPr>
            <p:spPr>
              <a:xfrm>
                <a:off x="0" y="0"/>
                <a:ext cx="319077" cy="31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414A8D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922" name="شكل"/>
            <p:cNvSpPr/>
            <p:nvPr/>
          </p:nvSpPr>
          <p:spPr>
            <a:xfrm rot="16200000">
              <a:off x="1294672" y="-1"/>
              <a:ext cx="319078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138B7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23" name="شكل"/>
            <p:cNvSpPr/>
            <p:nvPr/>
          </p:nvSpPr>
          <p:spPr>
            <a:xfrm rot="16200000">
              <a:off x="971004" y="-1"/>
              <a:ext cx="319077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DD22D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24" name="شكل"/>
            <p:cNvSpPr/>
            <p:nvPr/>
          </p:nvSpPr>
          <p:spPr>
            <a:xfrm rot="16200000">
              <a:off x="647336" y="-1"/>
              <a:ext cx="319077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3911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25" name="شكل"/>
            <p:cNvSpPr/>
            <p:nvPr/>
          </p:nvSpPr>
          <p:spPr>
            <a:xfrm rot="16200000">
              <a:off x="323668" y="-1"/>
              <a:ext cx="319077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EC55B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26" name="شكل"/>
            <p:cNvSpPr/>
            <p:nvPr/>
          </p:nvSpPr>
          <p:spPr>
            <a:xfrm rot="16200000">
              <a:off x="0" y="-1"/>
              <a:ext cx="319077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9473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27" name="شكل"/>
            <p:cNvSpPr/>
            <p:nvPr/>
          </p:nvSpPr>
          <p:spPr>
            <a:xfrm rot="16200000">
              <a:off x="6793192" y="-1"/>
              <a:ext cx="319077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DD22D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28" name="شكل"/>
            <p:cNvSpPr/>
            <p:nvPr/>
          </p:nvSpPr>
          <p:spPr>
            <a:xfrm rot="16200000">
              <a:off x="6469524" y="-1"/>
              <a:ext cx="319077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3911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29" name="شكل"/>
            <p:cNvSpPr/>
            <p:nvPr/>
          </p:nvSpPr>
          <p:spPr>
            <a:xfrm rot="16200000">
              <a:off x="6145856" y="-1"/>
              <a:ext cx="319077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EC55B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0" name="شكل"/>
            <p:cNvSpPr/>
            <p:nvPr/>
          </p:nvSpPr>
          <p:spPr>
            <a:xfrm rot="16200000">
              <a:off x="5822188" y="-1"/>
              <a:ext cx="319077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9473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1" name="شكل"/>
            <p:cNvSpPr/>
            <p:nvPr/>
          </p:nvSpPr>
          <p:spPr>
            <a:xfrm rot="16200000">
              <a:off x="5498520" y="-1"/>
              <a:ext cx="319077" cy="31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414A8D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933" name="شكل"/>
          <p:cNvSpPr/>
          <p:nvPr/>
        </p:nvSpPr>
        <p:spPr>
          <a:xfrm>
            <a:off x="136084" y="114300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40" name="تجميع"/>
          <p:cNvGrpSpPr/>
          <p:nvPr/>
        </p:nvGrpSpPr>
        <p:grpSpPr>
          <a:xfrm>
            <a:off x="1445567" y="1523198"/>
            <a:ext cx="6935884" cy="2097104"/>
            <a:chOff x="0" y="0"/>
            <a:chExt cx="6935882" cy="2097102"/>
          </a:xfrm>
        </p:grpSpPr>
        <p:sp>
          <p:nvSpPr>
            <p:cNvPr id="934" name="شكل"/>
            <p:cNvSpPr/>
            <p:nvPr/>
          </p:nvSpPr>
          <p:spPr>
            <a:xfrm>
              <a:off x="0" y="83818"/>
              <a:ext cx="2013285" cy="20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EC55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5" name="شكل"/>
            <p:cNvSpPr/>
            <p:nvPr/>
          </p:nvSpPr>
          <p:spPr>
            <a:xfrm>
              <a:off x="904644" y="83818"/>
              <a:ext cx="2013285" cy="20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128C7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6" name="شكل"/>
            <p:cNvSpPr/>
            <p:nvPr/>
          </p:nvSpPr>
          <p:spPr>
            <a:xfrm>
              <a:off x="1883032" y="-1"/>
              <a:ext cx="2013285" cy="2013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DD2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7" name="شكل"/>
            <p:cNvSpPr/>
            <p:nvPr/>
          </p:nvSpPr>
          <p:spPr>
            <a:xfrm>
              <a:off x="3022675" y="83818"/>
              <a:ext cx="2013286" cy="20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414A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8" name="شكل"/>
            <p:cNvSpPr/>
            <p:nvPr/>
          </p:nvSpPr>
          <p:spPr>
            <a:xfrm>
              <a:off x="4083177" y="83818"/>
              <a:ext cx="2013286" cy="20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391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9" name="شكل"/>
            <p:cNvSpPr/>
            <p:nvPr/>
          </p:nvSpPr>
          <p:spPr>
            <a:xfrm>
              <a:off x="4922598" y="83818"/>
              <a:ext cx="2013285" cy="20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9473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941" name="إثبات علاقات بين القطع القطع المستقيمة"/>
          <p:cNvSpPr txBox="1"/>
          <p:nvPr/>
        </p:nvSpPr>
        <p:spPr>
          <a:xfrm>
            <a:off x="1572361" y="2187985"/>
            <a:ext cx="6390410" cy="1206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300">
                <a:solidFill>
                  <a:schemeClr val="accent5">
                    <a:lumOff val="44000"/>
                  </a:schemeClr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إثبات علاقات بين القطع القطع المستقيمة</a:t>
            </a:r>
          </a:p>
        </p:txBody>
      </p:sp>
      <p:sp>
        <p:nvSpPr>
          <p:cNvPr id="942" name="خط"/>
          <p:cNvSpPr/>
          <p:nvPr/>
        </p:nvSpPr>
        <p:spPr>
          <a:xfrm>
            <a:off x="292100" y="114300"/>
            <a:ext cx="8741227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43" name="خط"/>
          <p:cNvSpPr/>
          <p:nvPr/>
        </p:nvSpPr>
        <p:spPr>
          <a:xfrm flipV="1">
            <a:off x="9017000" y="101600"/>
            <a:ext cx="0" cy="4739525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44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945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97305" y="71325"/>
            <a:ext cx="1115146" cy="111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946" name="IMG_8650.png" descr="IMG_8650.png"/>
          <p:cNvPicPr>
            <a:picLocks noChangeAspect="1"/>
          </p:cNvPicPr>
          <p:nvPr/>
        </p:nvPicPr>
        <p:blipFill>
          <a:blip r:embed="rId3">
            <a:extLst/>
          </a:blip>
          <a:srcRect l="29048" t="18547" r="24502" b="5526"/>
          <a:stretch>
            <a:fillRect/>
          </a:stretch>
        </p:blipFill>
        <p:spPr>
          <a:xfrm>
            <a:off x="53028" y="3162129"/>
            <a:ext cx="1603827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87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88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89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90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598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591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592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597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593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594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595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596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pic>
        <p:nvPicPr>
          <p:cNvPr id="1599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601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02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603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04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605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sp>
        <p:nvSpPr>
          <p:cNvPr id="1606" name="تجميع"/>
          <p:cNvSpPr txBox="1"/>
          <p:nvPr/>
        </p:nvSpPr>
        <p:spPr>
          <a:xfrm>
            <a:off x="676205" y="68943"/>
            <a:ext cx="1349522" cy="4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العصف الذهني</a:t>
            </a:r>
          </a:p>
        </p:txBody>
      </p:sp>
      <p:pic>
        <p:nvPicPr>
          <p:cNvPr id="1607" name="IMG_5529.png" descr="IMG_552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368" y="7600"/>
            <a:ext cx="817128" cy="10144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0" name="تجميع"/>
          <p:cNvGrpSpPr/>
          <p:nvPr/>
        </p:nvGrpSpPr>
        <p:grpSpPr>
          <a:xfrm>
            <a:off x="2958153" y="958690"/>
            <a:ext cx="3227694" cy="667058"/>
            <a:chOff x="0" y="0"/>
            <a:chExt cx="3227692" cy="667057"/>
          </a:xfrm>
        </p:grpSpPr>
        <p:sp>
          <p:nvSpPr>
            <p:cNvPr id="1608" name="اكتبي الخاصية التي تبرر كل عبارة"/>
            <p:cNvSpPr txBox="1"/>
            <p:nvPr/>
          </p:nvSpPr>
          <p:spPr>
            <a:xfrm>
              <a:off x="191285" y="112072"/>
              <a:ext cx="2845122" cy="554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000">
                  <a:solidFill>
                    <a:srgbClr val="F39212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/>
              <a:r>
                <a:t>اكتبي الخاصية التي تبرر كل عبارة</a:t>
              </a:r>
            </a:p>
          </p:txBody>
        </p:sp>
        <p:sp>
          <p:nvSpPr>
            <p:cNvPr id="1609" name="Google Shape;209;p19"/>
            <p:cNvSpPr/>
            <p:nvPr/>
          </p:nvSpPr>
          <p:spPr>
            <a:xfrm flipH="1">
              <a:off x="-1" y="-1"/>
              <a:ext cx="3227694" cy="597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8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2"/>
                    <a:pt x="2420" y="52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graphicFrame>
        <p:nvGraphicFramePr>
          <p:cNvPr id="1611" name="الجدول"/>
          <p:cNvGraphicFramePr/>
          <p:nvPr/>
        </p:nvGraphicFramePr>
        <p:xfrm>
          <a:off x="7045587" y="1808109"/>
          <a:ext cx="4895175" cy="260972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{4C3C2611-4C71-4FC5-86AE-919BDF0F9419}</a:tableStyleId>
              </a:tblPr>
              <a:tblGrid>
                <a:gridCol w="3312119"/>
                <a:gridCol w="1787956"/>
              </a:tblGrid>
              <a:tr h="427302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100">
                          <a:solidFill>
                            <a:schemeClr val="accent5">
                              <a:lumOff val="44000"/>
                            </a:schemeClr>
                          </a:solidFill>
                          <a:latin typeface="Nahdi-Black"/>
                          <a:ea typeface="Nahdi-Black"/>
                          <a:cs typeface="Nahdi-Black"/>
                          <a:sym typeface="Nahdi-Black"/>
                        </a:rPr>
                        <a:t>العبارة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DC5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000">
                          <a:solidFill>
                            <a:schemeClr val="accent5">
                              <a:lumOff val="44000"/>
                            </a:schemeClr>
                          </a:solidFill>
                          <a:latin typeface="Nahdi-Black"/>
                          <a:ea typeface="Nahdi-Black"/>
                          <a:cs typeface="Nahdi-Black"/>
                          <a:sym typeface="Nahdi-Black"/>
                        </a:rPr>
                        <a:t>الخاصية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4BAD60"/>
                    </a:solidFill>
                  </a:tcPr>
                </a:tc>
              </a:tr>
              <a:tr h="646081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646081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  <a:tr h="73145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1612" name="IMG_5605.png" descr="IMG_5605.png"/>
          <p:cNvPicPr>
            <a:picLocks noChangeAspect="1"/>
          </p:cNvPicPr>
          <p:nvPr/>
        </p:nvPicPr>
        <p:blipFill>
          <a:blip r:embed="rId5">
            <a:extLst/>
          </a:blip>
          <a:srcRect l="49772" t="15462" r="36318" b="80401"/>
          <a:stretch>
            <a:fillRect/>
          </a:stretch>
        </p:blipFill>
        <p:spPr>
          <a:xfrm>
            <a:off x="4406373" y="2375126"/>
            <a:ext cx="1822716" cy="40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3" name="IMG_5605.png" descr="IMG_5605.png"/>
          <p:cNvPicPr>
            <a:picLocks noChangeAspect="1"/>
          </p:cNvPicPr>
          <p:nvPr/>
        </p:nvPicPr>
        <p:blipFill>
          <a:blip r:embed="rId5">
            <a:extLst/>
          </a:blip>
          <a:srcRect l="46506" t="21993" r="36414" b="73070"/>
          <a:stretch>
            <a:fillRect/>
          </a:stretch>
        </p:blipFill>
        <p:spPr>
          <a:xfrm>
            <a:off x="5169492" y="2970987"/>
            <a:ext cx="1820931" cy="394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4" name="IMG_5605.png" descr="IMG_5605.png"/>
          <p:cNvPicPr>
            <a:picLocks noChangeAspect="1"/>
          </p:cNvPicPr>
          <p:nvPr/>
        </p:nvPicPr>
        <p:blipFill>
          <a:blip r:embed="rId5">
            <a:extLst/>
          </a:blip>
          <a:srcRect l="48708" t="27068" r="37731" b="68189"/>
          <a:stretch>
            <a:fillRect/>
          </a:stretch>
        </p:blipFill>
        <p:spPr>
          <a:xfrm>
            <a:off x="3807917" y="3002399"/>
            <a:ext cx="1411821" cy="370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5" name="IMG_5605.png" descr="IMG_5605.png"/>
          <p:cNvPicPr>
            <a:picLocks noChangeAspect="1"/>
          </p:cNvPicPr>
          <p:nvPr/>
        </p:nvPicPr>
        <p:blipFill>
          <a:blip r:embed="rId5">
            <a:extLst/>
          </a:blip>
          <a:srcRect l="46261" t="34157" r="35581" b="61056"/>
          <a:stretch>
            <a:fillRect/>
          </a:stretch>
        </p:blipFill>
        <p:spPr>
          <a:xfrm>
            <a:off x="4886248" y="3547744"/>
            <a:ext cx="2076387" cy="410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6" name="IMG_5605.png" descr="IMG_5605.png"/>
          <p:cNvPicPr>
            <a:picLocks noChangeAspect="1"/>
          </p:cNvPicPr>
          <p:nvPr/>
        </p:nvPicPr>
        <p:blipFill>
          <a:blip r:embed="rId5">
            <a:extLst/>
          </a:blip>
          <a:srcRect l="43035" t="39277" r="31837" b="57421"/>
          <a:stretch>
            <a:fillRect/>
          </a:stretch>
        </p:blipFill>
        <p:spPr>
          <a:xfrm>
            <a:off x="4147145" y="3900177"/>
            <a:ext cx="2771002" cy="272932"/>
          </a:xfrm>
          <a:prstGeom prst="rect">
            <a:avLst/>
          </a:prstGeom>
          <a:ln w="12700">
            <a:miter lim="400000"/>
          </a:ln>
        </p:spPr>
      </p:pic>
      <p:sp>
        <p:nvSpPr>
          <p:cNvPr id="1617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618" name="IMG_8650.png" descr="IMG_8650.png"/>
          <p:cNvPicPr>
            <a:picLocks noChangeAspect="1"/>
          </p:cNvPicPr>
          <p:nvPr/>
        </p:nvPicPr>
        <p:blipFill>
          <a:blip r:embed="rId6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21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22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23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24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632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625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626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631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627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628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629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630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pic>
        <p:nvPicPr>
          <p:cNvPr id="1633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635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36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637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38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639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pic>
        <p:nvPicPr>
          <p:cNvPr id="1640" name="IMG_5607.png" descr="IMG_5607.png"/>
          <p:cNvPicPr>
            <a:picLocks noChangeAspect="1"/>
          </p:cNvPicPr>
          <p:nvPr/>
        </p:nvPicPr>
        <p:blipFill>
          <a:blip r:embed="rId4">
            <a:extLst/>
          </a:blip>
          <a:srcRect l="7388" t="38177" r="7388" b="46269"/>
          <a:stretch>
            <a:fillRect/>
          </a:stretch>
        </p:blipFill>
        <p:spPr>
          <a:xfrm>
            <a:off x="1058939" y="864586"/>
            <a:ext cx="6251371" cy="855188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sp>
        <p:nvSpPr>
          <p:cNvPr id="1641" name="تجميع"/>
          <p:cNvSpPr/>
          <p:nvPr/>
        </p:nvSpPr>
        <p:spPr>
          <a:xfrm>
            <a:off x="1828456" y="2447892"/>
            <a:ext cx="5487087" cy="1811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70" y="0"/>
                </a:moveTo>
                <a:lnTo>
                  <a:pt x="9248" y="418"/>
                </a:lnTo>
                <a:lnTo>
                  <a:pt x="2026" y="835"/>
                </a:lnTo>
                <a:lnTo>
                  <a:pt x="1572" y="865"/>
                </a:lnTo>
                <a:lnTo>
                  <a:pt x="1338" y="925"/>
                </a:lnTo>
                <a:lnTo>
                  <a:pt x="1234" y="1015"/>
                </a:lnTo>
                <a:lnTo>
                  <a:pt x="1169" y="1044"/>
                </a:lnTo>
                <a:lnTo>
                  <a:pt x="1117" y="1074"/>
                </a:lnTo>
                <a:lnTo>
                  <a:pt x="1013" y="1164"/>
                </a:lnTo>
                <a:lnTo>
                  <a:pt x="909" y="1283"/>
                </a:lnTo>
                <a:lnTo>
                  <a:pt x="805" y="1432"/>
                </a:lnTo>
                <a:lnTo>
                  <a:pt x="714" y="1581"/>
                </a:lnTo>
                <a:lnTo>
                  <a:pt x="610" y="1730"/>
                </a:lnTo>
                <a:lnTo>
                  <a:pt x="532" y="1910"/>
                </a:lnTo>
                <a:lnTo>
                  <a:pt x="442" y="2088"/>
                </a:lnTo>
                <a:lnTo>
                  <a:pt x="377" y="2297"/>
                </a:lnTo>
                <a:lnTo>
                  <a:pt x="299" y="2506"/>
                </a:lnTo>
                <a:lnTo>
                  <a:pt x="247" y="2745"/>
                </a:lnTo>
                <a:lnTo>
                  <a:pt x="130" y="3222"/>
                </a:lnTo>
                <a:lnTo>
                  <a:pt x="65" y="3700"/>
                </a:lnTo>
                <a:lnTo>
                  <a:pt x="39" y="3968"/>
                </a:lnTo>
                <a:lnTo>
                  <a:pt x="13" y="4505"/>
                </a:lnTo>
                <a:lnTo>
                  <a:pt x="13" y="6325"/>
                </a:lnTo>
                <a:lnTo>
                  <a:pt x="0" y="14619"/>
                </a:lnTo>
                <a:lnTo>
                  <a:pt x="0" y="17722"/>
                </a:lnTo>
                <a:lnTo>
                  <a:pt x="39" y="18527"/>
                </a:lnTo>
                <a:lnTo>
                  <a:pt x="65" y="18796"/>
                </a:lnTo>
                <a:lnTo>
                  <a:pt x="78" y="18915"/>
                </a:lnTo>
                <a:lnTo>
                  <a:pt x="104" y="19034"/>
                </a:lnTo>
                <a:lnTo>
                  <a:pt x="143" y="19303"/>
                </a:lnTo>
                <a:lnTo>
                  <a:pt x="195" y="19541"/>
                </a:lnTo>
                <a:lnTo>
                  <a:pt x="247" y="19750"/>
                </a:lnTo>
                <a:lnTo>
                  <a:pt x="312" y="19989"/>
                </a:lnTo>
                <a:lnTo>
                  <a:pt x="390" y="20198"/>
                </a:lnTo>
                <a:lnTo>
                  <a:pt x="468" y="20407"/>
                </a:lnTo>
                <a:lnTo>
                  <a:pt x="545" y="20586"/>
                </a:lnTo>
                <a:lnTo>
                  <a:pt x="636" y="20765"/>
                </a:lnTo>
                <a:lnTo>
                  <a:pt x="727" y="20914"/>
                </a:lnTo>
                <a:lnTo>
                  <a:pt x="831" y="21063"/>
                </a:lnTo>
                <a:lnTo>
                  <a:pt x="870" y="21123"/>
                </a:lnTo>
                <a:lnTo>
                  <a:pt x="922" y="21182"/>
                </a:lnTo>
                <a:lnTo>
                  <a:pt x="1026" y="21302"/>
                </a:lnTo>
                <a:lnTo>
                  <a:pt x="1143" y="21391"/>
                </a:lnTo>
                <a:lnTo>
                  <a:pt x="1364" y="21540"/>
                </a:lnTo>
                <a:lnTo>
                  <a:pt x="1598" y="21600"/>
                </a:lnTo>
                <a:lnTo>
                  <a:pt x="4988" y="21600"/>
                </a:lnTo>
                <a:lnTo>
                  <a:pt x="19444" y="21570"/>
                </a:lnTo>
                <a:lnTo>
                  <a:pt x="20002" y="21570"/>
                </a:lnTo>
                <a:lnTo>
                  <a:pt x="20236" y="21511"/>
                </a:lnTo>
                <a:lnTo>
                  <a:pt x="20340" y="21451"/>
                </a:lnTo>
                <a:lnTo>
                  <a:pt x="20457" y="21362"/>
                </a:lnTo>
                <a:lnTo>
                  <a:pt x="20561" y="21272"/>
                </a:lnTo>
                <a:lnTo>
                  <a:pt x="20665" y="21182"/>
                </a:lnTo>
                <a:lnTo>
                  <a:pt x="20769" y="21063"/>
                </a:lnTo>
                <a:lnTo>
                  <a:pt x="20873" y="20914"/>
                </a:lnTo>
                <a:lnTo>
                  <a:pt x="20964" y="20765"/>
                </a:lnTo>
                <a:lnTo>
                  <a:pt x="21055" y="20586"/>
                </a:lnTo>
                <a:lnTo>
                  <a:pt x="21132" y="20407"/>
                </a:lnTo>
                <a:lnTo>
                  <a:pt x="21210" y="20198"/>
                </a:lnTo>
                <a:lnTo>
                  <a:pt x="21275" y="19989"/>
                </a:lnTo>
                <a:lnTo>
                  <a:pt x="21405" y="19541"/>
                </a:lnTo>
                <a:lnTo>
                  <a:pt x="21457" y="19303"/>
                </a:lnTo>
                <a:lnTo>
                  <a:pt x="21496" y="19064"/>
                </a:lnTo>
                <a:lnTo>
                  <a:pt x="21561" y="18557"/>
                </a:lnTo>
                <a:lnTo>
                  <a:pt x="21587" y="18020"/>
                </a:lnTo>
                <a:lnTo>
                  <a:pt x="21600" y="17513"/>
                </a:lnTo>
                <a:lnTo>
                  <a:pt x="21587" y="16469"/>
                </a:lnTo>
                <a:lnTo>
                  <a:pt x="21587" y="5042"/>
                </a:lnTo>
                <a:lnTo>
                  <a:pt x="21574" y="4535"/>
                </a:lnTo>
                <a:lnTo>
                  <a:pt x="21574" y="4266"/>
                </a:lnTo>
                <a:lnTo>
                  <a:pt x="21548" y="3998"/>
                </a:lnTo>
                <a:lnTo>
                  <a:pt x="21496" y="3491"/>
                </a:lnTo>
                <a:lnTo>
                  <a:pt x="21457" y="3252"/>
                </a:lnTo>
                <a:lnTo>
                  <a:pt x="21405" y="3013"/>
                </a:lnTo>
                <a:lnTo>
                  <a:pt x="21353" y="2775"/>
                </a:lnTo>
                <a:lnTo>
                  <a:pt x="21301" y="2566"/>
                </a:lnTo>
                <a:lnTo>
                  <a:pt x="21223" y="2357"/>
                </a:lnTo>
                <a:lnTo>
                  <a:pt x="21158" y="2148"/>
                </a:lnTo>
                <a:lnTo>
                  <a:pt x="21068" y="1969"/>
                </a:lnTo>
                <a:lnTo>
                  <a:pt x="20990" y="1790"/>
                </a:lnTo>
                <a:lnTo>
                  <a:pt x="20899" y="1641"/>
                </a:lnTo>
                <a:lnTo>
                  <a:pt x="20847" y="1551"/>
                </a:lnTo>
                <a:lnTo>
                  <a:pt x="20808" y="1492"/>
                </a:lnTo>
                <a:lnTo>
                  <a:pt x="20704" y="1372"/>
                </a:lnTo>
                <a:lnTo>
                  <a:pt x="20600" y="1253"/>
                </a:lnTo>
                <a:lnTo>
                  <a:pt x="20392" y="1074"/>
                </a:lnTo>
                <a:lnTo>
                  <a:pt x="20275" y="1015"/>
                </a:lnTo>
                <a:lnTo>
                  <a:pt x="20171" y="955"/>
                </a:lnTo>
                <a:lnTo>
                  <a:pt x="20054" y="955"/>
                </a:lnTo>
                <a:lnTo>
                  <a:pt x="19938" y="925"/>
                </a:lnTo>
                <a:lnTo>
                  <a:pt x="19483" y="984"/>
                </a:lnTo>
                <a:lnTo>
                  <a:pt x="18587" y="1104"/>
                </a:lnTo>
                <a:lnTo>
                  <a:pt x="16781" y="1313"/>
                </a:lnTo>
                <a:lnTo>
                  <a:pt x="18587" y="1134"/>
                </a:lnTo>
                <a:lnTo>
                  <a:pt x="19483" y="1015"/>
                </a:lnTo>
                <a:lnTo>
                  <a:pt x="19938" y="984"/>
                </a:lnTo>
                <a:lnTo>
                  <a:pt x="20054" y="984"/>
                </a:lnTo>
                <a:lnTo>
                  <a:pt x="20106" y="1015"/>
                </a:lnTo>
                <a:lnTo>
                  <a:pt x="20158" y="1015"/>
                </a:lnTo>
                <a:lnTo>
                  <a:pt x="20275" y="1074"/>
                </a:lnTo>
                <a:lnTo>
                  <a:pt x="20379" y="1134"/>
                </a:lnTo>
                <a:lnTo>
                  <a:pt x="20587" y="1313"/>
                </a:lnTo>
                <a:lnTo>
                  <a:pt x="20691" y="1402"/>
                </a:lnTo>
                <a:lnTo>
                  <a:pt x="20782" y="1551"/>
                </a:lnTo>
                <a:lnTo>
                  <a:pt x="20834" y="1611"/>
                </a:lnTo>
                <a:lnTo>
                  <a:pt x="20886" y="1701"/>
                </a:lnTo>
                <a:lnTo>
                  <a:pt x="20964" y="1850"/>
                </a:lnTo>
                <a:lnTo>
                  <a:pt x="21055" y="2029"/>
                </a:lnTo>
                <a:lnTo>
                  <a:pt x="21132" y="2208"/>
                </a:lnTo>
                <a:lnTo>
                  <a:pt x="21197" y="2387"/>
                </a:lnTo>
                <a:lnTo>
                  <a:pt x="21262" y="2596"/>
                </a:lnTo>
                <a:lnTo>
                  <a:pt x="21327" y="2834"/>
                </a:lnTo>
                <a:lnTo>
                  <a:pt x="21379" y="3043"/>
                </a:lnTo>
                <a:lnTo>
                  <a:pt x="21431" y="3282"/>
                </a:lnTo>
                <a:lnTo>
                  <a:pt x="21457" y="3520"/>
                </a:lnTo>
                <a:lnTo>
                  <a:pt x="21522" y="4028"/>
                </a:lnTo>
                <a:lnTo>
                  <a:pt x="21535" y="4266"/>
                </a:lnTo>
                <a:lnTo>
                  <a:pt x="21535" y="16469"/>
                </a:lnTo>
                <a:lnTo>
                  <a:pt x="21522" y="17513"/>
                </a:lnTo>
                <a:lnTo>
                  <a:pt x="21522" y="18020"/>
                </a:lnTo>
                <a:lnTo>
                  <a:pt x="21496" y="18527"/>
                </a:lnTo>
                <a:lnTo>
                  <a:pt x="21431" y="19004"/>
                </a:lnTo>
                <a:lnTo>
                  <a:pt x="21392" y="19243"/>
                </a:lnTo>
                <a:lnTo>
                  <a:pt x="21340" y="19452"/>
                </a:lnTo>
                <a:lnTo>
                  <a:pt x="21223" y="19900"/>
                </a:lnTo>
                <a:lnTo>
                  <a:pt x="21158" y="20079"/>
                </a:lnTo>
                <a:lnTo>
                  <a:pt x="21080" y="20288"/>
                </a:lnTo>
                <a:lnTo>
                  <a:pt x="20912" y="20616"/>
                </a:lnTo>
                <a:lnTo>
                  <a:pt x="20730" y="20914"/>
                </a:lnTo>
                <a:lnTo>
                  <a:pt x="20639" y="21033"/>
                </a:lnTo>
                <a:lnTo>
                  <a:pt x="20535" y="21123"/>
                </a:lnTo>
                <a:lnTo>
                  <a:pt x="20431" y="21212"/>
                </a:lnTo>
                <a:lnTo>
                  <a:pt x="20327" y="21272"/>
                </a:lnTo>
                <a:lnTo>
                  <a:pt x="20223" y="21332"/>
                </a:lnTo>
                <a:lnTo>
                  <a:pt x="20106" y="21362"/>
                </a:lnTo>
                <a:lnTo>
                  <a:pt x="20002" y="21391"/>
                </a:lnTo>
                <a:lnTo>
                  <a:pt x="19444" y="21391"/>
                </a:lnTo>
                <a:lnTo>
                  <a:pt x="4988" y="21362"/>
                </a:lnTo>
                <a:lnTo>
                  <a:pt x="1598" y="21362"/>
                </a:lnTo>
                <a:lnTo>
                  <a:pt x="1494" y="21332"/>
                </a:lnTo>
                <a:lnTo>
                  <a:pt x="1390" y="21302"/>
                </a:lnTo>
                <a:lnTo>
                  <a:pt x="1169" y="21182"/>
                </a:lnTo>
                <a:lnTo>
                  <a:pt x="1065" y="21093"/>
                </a:lnTo>
                <a:lnTo>
                  <a:pt x="974" y="20974"/>
                </a:lnTo>
                <a:lnTo>
                  <a:pt x="922" y="20944"/>
                </a:lnTo>
                <a:lnTo>
                  <a:pt x="870" y="20854"/>
                </a:lnTo>
                <a:lnTo>
                  <a:pt x="779" y="20735"/>
                </a:lnTo>
                <a:lnTo>
                  <a:pt x="688" y="20586"/>
                </a:lnTo>
                <a:lnTo>
                  <a:pt x="610" y="20407"/>
                </a:lnTo>
                <a:lnTo>
                  <a:pt x="532" y="20258"/>
                </a:lnTo>
                <a:lnTo>
                  <a:pt x="455" y="20049"/>
                </a:lnTo>
                <a:lnTo>
                  <a:pt x="390" y="19870"/>
                </a:lnTo>
                <a:lnTo>
                  <a:pt x="338" y="19631"/>
                </a:lnTo>
                <a:lnTo>
                  <a:pt x="273" y="19422"/>
                </a:lnTo>
                <a:lnTo>
                  <a:pt x="234" y="19213"/>
                </a:lnTo>
                <a:lnTo>
                  <a:pt x="195" y="18975"/>
                </a:lnTo>
                <a:lnTo>
                  <a:pt x="169" y="18855"/>
                </a:lnTo>
                <a:lnTo>
                  <a:pt x="156" y="18736"/>
                </a:lnTo>
                <a:lnTo>
                  <a:pt x="130" y="18498"/>
                </a:lnTo>
                <a:lnTo>
                  <a:pt x="117" y="18229"/>
                </a:lnTo>
                <a:lnTo>
                  <a:pt x="104" y="17722"/>
                </a:lnTo>
                <a:lnTo>
                  <a:pt x="104" y="14619"/>
                </a:lnTo>
                <a:lnTo>
                  <a:pt x="91" y="6325"/>
                </a:lnTo>
                <a:lnTo>
                  <a:pt x="91" y="4774"/>
                </a:lnTo>
                <a:lnTo>
                  <a:pt x="104" y="4505"/>
                </a:lnTo>
                <a:lnTo>
                  <a:pt x="104" y="4266"/>
                </a:lnTo>
                <a:lnTo>
                  <a:pt x="143" y="3759"/>
                </a:lnTo>
                <a:lnTo>
                  <a:pt x="221" y="3282"/>
                </a:lnTo>
                <a:lnTo>
                  <a:pt x="312" y="2834"/>
                </a:lnTo>
                <a:lnTo>
                  <a:pt x="377" y="2625"/>
                </a:lnTo>
                <a:lnTo>
                  <a:pt x="442" y="2416"/>
                </a:lnTo>
                <a:lnTo>
                  <a:pt x="585" y="2059"/>
                </a:lnTo>
                <a:lnTo>
                  <a:pt x="753" y="1730"/>
                </a:lnTo>
                <a:lnTo>
                  <a:pt x="948" y="1462"/>
                </a:lnTo>
                <a:lnTo>
                  <a:pt x="1039" y="1343"/>
                </a:lnTo>
                <a:lnTo>
                  <a:pt x="1143" y="1253"/>
                </a:lnTo>
                <a:lnTo>
                  <a:pt x="1247" y="1164"/>
                </a:lnTo>
                <a:lnTo>
                  <a:pt x="1351" y="1134"/>
                </a:lnTo>
                <a:lnTo>
                  <a:pt x="1572" y="1044"/>
                </a:lnTo>
                <a:lnTo>
                  <a:pt x="2026" y="1015"/>
                </a:lnTo>
                <a:lnTo>
                  <a:pt x="9248" y="537"/>
                </a:lnTo>
                <a:lnTo>
                  <a:pt x="1647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45" name="تجميع"/>
          <p:cNvGrpSpPr/>
          <p:nvPr/>
        </p:nvGrpSpPr>
        <p:grpSpPr>
          <a:xfrm>
            <a:off x="4953448" y="1899621"/>
            <a:ext cx="2341924" cy="995628"/>
            <a:chOff x="0" y="0"/>
            <a:chExt cx="2341923" cy="995627"/>
          </a:xfrm>
        </p:grpSpPr>
        <p:sp>
          <p:nvSpPr>
            <p:cNvPr id="1642" name="Google Shape;80;p16"/>
            <p:cNvSpPr/>
            <p:nvPr/>
          </p:nvSpPr>
          <p:spPr>
            <a:xfrm flipH="1">
              <a:off x="6631" y="3193"/>
              <a:ext cx="2297527" cy="989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4" y="0"/>
                  </a:moveTo>
                  <a:lnTo>
                    <a:pt x="13734" y="3166"/>
                  </a:lnTo>
                  <a:lnTo>
                    <a:pt x="4495" y="3166"/>
                  </a:lnTo>
                  <a:lnTo>
                    <a:pt x="4308" y="3212"/>
                  </a:lnTo>
                  <a:lnTo>
                    <a:pt x="3777" y="3445"/>
                  </a:lnTo>
                  <a:lnTo>
                    <a:pt x="3465" y="3584"/>
                  </a:lnTo>
                  <a:lnTo>
                    <a:pt x="3059" y="3817"/>
                  </a:lnTo>
                  <a:lnTo>
                    <a:pt x="2653" y="4097"/>
                  </a:lnTo>
                  <a:lnTo>
                    <a:pt x="2248" y="4469"/>
                  </a:lnTo>
                  <a:lnTo>
                    <a:pt x="1842" y="4888"/>
                  </a:lnTo>
                  <a:lnTo>
                    <a:pt x="1436" y="5400"/>
                  </a:lnTo>
                  <a:lnTo>
                    <a:pt x="1030" y="5959"/>
                  </a:lnTo>
                  <a:lnTo>
                    <a:pt x="874" y="6285"/>
                  </a:lnTo>
                  <a:lnTo>
                    <a:pt x="687" y="6610"/>
                  </a:lnTo>
                  <a:lnTo>
                    <a:pt x="562" y="6983"/>
                  </a:lnTo>
                  <a:lnTo>
                    <a:pt x="406" y="7355"/>
                  </a:lnTo>
                  <a:lnTo>
                    <a:pt x="281" y="7774"/>
                  </a:lnTo>
                  <a:lnTo>
                    <a:pt x="187" y="8240"/>
                  </a:lnTo>
                  <a:lnTo>
                    <a:pt x="125" y="8705"/>
                  </a:lnTo>
                  <a:lnTo>
                    <a:pt x="62" y="9171"/>
                  </a:lnTo>
                  <a:lnTo>
                    <a:pt x="0" y="9683"/>
                  </a:lnTo>
                  <a:lnTo>
                    <a:pt x="0" y="21600"/>
                  </a:lnTo>
                  <a:lnTo>
                    <a:pt x="62" y="21320"/>
                  </a:lnTo>
                  <a:lnTo>
                    <a:pt x="219" y="20529"/>
                  </a:lnTo>
                  <a:lnTo>
                    <a:pt x="374" y="20017"/>
                  </a:lnTo>
                  <a:lnTo>
                    <a:pt x="531" y="19412"/>
                  </a:lnTo>
                  <a:lnTo>
                    <a:pt x="749" y="18807"/>
                  </a:lnTo>
                  <a:lnTo>
                    <a:pt x="1030" y="18155"/>
                  </a:lnTo>
                  <a:lnTo>
                    <a:pt x="1342" y="17504"/>
                  </a:lnTo>
                  <a:lnTo>
                    <a:pt x="1717" y="16898"/>
                  </a:lnTo>
                  <a:lnTo>
                    <a:pt x="2154" y="16293"/>
                  </a:lnTo>
                  <a:lnTo>
                    <a:pt x="2372" y="16060"/>
                  </a:lnTo>
                  <a:lnTo>
                    <a:pt x="2622" y="15781"/>
                  </a:lnTo>
                  <a:lnTo>
                    <a:pt x="2903" y="15548"/>
                  </a:lnTo>
                  <a:lnTo>
                    <a:pt x="3184" y="15362"/>
                  </a:lnTo>
                  <a:lnTo>
                    <a:pt x="3496" y="15176"/>
                  </a:lnTo>
                  <a:lnTo>
                    <a:pt x="3808" y="14990"/>
                  </a:lnTo>
                  <a:lnTo>
                    <a:pt x="4120" y="14897"/>
                  </a:lnTo>
                  <a:lnTo>
                    <a:pt x="4495" y="14804"/>
                  </a:lnTo>
                  <a:lnTo>
                    <a:pt x="4869" y="14710"/>
                  </a:lnTo>
                  <a:lnTo>
                    <a:pt x="13734" y="14710"/>
                  </a:lnTo>
                  <a:lnTo>
                    <a:pt x="13734" y="17876"/>
                  </a:lnTo>
                  <a:lnTo>
                    <a:pt x="21600" y="8752"/>
                  </a:lnTo>
                  <a:lnTo>
                    <a:pt x="13734" y="0"/>
                  </a:ln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chemeClr val="accent5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1643" name="Google Shape;81;p16"/>
            <p:cNvSpPr/>
            <p:nvPr/>
          </p:nvSpPr>
          <p:spPr>
            <a:xfrm flipH="1">
              <a:off x="0" y="0"/>
              <a:ext cx="2310789" cy="995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24" y="0"/>
                  </a:moveTo>
                  <a:lnTo>
                    <a:pt x="13624" y="3192"/>
                  </a:lnTo>
                  <a:lnTo>
                    <a:pt x="4500" y="3237"/>
                  </a:lnTo>
                  <a:lnTo>
                    <a:pt x="4097" y="3377"/>
                  </a:lnTo>
                  <a:lnTo>
                    <a:pt x="3693" y="3561"/>
                  </a:lnTo>
                  <a:lnTo>
                    <a:pt x="3321" y="3747"/>
                  </a:lnTo>
                  <a:lnTo>
                    <a:pt x="2917" y="3978"/>
                  </a:lnTo>
                  <a:lnTo>
                    <a:pt x="2545" y="4255"/>
                  </a:lnTo>
                  <a:lnTo>
                    <a:pt x="2203" y="4579"/>
                  </a:lnTo>
                  <a:lnTo>
                    <a:pt x="1521" y="5319"/>
                  </a:lnTo>
                  <a:lnTo>
                    <a:pt x="1241" y="5735"/>
                  </a:lnTo>
                  <a:lnTo>
                    <a:pt x="962" y="6198"/>
                  </a:lnTo>
                  <a:lnTo>
                    <a:pt x="714" y="6707"/>
                  </a:lnTo>
                  <a:lnTo>
                    <a:pt x="497" y="7215"/>
                  </a:lnTo>
                  <a:lnTo>
                    <a:pt x="310" y="7771"/>
                  </a:lnTo>
                  <a:lnTo>
                    <a:pt x="186" y="8372"/>
                  </a:lnTo>
                  <a:lnTo>
                    <a:pt x="93" y="8973"/>
                  </a:lnTo>
                  <a:lnTo>
                    <a:pt x="31" y="9574"/>
                  </a:lnTo>
                  <a:lnTo>
                    <a:pt x="0" y="10176"/>
                  </a:lnTo>
                  <a:lnTo>
                    <a:pt x="0" y="12026"/>
                  </a:lnTo>
                  <a:lnTo>
                    <a:pt x="31" y="14477"/>
                  </a:lnTo>
                  <a:lnTo>
                    <a:pt x="62" y="12026"/>
                  </a:lnTo>
                  <a:lnTo>
                    <a:pt x="62" y="10176"/>
                  </a:lnTo>
                  <a:lnTo>
                    <a:pt x="93" y="9574"/>
                  </a:lnTo>
                  <a:lnTo>
                    <a:pt x="155" y="8973"/>
                  </a:lnTo>
                  <a:lnTo>
                    <a:pt x="248" y="8372"/>
                  </a:lnTo>
                  <a:lnTo>
                    <a:pt x="372" y="7817"/>
                  </a:lnTo>
                  <a:lnTo>
                    <a:pt x="559" y="7261"/>
                  </a:lnTo>
                  <a:lnTo>
                    <a:pt x="745" y="6753"/>
                  </a:lnTo>
                  <a:lnTo>
                    <a:pt x="993" y="6244"/>
                  </a:lnTo>
                  <a:lnTo>
                    <a:pt x="1272" y="5782"/>
                  </a:lnTo>
                  <a:lnTo>
                    <a:pt x="1583" y="5365"/>
                  </a:lnTo>
                  <a:lnTo>
                    <a:pt x="1893" y="4995"/>
                  </a:lnTo>
                  <a:lnTo>
                    <a:pt x="2235" y="4672"/>
                  </a:lnTo>
                  <a:lnTo>
                    <a:pt x="2576" y="4348"/>
                  </a:lnTo>
                  <a:lnTo>
                    <a:pt x="2948" y="4116"/>
                  </a:lnTo>
                  <a:lnTo>
                    <a:pt x="3321" y="3839"/>
                  </a:lnTo>
                  <a:lnTo>
                    <a:pt x="3724" y="3654"/>
                  </a:lnTo>
                  <a:lnTo>
                    <a:pt x="4097" y="3469"/>
                  </a:lnTo>
                  <a:lnTo>
                    <a:pt x="4500" y="3330"/>
                  </a:lnTo>
                  <a:lnTo>
                    <a:pt x="13686" y="3377"/>
                  </a:lnTo>
                  <a:lnTo>
                    <a:pt x="13748" y="3377"/>
                  </a:lnTo>
                  <a:lnTo>
                    <a:pt x="13748" y="290"/>
                  </a:lnTo>
                  <a:lnTo>
                    <a:pt x="17565" y="4579"/>
                  </a:lnTo>
                  <a:lnTo>
                    <a:pt x="21435" y="8835"/>
                  </a:lnTo>
                  <a:lnTo>
                    <a:pt x="13717" y="17781"/>
                  </a:lnTo>
                  <a:lnTo>
                    <a:pt x="13717" y="14708"/>
                  </a:lnTo>
                  <a:lnTo>
                    <a:pt x="5214" y="14708"/>
                  </a:lnTo>
                  <a:lnTo>
                    <a:pt x="4717" y="14754"/>
                  </a:lnTo>
                  <a:lnTo>
                    <a:pt x="4221" y="14847"/>
                  </a:lnTo>
                  <a:lnTo>
                    <a:pt x="3724" y="15032"/>
                  </a:lnTo>
                  <a:lnTo>
                    <a:pt x="3259" y="15310"/>
                  </a:lnTo>
                  <a:lnTo>
                    <a:pt x="2824" y="15633"/>
                  </a:lnTo>
                  <a:lnTo>
                    <a:pt x="2390" y="16049"/>
                  </a:lnTo>
                  <a:lnTo>
                    <a:pt x="2017" y="16512"/>
                  </a:lnTo>
                  <a:lnTo>
                    <a:pt x="1645" y="17021"/>
                  </a:lnTo>
                  <a:lnTo>
                    <a:pt x="1335" y="17622"/>
                  </a:lnTo>
                  <a:lnTo>
                    <a:pt x="1676" y="17067"/>
                  </a:lnTo>
                  <a:lnTo>
                    <a:pt x="2017" y="16558"/>
                  </a:lnTo>
                  <a:lnTo>
                    <a:pt x="2421" y="16096"/>
                  </a:lnTo>
                  <a:lnTo>
                    <a:pt x="2824" y="15679"/>
                  </a:lnTo>
                  <a:lnTo>
                    <a:pt x="3290" y="15356"/>
                  </a:lnTo>
                  <a:lnTo>
                    <a:pt x="3755" y="15124"/>
                  </a:lnTo>
                  <a:lnTo>
                    <a:pt x="4221" y="14940"/>
                  </a:lnTo>
                  <a:lnTo>
                    <a:pt x="4717" y="14847"/>
                  </a:lnTo>
                  <a:lnTo>
                    <a:pt x="5214" y="14801"/>
                  </a:lnTo>
                  <a:lnTo>
                    <a:pt x="13655" y="14801"/>
                  </a:lnTo>
                  <a:lnTo>
                    <a:pt x="13655" y="18039"/>
                  </a:lnTo>
                  <a:lnTo>
                    <a:pt x="13717" y="17946"/>
                  </a:lnTo>
                  <a:lnTo>
                    <a:pt x="21538" y="8880"/>
                  </a:lnTo>
                  <a:lnTo>
                    <a:pt x="21600" y="8834"/>
                  </a:lnTo>
                  <a:lnTo>
                    <a:pt x="21538" y="8788"/>
                  </a:lnTo>
                  <a:lnTo>
                    <a:pt x="17627" y="4394"/>
                  </a:lnTo>
                  <a:lnTo>
                    <a:pt x="13717" y="92"/>
                  </a:lnTo>
                  <a:lnTo>
                    <a:pt x="13624" y="0"/>
                  </a:lnTo>
                  <a:close/>
                  <a:moveTo>
                    <a:pt x="1335" y="17622"/>
                  </a:moveTo>
                  <a:lnTo>
                    <a:pt x="1024" y="18223"/>
                  </a:lnTo>
                  <a:lnTo>
                    <a:pt x="776" y="18825"/>
                  </a:lnTo>
                  <a:lnTo>
                    <a:pt x="528" y="19518"/>
                  </a:lnTo>
                  <a:lnTo>
                    <a:pt x="341" y="20166"/>
                  </a:lnTo>
                  <a:lnTo>
                    <a:pt x="155" y="20906"/>
                  </a:lnTo>
                  <a:lnTo>
                    <a:pt x="31" y="21600"/>
                  </a:lnTo>
                  <a:lnTo>
                    <a:pt x="186" y="20906"/>
                  </a:lnTo>
                  <a:lnTo>
                    <a:pt x="341" y="20213"/>
                  </a:lnTo>
                  <a:lnTo>
                    <a:pt x="559" y="19518"/>
                  </a:lnTo>
                  <a:lnTo>
                    <a:pt x="776" y="18871"/>
                  </a:lnTo>
                  <a:lnTo>
                    <a:pt x="1055" y="18223"/>
                  </a:lnTo>
                  <a:lnTo>
                    <a:pt x="1335" y="17622"/>
                  </a:lnTo>
                  <a:close/>
                </a:path>
              </a:pathLst>
            </a:custGeom>
            <a:solidFill>
              <a:srgbClr val="4BAD6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chemeClr val="accent5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1644" name="خصائص تطابق القطع المستقيمة"/>
            <p:cNvSpPr txBox="1"/>
            <p:nvPr/>
          </p:nvSpPr>
          <p:spPr>
            <a:xfrm>
              <a:off x="346838" y="222141"/>
              <a:ext cx="1995086" cy="551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خصائص تطابق القطع المستقيمة</a:t>
              </a:r>
            </a:p>
          </p:txBody>
        </p:sp>
      </p:grpSp>
      <p:sp>
        <p:nvSpPr>
          <p:cNvPr id="1646" name="مستطيل"/>
          <p:cNvSpPr/>
          <p:nvPr/>
        </p:nvSpPr>
        <p:spPr>
          <a:xfrm>
            <a:off x="1976639" y="2543337"/>
            <a:ext cx="247234" cy="170688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47" name="مستطيل مستدير الزوايا"/>
          <p:cNvSpPr/>
          <p:nvPr/>
        </p:nvSpPr>
        <p:spPr>
          <a:xfrm>
            <a:off x="3879833" y="1894937"/>
            <a:ext cx="1008541" cy="384220"/>
          </a:xfrm>
          <a:prstGeom prst="roundRect">
            <a:avLst>
              <a:gd name="adj" fmla="val 47598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648" name="نظرية 1-2"/>
          <p:cNvSpPr txBox="1"/>
          <p:nvPr/>
        </p:nvSpPr>
        <p:spPr>
          <a:xfrm>
            <a:off x="3470795" y="1916781"/>
            <a:ext cx="1826618" cy="340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accent5">
                    <a:lumOff val="44000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نظرية 1-2</a:t>
            </a:r>
          </a:p>
        </p:txBody>
      </p:sp>
      <p:pic>
        <p:nvPicPr>
          <p:cNvPr id="1649" name="IMG_5607.png" descr="IMG_5607.png"/>
          <p:cNvPicPr>
            <a:picLocks noChangeAspect="1"/>
          </p:cNvPicPr>
          <p:nvPr/>
        </p:nvPicPr>
        <p:blipFill>
          <a:blip r:embed="rId4">
            <a:extLst/>
          </a:blip>
          <a:srcRect l="17731" t="66292" r="8788" b="15146"/>
          <a:stretch>
            <a:fillRect/>
          </a:stretch>
        </p:blipFill>
        <p:spPr>
          <a:xfrm>
            <a:off x="1947476" y="2880773"/>
            <a:ext cx="5347859" cy="1012648"/>
          </a:xfrm>
          <a:prstGeom prst="rect">
            <a:avLst/>
          </a:prstGeom>
          <a:ln w="12700">
            <a:miter lim="400000"/>
          </a:ln>
        </p:spPr>
      </p:pic>
      <p:sp>
        <p:nvSpPr>
          <p:cNvPr id="1650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651" name="IMG_4445.png" descr="IMG_4445.png"/>
          <p:cNvPicPr>
            <a:picLocks noChangeAspect="1"/>
          </p:cNvPicPr>
          <p:nvPr/>
        </p:nvPicPr>
        <p:blipFill>
          <a:blip r:embed="rId5">
            <a:alphaModFix amt="17346"/>
            <a:extLst/>
          </a:blip>
          <a:stretch>
            <a:fillRect/>
          </a:stretch>
        </p:blipFill>
        <p:spPr>
          <a:xfrm>
            <a:off x="129371" y="-128150"/>
            <a:ext cx="1115147" cy="111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2" name="IMG_8650.png" descr="IMG_8650.png"/>
          <p:cNvPicPr>
            <a:picLocks noChangeAspect="1"/>
          </p:cNvPicPr>
          <p:nvPr/>
        </p:nvPicPr>
        <p:blipFill>
          <a:blip r:embed="rId6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55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56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57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58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666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659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660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665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661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662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663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664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pic>
        <p:nvPicPr>
          <p:cNvPr id="1667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669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70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671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72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673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sp>
        <p:nvSpPr>
          <p:cNvPr id="1674" name="مستطيل"/>
          <p:cNvSpPr/>
          <p:nvPr/>
        </p:nvSpPr>
        <p:spPr>
          <a:xfrm>
            <a:off x="1976639" y="2543337"/>
            <a:ext cx="247234" cy="170688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675" name="IMG_5608.png" descr="IMG_5608.png"/>
          <p:cNvPicPr>
            <a:picLocks noChangeAspect="1"/>
          </p:cNvPicPr>
          <p:nvPr/>
        </p:nvPicPr>
        <p:blipFill>
          <a:blip r:embed="rId4">
            <a:extLst/>
          </a:blip>
          <a:srcRect l="15709" t="12967" r="30174" b="73761"/>
          <a:stretch>
            <a:fillRect/>
          </a:stretch>
        </p:blipFill>
        <p:spPr>
          <a:xfrm>
            <a:off x="2387405" y="1059550"/>
            <a:ext cx="5046329" cy="927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6" name="IMG_5608.png" descr="IMG_5608.png"/>
          <p:cNvPicPr>
            <a:picLocks noChangeAspect="1"/>
          </p:cNvPicPr>
          <p:nvPr/>
        </p:nvPicPr>
        <p:blipFill>
          <a:blip r:embed="rId4">
            <a:extLst/>
          </a:blip>
          <a:srcRect l="30019" t="25832" r="44173" b="56644"/>
          <a:stretch>
            <a:fillRect/>
          </a:stretch>
        </p:blipFill>
        <p:spPr>
          <a:xfrm>
            <a:off x="264520" y="1784294"/>
            <a:ext cx="2172797" cy="110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7" name="IMG_5608.png" descr="IMG_5608.png"/>
          <p:cNvPicPr>
            <a:picLocks noChangeAspect="1"/>
          </p:cNvPicPr>
          <p:nvPr/>
        </p:nvPicPr>
        <p:blipFill>
          <a:blip r:embed="rId4">
            <a:extLst/>
          </a:blip>
          <a:srcRect l="17342" t="44921" r="30096" b="12864"/>
          <a:stretch>
            <a:fillRect/>
          </a:stretch>
        </p:blipFill>
        <p:spPr>
          <a:xfrm>
            <a:off x="2543663" y="2013019"/>
            <a:ext cx="4844466" cy="2916756"/>
          </a:xfrm>
          <a:prstGeom prst="rect">
            <a:avLst/>
          </a:prstGeom>
          <a:ln w="12700">
            <a:miter lim="400000"/>
          </a:ln>
        </p:spPr>
      </p:pic>
      <p:sp>
        <p:nvSpPr>
          <p:cNvPr id="1678" name="مستطيل مستدير الزوايا"/>
          <p:cNvSpPr/>
          <p:nvPr/>
        </p:nvSpPr>
        <p:spPr>
          <a:xfrm>
            <a:off x="6270394" y="618803"/>
            <a:ext cx="1008540" cy="384221"/>
          </a:xfrm>
          <a:prstGeom prst="roundRect">
            <a:avLst>
              <a:gd name="adj" fmla="val 47598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679" name="مثال 2"/>
          <p:cNvSpPr txBox="1"/>
          <p:nvPr/>
        </p:nvSpPr>
        <p:spPr>
          <a:xfrm>
            <a:off x="5861355" y="640647"/>
            <a:ext cx="1826618" cy="34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accent5">
                    <a:lumOff val="44000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 2</a:t>
            </a:r>
          </a:p>
        </p:txBody>
      </p:sp>
      <p:sp>
        <p:nvSpPr>
          <p:cNvPr id="1680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681" name="IMG_8650.png" descr="IMG_8650.png"/>
          <p:cNvPicPr>
            <a:picLocks noChangeAspect="1"/>
          </p:cNvPicPr>
          <p:nvPr/>
        </p:nvPicPr>
        <p:blipFill>
          <a:blip r:embed="rId5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84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85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86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87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695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688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689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694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690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691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692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693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pic>
        <p:nvPicPr>
          <p:cNvPr id="1696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698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99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700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701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702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sp>
        <p:nvSpPr>
          <p:cNvPr id="1703" name="مستطيل مستدير الزوايا"/>
          <p:cNvSpPr/>
          <p:nvPr/>
        </p:nvSpPr>
        <p:spPr>
          <a:xfrm>
            <a:off x="5513916" y="758894"/>
            <a:ext cx="1711658" cy="404385"/>
          </a:xfrm>
          <a:prstGeom prst="roundRect">
            <a:avLst>
              <a:gd name="adj" fmla="val 50000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704" name="تحقق من فهمك 2"/>
          <p:cNvSpPr txBox="1"/>
          <p:nvPr/>
        </p:nvSpPr>
        <p:spPr>
          <a:xfrm>
            <a:off x="5192301" y="752247"/>
            <a:ext cx="2354889" cy="44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200">
                <a:solidFill>
                  <a:schemeClr val="accent5">
                    <a:lumOff val="44000"/>
                  </a:schemeClr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تحقق من فهمك 2</a:t>
            </a:r>
          </a:p>
        </p:txBody>
      </p:sp>
      <p:grpSp>
        <p:nvGrpSpPr>
          <p:cNvPr id="1707" name="تجميع"/>
          <p:cNvGrpSpPr/>
          <p:nvPr/>
        </p:nvGrpSpPr>
        <p:grpSpPr>
          <a:xfrm>
            <a:off x="2263781" y="744792"/>
            <a:ext cx="1094853" cy="1094854"/>
            <a:chOff x="0" y="0"/>
            <a:chExt cx="1094852" cy="1094852"/>
          </a:xfrm>
        </p:grpSpPr>
        <p:sp>
          <p:nvSpPr>
            <p:cNvPr id="1705" name="شكل"/>
            <p:cNvSpPr/>
            <p:nvPr/>
          </p:nvSpPr>
          <p:spPr>
            <a:xfrm rot="18900000">
              <a:off x="5908" y="314766"/>
              <a:ext cx="1083036" cy="465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DC55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06" name="صفحة 62"/>
            <p:cNvSpPr txBox="1"/>
            <p:nvPr/>
          </p:nvSpPr>
          <p:spPr>
            <a:xfrm rot="18900000">
              <a:off x="20126" y="439489"/>
              <a:ext cx="1048614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صفحة 62</a:t>
              </a:r>
            </a:p>
          </p:txBody>
        </p:sp>
      </p:grpSp>
      <p:graphicFrame>
        <p:nvGraphicFramePr>
          <p:cNvPr id="1708" name="الجدول"/>
          <p:cNvGraphicFramePr/>
          <p:nvPr/>
        </p:nvGraphicFramePr>
        <p:xfrm>
          <a:off x="7416136" y="2362238"/>
          <a:ext cx="5311260" cy="25102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{2708684C-4D16-4618-839F-0558EEFCDFE6}</a:tableStyleId>
              </a:tblPr>
              <a:tblGrid>
                <a:gridCol w="2642929"/>
                <a:gridCol w="2642929"/>
              </a:tblGrid>
              <a:tr h="351317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5">
                              <a:lumOff val="44000"/>
                            </a:schemeClr>
                          </a:solidFill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العبارات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DC5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5">
                              <a:lumOff val="44000"/>
                            </a:schemeClr>
                          </a:solidFill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المبررات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4BAD60"/>
                    </a:solidFill>
                  </a:tcPr>
                </a:tc>
              </a:tr>
              <a:tr h="339350">
                <a:tc rowSpan="5"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9350">
                <a:tc vMerge="1">
                  <a:tcPr/>
                </a:tc>
                <a:tc vMerge="1">
                  <a:tcPr/>
                </a:tc>
              </a:tr>
              <a:tr h="339350">
                <a:tc vMerge="1">
                  <a:tcPr/>
                </a:tc>
                <a:tc vMerge="1">
                  <a:tcPr/>
                </a:tc>
              </a:tr>
              <a:tr h="339350">
                <a:tc vMerge="1">
                  <a:tcPr/>
                </a:tc>
                <a:tc vMerge="1">
                  <a:tcPr/>
                </a:tc>
              </a:tr>
              <a:tr h="776799"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pic>
        <p:nvPicPr>
          <p:cNvPr id="1709" name="IMG_5609.png" descr="IMG_5609.png"/>
          <p:cNvPicPr>
            <a:picLocks noChangeAspect="1"/>
          </p:cNvPicPr>
          <p:nvPr/>
        </p:nvPicPr>
        <p:blipFill>
          <a:blip r:embed="rId4">
            <a:extLst/>
          </a:blip>
          <a:srcRect l="34763" t="52079" r="3966" b="26454"/>
          <a:stretch>
            <a:fillRect/>
          </a:stretch>
        </p:blipFill>
        <p:spPr>
          <a:xfrm>
            <a:off x="3721202" y="1286260"/>
            <a:ext cx="3702137" cy="9722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2" name="IMG_5609.png"/>
          <p:cNvGrpSpPr/>
          <p:nvPr/>
        </p:nvGrpSpPr>
        <p:grpSpPr>
          <a:xfrm>
            <a:off x="200949" y="841059"/>
            <a:ext cx="1843227" cy="2020240"/>
            <a:chOff x="0" y="0"/>
            <a:chExt cx="1843225" cy="2020239"/>
          </a:xfrm>
        </p:grpSpPr>
        <p:pic>
          <p:nvPicPr>
            <p:cNvPr id="1711" name="IMG_5609.png" descr="IMG_560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8788" t="41497" r="68204" b="24691"/>
            <a:stretch>
              <a:fillRect/>
            </a:stretch>
          </p:blipFill>
          <p:spPr>
            <a:xfrm>
              <a:off x="50800" y="50800"/>
              <a:ext cx="1741626" cy="19186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10" name="IMG_5609.png" descr="IMG_5609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1843227" cy="2020241"/>
            </a:xfrm>
            <a:prstGeom prst="rect">
              <a:avLst/>
            </a:prstGeom>
            <a:effectLst/>
          </p:spPr>
        </p:pic>
      </p:grpSp>
      <p:sp>
        <p:nvSpPr>
          <p:cNvPr id="1713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714" name="IMG_8650.png" descr="IMG_8650.png"/>
          <p:cNvPicPr>
            <a:picLocks noChangeAspect="1"/>
          </p:cNvPicPr>
          <p:nvPr/>
        </p:nvPicPr>
        <p:blipFill>
          <a:blip r:embed="rId6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17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18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19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20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728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721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722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727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723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724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725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726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pic>
        <p:nvPicPr>
          <p:cNvPr id="1729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731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732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733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734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735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sp>
        <p:nvSpPr>
          <p:cNvPr id="1736" name="مستطيل مستدير الزوايا"/>
          <p:cNvSpPr/>
          <p:nvPr/>
        </p:nvSpPr>
        <p:spPr>
          <a:xfrm>
            <a:off x="5513916" y="758894"/>
            <a:ext cx="1711658" cy="404385"/>
          </a:xfrm>
          <a:prstGeom prst="roundRect">
            <a:avLst>
              <a:gd name="adj" fmla="val 50000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737" name="مهارات التفكير العليا"/>
          <p:cNvSpPr txBox="1"/>
          <p:nvPr/>
        </p:nvSpPr>
        <p:spPr>
          <a:xfrm>
            <a:off x="5192301" y="840504"/>
            <a:ext cx="2354889" cy="44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200">
                <a:solidFill>
                  <a:schemeClr val="accent5">
                    <a:lumOff val="44000"/>
                  </a:schemeClr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مهارات التفكير العليا</a:t>
            </a:r>
          </a:p>
        </p:txBody>
      </p:sp>
      <p:grpSp>
        <p:nvGrpSpPr>
          <p:cNvPr id="1740" name="تجميع"/>
          <p:cNvGrpSpPr/>
          <p:nvPr/>
        </p:nvGrpSpPr>
        <p:grpSpPr>
          <a:xfrm>
            <a:off x="652548" y="542022"/>
            <a:ext cx="1094854" cy="1094853"/>
            <a:chOff x="0" y="0"/>
            <a:chExt cx="1094852" cy="1094852"/>
          </a:xfrm>
        </p:grpSpPr>
        <p:sp>
          <p:nvSpPr>
            <p:cNvPr id="1738" name="شكل"/>
            <p:cNvSpPr/>
            <p:nvPr/>
          </p:nvSpPr>
          <p:spPr>
            <a:xfrm rot="18900000">
              <a:off x="5908" y="314766"/>
              <a:ext cx="1083036" cy="465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DC55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39" name="صفحة 64"/>
            <p:cNvSpPr txBox="1"/>
            <p:nvPr/>
          </p:nvSpPr>
          <p:spPr>
            <a:xfrm rot="18900000">
              <a:off x="20126" y="439489"/>
              <a:ext cx="1048614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صفحة 64</a:t>
              </a:r>
            </a:p>
          </p:txBody>
        </p:sp>
      </p:grpSp>
      <p:pic>
        <p:nvPicPr>
          <p:cNvPr id="1741" name="IMG_5610.png" descr="IMG_5610.png"/>
          <p:cNvPicPr>
            <a:picLocks noChangeAspect="1"/>
          </p:cNvPicPr>
          <p:nvPr/>
        </p:nvPicPr>
        <p:blipFill>
          <a:blip r:embed="rId4">
            <a:extLst/>
          </a:blip>
          <a:srcRect l="26830" t="44402" r="6066" b="44402"/>
          <a:stretch>
            <a:fillRect/>
          </a:stretch>
        </p:blipFill>
        <p:spPr>
          <a:xfrm>
            <a:off x="1374877" y="1347760"/>
            <a:ext cx="6048382" cy="756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2" name="IMG_5610.png" descr="IMG_5610.png"/>
          <p:cNvPicPr>
            <a:picLocks noChangeAspect="1"/>
          </p:cNvPicPr>
          <p:nvPr/>
        </p:nvPicPr>
        <p:blipFill>
          <a:blip r:embed="rId4">
            <a:extLst/>
          </a:blip>
          <a:srcRect l="6765" t="43676" r="73570" b="41186"/>
          <a:stretch>
            <a:fillRect/>
          </a:stretch>
        </p:blipFill>
        <p:spPr>
          <a:xfrm>
            <a:off x="283015" y="1962348"/>
            <a:ext cx="2112245" cy="1218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3" name="IMG_2380.jpeg" descr="IMG_2380.jpeg"/>
          <p:cNvPicPr>
            <a:picLocks noChangeAspect="1"/>
          </p:cNvPicPr>
          <p:nvPr/>
        </p:nvPicPr>
        <p:blipFill>
          <a:blip r:embed="rId5">
            <a:extLst/>
          </a:blip>
          <a:srcRect l="25513" t="71672" r="16222" b="0"/>
          <a:stretch>
            <a:fillRect/>
          </a:stretch>
        </p:blipFill>
        <p:spPr>
          <a:xfrm>
            <a:off x="2093717" y="3273265"/>
            <a:ext cx="5189218" cy="1302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4" name="IMG_1963.jpeg" descr="IMG_1963.jpeg"/>
          <p:cNvPicPr>
            <a:picLocks noChangeAspect="1"/>
          </p:cNvPicPr>
          <p:nvPr/>
        </p:nvPicPr>
        <p:blipFill>
          <a:blip r:embed="rId6">
            <a:extLst/>
          </a:blip>
          <a:srcRect l="24047" t="0" r="24047" b="0"/>
          <a:stretch>
            <a:fillRect/>
          </a:stretch>
        </p:blipFill>
        <p:spPr>
          <a:xfrm flipH="1">
            <a:off x="7590417" y="3690943"/>
            <a:ext cx="696464" cy="124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IMG_5610.png" descr="IMG_5610.png"/>
          <p:cNvPicPr>
            <a:picLocks noChangeAspect="1"/>
          </p:cNvPicPr>
          <p:nvPr/>
        </p:nvPicPr>
        <p:blipFill>
          <a:blip r:embed="rId4">
            <a:extLst/>
          </a:blip>
          <a:srcRect l="21231" t="60275" r="9332" b="17740"/>
          <a:stretch>
            <a:fillRect/>
          </a:stretch>
        </p:blipFill>
        <p:spPr>
          <a:xfrm>
            <a:off x="2518770" y="2142412"/>
            <a:ext cx="4764273" cy="113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746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747" name="IMG_1909.jpeg" descr="IMG_190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7836" y="60920"/>
            <a:ext cx="825552" cy="867708"/>
          </a:xfrm>
          <a:prstGeom prst="rect">
            <a:avLst/>
          </a:prstGeom>
          <a:ln w="12700">
            <a:miter lim="400000"/>
          </a:ln>
        </p:spPr>
      </p:pic>
      <p:sp>
        <p:nvSpPr>
          <p:cNvPr id="1748" name="التفكير الناقد"/>
          <p:cNvSpPr txBox="1"/>
          <p:nvPr/>
        </p:nvSpPr>
        <p:spPr>
          <a:xfrm>
            <a:off x="640860" y="87212"/>
            <a:ext cx="1396480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التفكير الناقد</a:t>
            </a:r>
          </a:p>
        </p:txBody>
      </p:sp>
      <p:pic>
        <p:nvPicPr>
          <p:cNvPr id="1749" name="IMG_8650.png" descr="IMG_8650.png"/>
          <p:cNvPicPr>
            <a:picLocks noChangeAspect="1"/>
          </p:cNvPicPr>
          <p:nvPr/>
        </p:nvPicPr>
        <p:blipFill>
          <a:blip r:embed="rId8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52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53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54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55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763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756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757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762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758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759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760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761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pic>
        <p:nvPicPr>
          <p:cNvPr id="1764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766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767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768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769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770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sp>
        <p:nvSpPr>
          <p:cNvPr id="1771" name="مستطيل مستدير الزوايا"/>
          <p:cNvSpPr/>
          <p:nvPr/>
        </p:nvSpPr>
        <p:spPr>
          <a:xfrm>
            <a:off x="5545933" y="1042002"/>
            <a:ext cx="1711657" cy="404385"/>
          </a:xfrm>
          <a:prstGeom prst="roundRect">
            <a:avLst>
              <a:gd name="adj" fmla="val 50000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772" name="تدريب على اختبار"/>
          <p:cNvSpPr txBox="1"/>
          <p:nvPr/>
        </p:nvSpPr>
        <p:spPr>
          <a:xfrm>
            <a:off x="5224317" y="1050840"/>
            <a:ext cx="2354889" cy="44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200">
                <a:solidFill>
                  <a:schemeClr val="accent5">
                    <a:lumOff val="44000"/>
                  </a:schemeClr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تدريب على اختبار</a:t>
            </a:r>
          </a:p>
        </p:txBody>
      </p:sp>
      <p:grpSp>
        <p:nvGrpSpPr>
          <p:cNvPr id="1775" name="تجميع"/>
          <p:cNvGrpSpPr/>
          <p:nvPr/>
        </p:nvGrpSpPr>
        <p:grpSpPr>
          <a:xfrm>
            <a:off x="879035" y="696768"/>
            <a:ext cx="1094853" cy="1094853"/>
            <a:chOff x="0" y="0"/>
            <a:chExt cx="1094852" cy="1094852"/>
          </a:xfrm>
        </p:grpSpPr>
        <p:sp>
          <p:nvSpPr>
            <p:cNvPr id="1773" name="شكل"/>
            <p:cNvSpPr/>
            <p:nvPr/>
          </p:nvSpPr>
          <p:spPr>
            <a:xfrm rot="18900000">
              <a:off x="5908" y="314766"/>
              <a:ext cx="1083036" cy="465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DC55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74" name="صفحة 65"/>
            <p:cNvSpPr txBox="1"/>
            <p:nvPr/>
          </p:nvSpPr>
          <p:spPr>
            <a:xfrm rot="18900000">
              <a:off x="20126" y="439489"/>
              <a:ext cx="1048614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صفحة 65</a:t>
              </a:r>
            </a:p>
          </p:txBody>
        </p:sp>
      </p:grpSp>
      <p:pic>
        <p:nvPicPr>
          <p:cNvPr id="1776" name="IMG_5611.png" descr="IMG_5611.png"/>
          <p:cNvPicPr>
            <a:picLocks noChangeAspect="1"/>
          </p:cNvPicPr>
          <p:nvPr/>
        </p:nvPicPr>
        <p:blipFill>
          <a:blip r:embed="rId4">
            <a:extLst/>
          </a:blip>
          <a:srcRect l="49539" t="35999" r="10576" b="42950"/>
          <a:stretch>
            <a:fillRect/>
          </a:stretch>
        </p:blipFill>
        <p:spPr>
          <a:xfrm>
            <a:off x="2318684" y="1794065"/>
            <a:ext cx="4997658" cy="1977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7" name="IMG_1968.jpeg" descr="IMG_1968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844056" y="3649579"/>
            <a:ext cx="2028385" cy="1258998"/>
          </a:xfrm>
          <a:prstGeom prst="rect">
            <a:avLst/>
          </a:prstGeom>
          <a:ln w="12700">
            <a:miter lim="400000"/>
          </a:ln>
        </p:spPr>
      </p:pic>
      <p:sp>
        <p:nvSpPr>
          <p:cNvPr id="1778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779" name="IMG_8650.png" descr="IMG_8650.png"/>
          <p:cNvPicPr>
            <a:picLocks noChangeAspect="1"/>
          </p:cNvPicPr>
          <p:nvPr/>
        </p:nvPicPr>
        <p:blipFill>
          <a:blip r:embed="rId6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82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83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84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85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793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786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787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792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788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789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790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791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pic>
        <p:nvPicPr>
          <p:cNvPr id="1794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796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797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798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799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800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sp>
        <p:nvSpPr>
          <p:cNvPr id="1801" name="مستطيل مستدير الزوايا"/>
          <p:cNvSpPr/>
          <p:nvPr/>
        </p:nvSpPr>
        <p:spPr>
          <a:xfrm>
            <a:off x="5557290" y="1090027"/>
            <a:ext cx="1711658" cy="404385"/>
          </a:xfrm>
          <a:prstGeom prst="roundRect">
            <a:avLst>
              <a:gd name="adj" fmla="val 50000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chemeClr val="accent5">
                    <a:lumOff val="44000"/>
                  </a:schemeClr>
                </a:solidFill>
                <a:latin typeface="Aref_Menna Bold"/>
                <a:ea typeface="Aref_Menna Bold"/>
                <a:cs typeface="Aref_Menna Bold"/>
                <a:sym typeface="Aref_Menna Bold"/>
              </a:defRPr>
            </a:pPr>
          </a:p>
        </p:txBody>
      </p:sp>
      <p:sp>
        <p:nvSpPr>
          <p:cNvPr id="1802" name="تدريب على اختبار"/>
          <p:cNvSpPr txBox="1"/>
          <p:nvPr/>
        </p:nvSpPr>
        <p:spPr>
          <a:xfrm>
            <a:off x="5235674" y="1078003"/>
            <a:ext cx="2354890" cy="332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200">
                <a:solidFill>
                  <a:schemeClr val="accent5">
                    <a:lumOff val="44000"/>
                  </a:schemeClr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تدريب على اختبار</a:t>
            </a:r>
          </a:p>
        </p:txBody>
      </p:sp>
      <p:grpSp>
        <p:nvGrpSpPr>
          <p:cNvPr id="1805" name="تجميع"/>
          <p:cNvGrpSpPr/>
          <p:nvPr/>
        </p:nvGrpSpPr>
        <p:grpSpPr>
          <a:xfrm>
            <a:off x="879035" y="696768"/>
            <a:ext cx="1094853" cy="1094853"/>
            <a:chOff x="0" y="0"/>
            <a:chExt cx="1094852" cy="1094852"/>
          </a:xfrm>
        </p:grpSpPr>
        <p:sp>
          <p:nvSpPr>
            <p:cNvPr id="1803" name="شكل"/>
            <p:cNvSpPr/>
            <p:nvPr/>
          </p:nvSpPr>
          <p:spPr>
            <a:xfrm rot="18900000">
              <a:off x="5908" y="314766"/>
              <a:ext cx="1083036" cy="465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DC55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804" name="صفحة 65"/>
            <p:cNvSpPr txBox="1"/>
            <p:nvPr/>
          </p:nvSpPr>
          <p:spPr>
            <a:xfrm rot="18900000">
              <a:off x="20126" y="439489"/>
              <a:ext cx="1048614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صفحة 65</a:t>
              </a:r>
            </a:p>
          </p:txBody>
        </p:sp>
      </p:grpSp>
      <p:pic>
        <p:nvPicPr>
          <p:cNvPr id="1806" name="IMG_5611.png" descr="IMG_5611.png"/>
          <p:cNvPicPr>
            <a:picLocks noChangeAspect="1"/>
          </p:cNvPicPr>
          <p:nvPr/>
        </p:nvPicPr>
        <p:blipFill>
          <a:blip r:embed="rId4">
            <a:extLst/>
          </a:blip>
          <a:srcRect l="8980" t="35999" r="53535" b="42950"/>
          <a:stretch>
            <a:fillRect/>
          </a:stretch>
        </p:blipFill>
        <p:spPr>
          <a:xfrm>
            <a:off x="2277197" y="1798236"/>
            <a:ext cx="4726567" cy="1989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7" name="IMG_1968.jpeg" descr="IMG_1968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844056" y="3649579"/>
            <a:ext cx="2028385" cy="1258998"/>
          </a:xfrm>
          <a:prstGeom prst="rect">
            <a:avLst/>
          </a:prstGeom>
          <a:ln w="12700">
            <a:miter lim="400000"/>
          </a:ln>
        </p:spPr>
      </p:pic>
      <p:sp>
        <p:nvSpPr>
          <p:cNvPr id="1808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809" name="IMG_8650.png" descr="IMG_8650.png"/>
          <p:cNvPicPr>
            <a:picLocks noChangeAspect="1"/>
          </p:cNvPicPr>
          <p:nvPr/>
        </p:nvPicPr>
        <p:blipFill>
          <a:blip r:embed="rId6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2055;p44"/>
          <p:cNvSpPr/>
          <p:nvPr/>
        </p:nvSpPr>
        <p:spPr>
          <a:xfrm flipH="1">
            <a:off x="6328781" y="215714"/>
            <a:ext cx="2625915" cy="1013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56" y="2136"/>
                </a:moveTo>
                <a:lnTo>
                  <a:pt x="0" y="16109"/>
                </a:lnTo>
                <a:lnTo>
                  <a:pt x="1108" y="15925"/>
                </a:lnTo>
                <a:lnTo>
                  <a:pt x="5982" y="15376"/>
                </a:lnTo>
                <a:lnTo>
                  <a:pt x="12258" y="15986"/>
                </a:lnTo>
                <a:lnTo>
                  <a:pt x="12000" y="19403"/>
                </a:lnTo>
                <a:lnTo>
                  <a:pt x="12074" y="21539"/>
                </a:lnTo>
                <a:lnTo>
                  <a:pt x="12443" y="21600"/>
                </a:lnTo>
                <a:lnTo>
                  <a:pt x="20751" y="14888"/>
                </a:lnTo>
                <a:lnTo>
                  <a:pt x="21600" y="11593"/>
                </a:lnTo>
                <a:lnTo>
                  <a:pt x="14769" y="1525"/>
                </a:lnTo>
                <a:lnTo>
                  <a:pt x="13034" y="2624"/>
                </a:lnTo>
                <a:lnTo>
                  <a:pt x="12739" y="5003"/>
                </a:lnTo>
                <a:lnTo>
                  <a:pt x="2880" y="0"/>
                </a:lnTo>
                <a:close/>
              </a:path>
            </a:pathLst>
          </a:cu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12" name="Google Shape;2056;p44"/>
          <p:cNvSpPr/>
          <p:nvPr/>
        </p:nvSpPr>
        <p:spPr>
          <a:xfrm flipH="1" rot="21472434">
            <a:off x="6336672" y="240883"/>
            <a:ext cx="2615240" cy="984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40" y="641"/>
                </a:moveTo>
                <a:lnTo>
                  <a:pt x="13540" y="1488"/>
                </a:lnTo>
                <a:lnTo>
                  <a:pt x="13261" y="1709"/>
                </a:lnTo>
                <a:lnTo>
                  <a:pt x="12980" y="2000"/>
                </a:lnTo>
                <a:lnTo>
                  <a:pt x="12747" y="2218"/>
                </a:lnTo>
                <a:lnTo>
                  <a:pt x="12512" y="2578"/>
                </a:lnTo>
                <a:lnTo>
                  <a:pt x="12517" y="1876"/>
                </a:lnTo>
                <a:lnTo>
                  <a:pt x="13078" y="1293"/>
                </a:lnTo>
                <a:lnTo>
                  <a:pt x="13640" y="641"/>
                </a:lnTo>
                <a:close/>
                <a:moveTo>
                  <a:pt x="13539" y="1699"/>
                </a:moveTo>
                <a:lnTo>
                  <a:pt x="13487" y="2403"/>
                </a:lnTo>
                <a:lnTo>
                  <a:pt x="13440" y="2405"/>
                </a:lnTo>
                <a:lnTo>
                  <a:pt x="13206" y="2693"/>
                </a:lnTo>
                <a:lnTo>
                  <a:pt x="12926" y="2985"/>
                </a:lnTo>
                <a:lnTo>
                  <a:pt x="12456" y="3704"/>
                </a:lnTo>
                <a:lnTo>
                  <a:pt x="12456" y="3774"/>
                </a:lnTo>
                <a:lnTo>
                  <a:pt x="12502" y="3772"/>
                </a:lnTo>
                <a:lnTo>
                  <a:pt x="13017" y="3192"/>
                </a:lnTo>
                <a:lnTo>
                  <a:pt x="13485" y="2614"/>
                </a:lnTo>
                <a:lnTo>
                  <a:pt x="13516" y="4509"/>
                </a:lnTo>
                <a:lnTo>
                  <a:pt x="12408" y="3986"/>
                </a:lnTo>
                <a:lnTo>
                  <a:pt x="12458" y="3423"/>
                </a:lnTo>
                <a:lnTo>
                  <a:pt x="12510" y="2789"/>
                </a:lnTo>
                <a:lnTo>
                  <a:pt x="12978" y="2210"/>
                </a:lnTo>
                <a:lnTo>
                  <a:pt x="13539" y="1699"/>
                </a:lnTo>
                <a:close/>
                <a:moveTo>
                  <a:pt x="1848" y="2256"/>
                </a:moveTo>
                <a:lnTo>
                  <a:pt x="1677" y="6125"/>
                </a:lnTo>
                <a:lnTo>
                  <a:pt x="1508" y="9923"/>
                </a:lnTo>
                <a:lnTo>
                  <a:pt x="1461" y="9996"/>
                </a:lnTo>
                <a:lnTo>
                  <a:pt x="1129" y="10991"/>
                </a:lnTo>
                <a:lnTo>
                  <a:pt x="843" y="11984"/>
                </a:lnTo>
                <a:lnTo>
                  <a:pt x="602" y="13046"/>
                </a:lnTo>
                <a:lnTo>
                  <a:pt x="409" y="14107"/>
                </a:lnTo>
                <a:lnTo>
                  <a:pt x="478" y="11224"/>
                </a:lnTo>
                <a:lnTo>
                  <a:pt x="764" y="10231"/>
                </a:lnTo>
                <a:lnTo>
                  <a:pt x="1004" y="9169"/>
                </a:lnTo>
                <a:lnTo>
                  <a:pt x="1244" y="8107"/>
                </a:lnTo>
                <a:lnTo>
                  <a:pt x="1438" y="7047"/>
                </a:lnTo>
                <a:lnTo>
                  <a:pt x="1439" y="6977"/>
                </a:lnTo>
                <a:lnTo>
                  <a:pt x="1393" y="6978"/>
                </a:lnTo>
                <a:lnTo>
                  <a:pt x="1345" y="7050"/>
                </a:lnTo>
                <a:lnTo>
                  <a:pt x="480" y="10873"/>
                </a:lnTo>
                <a:lnTo>
                  <a:pt x="550" y="7992"/>
                </a:lnTo>
                <a:lnTo>
                  <a:pt x="1123" y="5865"/>
                </a:lnTo>
                <a:lnTo>
                  <a:pt x="1743" y="3806"/>
                </a:lnTo>
                <a:lnTo>
                  <a:pt x="1743" y="3735"/>
                </a:lnTo>
                <a:lnTo>
                  <a:pt x="1696" y="3736"/>
                </a:lnTo>
                <a:lnTo>
                  <a:pt x="1651" y="3668"/>
                </a:lnTo>
                <a:lnTo>
                  <a:pt x="1650" y="3738"/>
                </a:lnTo>
                <a:lnTo>
                  <a:pt x="1318" y="4663"/>
                </a:lnTo>
                <a:lnTo>
                  <a:pt x="1032" y="5587"/>
                </a:lnTo>
                <a:lnTo>
                  <a:pt x="553" y="7570"/>
                </a:lnTo>
                <a:lnTo>
                  <a:pt x="623" y="4547"/>
                </a:lnTo>
                <a:lnTo>
                  <a:pt x="858" y="4188"/>
                </a:lnTo>
                <a:lnTo>
                  <a:pt x="1046" y="3830"/>
                </a:lnTo>
                <a:lnTo>
                  <a:pt x="1423" y="3114"/>
                </a:lnTo>
                <a:lnTo>
                  <a:pt x="1848" y="2256"/>
                </a:lnTo>
                <a:close/>
                <a:moveTo>
                  <a:pt x="21222" y="9501"/>
                </a:moveTo>
                <a:lnTo>
                  <a:pt x="20886" y="10918"/>
                </a:lnTo>
                <a:lnTo>
                  <a:pt x="20597" y="12333"/>
                </a:lnTo>
                <a:lnTo>
                  <a:pt x="18817" y="14503"/>
                </a:lnTo>
                <a:lnTo>
                  <a:pt x="19574" y="12720"/>
                </a:lnTo>
                <a:lnTo>
                  <a:pt x="20283" y="10939"/>
                </a:lnTo>
                <a:lnTo>
                  <a:pt x="20284" y="10799"/>
                </a:lnTo>
                <a:lnTo>
                  <a:pt x="21222" y="9501"/>
                </a:lnTo>
                <a:close/>
                <a:moveTo>
                  <a:pt x="13118" y="13793"/>
                </a:moveTo>
                <a:lnTo>
                  <a:pt x="12741" y="14579"/>
                </a:lnTo>
                <a:lnTo>
                  <a:pt x="12318" y="15297"/>
                </a:lnTo>
                <a:lnTo>
                  <a:pt x="11158" y="15479"/>
                </a:lnTo>
                <a:lnTo>
                  <a:pt x="11534" y="14763"/>
                </a:lnTo>
                <a:lnTo>
                  <a:pt x="11911" y="14048"/>
                </a:lnTo>
                <a:lnTo>
                  <a:pt x="13118" y="13793"/>
                </a:lnTo>
                <a:close/>
                <a:moveTo>
                  <a:pt x="11678" y="14126"/>
                </a:moveTo>
                <a:lnTo>
                  <a:pt x="11302" y="14771"/>
                </a:lnTo>
                <a:lnTo>
                  <a:pt x="11065" y="15483"/>
                </a:lnTo>
                <a:lnTo>
                  <a:pt x="10043" y="15589"/>
                </a:lnTo>
                <a:lnTo>
                  <a:pt x="10280" y="14948"/>
                </a:lnTo>
                <a:lnTo>
                  <a:pt x="10610" y="14304"/>
                </a:lnTo>
                <a:lnTo>
                  <a:pt x="11678" y="14126"/>
                </a:lnTo>
                <a:close/>
                <a:moveTo>
                  <a:pt x="10378" y="14313"/>
                </a:moveTo>
                <a:lnTo>
                  <a:pt x="10237" y="14599"/>
                </a:lnTo>
                <a:lnTo>
                  <a:pt x="10094" y="14955"/>
                </a:lnTo>
                <a:lnTo>
                  <a:pt x="9904" y="15665"/>
                </a:lnTo>
                <a:lnTo>
                  <a:pt x="8836" y="15772"/>
                </a:lnTo>
                <a:lnTo>
                  <a:pt x="9119" y="15130"/>
                </a:lnTo>
                <a:lnTo>
                  <a:pt x="9449" y="14486"/>
                </a:lnTo>
                <a:lnTo>
                  <a:pt x="9450" y="14417"/>
                </a:lnTo>
                <a:lnTo>
                  <a:pt x="10378" y="14313"/>
                </a:lnTo>
                <a:close/>
                <a:moveTo>
                  <a:pt x="1507" y="10064"/>
                </a:moveTo>
                <a:lnTo>
                  <a:pt x="1443" y="12244"/>
                </a:lnTo>
                <a:lnTo>
                  <a:pt x="872" y="14160"/>
                </a:lnTo>
                <a:lnTo>
                  <a:pt x="346" y="16145"/>
                </a:lnTo>
                <a:lnTo>
                  <a:pt x="408" y="14247"/>
                </a:lnTo>
                <a:lnTo>
                  <a:pt x="407" y="14318"/>
                </a:lnTo>
                <a:lnTo>
                  <a:pt x="454" y="14245"/>
                </a:lnTo>
                <a:lnTo>
                  <a:pt x="694" y="13184"/>
                </a:lnTo>
                <a:lnTo>
                  <a:pt x="935" y="12121"/>
                </a:lnTo>
                <a:lnTo>
                  <a:pt x="1507" y="10064"/>
                </a:lnTo>
                <a:close/>
                <a:moveTo>
                  <a:pt x="9310" y="14491"/>
                </a:moveTo>
                <a:lnTo>
                  <a:pt x="8980" y="15135"/>
                </a:lnTo>
                <a:lnTo>
                  <a:pt x="8696" y="15847"/>
                </a:lnTo>
                <a:lnTo>
                  <a:pt x="7535" y="16029"/>
                </a:lnTo>
                <a:lnTo>
                  <a:pt x="8196" y="14601"/>
                </a:lnTo>
                <a:lnTo>
                  <a:pt x="9310" y="14491"/>
                </a:lnTo>
                <a:close/>
                <a:moveTo>
                  <a:pt x="8010" y="14678"/>
                </a:moveTo>
                <a:lnTo>
                  <a:pt x="7443" y="16032"/>
                </a:lnTo>
                <a:lnTo>
                  <a:pt x="6327" y="16284"/>
                </a:lnTo>
                <a:lnTo>
                  <a:pt x="6611" y="15571"/>
                </a:lnTo>
                <a:lnTo>
                  <a:pt x="6895" y="14928"/>
                </a:lnTo>
                <a:lnTo>
                  <a:pt x="6896" y="14859"/>
                </a:lnTo>
                <a:lnTo>
                  <a:pt x="7732" y="14688"/>
                </a:lnTo>
                <a:close/>
                <a:moveTo>
                  <a:pt x="13630" y="13635"/>
                </a:moveTo>
                <a:lnTo>
                  <a:pt x="13479" y="15115"/>
                </a:lnTo>
                <a:lnTo>
                  <a:pt x="13479" y="15185"/>
                </a:lnTo>
                <a:lnTo>
                  <a:pt x="13008" y="16045"/>
                </a:lnTo>
                <a:lnTo>
                  <a:pt x="12536" y="17045"/>
                </a:lnTo>
                <a:lnTo>
                  <a:pt x="12501" y="15642"/>
                </a:lnTo>
                <a:lnTo>
                  <a:pt x="12548" y="15499"/>
                </a:lnTo>
                <a:lnTo>
                  <a:pt x="12503" y="15360"/>
                </a:lnTo>
                <a:lnTo>
                  <a:pt x="12784" y="14999"/>
                </a:lnTo>
                <a:lnTo>
                  <a:pt x="13019" y="14569"/>
                </a:lnTo>
                <a:lnTo>
                  <a:pt x="13255" y="14140"/>
                </a:lnTo>
                <a:lnTo>
                  <a:pt x="13490" y="13710"/>
                </a:lnTo>
                <a:lnTo>
                  <a:pt x="13630" y="13635"/>
                </a:lnTo>
                <a:close/>
                <a:moveTo>
                  <a:pt x="6756" y="14864"/>
                </a:moveTo>
                <a:lnTo>
                  <a:pt x="6472" y="15576"/>
                </a:lnTo>
                <a:lnTo>
                  <a:pt x="6188" y="16289"/>
                </a:lnTo>
                <a:lnTo>
                  <a:pt x="5213" y="16534"/>
                </a:lnTo>
                <a:lnTo>
                  <a:pt x="5401" y="16176"/>
                </a:lnTo>
                <a:lnTo>
                  <a:pt x="5637" y="15676"/>
                </a:lnTo>
                <a:lnTo>
                  <a:pt x="5826" y="15178"/>
                </a:lnTo>
                <a:lnTo>
                  <a:pt x="5827" y="15107"/>
                </a:lnTo>
                <a:lnTo>
                  <a:pt x="5734" y="15110"/>
                </a:lnTo>
                <a:lnTo>
                  <a:pt x="5403" y="15895"/>
                </a:lnTo>
                <a:lnTo>
                  <a:pt x="5261" y="16251"/>
                </a:lnTo>
                <a:lnTo>
                  <a:pt x="5072" y="16609"/>
                </a:lnTo>
                <a:lnTo>
                  <a:pt x="4934" y="16614"/>
                </a:lnTo>
                <a:lnTo>
                  <a:pt x="3771" y="17007"/>
                </a:lnTo>
                <a:lnTo>
                  <a:pt x="2562" y="17471"/>
                </a:lnTo>
                <a:lnTo>
                  <a:pt x="2705" y="16904"/>
                </a:lnTo>
                <a:lnTo>
                  <a:pt x="2848" y="16408"/>
                </a:lnTo>
                <a:lnTo>
                  <a:pt x="3227" y="15410"/>
                </a:lnTo>
                <a:lnTo>
                  <a:pt x="4249" y="15234"/>
                </a:lnTo>
                <a:lnTo>
                  <a:pt x="3871" y="16090"/>
                </a:lnTo>
                <a:lnTo>
                  <a:pt x="3540" y="16944"/>
                </a:lnTo>
                <a:lnTo>
                  <a:pt x="3539" y="17015"/>
                </a:lnTo>
                <a:lnTo>
                  <a:pt x="3585" y="17014"/>
                </a:lnTo>
                <a:lnTo>
                  <a:pt x="4010" y="16085"/>
                </a:lnTo>
                <a:lnTo>
                  <a:pt x="4341" y="15231"/>
                </a:lnTo>
                <a:lnTo>
                  <a:pt x="6756" y="14864"/>
                </a:lnTo>
                <a:close/>
                <a:moveTo>
                  <a:pt x="1439" y="12735"/>
                </a:moveTo>
                <a:lnTo>
                  <a:pt x="1329" y="14986"/>
                </a:lnTo>
                <a:lnTo>
                  <a:pt x="332" y="17901"/>
                </a:lnTo>
                <a:lnTo>
                  <a:pt x="342" y="16638"/>
                </a:lnTo>
                <a:lnTo>
                  <a:pt x="914" y="14721"/>
                </a:lnTo>
                <a:lnTo>
                  <a:pt x="1439" y="12735"/>
                </a:lnTo>
                <a:close/>
                <a:moveTo>
                  <a:pt x="3087" y="15486"/>
                </a:moveTo>
                <a:lnTo>
                  <a:pt x="2852" y="15916"/>
                </a:lnTo>
                <a:lnTo>
                  <a:pt x="2709" y="16413"/>
                </a:lnTo>
                <a:lnTo>
                  <a:pt x="2566" y="16979"/>
                </a:lnTo>
                <a:lnTo>
                  <a:pt x="2469" y="17545"/>
                </a:lnTo>
                <a:lnTo>
                  <a:pt x="1490" y="18001"/>
                </a:lnTo>
                <a:lnTo>
                  <a:pt x="1635" y="17363"/>
                </a:lnTo>
                <a:lnTo>
                  <a:pt x="1825" y="16724"/>
                </a:lnTo>
                <a:lnTo>
                  <a:pt x="2062" y="16155"/>
                </a:lnTo>
                <a:lnTo>
                  <a:pt x="2298" y="15584"/>
                </a:lnTo>
                <a:lnTo>
                  <a:pt x="3087" y="15486"/>
                </a:lnTo>
                <a:close/>
                <a:moveTo>
                  <a:pt x="2159" y="15589"/>
                </a:moveTo>
                <a:lnTo>
                  <a:pt x="1922" y="16160"/>
                </a:lnTo>
                <a:lnTo>
                  <a:pt x="1686" y="16800"/>
                </a:lnTo>
                <a:lnTo>
                  <a:pt x="1542" y="17367"/>
                </a:lnTo>
                <a:lnTo>
                  <a:pt x="1398" y="18004"/>
                </a:lnTo>
                <a:lnTo>
                  <a:pt x="419" y="18601"/>
                </a:lnTo>
                <a:lnTo>
                  <a:pt x="1463" y="15685"/>
                </a:lnTo>
                <a:lnTo>
                  <a:pt x="1509" y="15683"/>
                </a:lnTo>
                <a:lnTo>
                  <a:pt x="2159" y="15589"/>
                </a:lnTo>
                <a:close/>
                <a:moveTo>
                  <a:pt x="13964" y="700"/>
                </a:moveTo>
                <a:lnTo>
                  <a:pt x="15804" y="2601"/>
                </a:lnTo>
                <a:lnTo>
                  <a:pt x="17597" y="4574"/>
                </a:lnTo>
                <a:lnTo>
                  <a:pt x="19390" y="6687"/>
                </a:lnTo>
                <a:lnTo>
                  <a:pt x="21135" y="8802"/>
                </a:lnTo>
                <a:lnTo>
                  <a:pt x="19307" y="11255"/>
                </a:lnTo>
                <a:lnTo>
                  <a:pt x="17479" y="13637"/>
                </a:lnTo>
                <a:lnTo>
                  <a:pt x="13779" y="18265"/>
                </a:lnTo>
                <a:lnTo>
                  <a:pt x="13834" y="17139"/>
                </a:lnTo>
                <a:lnTo>
                  <a:pt x="13862" y="13627"/>
                </a:lnTo>
                <a:lnTo>
                  <a:pt x="13817" y="13488"/>
                </a:lnTo>
                <a:lnTo>
                  <a:pt x="13724" y="13420"/>
                </a:lnTo>
                <a:lnTo>
                  <a:pt x="13679" y="13282"/>
                </a:lnTo>
                <a:lnTo>
                  <a:pt x="13633" y="13213"/>
                </a:lnTo>
                <a:lnTo>
                  <a:pt x="13588" y="13144"/>
                </a:lnTo>
                <a:lnTo>
                  <a:pt x="13355" y="13153"/>
                </a:lnTo>
                <a:lnTo>
                  <a:pt x="11916" y="13344"/>
                </a:lnTo>
                <a:lnTo>
                  <a:pt x="10430" y="13538"/>
                </a:lnTo>
                <a:lnTo>
                  <a:pt x="7550" y="14132"/>
                </a:lnTo>
                <a:lnTo>
                  <a:pt x="1746" y="15112"/>
                </a:lnTo>
                <a:lnTo>
                  <a:pt x="1983" y="8503"/>
                </a:lnTo>
                <a:lnTo>
                  <a:pt x="2056" y="5199"/>
                </a:lnTo>
                <a:lnTo>
                  <a:pt x="2128" y="1896"/>
                </a:lnTo>
                <a:lnTo>
                  <a:pt x="2822" y="2152"/>
                </a:lnTo>
                <a:lnTo>
                  <a:pt x="3516" y="2407"/>
                </a:lnTo>
                <a:lnTo>
                  <a:pt x="4997" y="2776"/>
                </a:lnTo>
                <a:lnTo>
                  <a:pt x="6432" y="3076"/>
                </a:lnTo>
                <a:lnTo>
                  <a:pt x="7867" y="3446"/>
                </a:lnTo>
                <a:lnTo>
                  <a:pt x="9254" y="3888"/>
                </a:lnTo>
                <a:lnTo>
                  <a:pt x="10689" y="4329"/>
                </a:lnTo>
                <a:lnTo>
                  <a:pt x="12077" y="4771"/>
                </a:lnTo>
                <a:lnTo>
                  <a:pt x="12771" y="4886"/>
                </a:lnTo>
                <a:lnTo>
                  <a:pt x="13466" y="5002"/>
                </a:lnTo>
                <a:lnTo>
                  <a:pt x="13560" y="4929"/>
                </a:lnTo>
                <a:lnTo>
                  <a:pt x="13605" y="4997"/>
                </a:lnTo>
                <a:lnTo>
                  <a:pt x="13698" y="4994"/>
                </a:lnTo>
                <a:lnTo>
                  <a:pt x="13745" y="4923"/>
                </a:lnTo>
                <a:lnTo>
                  <a:pt x="13793" y="4780"/>
                </a:lnTo>
                <a:lnTo>
                  <a:pt x="13948" y="2738"/>
                </a:lnTo>
                <a:lnTo>
                  <a:pt x="14003" y="1682"/>
                </a:lnTo>
                <a:lnTo>
                  <a:pt x="13964" y="700"/>
                </a:lnTo>
                <a:close/>
                <a:moveTo>
                  <a:pt x="20003" y="11230"/>
                </a:moveTo>
                <a:lnTo>
                  <a:pt x="19247" y="13013"/>
                </a:lnTo>
                <a:lnTo>
                  <a:pt x="18490" y="14865"/>
                </a:lnTo>
                <a:lnTo>
                  <a:pt x="17272" y="16314"/>
                </a:lnTo>
                <a:lnTo>
                  <a:pt x="17886" y="14958"/>
                </a:lnTo>
                <a:lnTo>
                  <a:pt x="18546" y="13599"/>
                </a:lnTo>
                <a:lnTo>
                  <a:pt x="18547" y="13530"/>
                </a:lnTo>
                <a:lnTo>
                  <a:pt x="18501" y="13461"/>
                </a:lnTo>
                <a:lnTo>
                  <a:pt x="18454" y="13533"/>
                </a:lnTo>
                <a:lnTo>
                  <a:pt x="18031" y="14250"/>
                </a:lnTo>
                <a:lnTo>
                  <a:pt x="17700" y="14965"/>
                </a:lnTo>
                <a:lnTo>
                  <a:pt x="17324" y="15751"/>
                </a:lnTo>
                <a:lnTo>
                  <a:pt x="17038" y="16603"/>
                </a:lnTo>
                <a:lnTo>
                  <a:pt x="15494" y="18344"/>
                </a:lnTo>
                <a:lnTo>
                  <a:pt x="15870" y="17699"/>
                </a:lnTo>
                <a:lnTo>
                  <a:pt x="16247" y="16982"/>
                </a:lnTo>
                <a:lnTo>
                  <a:pt x="16531" y="16270"/>
                </a:lnTo>
                <a:lnTo>
                  <a:pt x="16815" y="15557"/>
                </a:lnTo>
                <a:lnTo>
                  <a:pt x="16815" y="15488"/>
                </a:lnTo>
                <a:lnTo>
                  <a:pt x="16769" y="15419"/>
                </a:lnTo>
                <a:lnTo>
                  <a:pt x="18409" y="13394"/>
                </a:lnTo>
                <a:lnTo>
                  <a:pt x="20003" y="11230"/>
                </a:lnTo>
                <a:close/>
                <a:moveTo>
                  <a:pt x="13476" y="15466"/>
                </a:moveTo>
                <a:lnTo>
                  <a:pt x="13417" y="17014"/>
                </a:lnTo>
                <a:lnTo>
                  <a:pt x="13452" y="18558"/>
                </a:lnTo>
                <a:lnTo>
                  <a:pt x="13119" y="19553"/>
                </a:lnTo>
                <a:lnTo>
                  <a:pt x="12695" y="20481"/>
                </a:lnTo>
                <a:lnTo>
                  <a:pt x="12609" y="19571"/>
                </a:lnTo>
                <a:lnTo>
                  <a:pt x="12570" y="18589"/>
                </a:lnTo>
                <a:lnTo>
                  <a:pt x="13372" y="16944"/>
                </a:lnTo>
                <a:lnTo>
                  <a:pt x="13372" y="16875"/>
                </a:lnTo>
                <a:lnTo>
                  <a:pt x="13326" y="16805"/>
                </a:lnTo>
                <a:lnTo>
                  <a:pt x="13280" y="16807"/>
                </a:lnTo>
                <a:lnTo>
                  <a:pt x="12903" y="17593"/>
                </a:lnTo>
                <a:lnTo>
                  <a:pt x="12572" y="18308"/>
                </a:lnTo>
                <a:lnTo>
                  <a:pt x="12534" y="17326"/>
                </a:lnTo>
                <a:lnTo>
                  <a:pt x="13005" y="16396"/>
                </a:lnTo>
                <a:lnTo>
                  <a:pt x="13476" y="15466"/>
                </a:lnTo>
                <a:close/>
                <a:moveTo>
                  <a:pt x="13831" y="3"/>
                </a:moveTo>
                <a:lnTo>
                  <a:pt x="13176" y="658"/>
                </a:lnTo>
                <a:lnTo>
                  <a:pt x="12522" y="1313"/>
                </a:lnTo>
                <a:lnTo>
                  <a:pt x="12429" y="1316"/>
                </a:lnTo>
                <a:lnTo>
                  <a:pt x="12382" y="1389"/>
                </a:lnTo>
                <a:lnTo>
                  <a:pt x="12335" y="1531"/>
                </a:lnTo>
                <a:lnTo>
                  <a:pt x="12287" y="1603"/>
                </a:lnTo>
                <a:lnTo>
                  <a:pt x="12240" y="1745"/>
                </a:lnTo>
                <a:lnTo>
                  <a:pt x="12285" y="1884"/>
                </a:lnTo>
                <a:lnTo>
                  <a:pt x="12184" y="2871"/>
                </a:lnTo>
                <a:lnTo>
                  <a:pt x="12084" y="3857"/>
                </a:lnTo>
                <a:lnTo>
                  <a:pt x="9863" y="3235"/>
                </a:lnTo>
                <a:lnTo>
                  <a:pt x="7641" y="2752"/>
                </a:lnTo>
                <a:lnTo>
                  <a:pt x="4864" y="1938"/>
                </a:lnTo>
                <a:lnTo>
                  <a:pt x="3475" y="1636"/>
                </a:lnTo>
                <a:lnTo>
                  <a:pt x="2734" y="1593"/>
                </a:lnTo>
                <a:lnTo>
                  <a:pt x="2038" y="1548"/>
                </a:lnTo>
                <a:lnTo>
                  <a:pt x="1945" y="1551"/>
                </a:lnTo>
                <a:lnTo>
                  <a:pt x="1146" y="2983"/>
                </a:lnTo>
                <a:lnTo>
                  <a:pt x="769" y="3629"/>
                </a:lnTo>
                <a:lnTo>
                  <a:pt x="628" y="3915"/>
                </a:lnTo>
                <a:lnTo>
                  <a:pt x="487" y="4271"/>
                </a:lnTo>
                <a:lnTo>
                  <a:pt x="440" y="4273"/>
                </a:lnTo>
                <a:lnTo>
                  <a:pt x="439" y="4413"/>
                </a:lnTo>
                <a:lnTo>
                  <a:pt x="286" y="6174"/>
                </a:lnTo>
                <a:lnTo>
                  <a:pt x="225" y="8003"/>
                </a:lnTo>
                <a:lnTo>
                  <a:pt x="57" y="11591"/>
                </a:lnTo>
                <a:lnTo>
                  <a:pt x="0" y="18826"/>
                </a:lnTo>
                <a:lnTo>
                  <a:pt x="46" y="18965"/>
                </a:lnTo>
                <a:lnTo>
                  <a:pt x="91" y="19035"/>
                </a:lnTo>
                <a:lnTo>
                  <a:pt x="277" y="19028"/>
                </a:lnTo>
                <a:lnTo>
                  <a:pt x="1766" y="18343"/>
                </a:lnTo>
                <a:lnTo>
                  <a:pt x="3302" y="17726"/>
                </a:lnTo>
                <a:lnTo>
                  <a:pt x="4836" y="17179"/>
                </a:lnTo>
                <a:lnTo>
                  <a:pt x="6416" y="16772"/>
                </a:lnTo>
                <a:lnTo>
                  <a:pt x="7903" y="16508"/>
                </a:lnTo>
                <a:lnTo>
                  <a:pt x="9342" y="16317"/>
                </a:lnTo>
                <a:lnTo>
                  <a:pt x="10828" y="16052"/>
                </a:lnTo>
                <a:lnTo>
                  <a:pt x="12314" y="15789"/>
                </a:lnTo>
                <a:lnTo>
                  <a:pt x="12215" y="16565"/>
                </a:lnTo>
                <a:lnTo>
                  <a:pt x="12202" y="18321"/>
                </a:lnTo>
                <a:lnTo>
                  <a:pt x="12241" y="19162"/>
                </a:lnTo>
                <a:lnTo>
                  <a:pt x="12194" y="19235"/>
                </a:lnTo>
                <a:lnTo>
                  <a:pt x="12240" y="19303"/>
                </a:lnTo>
                <a:lnTo>
                  <a:pt x="12287" y="19301"/>
                </a:lnTo>
                <a:lnTo>
                  <a:pt x="12504" y="21120"/>
                </a:lnTo>
                <a:lnTo>
                  <a:pt x="12503" y="21190"/>
                </a:lnTo>
                <a:lnTo>
                  <a:pt x="12596" y="21256"/>
                </a:lnTo>
                <a:lnTo>
                  <a:pt x="12642" y="21255"/>
                </a:lnTo>
                <a:lnTo>
                  <a:pt x="12735" y="21181"/>
                </a:lnTo>
                <a:lnTo>
                  <a:pt x="13018" y="20609"/>
                </a:lnTo>
                <a:lnTo>
                  <a:pt x="13255" y="20039"/>
                </a:lnTo>
                <a:lnTo>
                  <a:pt x="13491" y="19399"/>
                </a:lnTo>
                <a:lnTo>
                  <a:pt x="13682" y="18760"/>
                </a:lnTo>
                <a:lnTo>
                  <a:pt x="13729" y="18618"/>
                </a:lnTo>
                <a:lnTo>
                  <a:pt x="13822" y="18684"/>
                </a:lnTo>
                <a:lnTo>
                  <a:pt x="13868" y="18682"/>
                </a:lnTo>
                <a:lnTo>
                  <a:pt x="15318" y="17156"/>
                </a:lnTo>
                <a:lnTo>
                  <a:pt x="16723" y="15491"/>
                </a:lnTo>
                <a:lnTo>
                  <a:pt x="16014" y="17131"/>
                </a:lnTo>
                <a:lnTo>
                  <a:pt x="15637" y="17917"/>
                </a:lnTo>
                <a:lnTo>
                  <a:pt x="15214" y="18634"/>
                </a:lnTo>
                <a:lnTo>
                  <a:pt x="14418" y="19506"/>
                </a:lnTo>
                <a:lnTo>
                  <a:pt x="15409" y="17293"/>
                </a:lnTo>
                <a:lnTo>
                  <a:pt x="15410" y="17153"/>
                </a:lnTo>
                <a:lnTo>
                  <a:pt x="15318" y="17156"/>
                </a:lnTo>
                <a:lnTo>
                  <a:pt x="14658" y="18444"/>
                </a:lnTo>
                <a:lnTo>
                  <a:pt x="14137" y="19867"/>
                </a:lnTo>
                <a:lnTo>
                  <a:pt x="12781" y="21320"/>
                </a:lnTo>
                <a:lnTo>
                  <a:pt x="12733" y="21463"/>
                </a:lnTo>
                <a:lnTo>
                  <a:pt x="12779" y="21531"/>
                </a:lnTo>
                <a:lnTo>
                  <a:pt x="12825" y="21600"/>
                </a:lnTo>
                <a:lnTo>
                  <a:pt x="12871" y="21598"/>
                </a:lnTo>
                <a:lnTo>
                  <a:pt x="13853" y="20650"/>
                </a:lnTo>
                <a:lnTo>
                  <a:pt x="13898" y="20718"/>
                </a:lnTo>
                <a:lnTo>
                  <a:pt x="13945" y="20717"/>
                </a:lnTo>
                <a:lnTo>
                  <a:pt x="14039" y="20433"/>
                </a:lnTo>
                <a:lnTo>
                  <a:pt x="15816" y="18613"/>
                </a:lnTo>
                <a:lnTo>
                  <a:pt x="17501" y="16656"/>
                </a:lnTo>
                <a:lnTo>
                  <a:pt x="19187" y="14701"/>
                </a:lnTo>
                <a:lnTo>
                  <a:pt x="20780" y="12607"/>
                </a:lnTo>
                <a:lnTo>
                  <a:pt x="20827" y="12535"/>
                </a:lnTo>
                <a:lnTo>
                  <a:pt x="20828" y="12465"/>
                </a:lnTo>
                <a:lnTo>
                  <a:pt x="20782" y="12326"/>
                </a:lnTo>
                <a:lnTo>
                  <a:pt x="21212" y="10696"/>
                </a:lnTo>
                <a:lnTo>
                  <a:pt x="21597" y="9066"/>
                </a:lnTo>
                <a:lnTo>
                  <a:pt x="21551" y="8928"/>
                </a:lnTo>
                <a:lnTo>
                  <a:pt x="21599" y="8715"/>
                </a:lnTo>
                <a:lnTo>
                  <a:pt x="21600" y="8645"/>
                </a:lnTo>
                <a:lnTo>
                  <a:pt x="21554" y="8506"/>
                </a:lnTo>
                <a:lnTo>
                  <a:pt x="19763" y="6323"/>
                </a:lnTo>
                <a:lnTo>
                  <a:pt x="17925" y="4141"/>
                </a:lnTo>
                <a:lnTo>
                  <a:pt x="16040" y="2101"/>
                </a:lnTo>
                <a:lnTo>
                  <a:pt x="14109" y="63"/>
                </a:lnTo>
                <a:lnTo>
                  <a:pt x="13969" y="68"/>
                </a:lnTo>
                <a:lnTo>
                  <a:pt x="13923" y="0"/>
                </a:lnTo>
                <a:close/>
              </a:path>
            </a:pathLst>
          </a:custGeom>
          <a:solidFill>
            <a:srgbClr val="ADC55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13" name="تعلمنا في هذا الدرس"/>
          <p:cNvSpPr txBox="1"/>
          <p:nvPr/>
        </p:nvSpPr>
        <p:spPr>
          <a:xfrm>
            <a:off x="6473344" y="545086"/>
            <a:ext cx="1776886" cy="354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تعلمنا في هذا الدرس</a:t>
            </a:r>
          </a:p>
        </p:txBody>
      </p:sp>
      <p:pic>
        <p:nvPicPr>
          <p:cNvPr id="1814" name="IMG_5392.jpeg" descr="IMG_5392.jpeg"/>
          <p:cNvPicPr>
            <a:picLocks noChangeAspect="1"/>
          </p:cNvPicPr>
          <p:nvPr/>
        </p:nvPicPr>
        <p:blipFill>
          <a:blip r:embed="rId2">
            <a:extLst/>
          </a:blip>
          <a:srcRect l="3838" t="8610" r="75110" b="67537"/>
          <a:stretch>
            <a:fillRect/>
          </a:stretch>
        </p:blipFill>
        <p:spPr>
          <a:xfrm>
            <a:off x="8235339" y="378109"/>
            <a:ext cx="442684" cy="501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5" name="IMG_2263.jpeg" descr="IMG_2263.jpeg"/>
          <p:cNvPicPr>
            <a:picLocks noChangeAspect="1"/>
          </p:cNvPicPr>
          <p:nvPr/>
        </p:nvPicPr>
        <p:blipFill>
          <a:blip r:embed="rId3">
            <a:extLst/>
          </a:blip>
          <a:srcRect l="34961" t="32265" r="32603" b="34131"/>
          <a:stretch>
            <a:fillRect/>
          </a:stretch>
        </p:blipFill>
        <p:spPr>
          <a:xfrm>
            <a:off x="6886598" y="1642648"/>
            <a:ext cx="2010580" cy="2058497"/>
          </a:xfrm>
          <a:prstGeom prst="rect">
            <a:avLst/>
          </a:prstGeom>
          <a:ln w="12700">
            <a:miter lim="400000"/>
          </a:ln>
        </p:spPr>
      </p:pic>
      <p:sp>
        <p:nvSpPr>
          <p:cNvPr id="1816" name="مستطيل"/>
          <p:cNvSpPr/>
          <p:nvPr/>
        </p:nvSpPr>
        <p:spPr>
          <a:xfrm>
            <a:off x="7584813" y="1387558"/>
            <a:ext cx="1017255" cy="314852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820" name="تجميع"/>
          <p:cNvGrpSpPr/>
          <p:nvPr/>
        </p:nvGrpSpPr>
        <p:grpSpPr>
          <a:xfrm>
            <a:off x="8504656" y="1556008"/>
            <a:ext cx="361035" cy="403796"/>
            <a:chOff x="0" y="0"/>
            <a:chExt cx="361033" cy="403795"/>
          </a:xfrm>
        </p:grpSpPr>
        <p:sp>
          <p:nvSpPr>
            <p:cNvPr id="1817" name="Google Shape;2215;p52"/>
            <p:cNvSpPr/>
            <p:nvPr/>
          </p:nvSpPr>
          <p:spPr>
            <a:xfrm>
              <a:off x="0" y="126023"/>
              <a:ext cx="355192" cy="27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633" y="0"/>
                  </a:moveTo>
                  <a:cubicBezTo>
                    <a:pt x="470" y="0"/>
                    <a:pt x="299" y="124"/>
                    <a:pt x="288" y="365"/>
                  </a:cubicBezTo>
                  <a:cubicBezTo>
                    <a:pt x="-101" y="5082"/>
                    <a:pt x="-808" y="12550"/>
                    <a:pt x="3760" y="14869"/>
                  </a:cubicBezTo>
                  <a:cubicBezTo>
                    <a:pt x="6043" y="16026"/>
                    <a:pt x="8646" y="15677"/>
                    <a:pt x="11045" y="16133"/>
                  </a:cubicBezTo>
                  <a:cubicBezTo>
                    <a:pt x="13695" y="16648"/>
                    <a:pt x="18079" y="18075"/>
                    <a:pt x="19221" y="21336"/>
                  </a:cubicBezTo>
                  <a:cubicBezTo>
                    <a:pt x="19271" y="21496"/>
                    <a:pt x="19431" y="21600"/>
                    <a:pt x="19577" y="21600"/>
                  </a:cubicBezTo>
                  <a:cubicBezTo>
                    <a:pt x="19704" y="21600"/>
                    <a:pt x="19818" y="21525"/>
                    <a:pt x="19840" y="21336"/>
                  </a:cubicBezTo>
                  <a:cubicBezTo>
                    <a:pt x="20135" y="19235"/>
                    <a:pt x="20455" y="17104"/>
                    <a:pt x="20753" y="15003"/>
                  </a:cubicBezTo>
                  <a:cubicBezTo>
                    <a:pt x="20792" y="14726"/>
                    <a:pt x="20585" y="14540"/>
                    <a:pt x="20400" y="14540"/>
                  </a:cubicBezTo>
                  <a:cubicBezTo>
                    <a:pt x="20276" y="14540"/>
                    <a:pt x="20163" y="14622"/>
                    <a:pt x="20135" y="14814"/>
                  </a:cubicBezTo>
                  <a:cubicBezTo>
                    <a:pt x="19887" y="16576"/>
                    <a:pt x="19622" y="18339"/>
                    <a:pt x="19368" y="20101"/>
                  </a:cubicBezTo>
                  <a:cubicBezTo>
                    <a:pt x="18432" y="18508"/>
                    <a:pt x="16847" y="17580"/>
                    <a:pt x="15340" y="16837"/>
                  </a:cubicBezTo>
                  <a:cubicBezTo>
                    <a:pt x="12941" y="15648"/>
                    <a:pt x="10474" y="15244"/>
                    <a:pt x="7915" y="15029"/>
                  </a:cubicBezTo>
                  <a:cubicBezTo>
                    <a:pt x="4878" y="14788"/>
                    <a:pt x="2068" y="13924"/>
                    <a:pt x="1110" y="10096"/>
                  </a:cubicBezTo>
                  <a:cubicBezTo>
                    <a:pt x="357" y="7024"/>
                    <a:pt x="674" y="3492"/>
                    <a:pt x="928" y="365"/>
                  </a:cubicBezTo>
                  <a:cubicBezTo>
                    <a:pt x="950" y="124"/>
                    <a:pt x="796" y="0"/>
                    <a:pt x="633" y="0"/>
                  </a:cubicBez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latin typeface="Itim"/>
                  <a:ea typeface="Itim"/>
                  <a:cs typeface="Itim"/>
                  <a:sym typeface="Itim"/>
                </a:defRPr>
              </a:pPr>
            </a:p>
          </p:txBody>
        </p:sp>
        <p:sp>
          <p:nvSpPr>
            <p:cNvPr id="1818" name="Google Shape;2216;p52"/>
            <p:cNvSpPr/>
            <p:nvPr/>
          </p:nvSpPr>
          <p:spPr>
            <a:xfrm>
              <a:off x="6729" y="0"/>
              <a:ext cx="354305" cy="374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21600" fill="norm" stroke="1" extrusionOk="0">
                  <a:moveTo>
                    <a:pt x="9290" y="622"/>
                  </a:moveTo>
                  <a:cubicBezTo>
                    <a:pt x="12541" y="622"/>
                    <a:pt x="15847" y="2039"/>
                    <a:pt x="17354" y="4564"/>
                  </a:cubicBezTo>
                  <a:cubicBezTo>
                    <a:pt x="19758" y="8586"/>
                    <a:pt x="20521" y="13450"/>
                    <a:pt x="20244" y="17931"/>
                  </a:cubicBezTo>
                  <a:cubicBezTo>
                    <a:pt x="18441" y="15890"/>
                    <a:pt x="14763" y="15991"/>
                    <a:pt x="12035" y="15810"/>
                  </a:cubicBezTo>
                  <a:cubicBezTo>
                    <a:pt x="7686" y="15510"/>
                    <a:pt x="3222" y="14610"/>
                    <a:pt x="1372" y="10787"/>
                  </a:cubicBezTo>
                  <a:cubicBezTo>
                    <a:pt x="-361" y="7306"/>
                    <a:pt x="1280" y="3243"/>
                    <a:pt x="5165" y="1483"/>
                  </a:cubicBezTo>
                  <a:cubicBezTo>
                    <a:pt x="6423" y="900"/>
                    <a:pt x="7851" y="622"/>
                    <a:pt x="9290" y="622"/>
                  </a:cubicBezTo>
                  <a:close/>
                  <a:moveTo>
                    <a:pt x="9290" y="0"/>
                  </a:moveTo>
                  <a:cubicBezTo>
                    <a:pt x="8804" y="0"/>
                    <a:pt x="8312" y="34"/>
                    <a:pt x="7826" y="102"/>
                  </a:cubicBezTo>
                  <a:cubicBezTo>
                    <a:pt x="3963" y="622"/>
                    <a:pt x="609" y="3364"/>
                    <a:pt x="78" y="6745"/>
                  </a:cubicBezTo>
                  <a:cubicBezTo>
                    <a:pt x="-177" y="8467"/>
                    <a:pt x="192" y="10206"/>
                    <a:pt x="1165" y="11728"/>
                  </a:cubicBezTo>
                  <a:cubicBezTo>
                    <a:pt x="1719" y="13708"/>
                    <a:pt x="2367" y="15670"/>
                    <a:pt x="3108" y="17612"/>
                  </a:cubicBezTo>
                  <a:cubicBezTo>
                    <a:pt x="3124" y="17658"/>
                    <a:pt x="3169" y="17677"/>
                    <a:pt x="3211" y="17677"/>
                  </a:cubicBezTo>
                  <a:cubicBezTo>
                    <a:pt x="3278" y="17677"/>
                    <a:pt x="3342" y="17631"/>
                    <a:pt x="3314" y="17571"/>
                  </a:cubicBezTo>
                  <a:cubicBezTo>
                    <a:pt x="2644" y="15832"/>
                    <a:pt x="2068" y="14069"/>
                    <a:pt x="1559" y="12289"/>
                  </a:cubicBezTo>
                  <a:cubicBezTo>
                    <a:pt x="2068" y="12968"/>
                    <a:pt x="2669" y="13570"/>
                    <a:pt x="3384" y="14090"/>
                  </a:cubicBezTo>
                  <a:cubicBezTo>
                    <a:pt x="3616" y="15411"/>
                    <a:pt x="4010" y="16731"/>
                    <a:pt x="4589" y="17972"/>
                  </a:cubicBezTo>
                  <a:cubicBezTo>
                    <a:pt x="4606" y="18023"/>
                    <a:pt x="4656" y="18045"/>
                    <a:pt x="4701" y="18045"/>
                  </a:cubicBezTo>
                  <a:cubicBezTo>
                    <a:pt x="4762" y="18045"/>
                    <a:pt x="4824" y="18001"/>
                    <a:pt x="4796" y="17931"/>
                  </a:cubicBezTo>
                  <a:cubicBezTo>
                    <a:pt x="4265" y="16751"/>
                    <a:pt x="3871" y="15510"/>
                    <a:pt x="3639" y="14250"/>
                  </a:cubicBezTo>
                  <a:cubicBezTo>
                    <a:pt x="4010" y="14509"/>
                    <a:pt x="4427" y="14729"/>
                    <a:pt x="4843" y="14930"/>
                  </a:cubicBezTo>
                  <a:cubicBezTo>
                    <a:pt x="5352" y="16211"/>
                    <a:pt x="5998" y="17452"/>
                    <a:pt x="6786" y="18632"/>
                  </a:cubicBezTo>
                  <a:cubicBezTo>
                    <a:pt x="6805" y="18661"/>
                    <a:pt x="6836" y="18674"/>
                    <a:pt x="6867" y="18674"/>
                  </a:cubicBezTo>
                  <a:cubicBezTo>
                    <a:pt x="6940" y="18674"/>
                    <a:pt x="7018" y="18603"/>
                    <a:pt x="6970" y="18533"/>
                  </a:cubicBezTo>
                  <a:cubicBezTo>
                    <a:pt x="6230" y="17430"/>
                    <a:pt x="5606" y="16272"/>
                    <a:pt x="5120" y="15051"/>
                  </a:cubicBezTo>
                  <a:cubicBezTo>
                    <a:pt x="5813" y="15350"/>
                    <a:pt x="6532" y="15571"/>
                    <a:pt x="7247" y="15750"/>
                  </a:cubicBezTo>
                  <a:cubicBezTo>
                    <a:pt x="7641" y="16751"/>
                    <a:pt x="8080" y="17733"/>
                    <a:pt x="8541" y="18693"/>
                  </a:cubicBezTo>
                  <a:cubicBezTo>
                    <a:pt x="8564" y="18732"/>
                    <a:pt x="8600" y="18746"/>
                    <a:pt x="8633" y="18746"/>
                  </a:cubicBezTo>
                  <a:cubicBezTo>
                    <a:pt x="8706" y="18746"/>
                    <a:pt x="8773" y="18681"/>
                    <a:pt x="8728" y="18613"/>
                  </a:cubicBezTo>
                  <a:cubicBezTo>
                    <a:pt x="8287" y="17692"/>
                    <a:pt x="7870" y="16751"/>
                    <a:pt x="7501" y="15810"/>
                  </a:cubicBezTo>
                  <a:cubicBezTo>
                    <a:pt x="8058" y="15931"/>
                    <a:pt x="8611" y="16011"/>
                    <a:pt x="9167" y="16091"/>
                  </a:cubicBezTo>
                  <a:cubicBezTo>
                    <a:pt x="9444" y="17051"/>
                    <a:pt x="9746" y="17992"/>
                    <a:pt x="10092" y="18913"/>
                  </a:cubicBezTo>
                  <a:cubicBezTo>
                    <a:pt x="10101" y="18964"/>
                    <a:pt x="10148" y="18986"/>
                    <a:pt x="10196" y="18986"/>
                  </a:cubicBezTo>
                  <a:cubicBezTo>
                    <a:pt x="10260" y="18986"/>
                    <a:pt x="10327" y="18942"/>
                    <a:pt x="10299" y="18872"/>
                  </a:cubicBezTo>
                  <a:cubicBezTo>
                    <a:pt x="9953" y="17972"/>
                    <a:pt x="9676" y="17051"/>
                    <a:pt x="9399" y="16110"/>
                  </a:cubicBezTo>
                  <a:cubicBezTo>
                    <a:pt x="9908" y="16190"/>
                    <a:pt x="10417" y="16231"/>
                    <a:pt x="10925" y="16272"/>
                  </a:cubicBezTo>
                  <a:cubicBezTo>
                    <a:pt x="11247" y="17251"/>
                    <a:pt x="11619" y="18212"/>
                    <a:pt x="12035" y="19172"/>
                  </a:cubicBezTo>
                  <a:cubicBezTo>
                    <a:pt x="12052" y="19210"/>
                    <a:pt x="12099" y="19230"/>
                    <a:pt x="12144" y="19230"/>
                  </a:cubicBezTo>
                  <a:cubicBezTo>
                    <a:pt x="12217" y="19230"/>
                    <a:pt x="12284" y="19186"/>
                    <a:pt x="12242" y="19111"/>
                  </a:cubicBezTo>
                  <a:cubicBezTo>
                    <a:pt x="11850" y="18192"/>
                    <a:pt x="11479" y="17251"/>
                    <a:pt x="11155" y="16291"/>
                  </a:cubicBezTo>
                  <a:cubicBezTo>
                    <a:pt x="11526" y="16330"/>
                    <a:pt x="11895" y="16352"/>
                    <a:pt x="12267" y="16371"/>
                  </a:cubicBezTo>
                  <a:lnTo>
                    <a:pt x="12588" y="16390"/>
                  </a:lnTo>
                  <a:lnTo>
                    <a:pt x="14184" y="19793"/>
                  </a:lnTo>
                  <a:cubicBezTo>
                    <a:pt x="14204" y="19839"/>
                    <a:pt x="14246" y="19859"/>
                    <a:pt x="14291" y="19859"/>
                  </a:cubicBezTo>
                  <a:cubicBezTo>
                    <a:pt x="14355" y="19859"/>
                    <a:pt x="14422" y="19813"/>
                    <a:pt x="14394" y="19752"/>
                  </a:cubicBezTo>
                  <a:cubicBezTo>
                    <a:pt x="13860" y="18632"/>
                    <a:pt x="13329" y="17532"/>
                    <a:pt x="12820" y="16410"/>
                  </a:cubicBezTo>
                  <a:cubicBezTo>
                    <a:pt x="13237" y="16432"/>
                    <a:pt x="13676" y="16451"/>
                    <a:pt x="14114" y="16470"/>
                  </a:cubicBezTo>
                  <a:cubicBezTo>
                    <a:pt x="14763" y="17791"/>
                    <a:pt x="15411" y="19092"/>
                    <a:pt x="16035" y="20393"/>
                  </a:cubicBezTo>
                  <a:cubicBezTo>
                    <a:pt x="16057" y="20432"/>
                    <a:pt x="16091" y="20446"/>
                    <a:pt x="16124" y="20446"/>
                  </a:cubicBezTo>
                  <a:cubicBezTo>
                    <a:pt x="16197" y="20446"/>
                    <a:pt x="16267" y="20374"/>
                    <a:pt x="16219" y="20294"/>
                  </a:cubicBezTo>
                  <a:cubicBezTo>
                    <a:pt x="15596" y="19032"/>
                    <a:pt x="14973" y="17771"/>
                    <a:pt x="14369" y="16492"/>
                  </a:cubicBezTo>
                  <a:cubicBezTo>
                    <a:pt x="14880" y="16531"/>
                    <a:pt x="15434" y="16572"/>
                    <a:pt x="15942" y="16652"/>
                  </a:cubicBezTo>
                  <a:lnTo>
                    <a:pt x="17977" y="21474"/>
                  </a:lnTo>
                  <a:cubicBezTo>
                    <a:pt x="17997" y="21520"/>
                    <a:pt x="18039" y="21540"/>
                    <a:pt x="18083" y="21540"/>
                  </a:cubicBezTo>
                  <a:cubicBezTo>
                    <a:pt x="18148" y="21540"/>
                    <a:pt x="18215" y="21494"/>
                    <a:pt x="18187" y="21433"/>
                  </a:cubicBezTo>
                  <a:lnTo>
                    <a:pt x="16197" y="16671"/>
                  </a:lnTo>
                  <a:cubicBezTo>
                    <a:pt x="16728" y="16751"/>
                    <a:pt x="17237" y="16872"/>
                    <a:pt x="17748" y="17031"/>
                  </a:cubicBezTo>
                  <a:cubicBezTo>
                    <a:pt x="18349" y="18533"/>
                    <a:pt x="18950" y="20033"/>
                    <a:pt x="19551" y="21535"/>
                  </a:cubicBezTo>
                  <a:cubicBezTo>
                    <a:pt x="19568" y="21581"/>
                    <a:pt x="19612" y="21600"/>
                    <a:pt x="19654" y="21600"/>
                  </a:cubicBezTo>
                  <a:cubicBezTo>
                    <a:pt x="19721" y="21600"/>
                    <a:pt x="19786" y="21554"/>
                    <a:pt x="19758" y="21494"/>
                  </a:cubicBezTo>
                  <a:cubicBezTo>
                    <a:pt x="19182" y="20033"/>
                    <a:pt x="18603" y="18591"/>
                    <a:pt x="18002" y="17131"/>
                  </a:cubicBezTo>
                  <a:cubicBezTo>
                    <a:pt x="18880" y="17452"/>
                    <a:pt x="19621" y="18011"/>
                    <a:pt x="20082" y="18712"/>
                  </a:cubicBezTo>
                  <a:cubicBezTo>
                    <a:pt x="20146" y="18807"/>
                    <a:pt x="20247" y="18848"/>
                    <a:pt x="20347" y="18848"/>
                  </a:cubicBezTo>
                  <a:cubicBezTo>
                    <a:pt x="20509" y="18848"/>
                    <a:pt x="20669" y="18744"/>
                    <a:pt x="20683" y="18572"/>
                  </a:cubicBezTo>
                  <a:cubicBezTo>
                    <a:pt x="20800" y="18533"/>
                    <a:pt x="20892" y="18432"/>
                    <a:pt x="20892" y="18333"/>
                  </a:cubicBezTo>
                  <a:cubicBezTo>
                    <a:pt x="21239" y="13810"/>
                    <a:pt x="20361" y="9268"/>
                    <a:pt x="18324" y="5084"/>
                  </a:cubicBezTo>
                  <a:cubicBezTo>
                    <a:pt x="16806" y="2032"/>
                    <a:pt x="13122" y="0"/>
                    <a:pt x="9290" y="0"/>
                  </a:cubicBez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latin typeface="Itim"/>
                  <a:ea typeface="Itim"/>
                  <a:cs typeface="Itim"/>
                  <a:sym typeface="Itim"/>
                </a:defRPr>
              </a:pPr>
            </a:p>
          </p:txBody>
        </p:sp>
        <p:sp>
          <p:nvSpPr>
            <p:cNvPr id="1819" name="Google Shape;904;p32"/>
            <p:cNvSpPr txBox="1"/>
            <p:nvPr/>
          </p:nvSpPr>
          <p:spPr>
            <a:xfrm>
              <a:off x="66633" y="35037"/>
              <a:ext cx="255646" cy="30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420623" rtl="0">
                <a:defRPr sz="2300"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/>
              <a:r>
                <a:t>1</a:t>
              </a:r>
            </a:p>
          </p:txBody>
        </p:sp>
      </p:grpSp>
      <p:sp>
        <p:nvSpPr>
          <p:cNvPr id="1821" name="مسلمة جمع أطوال القطع المستقيمة"/>
          <p:cNvSpPr txBox="1"/>
          <p:nvPr/>
        </p:nvSpPr>
        <p:spPr>
          <a:xfrm>
            <a:off x="7268322" y="2055073"/>
            <a:ext cx="1247122" cy="1175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مسلمة جمع أطوال القطع المستقيمة</a:t>
            </a:r>
          </a:p>
        </p:txBody>
      </p:sp>
      <p:pic>
        <p:nvPicPr>
          <p:cNvPr id="1822" name="IMG_2263.jpeg" descr="IMG_2263.jpeg"/>
          <p:cNvPicPr>
            <a:picLocks noChangeAspect="1"/>
          </p:cNvPicPr>
          <p:nvPr/>
        </p:nvPicPr>
        <p:blipFill>
          <a:blip r:embed="rId3">
            <a:extLst/>
          </a:blip>
          <a:srcRect l="34961" t="32265" r="32603" b="34131"/>
          <a:stretch>
            <a:fillRect/>
          </a:stretch>
        </p:blipFill>
        <p:spPr>
          <a:xfrm>
            <a:off x="4835902" y="1683639"/>
            <a:ext cx="2010580" cy="2058497"/>
          </a:xfrm>
          <a:prstGeom prst="rect">
            <a:avLst/>
          </a:prstGeom>
          <a:ln w="12700">
            <a:miter lim="400000"/>
          </a:ln>
        </p:spPr>
      </p:pic>
      <p:sp>
        <p:nvSpPr>
          <p:cNvPr id="1823" name="مستطيل"/>
          <p:cNvSpPr/>
          <p:nvPr/>
        </p:nvSpPr>
        <p:spPr>
          <a:xfrm>
            <a:off x="4969379" y="1484985"/>
            <a:ext cx="1134649" cy="256155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827" name="تجميع"/>
          <p:cNvGrpSpPr/>
          <p:nvPr/>
        </p:nvGrpSpPr>
        <p:grpSpPr>
          <a:xfrm>
            <a:off x="6310089" y="1503750"/>
            <a:ext cx="361035" cy="403796"/>
            <a:chOff x="0" y="0"/>
            <a:chExt cx="361033" cy="403795"/>
          </a:xfrm>
        </p:grpSpPr>
        <p:sp>
          <p:nvSpPr>
            <p:cNvPr id="1824" name="Google Shape;2215;p52"/>
            <p:cNvSpPr/>
            <p:nvPr/>
          </p:nvSpPr>
          <p:spPr>
            <a:xfrm>
              <a:off x="0" y="126023"/>
              <a:ext cx="355192" cy="27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633" y="0"/>
                  </a:moveTo>
                  <a:cubicBezTo>
                    <a:pt x="470" y="0"/>
                    <a:pt x="299" y="124"/>
                    <a:pt x="288" y="365"/>
                  </a:cubicBezTo>
                  <a:cubicBezTo>
                    <a:pt x="-101" y="5082"/>
                    <a:pt x="-808" y="12550"/>
                    <a:pt x="3760" y="14869"/>
                  </a:cubicBezTo>
                  <a:cubicBezTo>
                    <a:pt x="6043" y="16026"/>
                    <a:pt x="8646" y="15677"/>
                    <a:pt x="11045" y="16133"/>
                  </a:cubicBezTo>
                  <a:cubicBezTo>
                    <a:pt x="13695" y="16648"/>
                    <a:pt x="18079" y="18075"/>
                    <a:pt x="19221" y="21336"/>
                  </a:cubicBezTo>
                  <a:cubicBezTo>
                    <a:pt x="19271" y="21496"/>
                    <a:pt x="19431" y="21600"/>
                    <a:pt x="19577" y="21600"/>
                  </a:cubicBezTo>
                  <a:cubicBezTo>
                    <a:pt x="19704" y="21600"/>
                    <a:pt x="19818" y="21525"/>
                    <a:pt x="19840" y="21336"/>
                  </a:cubicBezTo>
                  <a:cubicBezTo>
                    <a:pt x="20135" y="19235"/>
                    <a:pt x="20455" y="17104"/>
                    <a:pt x="20753" y="15003"/>
                  </a:cubicBezTo>
                  <a:cubicBezTo>
                    <a:pt x="20792" y="14726"/>
                    <a:pt x="20585" y="14540"/>
                    <a:pt x="20400" y="14540"/>
                  </a:cubicBezTo>
                  <a:cubicBezTo>
                    <a:pt x="20276" y="14540"/>
                    <a:pt x="20163" y="14622"/>
                    <a:pt x="20135" y="14814"/>
                  </a:cubicBezTo>
                  <a:cubicBezTo>
                    <a:pt x="19887" y="16576"/>
                    <a:pt x="19622" y="18339"/>
                    <a:pt x="19368" y="20101"/>
                  </a:cubicBezTo>
                  <a:cubicBezTo>
                    <a:pt x="18432" y="18508"/>
                    <a:pt x="16847" y="17580"/>
                    <a:pt x="15340" y="16837"/>
                  </a:cubicBezTo>
                  <a:cubicBezTo>
                    <a:pt x="12941" y="15648"/>
                    <a:pt x="10474" y="15244"/>
                    <a:pt x="7915" y="15029"/>
                  </a:cubicBezTo>
                  <a:cubicBezTo>
                    <a:pt x="4878" y="14788"/>
                    <a:pt x="2068" y="13924"/>
                    <a:pt x="1110" y="10096"/>
                  </a:cubicBezTo>
                  <a:cubicBezTo>
                    <a:pt x="357" y="7024"/>
                    <a:pt x="674" y="3492"/>
                    <a:pt x="928" y="365"/>
                  </a:cubicBezTo>
                  <a:cubicBezTo>
                    <a:pt x="950" y="124"/>
                    <a:pt x="796" y="0"/>
                    <a:pt x="633" y="0"/>
                  </a:cubicBez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latin typeface="Itim"/>
                  <a:ea typeface="Itim"/>
                  <a:cs typeface="Itim"/>
                  <a:sym typeface="Itim"/>
                </a:defRPr>
              </a:pPr>
            </a:p>
          </p:txBody>
        </p:sp>
        <p:sp>
          <p:nvSpPr>
            <p:cNvPr id="1825" name="Google Shape;2216;p52"/>
            <p:cNvSpPr/>
            <p:nvPr/>
          </p:nvSpPr>
          <p:spPr>
            <a:xfrm>
              <a:off x="6729" y="0"/>
              <a:ext cx="354305" cy="374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21600" fill="norm" stroke="1" extrusionOk="0">
                  <a:moveTo>
                    <a:pt x="9290" y="622"/>
                  </a:moveTo>
                  <a:cubicBezTo>
                    <a:pt x="12541" y="622"/>
                    <a:pt x="15847" y="2039"/>
                    <a:pt x="17354" y="4564"/>
                  </a:cubicBezTo>
                  <a:cubicBezTo>
                    <a:pt x="19758" y="8586"/>
                    <a:pt x="20521" y="13450"/>
                    <a:pt x="20244" y="17931"/>
                  </a:cubicBezTo>
                  <a:cubicBezTo>
                    <a:pt x="18441" y="15890"/>
                    <a:pt x="14763" y="15991"/>
                    <a:pt x="12035" y="15810"/>
                  </a:cubicBezTo>
                  <a:cubicBezTo>
                    <a:pt x="7686" y="15510"/>
                    <a:pt x="3222" y="14610"/>
                    <a:pt x="1372" y="10787"/>
                  </a:cubicBezTo>
                  <a:cubicBezTo>
                    <a:pt x="-361" y="7306"/>
                    <a:pt x="1280" y="3243"/>
                    <a:pt x="5165" y="1483"/>
                  </a:cubicBezTo>
                  <a:cubicBezTo>
                    <a:pt x="6423" y="900"/>
                    <a:pt x="7851" y="622"/>
                    <a:pt x="9290" y="622"/>
                  </a:cubicBezTo>
                  <a:close/>
                  <a:moveTo>
                    <a:pt x="9290" y="0"/>
                  </a:moveTo>
                  <a:cubicBezTo>
                    <a:pt x="8804" y="0"/>
                    <a:pt x="8312" y="34"/>
                    <a:pt x="7826" y="102"/>
                  </a:cubicBezTo>
                  <a:cubicBezTo>
                    <a:pt x="3963" y="622"/>
                    <a:pt x="609" y="3364"/>
                    <a:pt x="78" y="6745"/>
                  </a:cubicBezTo>
                  <a:cubicBezTo>
                    <a:pt x="-177" y="8467"/>
                    <a:pt x="192" y="10206"/>
                    <a:pt x="1165" y="11728"/>
                  </a:cubicBezTo>
                  <a:cubicBezTo>
                    <a:pt x="1719" y="13708"/>
                    <a:pt x="2367" y="15670"/>
                    <a:pt x="3108" y="17612"/>
                  </a:cubicBezTo>
                  <a:cubicBezTo>
                    <a:pt x="3124" y="17658"/>
                    <a:pt x="3169" y="17677"/>
                    <a:pt x="3211" y="17677"/>
                  </a:cubicBezTo>
                  <a:cubicBezTo>
                    <a:pt x="3278" y="17677"/>
                    <a:pt x="3342" y="17631"/>
                    <a:pt x="3314" y="17571"/>
                  </a:cubicBezTo>
                  <a:cubicBezTo>
                    <a:pt x="2644" y="15832"/>
                    <a:pt x="2068" y="14069"/>
                    <a:pt x="1559" y="12289"/>
                  </a:cubicBezTo>
                  <a:cubicBezTo>
                    <a:pt x="2068" y="12968"/>
                    <a:pt x="2669" y="13570"/>
                    <a:pt x="3384" y="14090"/>
                  </a:cubicBezTo>
                  <a:cubicBezTo>
                    <a:pt x="3616" y="15411"/>
                    <a:pt x="4010" y="16731"/>
                    <a:pt x="4589" y="17972"/>
                  </a:cubicBezTo>
                  <a:cubicBezTo>
                    <a:pt x="4606" y="18023"/>
                    <a:pt x="4656" y="18045"/>
                    <a:pt x="4701" y="18045"/>
                  </a:cubicBezTo>
                  <a:cubicBezTo>
                    <a:pt x="4762" y="18045"/>
                    <a:pt x="4824" y="18001"/>
                    <a:pt x="4796" y="17931"/>
                  </a:cubicBezTo>
                  <a:cubicBezTo>
                    <a:pt x="4265" y="16751"/>
                    <a:pt x="3871" y="15510"/>
                    <a:pt x="3639" y="14250"/>
                  </a:cubicBezTo>
                  <a:cubicBezTo>
                    <a:pt x="4010" y="14509"/>
                    <a:pt x="4427" y="14729"/>
                    <a:pt x="4843" y="14930"/>
                  </a:cubicBezTo>
                  <a:cubicBezTo>
                    <a:pt x="5352" y="16211"/>
                    <a:pt x="5998" y="17452"/>
                    <a:pt x="6786" y="18632"/>
                  </a:cubicBezTo>
                  <a:cubicBezTo>
                    <a:pt x="6805" y="18661"/>
                    <a:pt x="6836" y="18674"/>
                    <a:pt x="6867" y="18674"/>
                  </a:cubicBezTo>
                  <a:cubicBezTo>
                    <a:pt x="6940" y="18674"/>
                    <a:pt x="7018" y="18603"/>
                    <a:pt x="6970" y="18533"/>
                  </a:cubicBezTo>
                  <a:cubicBezTo>
                    <a:pt x="6230" y="17430"/>
                    <a:pt x="5606" y="16272"/>
                    <a:pt x="5120" y="15051"/>
                  </a:cubicBezTo>
                  <a:cubicBezTo>
                    <a:pt x="5813" y="15350"/>
                    <a:pt x="6532" y="15571"/>
                    <a:pt x="7247" y="15750"/>
                  </a:cubicBezTo>
                  <a:cubicBezTo>
                    <a:pt x="7641" y="16751"/>
                    <a:pt x="8080" y="17733"/>
                    <a:pt x="8541" y="18693"/>
                  </a:cubicBezTo>
                  <a:cubicBezTo>
                    <a:pt x="8564" y="18732"/>
                    <a:pt x="8600" y="18746"/>
                    <a:pt x="8633" y="18746"/>
                  </a:cubicBezTo>
                  <a:cubicBezTo>
                    <a:pt x="8706" y="18746"/>
                    <a:pt x="8773" y="18681"/>
                    <a:pt x="8728" y="18613"/>
                  </a:cubicBezTo>
                  <a:cubicBezTo>
                    <a:pt x="8287" y="17692"/>
                    <a:pt x="7870" y="16751"/>
                    <a:pt x="7501" y="15810"/>
                  </a:cubicBezTo>
                  <a:cubicBezTo>
                    <a:pt x="8058" y="15931"/>
                    <a:pt x="8611" y="16011"/>
                    <a:pt x="9167" y="16091"/>
                  </a:cubicBezTo>
                  <a:cubicBezTo>
                    <a:pt x="9444" y="17051"/>
                    <a:pt x="9746" y="17992"/>
                    <a:pt x="10092" y="18913"/>
                  </a:cubicBezTo>
                  <a:cubicBezTo>
                    <a:pt x="10101" y="18964"/>
                    <a:pt x="10148" y="18986"/>
                    <a:pt x="10196" y="18986"/>
                  </a:cubicBezTo>
                  <a:cubicBezTo>
                    <a:pt x="10260" y="18986"/>
                    <a:pt x="10327" y="18942"/>
                    <a:pt x="10299" y="18872"/>
                  </a:cubicBezTo>
                  <a:cubicBezTo>
                    <a:pt x="9953" y="17972"/>
                    <a:pt x="9676" y="17051"/>
                    <a:pt x="9399" y="16110"/>
                  </a:cubicBezTo>
                  <a:cubicBezTo>
                    <a:pt x="9908" y="16190"/>
                    <a:pt x="10417" y="16231"/>
                    <a:pt x="10925" y="16272"/>
                  </a:cubicBezTo>
                  <a:cubicBezTo>
                    <a:pt x="11247" y="17251"/>
                    <a:pt x="11619" y="18212"/>
                    <a:pt x="12035" y="19172"/>
                  </a:cubicBezTo>
                  <a:cubicBezTo>
                    <a:pt x="12052" y="19210"/>
                    <a:pt x="12099" y="19230"/>
                    <a:pt x="12144" y="19230"/>
                  </a:cubicBezTo>
                  <a:cubicBezTo>
                    <a:pt x="12217" y="19230"/>
                    <a:pt x="12284" y="19186"/>
                    <a:pt x="12242" y="19111"/>
                  </a:cubicBezTo>
                  <a:cubicBezTo>
                    <a:pt x="11850" y="18192"/>
                    <a:pt x="11479" y="17251"/>
                    <a:pt x="11155" y="16291"/>
                  </a:cubicBezTo>
                  <a:cubicBezTo>
                    <a:pt x="11526" y="16330"/>
                    <a:pt x="11895" y="16352"/>
                    <a:pt x="12267" y="16371"/>
                  </a:cubicBezTo>
                  <a:lnTo>
                    <a:pt x="12588" y="16390"/>
                  </a:lnTo>
                  <a:lnTo>
                    <a:pt x="14184" y="19793"/>
                  </a:lnTo>
                  <a:cubicBezTo>
                    <a:pt x="14204" y="19839"/>
                    <a:pt x="14246" y="19859"/>
                    <a:pt x="14291" y="19859"/>
                  </a:cubicBezTo>
                  <a:cubicBezTo>
                    <a:pt x="14355" y="19859"/>
                    <a:pt x="14422" y="19813"/>
                    <a:pt x="14394" y="19752"/>
                  </a:cubicBezTo>
                  <a:cubicBezTo>
                    <a:pt x="13860" y="18632"/>
                    <a:pt x="13329" y="17532"/>
                    <a:pt x="12820" y="16410"/>
                  </a:cubicBezTo>
                  <a:cubicBezTo>
                    <a:pt x="13237" y="16432"/>
                    <a:pt x="13676" y="16451"/>
                    <a:pt x="14114" y="16470"/>
                  </a:cubicBezTo>
                  <a:cubicBezTo>
                    <a:pt x="14763" y="17791"/>
                    <a:pt x="15411" y="19092"/>
                    <a:pt x="16035" y="20393"/>
                  </a:cubicBezTo>
                  <a:cubicBezTo>
                    <a:pt x="16057" y="20432"/>
                    <a:pt x="16091" y="20446"/>
                    <a:pt x="16124" y="20446"/>
                  </a:cubicBezTo>
                  <a:cubicBezTo>
                    <a:pt x="16197" y="20446"/>
                    <a:pt x="16267" y="20374"/>
                    <a:pt x="16219" y="20294"/>
                  </a:cubicBezTo>
                  <a:cubicBezTo>
                    <a:pt x="15596" y="19032"/>
                    <a:pt x="14973" y="17771"/>
                    <a:pt x="14369" y="16492"/>
                  </a:cubicBezTo>
                  <a:cubicBezTo>
                    <a:pt x="14880" y="16531"/>
                    <a:pt x="15434" y="16572"/>
                    <a:pt x="15942" y="16652"/>
                  </a:cubicBezTo>
                  <a:lnTo>
                    <a:pt x="17977" y="21474"/>
                  </a:lnTo>
                  <a:cubicBezTo>
                    <a:pt x="17997" y="21520"/>
                    <a:pt x="18039" y="21540"/>
                    <a:pt x="18083" y="21540"/>
                  </a:cubicBezTo>
                  <a:cubicBezTo>
                    <a:pt x="18148" y="21540"/>
                    <a:pt x="18215" y="21494"/>
                    <a:pt x="18187" y="21433"/>
                  </a:cubicBezTo>
                  <a:lnTo>
                    <a:pt x="16197" y="16671"/>
                  </a:lnTo>
                  <a:cubicBezTo>
                    <a:pt x="16728" y="16751"/>
                    <a:pt x="17237" y="16872"/>
                    <a:pt x="17748" y="17031"/>
                  </a:cubicBezTo>
                  <a:cubicBezTo>
                    <a:pt x="18349" y="18533"/>
                    <a:pt x="18950" y="20033"/>
                    <a:pt x="19551" y="21535"/>
                  </a:cubicBezTo>
                  <a:cubicBezTo>
                    <a:pt x="19568" y="21581"/>
                    <a:pt x="19612" y="21600"/>
                    <a:pt x="19654" y="21600"/>
                  </a:cubicBezTo>
                  <a:cubicBezTo>
                    <a:pt x="19721" y="21600"/>
                    <a:pt x="19786" y="21554"/>
                    <a:pt x="19758" y="21494"/>
                  </a:cubicBezTo>
                  <a:cubicBezTo>
                    <a:pt x="19182" y="20033"/>
                    <a:pt x="18603" y="18591"/>
                    <a:pt x="18002" y="17131"/>
                  </a:cubicBezTo>
                  <a:cubicBezTo>
                    <a:pt x="18880" y="17452"/>
                    <a:pt x="19621" y="18011"/>
                    <a:pt x="20082" y="18712"/>
                  </a:cubicBezTo>
                  <a:cubicBezTo>
                    <a:pt x="20146" y="18807"/>
                    <a:pt x="20247" y="18848"/>
                    <a:pt x="20347" y="18848"/>
                  </a:cubicBezTo>
                  <a:cubicBezTo>
                    <a:pt x="20509" y="18848"/>
                    <a:pt x="20669" y="18744"/>
                    <a:pt x="20683" y="18572"/>
                  </a:cubicBezTo>
                  <a:cubicBezTo>
                    <a:pt x="20800" y="18533"/>
                    <a:pt x="20892" y="18432"/>
                    <a:pt x="20892" y="18333"/>
                  </a:cubicBezTo>
                  <a:cubicBezTo>
                    <a:pt x="21239" y="13810"/>
                    <a:pt x="20361" y="9268"/>
                    <a:pt x="18324" y="5084"/>
                  </a:cubicBezTo>
                  <a:cubicBezTo>
                    <a:pt x="16806" y="2032"/>
                    <a:pt x="13122" y="0"/>
                    <a:pt x="9290" y="0"/>
                  </a:cubicBez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latin typeface="Itim"/>
                  <a:ea typeface="Itim"/>
                  <a:cs typeface="Itim"/>
                  <a:sym typeface="Itim"/>
                </a:defRPr>
              </a:pPr>
            </a:p>
          </p:txBody>
        </p:sp>
        <p:sp>
          <p:nvSpPr>
            <p:cNvPr id="1826" name="Google Shape;904;p32"/>
            <p:cNvSpPr txBox="1"/>
            <p:nvPr/>
          </p:nvSpPr>
          <p:spPr>
            <a:xfrm>
              <a:off x="66633" y="35037"/>
              <a:ext cx="255646" cy="30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420623" rtl="0">
                <a:defRPr sz="2300"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1828" name="كتابة براهين تتضمن جمع أطوال القطع المستقيمة"/>
          <p:cNvSpPr txBox="1"/>
          <p:nvPr/>
        </p:nvSpPr>
        <p:spPr>
          <a:xfrm>
            <a:off x="5217626" y="2198965"/>
            <a:ext cx="1247122" cy="1027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كتابة براهين تتضمن جمع أطوال القطع المستقيمة</a:t>
            </a:r>
          </a:p>
        </p:txBody>
      </p:sp>
      <p:pic>
        <p:nvPicPr>
          <p:cNvPr id="1829" name="IMG_2263.jpeg" descr="IMG_2263.jpeg"/>
          <p:cNvPicPr>
            <a:picLocks noChangeAspect="1"/>
          </p:cNvPicPr>
          <p:nvPr/>
        </p:nvPicPr>
        <p:blipFill>
          <a:blip r:embed="rId3">
            <a:extLst/>
          </a:blip>
          <a:srcRect l="34961" t="32265" r="32603" b="34131"/>
          <a:stretch>
            <a:fillRect/>
          </a:stretch>
        </p:blipFill>
        <p:spPr>
          <a:xfrm>
            <a:off x="2785206" y="1602627"/>
            <a:ext cx="2010580" cy="2058497"/>
          </a:xfrm>
          <a:prstGeom prst="rect">
            <a:avLst/>
          </a:prstGeom>
          <a:ln w="12700">
            <a:miter lim="400000"/>
          </a:ln>
        </p:spPr>
      </p:pic>
      <p:sp>
        <p:nvSpPr>
          <p:cNvPr id="1830" name="مستطيل"/>
          <p:cNvSpPr/>
          <p:nvPr/>
        </p:nvSpPr>
        <p:spPr>
          <a:xfrm>
            <a:off x="3483421" y="1347538"/>
            <a:ext cx="1017255" cy="314851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834" name="تجميع"/>
          <p:cNvGrpSpPr/>
          <p:nvPr/>
        </p:nvGrpSpPr>
        <p:grpSpPr>
          <a:xfrm>
            <a:off x="4295554" y="1420459"/>
            <a:ext cx="361035" cy="403796"/>
            <a:chOff x="0" y="0"/>
            <a:chExt cx="361033" cy="403795"/>
          </a:xfrm>
        </p:grpSpPr>
        <p:sp>
          <p:nvSpPr>
            <p:cNvPr id="1831" name="Google Shape;2215;p52"/>
            <p:cNvSpPr/>
            <p:nvPr/>
          </p:nvSpPr>
          <p:spPr>
            <a:xfrm>
              <a:off x="0" y="126023"/>
              <a:ext cx="355192" cy="27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633" y="0"/>
                  </a:moveTo>
                  <a:cubicBezTo>
                    <a:pt x="470" y="0"/>
                    <a:pt x="299" y="124"/>
                    <a:pt x="288" y="365"/>
                  </a:cubicBezTo>
                  <a:cubicBezTo>
                    <a:pt x="-101" y="5082"/>
                    <a:pt x="-808" y="12550"/>
                    <a:pt x="3760" y="14869"/>
                  </a:cubicBezTo>
                  <a:cubicBezTo>
                    <a:pt x="6043" y="16026"/>
                    <a:pt x="8646" y="15677"/>
                    <a:pt x="11045" y="16133"/>
                  </a:cubicBezTo>
                  <a:cubicBezTo>
                    <a:pt x="13695" y="16648"/>
                    <a:pt x="18079" y="18075"/>
                    <a:pt x="19221" y="21336"/>
                  </a:cubicBezTo>
                  <a:cubicBezTo>
                    <a:pt x="19271" y="21496"/>
                    <a:pt x="19431" y="21600"/>
                    <a:pt x="19577" y="21600"/>
                  </a:cubicBezTo>
                  <a:cubicBezTo>
                    <a:pt x="19704" y="21600"/>
                    <a:pt x="19818" y="21525"/>
                    <a:pt x="19840" y="21336"/>
                  </a:cubicBezTo>
                  <a:cubicBezTo>
                    <a:pt x="20135" y="19235"/>
                    <a:pt x="20455" y="17104"/>
                    <a:pt x="20753" y="15003"/>
                  </a:cubicBezTo>
                  <a:cubicBezTo>
                    <a:pt x="20792" y="14726"/>
                    <a:pt x="20585" y="14540"/>
                    <a:pt x="20400" y="14540"/>
                  </a:cubicBezTo>
                  <a:cubicBezTo>
                    <a:pt x="20276" y="14540"/>
                    <a:pt x="20163" y="14622"/>
                    <a:pt x="20135" y="14814"/>
                  </a:cubicBezTo>
                  <a:cubicBezTo>
                    <a:pt x="19887" y="16576"/>
                    <a:pt x="19622" y="18339"/>
                    <a:pt x="19368" y="20101"/>
                  </a:cubicBezTo>
                  <a:cubicBezTo>
                    <a:pt x="18432" y="18508"/>
                    <a:pt x="16847" y="17580"/>
                    <a:pt x="15340" y="16837"/>
                  </a:cubicBezTo>
                  <a:cubicBezTo>
                    <a:pt x="12941" y="15648"/>
                    <a:pt x="10474" y="15244"/>
                    <a:pt x="7915" y="15029"/>
                  </a:cubicBezTo>
                  <a:cubicBezTo>
                    <a:pt x="4878" y="14788"/>
                    <a:pt x="2068" y="13924"/>
                    <a:pt x="1110" y="10096"/>
                  </a:cubicBezTo>
                  <a:cubicBezTo>
                    <a:pt x="357" y="7024"/>
                    <a:pt x="674" y="3492"/>
                    <a:pt x="928" y="365"/>
                  </a:cubicBezTo>
                  <a:cubicBezTo>
                    <a:pt x="950" y="124"/>
                    <a:pt x="796" y="0"/>
                    <a:pt x="633" y="0"/>
                  </a:cubicBez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latin typeface="Itim"/>
                  <a:ea typeface="Itim"/>
                  <a:cs typeface="Itim"/>
                  <a:sym typeface="Itim"/>
                </a:defRPr>
              </a:pPr>
            </a:p>
          </p:txBody>
        </p:sp>
        <p:sp>
          <p:nvSpPr>
            <p:cNvPr id="1832" name="Google Shape;2216;p52"/>
            <p:cNvSpPr/>
            <p:nvPr/>
          </p:nvSpPr>
          <p:spPr>
            <a:xfrm>
              <a:off x="6729" y="0"/>
              <a:ext cx="354305" cy="374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21600" fill="norm" stroke="1" extrusionOk="0">
                  <a:moveTo>
                    <a:pt x="9290" y="622"/>
                  </a:moveTo>
                  <a:cubicBezTo>
                    <a:pt x="12541" y="622"/>
                    <a:pt x="15847" y="2039"/>
                    <a:pt x="17354" y="4564"/>
                  </a:cubicBezTo>
                  <a:cubicBezTo>
                    <a:pt x="19758" y="8586"/>
                    <a:pt x="20521" y="13450"/>
                    <a:pt x="20244" y="17931"/>
                  </a:cubicBezTo>
                  <a:cubicBezTo>
                    <a:pt x="18441" y="15890"/>
                    <a:pt x="14763" y="15991"/>
                    <a:pt x="12035" y="15810"/>
                  </a:cubicBezTo>
                  <a:cubicBezTo>
                    <a:pt x="7686" y="15510"/>
                    <a:pt x="3222" y="14610"/>
                    <a:pt x="1372" y="10787"/>
                  </a:cubicBezTo>
                  <a:cubicBezTo>
                    <a:pt x="-361" y="7306"/>
                    <a:pt x="1280" y="3243"/>
                    <a:pt x="5165" y="1483"/>
                  </a:cubicBezTo>
                  <a:cubicBezTo>
                    <a:pt x="6423" y="900"/>
                    <a:pt x="7851" y="622"/>
                    <a:pt x="9290" y="622"/>
                  </a:cubicBezTo>
                  <a:close/>
                  <a:moveTo>
                    <a:pt x="9290" y="0"/>
                  </a:moveTo>
                  <a:cubicBezTo>
                    <a:pt x="8804" y="0"/>
                    <a:pt x="8312" y="34"/>
                    <a:pt x="7826" y="102"/>
                  </a:cubicBezTo>
                  <a:cubicBezTo>
                    <a:pt x="3963" y="622"/>
                    <a:pt x="609" y="3364"/>
                    <a:pt x="78" y="6745"/>
                  </a:cubicBezTo>
                  <a:cubicBezTo>
                    <a:pt x="-177" y="8467"/>
                    <a:pt x="192" y="10206"/>
                    <a:pt x="1165" y="11728"/>
                  </a:cubicBezTo>
                  <a:cubicBezTo>
                    <a:pt x="1719" y="13708"/>
                    <a:pt x="2367" y="15670"/>
                    <a:pt x="3108" y="17612"/>
                  </a:cubicBezTo>
                  <a:cubicBezTo>
                    <a:pt x="3124" y="17658"/>
                    <a:pt x="3169" y="17677"/>
                    <a:pt x="3211" y="17677"/>
                  </a:cubicBezTo>
                  <a:cubicBezTo>
                    <a:pt x="3278" y="17677"/>
                    <a:pt x="3342" y="17631"/>
                    <a:pt x="3314" y="17571"/>
                  </a:cubicBezTo>
                  <a:cubicBezTo>
                    <a:pt x="2644" y="15832"/>
                    <a:pt x="2068" y="14069"/>
                    <a:pt x="1559" y="12289"/>
                  </a:cubicBezTo>
                  <a:cubicBezTo>
                    <a:pt x="2068" y="12968"/>
                    <a:pt x="2669" y="13570"/>
                    <a:pt x="3384" y="14090"/>
                  </a:cubicBezTo>
                  <a:cubicBezTo>
                    <a:pt x="3616" y="15411"/>
                    <a:pt x="4010" y="16731"/>
                    <a:pt x="4589" y="17972"/>
                  </a:cubicBezTo>
                  <a:cubicBezTo>
                    <a:pt x="4606" y="18023"/>
                    <a:pt x="4656" y="18045"/>
                    <a:pt x="4701" y="18045"/>
                  </a:cubicBezTo>
                  <a:cubicBezTo>
                    <a:pt x="4762" y="18045"/>
                    <a:pt x="4824" y="18001"/>
                    <a:pt x="4796" y="17931"/>
                  </a:cubicBezTo>
                  <a:cubicBezTo>
                    <a:pt x="4265" y="16751"/>
                    <a:pt x="3871" y="15510"/>
                    <a:pt x="3639" y="14250"/>
                  </a:cubicBezTo>
                  <a:cubicBezTo>
                    <a:pt x="4010" y="14509"/>
                    <a:pt x="4427" y="14729"/>
                    <a:pt x="4843" y="14930"/>
                  </a:cubicBezTo>
                  <a:cubicBezTo>
                    <a:pt x="5352" y="16211"/>
                    <a:pt x="5998" y="17452"/>
                    <a:pt x="6786" y="18632"/>
                  </a:cubicBezTo>
                  <a:cubicBezTo>
                    <a:pt x="6805" y="18661"/>
                    <a:pt x="6836" y="18674"/>
                    <a:pt x="6867" y="18674"/>
                  </a:cubicBezTo>
                  <a:cubicBezTo>
                    <a:pt x="6940" y="18674"/>
                    <a:pt x="7018" y="18603"/>
                    <a:pt x="6970" y="18533"/>
                  </a:cubicBezTo>
                  <a:cubicBezTo>
                    <a:pt x="6230" y="17430"/>
                    <a:pt x="5606" y="16272"/>
                    <a:pt x="5120" y="15051"/>
                  </a:cubicBezTo>
                  <a:cubicBezTo>
                    <a:pt x="5813" y="15350"/>
                    <a:pt x="6532" y="15571"/>
                    <a:pt x="7247" y="15750"/>
                  </a:cubicBezTo>
                  <a:cubicBezTo>
                    <a:pt x="7641" y="16751"/>
                    <a:pt x="8080" y="17733"/>
                    <a:pt x="8541" y="18693"/>
                  </a:cubicBezTo>
                  <a:cubicBezTo>
                    <a:pt x="8564" y="18732"/>
                    <a:pt x="8600" y="18746"/>
                    <a:pt x="8633" y="18746"/>
                  </a:cubicBezTo>
                  <a:cubicBezTo>
                    <a:pt x="8706" y="18746"/>
                    <a:pt x="8773" y="18681"/>
                    <a:pt x="8728" y="18613"/>
                  </a:cubicBezTo>
                  <a:cubicBezTo>
                    <a:pt x="8287" y="17692"/>
                    <a:pt x="7870" y="16751"/>
                    <a:pt x="7501" y="15810"/>
                  </a:cubicBezTo>
                  <a:cubicBezTo>
                    <a:pt x="8058" y="15931"/>
                    <a:pt x="8611" y="16011"/>
                    <a:pt x="9167" y="16091"/>
                  </a:cubicBezTo>
                  <a:cubicBezTo>
                    <a:pt x="9444" y="17051"/>
                    <a:pt x="9746" y="17992"/>
                    <a:pt x="10092" y="18913"/>
                  </a:cubicBezTo>
                  <a:cubicBezTo>
                    <a:pt x="10101" y="18964"/>
                    <a:pt x="10148" y="18986"/>
                    <a:pt x="10196" y="18986"/>
                  </a:cubicBezTo>
                  <a:cubicBezTo>
                    <a:pt x="10260" y="18986"/>
                    <a:pt x="10327" y="18942"/>
                    <a:pt x="10299" y="18872"/>
                  </a:cubicBezTo>
                  <a:cubicBezTo>
                    <a:pt x="9953" y="17972"/>
                    <a:pt x="9676" y="17051"/>
                    <a:pt x="9399" y="16110"/>
                  </a:cubicBezTo>
                  <a:cubicBezTo>
                    <a:pt x="9908" y="16190"/>
                    <a:pt x="10417" y="16231"/>
                    <a:pt x="10925" y="16272"/>
                  </a:cubicBezTo>
                  <a:cubicBezTo>
                    <a:pt x="11247" y="17251"/>
                    <a:pt x="11619" y="18212"/>
                    <a:pt x="12035" y="19172"/>
                  </a:cubicBezTo>
                  <a:cubicBezTo>
                    <a:pt x="12052" y="19210"/>
                    <a:pt x="12099" y="19230"/>
                    <a:pt x="12144" y="19230"/>
                  </a:cubicBezTo>
                  <a:cubicBezTo>
                    <a:pt x="12217" y="19230"/>
                    <a:pt x="12284" y="19186"/>
                    <a:pt x="12242" y="19111"/>
                  </a:cubicBezTo>
                  <a:cubicBezTo>
                    <a:pt x="11850" y="18192"/>
                    <a:pt x="11479" y="17251"/>
                    <a:pt x="11155" y="16291"/>
                  </a:cubicBezTo>
                  <a:cubicBezTo>
                    <a:pt x="11526" y="16330"/>
                    <a:pt x="11895" y="16352"/>
                    <a:pt x="12267" y="16371"/>
                  </a:cubicBezTo>
                  <a:lnTo>
                    <a:pt x="12588" y="16390"/>
                  </a:lnTo>
                  <a:lnTo>
                    <a:pt x="14184" y="19793"/>
                  </a:lnTo>
                  <a:cubicBezTo>
                    <a:pt x="14204" y="19839"/>
                    <a:pt x="14246" y="19859"/>
                    <a:pt x="14291" y="19859"/>
                  </a:cubicBezTo>
                  <a:cubicBezTo>
                    <a:pt x="14355" y="19859"/>
                    <a:pt x="14422" y="19813"/>
                    <a:pt x="14394" y="19752"/>
                  </a:cubicBezTo>
                  <a:cubicBezTo>
                    <a:pt x="13860" y="18632"/>
                    <a:pt x="13329" y="17532"/>
                    <a:pt x="12820" y="16410"/>
                  </a:cubicBezTo>
                  <a:cubicBezTo>
                    <a:pt x="13237" y="16432"/>
                    <a:pt x="13676" y="16451"/>
                    <a:pt x="14114" y="16470"/>
                  </a:cubicBezTo>
                  <a:cubicBezTo>
                    <a:pt x="14763" y="17791"/>
                    <a:pt x="15411" y="19092"/>
                    <a:pt x="16035" y="20393"/>
                  </a:cubicBezTo>
                  <a:cubicBezTo>
                    <a:pt x="16057" y="20432"/>
                    <a:pt x="16091" y="20446"/>
                    <a:pt x="16124" y="20446"/>
                  </a:cubicBezTo>
                  <a:cubicBezTo>
                    <a:pt x="16197" y="20446"/>
                    <a:pt x="16267" y="20374"/>
                    <a:pt x="16219" y="20294"/>
                  </a:cubicBezTo>
                  <a:cubicBezTo>
                    <a:pt x="15596" y="19032"/>
                    <a:pt x="14973" y="17771"/>
                    <a:pt x="14369" y="16492"/>
                  </a:cubicBezTo>
                  <a:cubicBezTo>
                    <a:pt x="14880" y="16531"/>
                    <a:pt x="15434" y="16572"/>
                    <a:pt x="15942" y="16652"/>
                  </a:cubicBezTo>
                  <a:lnTo>
                    <a:pt x="17977" y="21474"/>
                  </a:lnTo>
                  <a:cubicBezTo>
                    <a:pt x="17997" y="21520"/>
                    <a:pt x="18039" y="21540"/>
                    <a:pt x="18083" y="21540"/>
                  </a:cubicBezTo>
                  <a:cubicBezTo>
                    <a:pt x="18148" y="21540"/>
                    <a:pt x="18215" y="21494"/>
                    <a:pt x="18187" y="21433"/>
                  </a:cubicBezTo>
                  <a:lnTo>
                    <a:pt x="16197" y="16671"/>
                  </a:lnTo>
                  <a:cubicBezTo>
                    <a:pt x="16728" y="16751"/>
                    <a:pt x="17237" y="16872"/>
                    <a:pt x="17748" y="17031"/>
                  </a:cubicBezTo>
                  <a:cubicBezTo>
                    <a:pt x="18349" y="18533"/>
                    <a:pt x="18950" y="20033"/>
                    <a:pt x="19551" y="21535"/>
                  </a:cubicBezTo>
                  <a:cubicBezTo>
                    <a:pt x="19568" y="21581"/>
                    <a:pt x="19612" y="21600"/>
                    <a:pt x="19654" y="21600"/>
                  </a:cubicBezTo>
                  <a:cubicBezTo>
                    <a:pt x="19721" y="21600"/>
                    <a:pt x="19786" y="21554"/>
                    <a:pt x="19758" y="21494"/>
                  </a:cubicBezTo>
                  <a:cubicBezTo>
                    <a:pt x="19182" y="20033"/>
                    <a:pt x="18603" y="18591"/>
                    <a:pt x="18002" y="17131"/>
                  </a:cubicBezTo>
                  <a:cubicBezTo>
                    <a:pt x="18880" y="17452"/>
                    <a:pt x="19621" y="18011"/>
                    <a:pt x="20082" y="18712"/>
                  </a:cubicBezTo>
                  <a:cubicBezTo>
                    <a:pt x="20146" y="18807"/>
                    <a:pt x="20247" y="18848"/>
                    <a:pt x="20347" y="18848"/>
                  </a:cubicBezTo>
                  <a:cubicBezTo>
                    <a:pt x="20509" y="18848"/>
                    <a:pt x="20669" y="18744"/>
                    <a:pt x="20683" y="18572"/>
                  </a:cubicBezTo>
                  <a:cubicBezTo>
                    <a:pt x="20800" y="18533"/>
                    <a:pt x="20892" y="18432"/>
                    <a:pt x="20892" y="18333"/>
                  </a:cubicBezTo>
                  <a:cubicBezTo>
                    <a:pt x="21239" y="13810"/>
                    <a:pt x="20361" y="9268"/>
                    <a:pt x="18324" y="5084"/>
                  </a:cubicBezTo>
                  <a:cubicBezTo>
                    <a:pt x="16806" y="2032"/>
                    <a:pt x="13122" y="0"/>
                    <a:pt x="9290" y="0"/>
                  </a:cubicBez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latin typeface="Itim"/>
                  <a:ea typeface="Itim"/>
                  <a:cs typeface="Itim"/>
                  <a:sym typeface="Itim"/>
                </a:defRPr>
              </a:pPr>
            </a:p>
          </p:txBody>
        </p:sp>
        <p:sp>
          <p:nvSpPr>
            <p:cNvPr id="1833" name="Google Shape;904;p32"/>
            <p:cNvSpPr txBox="1"/>
            <p:nvPr/>
          </p:nvSpPr>
          <p:spPr>
            <a:xfrm>
              <a:off x="66633" y="35037"/>
              <a:ext cx="255646" cy="30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420623" rtl="0">
                <a:defRPr sz="2300"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/>
              <a:r>
                <a:t>3</a:t>
              </a:r>
            </a:p>
          </p:txBody>
        </p:sp>
      </p:grpSp>
      <p:sp>
        <p:nvSpPr>
          <p:cNvPr id="1835" name="خصائص تطابق القطع المستقيمة"/>
          <p:cNvSpPr txBox="1"/>
          <p:nvPr/>
        </p:nvSpPr>
        <p:spPr>
          <a:xfrm>
            <a:off x="3166929" y="2015052"/>
            <a:ext cx="1247123" cy="1175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خصائص تطابق القطع المستقيمة</a:t>
            </a:r>
          </a:p>
        </p:txBody>
      </p:sp>
      <p:pic>
        <p:nvPicPr>
          <p:cNvPr id="1836" name="IMG_2263.jpeg" descr="IMG_2263.jpeg"/>
          <p:cNvPicPr>
            <a:picLocks noChangeAspect="1"/>
          </p:cNvPicPr>
          <p:nvPr/>
        </p:nvPicPr>
        <p:blipFill>
          <a:blip r:embed="rId3">
            <a:extLst/>
          </a:blip>
          <a:srcRect l="34961" t="32265" r="32603" b="34131"/>
          <a:stretch>
            <a:fillRect/>
          </a:stretch>
        </p:blipFill>
        <p:spPr>
          <a:xfrm>
            <a:off x="558180" y="1737371"/>
            <a:ext cx="2010580" cy="2058497"/>
          </a:xfrm>
          <a:prstGeom prst="rect">
            <a:avLst/>
          </a:prstGeom>
          <a:ln w="12700">
            <a:miter lim="400000"/>
          </a:ln>
        </p:spPr>
      </p:pic>
      <p:sp>
        <p:nvSpPr>
          <p:cNvPr id="1837" name="مستطيل"/>
          <p:cNvSpPr/>
          <p:nvPr/>
        </p:nvSpPr>
        <p:spPr>
          <a:xfrm>
            <a:off x="1288640" y="693018"/>
            <a:ext cx="1017256" cy="314851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841" name="تجميع"/>
          <p:cNvGrpSpPr/>
          <p:nvPr/>
        </p:nvGrpSpPr>
        <p:grpSpPr>
          <a:xfrm>
            <a:off x="2185922" y="1629907"/>
            <a:ext cx="361035" cy="403797"/>
            <a:chOff x="0" y="0"/>
            <a:chExt cx="361033" cy="403795"/>
          </a:xfrm>
        </p:grpSpPr>
        <p:sp>
          <p:nvSpPr>
            <p:cNvPr id="1838" name="Google Shape;2215;p52"/>
            <p:cNvSpPr/>
            <p:nvPr/>
          </p:nvSpPr>
          <p:spPr>
            <a:xfrm>
              <a:off x="0" y="126023"/>
              <a:ext cx="355192" cy="27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633" y="0"/>
                  </a:moveTo>
                  <a:cubicBezTo>
                    <a:pt x="470" y="0"/>
                    <a:pt x="299" y="124"/>
                    <a:pt x="288" y="365"/>
                  </a:cubicBezTo>
                  <a:cubicBezTo>
                    <a:pt x="-101" y="5082"/>
                    <a:pt x="-808" y="12550"/>
                    <a:pt x="3760" y="14869"/>
                  </a:cubicBezTo>
                  <a:cubicBezTo>
                    <a:pt x="6043" y="16026"/>
                    <a:pt x="8646" y="15677"/>
                    <a:pt x="11045" y="16133"/>
                  </a:cubicBezTo>
                  <a:cubicBezTo>
                    <a:pt x="13695" y="16648"/>
                    <a:pt x="18079" y="18075"/>
                    <a:pt x="19221" y="21336"/>
                  </a:cubicBezTo>
                  <a:cubicBezTo>
                    <a:pt x="19271" y="21496"/>
                    <a:pt x="19431" y="21600"/>
                    <a:pt x="19577" y="21600"/>
                  </a:cubicBezTo>
                  <a:cubicBezTo>
                    <a:pt x="19704" y="21600"/>
                    <a:pt x="19818" y="21525"/>
                    <a:pt x="19840" y="21336"/>
                  </a:cubicBezTo>
                  <a:cubicBezTo>
                    <a:pt x="20135" y="19235"/>
                    <a:pt x="20455" y="17104"/>
                    <a:pt x="20753" y="15003"/>
                  </a:cubicBezTo>
                  <a:cubicBezTo>
                    <a:pt x="20792" y="14726"/>
                    <a:pt x="20585" y="14540"/>
                    <a:pt x="20400" y="14540"/>
                  </a:cubicBezTo>
                  <a:cubicBezTo>
                    <a:pt x="20276" y="14540"/>
                    <a:pt x="20163" y="14622"/>
                    <a:pt x="20135" y="14814"/>
                  </a:cubicBezTo>
                  <a:cubicBezTo>
                    <a:pt x="19887" y="16576"/>
                    <a:pt x="19622" y="18339"/>
                    <a:pt x="19368" y="20101"/>
                  </a:cubicBezTo>
                  <a:cubicBezTo>
                    <a:pt x="18432" y="18508"/>
                    <a:pt x="16847" y="17580"/>
                    <a:pt x="15340" y="16837"/>
                  </a:cubicBezTo>
                  <a:cubicBezTo>
                    <a:pt x="12941" y="15648"/>
                    <a:pt x="10474" y="15244"/>
                    <a:pt x="7915" y="15029"/>
                  </a:cubicBezTo>
                  <a:cubicBezTo>
                    <a:pt x="4878" y="14788"/>
                    <a:pt x="2068" y="13924"/>
                    <a:pt x="1110" y="10096"/>
                  </a:cubicBezTo>
                  <a:cubicBezTo>
                    <a:pt x="357" y="7024"/>
                    <a:pt x="674" y="3492"/>
                    <a:pt x="928" y="365"/>
                  </a:cubicBezTo>
                  <a:cubicBezTo>
                    <a:pt x="950" y="124"/>
                    <a:pt x="796" y="0"/>
                    <a:pt x="633" y="0"/>
                  </a:cubicBez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latin typeface="Itim"/>
                  <a:ea typeface="Itim"/>
                  <a:cs typeface="Itim"/>
                  <a:sym typeface="Itim"/>
                </a:defRPr>
              </a:pPr>
            </a:p>
          </p:txBody>
        </p:sp>
        <p:sp>
          <p:nvSpPr>
            <p:cNvPr id="1839" name="Google Shape;2216;p52"/>
            <p:cNvSpPr/>
            <p:nvPr/>
          </p:nvSpPr>
          <p:spPr>
            <a:xfrm>
              <a:off x="6729" y="0"/>
              <a:ext cx="354305" cy="374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21600" fill="norm" stroke="1" extrusionOk="0">
                  <a:moveTo>
                    <a:pt x="9290" y="622"/>
                  </a:moveTo>
                  <a:cubicBezTo>
                    <a:pt x="12541" y="622"/>
                    <a:pt x="15847" y="2039"/>
                    <a:pt x="17354" y="4564"/>
                  </a:cubicBezTo>
                  <a:cubicBezTo>
                    <a:pt x="19758" y="8586"/>
                    <a:pt x="20521" y="13450"/>
                    <a:pt x="20244" y="17931"/>
                  </a:cubicBezTo>
                  <a:cubicBezTo>
                    <a:pt x="18441" y="15890"/>
                    <a:pt x="14763" y="15991"/>
                    <a:pt x="12035" y="15810"/>
                  </a:cubicBezTo>
                  <a:cubicBezTo>
                    <a:pt x="7686" y="15510"/>
                    <a:pt x="3222" y="14610"/>
                    <a:pt x="1372" y="10787"/>
                  </a:cubicBezTo>
                  <a:cubicBezTo>
                    <a:pt x="-361" y="7306"/>
                    <a:pt x="1280" y="3243"/>
                    <a:pt x="5165" y="1483"/>
                  </a:cubicBezTo>
                  <a:cubicBezTo>
                    <a:pt x="6423" y="900"/>
                    <a:pt x="7851" y="622"/>
                    <a:pt x="9290" y="622"/>
                  </a:cubicBezTo>
                  <a:close/>
                  <a:moveTo>
                    <a:pt x="9290" y="0"/>
                  </a:moveTo>
                  <a:cubicBezTo>
                    <a:pt x="8804" y="0"/>
                    <a:pt x="8312" y="34"/>
                    <a:pt x="7826" y="102"/>
                  </a:cubicBezTo>
                  <a:cubicBezTo>
                    <a:pt x="3963" y="622"/>
                    <a:pt x="609" y="3364"/>
                    <a:pt x="78" y="6745"/>
                  </a:cubicBezTo>
                  <a:cubicBezTo>
                    <a:pt x="-177" y="8467"/>
                    <a:pt x="192" y="10206"/>
                    <a:pt x="1165" y="11728"/>
                  </a:cubicBezTo>
                  <a:cubicBezTo>
                    <a:pt x="1719" y="13708"/>
                    <a:pt x="2367" y="15670"/>
                    <a:pt x="3108" y="17612"/>
                  </a:cubicBezTo>
                  <a:cubicBezTo>
                    <a:pt x="3124" y="17658"/>
                    <a:pt x="3169" y="17677"/>
                    <a:pt x="3211" y="17677"/>
                  </a:cubicBezTo>
                  <a:cubicBezTo>
                    <a:pt x="3278" y="17677"/>
                    <a:pt x="3342" y="17631"/>
                    <a:pt x="3314" y="17571"/>
                  </a:cubicBezTo>
                  <a:cubicBezTo>
                    <a:pt x="2644" y="15832"/>
                    <a:pt x="2068" y="14069"/>
                    <a:pt x="1559" y="12289"/>
                  </a:cubicBezTo>
                  <a:cubicBezTo>
                    <a:pt x="2068" y="12968"/>
                    <a:pt x="2669" y="13570"/>
                    <a:pt x="3384" y="14090"/>
                  </a:cubicBezTo>
                  <a:cubicBezTo>
                    <a:pt x="3616" y="15411"/>
                    <a:pt x="4010" y="16731"/>
                    <a:pt x="4589" y="17972"/>
                  </a:cubicBezTo>
                  <a:cubicBezTo>
                    <a:pt x="4606" y="18023"/>
                    <a:pt x="4656" y="18045"/>
                    <a:pt x="4701" y="18045"/>
                  </a:cubicBezTo>
                  <a:cubicBezTo>
                    <a:pt x="4762" y="18045"/>
                    <a:pt x="4824" y="18001"/>
                    <a:pt x="4796" y="17931"/>
                  </a:cubicBezTo>
                  <a:cubicBezTo>
                    <a:pt x="4265" y="16751"/>
                    <a:pt x="3871" y="15510"/>
                    <a:pt x="3639" y="14250"/>
                  </a:cubicBezTo>
                  <a:cubicBezTo>
                    <a:pt x="4010" y="14509"/>
                    <a:pt x="4427" y="14729"/>
                    <a:pt x="4843" y="14930"/>
                  </a:cubicBezTo>
                  <a:cubicBezTo>
                    <a:pt x="5352" y="16211"/>
                    <a:pt x="5998" y="17452"/>
                    <a:pt x="6786" y="18632"/>
                  </a:cubicBezTo>
                  <a:cubicBezTo>
                    <a:pt x="6805" y="18661"/>
                    <a:pt x="6836" y="18674"/>
                    <a:pt x="6867" y="18674"/>
                  </a:cubicBezTo>
                  <a:cubicBezTo>
                    <a:pt x="6940" y="18674"/>
                    <a:pt x="7018" y="18603"/>
                    <a:pt x="6970" y="18533"/>
                  </a:cubicBezTo>
                  <a:cubicBezTo>
                    <a:pt x="6230" y="17430"/>
                    <a:pt x="5606" y="16272"/>
                    <a:pt x="5120" y="15051"/>
                  </a:cubicBezTo>
                  <a:cubicBezTo>
                    <a:pt x="5813" y="15350"/>
                    <a:pt x="6532" y="15571"/>
                    <a:pt x="7247" y="15750"/>
                  </a:cubicBezTo>
                  <a:cubicBezTo>
                    <a:pt x="7641" y="16751"/>
                    <a:pt x="8080" y="17733"/>
                    <a:pt x="8541" y="18693"/>
                  </a:cubicBezTo>
                  <a:cubicBezTo>
                    <a:pt x="8564" y="18732"/>
                    <a:pt x="8600" y="18746"/>
                    <a:pt x="8633" y="18746"/>
                  </a:cubicBezTo>
                  <a:cubicBezTo>
                    <a:pt x="8706" y="18746"/>
                    <a:pt x="8773" y="18681"/>
                    <a:pt x="8728" y="18613"/>
                  </a:cubicBezTo>
                  <a:cubicBezTo>
                    <a:pt x="8287" y="17692"/>
                    <a:pt x="7870" y="16751"/>
                    <a:pt x="7501" y="15810"/>
                  </a:cubicBezTo>
                  <a:cubicBezTo>
                    <a:pt x="8058" y="15931"/>
                    <a:pt x="8611" y="16011"/>
                    <a:pt x="9167" y="16091"/>
                  </a:cubicBezTo>
                  <a:cubicBezTo>
                    <a:pt x="9444" y="17051"/>
                    <a:pt x="9746" y="17992"/>
                    <a:pt x="10092" y="18913"/>
                  </a:cubicBezTo>
                  <a:cubicBezTo>
                    <a:pt x="10101" y="18964"/>
                    <a:pt x="10148" y="18986"/>
                    <a:pt x="10196" y="18986"/>
                  </a:cubicBezTo>
                  <a:cubicBezTo>
                    <a:pt x="10260" y="18986"/>
                    <a:pt x="10327" y="18942"/>
                    <a:pt x="10299" y="18872"/>
                  </a:cubicBezTo>
                  <a:cubicBezTo>
                    <a:pt x="9953" y="17972"/>
                    <a:pt x="9676" y="17051"/>
                    <a:pt x="9399" y="16110"/>
                  </a:cubicBezTo>
                  <a:cubicBezTo>
                    <a:pt x="9908" y="16190"/>
                    <a:pt x="10417" y="16231"/>
                    <a:pt x="10925" y="16272"/>
                  </a:cubicBezTo>
                  <a:cubicBezTo>
                    <a:pt x="11247" y="17251"/>
                    <a:pt x="11619" y="18212"/>
                    <a:pt x="12035" y="19172"/>
                  </a:cubicBezTo>
                  <a:cubicBezTo>
                    <a:pt x="12052" y="19210"/>
                    <a:pt x="12099" y="19230"/>
                    <a:pt x="12144" y="19230"/>
                  </a:cubicBezTo>
                  <a:cubicBezTo>
                    <a:pt x="12217" y="19230"/>
                    <a:pt x="12284" y="19186"/>
                    <a:pt x="12242" y="19111"/>
                  </a:cubicBezTo>
                  <a:cubicBezTo>
                    <a:pt x="11850" y="18192"/>
                    <a:pt x="11479" y="17251"/>
                    <a:pt x="11155" y="16291"/>
                  </a:cubicBezTo>
                  <a:cubicBezTo>
                    <a:pt x="11526" y="16330"/>
                    <a:pt x="11895" y="16352"/>
                    <a:pt x="12267" y="16371"/>
                  </a:cubicBezTo>
                  <a:lnTo>
                    <a:pt x="12588" y="16390"/>
                  </a:lnTo>
                  <a:lnTo>
                    <a:pt x="14184" y="19793"/>
                  </a:lnTo>
                  <a:cubicBezTo>
                    <a:pt x="14204" y="19839"/>
                    <a:pt x="14246" y="19859"/>
                    <a:pt x="14291" y="19859"/>
                  </a:cubicBezTo>
                  <a:cubicBezTo>
                    <a:pt x="14355" y="19859"/>
                    <a:pt x="14422" y="19813"/>
                    <a:pt x="14394" y="19752"/>
                  </a:cubicBezTo>
                  <a:cubicBezTo>
                    <a:pt x="13860" y="18632"/>
                    <a:pt x="13329" y="17532"/>
                    <a:pt x="12820" y="16410"/>
                  </a:cubicBezTo>
                  <a:cubicBezTo>
                    <a:pt x="13237" y="16432"/>
                    <a:pt x="13676" y="16451"/>
                    <a:pt x="14114" y="16470"/>
                  </a:cubicBezTo>
                  <a:cubicBezTo>
                    <a:pt x="14763" y="17791"/>
                    <a:pt x="15411" y="19092"/>
                    <a:pt x="16035" y="20393"/>
                  </a:cubicBezTo>
                  <a:cubicBezTo>
                    <a:pt x="16057" y="20432"/>
                    <a:pt x="16091" y="20446"/>
                    <a:pt x="16124" y="20446"/>
                  </a:cubicBezTo>
                  <a:cubicBezTo>
                    <a:pt x="16197" y="20446"/>
                    <a:pt x="16267" y="20374"/>
                    <a:pt x="16219" y="20294"/>
                  </a:cubicBezTo>
                  <a:cubicBezTo>
                    <a:pt x="15596" y="19032"/>
                    <a:pt x="14973" y="17771"/>
                    <a:pt x="14369" y="16492"/>
                  </a:cubicBezTo>
                  <a:cubicBezTo>
                    <a:pt x="14880" y="16531"/>
                    <a:pt x="15434" y="16572"/>
                    <a:pt x="15942" y="16652"/>
                  </a:cubicBezTo>
                  <a:lnTo>
                    <a:pt x="17977" y="21474"/>
                  </a:lnTo>
                  <a:cubicBezTo>
                    <a:pt x="17997" y="21520"/>
                    <a:pt x="18039" y="21540"/>
                    <a:pt x="18083" y="21540"/>
                  </a:cubicBezTo>
                  <a:cubicBezTo>
                    <a:pt x="18148" y="21540"/>
                    <a:pt x="18215" y="21494"/>
                    <a:pt x="18187" y="21433"/>
                  </a:cubicBezTo>
                  <a:lnTo>
                    <a:pt x="16197" y="16671"/>
                  </a:lnTo>
                  <a:cubicBezTo>
                    <a:pt x="16728" y="16751"/>
                    <a:pt x="17237" y="16872"/>
                    <a:pt x="17748" y="17031"/>
                  </a:cubicBezTo>
                  <a:cubicBezTo>
                    <a:pt x="18349" y="18533"/>
                    <a:pt x="18950" y="20033"/>
                    <a:pt x="19551" y="21535"/>
                  </a:cubicBezTo>
                  <a:cubicBezTo>
                    <a:pt x="19568" y="21581"/>
                    <a:pt x="19612" y="21600"/>
                    <a:pt x="19654" y="21600"/>
                  </a:cubicBezTo>
                  <a:cubicBezTo>
                    <a:pt x="19721" y="21600"/>
                    <a:pt x="19786" y="21554"/>
                    <a:pt x="19758" y="21494"/>
                  </a:cubicBezTo>
                  <a:cubicBezTo>
                    <a:pt x="19182" y="20033"/>
                    <a:pt x="18603" y="18591"/>
                    <a:pt x="18002" y="17131"/>
                  </a:cubicBezTo>
                  <a:cubicBezTo>
                    <a:pt x="18880" y="17452"/>
                    <a:pt x="19621" y="18011"/>
                    <a:pt x="20082" y="18712"/>
                  </a:cubicBezTo>
                  <a:cubicBezTo>
                    <a:pt x="20146" y="18807"/>
                    <a:pt x="20247" y="18848"/>
                    <a:pt x="20347" y="18848"/>
                  </a:cubicBezTo>
                  <a:cubicBezTo>
                    <a:pt x="20509" y="18848"/>
                    <a:pt x="20669" y="18744"/>
                    <a:pt x="20683" y="18572"/>
                  </a:cubicBezTo>
                  <a:cubicBezTo>
                    <a:pt x="20800" y="18533"/>
                    <a:pt x="20892" y="18432"/>
                    <a:pt x="20892" y="18333"/>
                  </a:cubicBezTo>
                  <a:cubicBezTo>
                    <a:pt x="21239" y="13810"/>
                    <a:pt x="20361" y="9268"/>
                    <a:pt x="18324" y="5084"/>
                  </a:cubicBezTo>
                  <a:cubicBezTo>
                    <a:pt x="16806" y="2032"/>
                    <a:pt x="13122" y="0"/>
                    <a:pt x="9290" y="0"/>
                  </a:cubicBez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latin typeface="Itim"/>
                  <a:ea typeface="Itim"/>
                  <a:cs typeface="Itim"/>
                  <a:sym typeface="Itim"/>
                </a:defRPr>
              </a:pPr>
            </a:p>
          </p:txBody>
        </p:sp>
        <p:sp>
          <p:nvSpPr>
            <p:cNvPr id="1840" name="Google Shape;904;p32"/>
            <p:cNvSpPr txBox="1"/>
            <p:nvPr/>
          </p:nvSpPr>
          <p:spPr>
            <a:xfrm>
              <a:off x="66633" y="35037"/>
              <a:ext cx="255646" cy="30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420623" rtl="0">
                <a:defRPr sz="2300"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/>
              <a:r>
                <a:t>4</a:t>
              </a:r>
            </a:p>
          </p:txBody>
        </p:sp>
      </p:grpSp>
      <p:sp>
        <p:nvSpPr>
          <p:cNvPr id="1842" name="كتابة براهين تتضمن تطابق القطع المستقيمة"/>
          <p:cNvSpPr txBox="1"/>
          <p:nvPr/>
        </p:nvSpPr>
        <p:spPr>
          <a:xfrm>
            <a:off x="939904" y="2252697"/>
            <a:ext cx="1247123" cy="1027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كتابة براهين تتضمن تطابق القطع المستقيمة</a:t>
            </a:r>
          </a:p>
        </p:txBody>
      </p:sp>
      <p:sp>
        <p:nvSpPr>
          <p:cNvPr id="1843" name="مستطيل"/>
          <p:cNvSpPr/>
          <p:nvPr/>
        </p:nvSpPr>
        <p:spPr>
          <a:xfrm>
            <a:off x="1109926" y="1637064"/>
            <a:ext cx="1017256" cy="167865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44" name="مستطيل مستدير الزوايا"/>
          <p:cNvSpPr/>
          <p:nvPr/>
        </p:nvSpPr>
        <p:spPr>
          <a:xfrm>
            <a:off x="123314" y="233482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45" name="مستطيل مستدير الزوايا"/>
          <p:cNvSpPr/>
          <p:nvPr/>
        </p:nvSpPr>
        <p:spPr>
          <a:xfrm rot="16200000">
            <a:off x="4997453" y="1112229"/>
            <a:ext cx="65120" cy="766654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846" name="IMG_2014.jpeg" descr="IMG_201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0811" y="3722927"/>
            <a:ext cx="1171573" cy="1168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7" name="IMG_8650.png" descr="IMG_8650.png"/>
          <p:cNvPicPr>
            <a:picLocks noChangeAspect="1"/>
          </p:cNvPicPr>
          <p:nvPr/>
        </p:nvPicPr>
        <p:blipFill>
          <a:blip r:embed="rId5">
            <a:extLst/>
          </a:blip>
          <a:srcRect l="24502" t="18547" r="24502" b="5526"/>
          <a:stretch>
            <a:fillRect/>
          </a:stretch>
        </p:blipFill>
        <p:spPr>
          <a:xfrm>
            <a:off x="-2978" y="3728404"/>
            <a:ext cx="1253433" cy="1399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9" name="IMG_1988.jpeg" descr="IMG_19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667" y="254650"/>
            <a:ext cx="1453806" cy="639036"/>
          </a:xfrm>
          <a:prstGeom prst="rect">
            <a:avLst/>
          </a:prstGeom>
          <a:ln w="12700">
            <a:miter lim="400000"/>
          </a:ln>
        </p:spPr>
      </p:pic>
      <p:sp>
        <p:nvSpPr>
          <p:cNvPr id="1850" name="احتاج للتدريب أكثر على .."/>
          <p:cNvSpPr txBox="1"/>
          <p:nvPr/>
        </p:nvSpPr>
        <p:spPr>
          <a:xfrm>
            <a:off x="1943000" y="3322742"/>
            <a:ext cx="2045233" cy="719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1600"/>
              </a:spcBef>
              <a:defRPr sz="18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احتاج للتدريب أكثر على ..</a:t>
            </a:r>
          </a:p>
        </p:txBody>
      </p:sp>
      <p:pic>
        <p:nvPicPr>
          <p:cNvPr id="1851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7376290" y="6387474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8" name="Google Shape;1828;p45"/>
          <p:cNvGrpSpPr/>
          <p:nvPr/>
        </p:nvGrpSpPr>
        <p:grpSpPr>
          <a:xfrm>
            <a:off x="5912550" y="1220892"/>
            <a:ext cx="2718053" cy="1318389"/>
            <a:chOff x="0" y="0"/>
            <a:chExt cx="2718051" cy="1318387"/>
          </a:xfrm>
        </p:grpSpPr>
        <p:sp>
          <p:nvSpPr>
            <p:cNvPr id="1852" name="Google Shape;1829;p45"/>
            <p:cNvSpPr/>
            <p:nvPr/>
          </p:nvSpPr>
          <p:spPr>
            <a:xfrm rot="5400000">
              <a:off x="540836" y="-193895"/>
              <a:ext cx="532958" cy="1065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8" h="21595" fill="norm" stroke="1" extrusionOk="0">
                  <a:moveTo>
                    <a:pt x="2469" y="0"/>
                  </a:moveTo>
                  <a:cubicBezTo>
                    <a:pt x="1396" y="0"/>
                    <a:pt x="293" y="509"/>
                    <a:pt x="237" y="1526"/>
                  </a:cubicBezTo>
                  <a:cubicBezTo>
                    <a:pt x="46" y="4760"/>
                    <a:pt x="46" y="7995"/>
                    <a:pt x="351" y="11228"/>
                  </a:cubicBezTo>
                  <a:cubicBezTo>
                    <a:pt x="122" y="12566"/>
                    <a:pt x="46" y="13905"/>
                    <a:pt x="46" y="15271"/>
                  </a:cubicBezTo>
                  <a:cubicBezTo>
                    <a:pt x="84" y="16776"/>
                    <a:pt x="-372" y="19063"/>
                    <a:pt x="959" y="20345"/>
                  </a:cubicBezTo>
                  <a:cubicBezTo>
                    <a:pt x="2250" y="21600"/>
                    <a:pt x="4759" y="21488"/>
                    <a:pt x="6660" y="21545"/>
                  </a:cubicBezTo>
                  <a:cubicBezTo>
                    <a:pt x="7590" y="21580"/>
                    <a:pt x="8517" y="21595"/>
                    <a:pt x="9441" y="21595"/>
                  </a:cubicBezTo>
                  <a:cubicBezTo>
                    <a:pt x="11462" y="21595"/>
                    <a:pt x="13470" y="21520"/>
                    <a:pt x="15478" y="21405"/>
                  </a:cubicBezTo>
                  <a:cubicBezTo>
                    <a:pt x="16124" y="21349"/>
                    <a:pt x="16581" y="21182"/>
                    <a:pt x="16923" y="20931"/>
                  </a:cubicBezTo>
                  <a:cubicBezTo>
                    <a:pt x="17569" y="20847"/>
                    <a:pt x="18214" y="20735"/>
                    <a:pt x="18898" y="20541"/>
                  </a:cubicBezTo>
                  <a:cubicBezTo>
                    <a:pt x="21228" y="19938"/>
                    <a:pt x="20532" y="17433"/>
                    <a:pt x="18481" y="17433"/>
                  </a:cubicBezTo>
                  <a:cubicBezTo>
                    <a:pt x="18256" y="17433"/>
                    <a:pt x="18014" y="17463"/>
                    <a:pt x="17758" y="17529"/>
                  </a:cubicBezTo>
                  <a:cubicBezTo>
                    <a:pt x="16829" y="17773"/>
                    <a:pt x="15953" y="17884"/>
                    <a:pt x="15130" y="17884"/>
                  </a:cubicBezTo>
                  <a:cubicBezTo>
                    <a:pt x="11611" y="17884"/>
                    <a:pt x="9033" y="15859"/>
                    <a:pt x="7154" y="13486"/>
                  </a:cubicBezTo>
                  <a:cubicBezTo>
                    <a:pt x="7002" y="10057"/>
                    <a:pt x="6850" y="6628"/>
                    <a:pt x="6698" y="3199"/>
                  </a:cubicBezTo>
                  <a:cubicBezTo>
                    <a:pt x="6661" y="2195"/>
                    <a:pt x="5615" y="1692"/>
                    <a:pt x="4578" y="1692"/>
                  </a:cubicBezTo>
                  <a:cubicBezTo>
                    <a:pt x="4549" y="1692"/>
                    <a:pt x="4521" y="1693"/>
                    <a:pt x="4494" y="1694"/>
                  </a:cubicBezTo>
                  <a:cubicBezTo>
                    <a:pt x="4494" y="1637"/>
                    <a:pt x="4494" y="1582"/>
                    <a:pt x="4531" y="1526"/>
                  </a:cubicBezTo>
                  <a:cubicBezTo>
                    <a:pt x="4588" y="509"/>
                    <a:pt x="3543" y="0"/>
                    <a:pt x="2469" y="0"/>
                  </a:cubicBezTo>
                  <a:close/>
                </a:path>
              </a:pathLst>
            </a:custGeom>
            <a:solidFill>
              <a:srgbClr val="E9473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856" name="Google Shape;1830;p45"/>
            <p:cNvGrpSpPr/>
            <p:nvPr/>
          </p:nvGrpSpPr>
          <p:grpSpPr>
            <a:xfrm>
              <a:off x="-1" y="-1"/>
              <a:ext cx="2718053" cy="1318389"/>
              <a:chOff x="0" y="0"/>
              <a:chExt cx="2718051" cy="1318387"/>
            </a:xfrm>
          </p:grpSpPr>
          <p:sp>
            <p:nvSpPr>
              <p:cNvPr id="1853" name="Google Shape;1831;p45"/>
              <p:cNvSpPr/>
              <p:nvPr/>
            </p:nvSpPr>
            <p:spPr>
              <a:xfrm rot="5400000">
                <a:off x="699832" y="-699833"/>
                <a:ext cx="1318388" cy="2718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4" name="Google Shape;1832;p45"/>
              <p:cNvSpPr/>
              <p:nvPr/>
            </p:nvSpPr>
            <p:spPr>
              <a:xfrm rot="5400000">
                <a:off x="2169367" y="-126614"/>
                <a:ext cx="132751" cy="585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5" name="Google Shape;1833;p45"/>
              <p:cNvSpPr/>
              <p:nvPr/>
            </p:nvSpPr>
            <p:spPr>
              <a:xfrm rot="5400000">
                <a:off x="490848" y="916449"/>
                <a:ext cx="154036" cy="413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7" name="Google Shape;1834;p45"/>
            <p:cNvSpPr/>
            <p:nvPr/>
          </p:nvSpPr>
          <p:spPr>
            <a:xfrm>
              <a:off x="275116" y="332021"/>
              <a:ext cx="23794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spcBef>
                  <a:spcPts val="1600"/>
                </a:spcBef>
                <a:defRPr sz="18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/>
              <a:r>
                <a:t>ماهي وجهة نظرك فيما تعلمت ؟</a:t>
              </a:r>
            </a:p>
          </p:txBody>
        </p:sp>
      </p:grpSp>
      <p:sp>
        <p:nvSpPr>
          <p:cNvPr id="1859" name="Google Shape;1838;p45"/>
          <p:cNvSpPr/>
          <p:nvPr/>
        </p:nvSpPr>
        <p:spPr>
          <a:xfrm>
            <a:off x="1916944" y="1297706"/>
            <a:ext cx="472395" cy="734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6" h="21600" fill="norm" stroke="1" extrusionOk="0">
                <a:moveTo>
                  <a:pt x="17862" y="0"/>
                </a:moveTo>
                <a:cubicBezTo>
                  <a:pt x="17846" y="0"/>
                  <a:pt x="17831" y="0"/>
                  <a:pt x="17815" y="0"/>
                </a:cubicBezTo>
                <a:cubicBezTo>
                  <a:pt x="12788" y="41"/>
                  <a:pt x="7249" y="486"/>
                  <a:pt x="3629" y="4248"/>
                </a:cubicBezTo>
                <a:cubicBezTo>
                  <a:pt x="49" y="8052"/>
                  <a:pt x="519" y="13960"/>
                  <a:pt x="177" y="18734"/>
                </a:cubicBezTo>
                <a:cubicBezTo>
                  <a:pt x="-516" y="20325"/>
                  <a:pt x="945" y="21600"/>
                  <a:pt x="2489" y="21600"/>
                </a:cubicBezTo>
                <a:cubicBezTo>
                  <a:pt x="3223" y="21600"/>
                  <a:pt x="3975" y="21313"/>
                  <a:pt x="4523" y="20635"/>
                </a:cubicBezTo>
                <a:cubicBezTo>
                  <a:pt x="6866" y="17722"/>
                  <a:pt x="9209" y="14850"/>
                  <a:pt x="11553" y="11977"/>
                </a:cubicBezTo>
                <a:cubicBezTo>
                  <a:pt x="11808" y="11613"/>
                  <a:pt x="11979" y="11289"/>
                  <a:pt x="12021" y="10965"/>
                </a:cubicBezTo>
                <a:cubicBezTo>
                  <a:pt x="13385" y="9508"/>
                  <a:pt x="14832" y="8052"/>
                  <a:pt x="16324" y="6676"/>
                </a:cubicBezTo>
                <a:cubicBezTo>
                  <a:pt x="16793" y="6474"/>
                  <a:pt x="17134" y="6151"/>
                  <a:pt x="17304" y="5746"/>
                </a:cubicBezTo>
                <a:cubicBezTo>
                  <a:pt x="18029" y="5098"/>
                  <a:pt x="18753" y="4491"/>
                  <a:pt x="19519" y="3884"/>
                </a:cubicBezTo>
                <a:cubicBezTo>
                  <a:pt x="21084" y="2559"/>
                  <a:pt x="19837" y="0"/>
                  <a:pt x="17862" y="0"/>
                </a:cubicBezTo>
                <a:close/>
              </a:path>
            </a:pathLst>
          </a:custGeom>
          <a:solidFill>
            <a:srgbClr val="4BAD6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3" name="Google Shape;1839;p45"/>
          <p:cNvGrpSpPr/>
          <p:nvPr/>
        </p:nvGrpSpPr>
        <p:grpSpPr>
          <a:xfrm>
            <a:off x="1894200" y="1230696"/>
            <a:ext cx="2718052" cy="1318389"/>
            <a:chOff x="0" y="0"/>
            <a:chExt cx="2718051" cy="1318387"/>
          </a:xfrm>
        </p:grpSpPr>
        <p:sp>
          <p:nvSpPr>
            <p:cNvPr id="1860" name="Google Shape;1840;p45"/>
            <p:cNvSpPr/>
            <p:nvPr/>
          </p:nvSpPr>
          <p:spPr>
            <a:xfrm rot="16200000">
              <a:off x="699832" y="-699833"/>
              <a:ext cx="1318388" cy="271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1095" y="333"/>
                  </a:moveTo>
                  <a:cubicBezTo>
                    <a:pt x="12049" y="333"/>
                    <a:pt x="12994" y="347"/>
                    <a:pt x="13913" y="365"/>
                  </a:cubicBezTo>
                  <a:cubicBezTo>
                    <a:pt x="15633" y="391"/>
                    <a:pt x="17480" y="374"/>
                    <a:pt x="18784" y="992"/>
                  </a:cubicBezTo>
                  <a:cubicBezTo>
                    <a:pt x="19961" y="1550"/>
                    <a:pt x="20341" y="2343"/>
                    <a:pt x="20431" y="3109"/>
                  </a:cubicBezTo>
                  <a:cubicBezTo>
                    <a:pt x="20613" y="4581"/>
                    <a:pt x="20359" y="6088"/>
                    <a:pt x="20341" y="7560"/>
                  </a:cubicBezTo>
                  <a:cubicBezTo>
                    <a:pt x="20286" y="10887"/>
                    <a:pt x="20739" y="14205"/>
                    <a:pt x="20631" y="17524"/>
                  </a:cubicBezTo>
                  <a:cubicBezTo>
                    <a:pt x="20631" y="17546"/>
                    <a:pt x="20637" y="17565"/>
                    <a:pt x="20650" y="17583"/>
                  </a:cubicBezTo>
                  <a:cubicBezTo>
                    <a:pt x="20671" y="18130"/>
                    <a:pt x="20954" y="18791"/>
                    <a:pt x="19888" y="19161"/>
                  </a:cubicBezTo>
                  <a:cubicBezTo>
                    <a:pt x="19357" y="19347"/>
                    <a:pt x="18697" y="19390"/>
                    <a:pt x="18037" y="19390"/>
                  </a:cubicBezTo>
                  <a:cubicBezTo>
                    <a:pt x="17708" y="19390"/>
                    <a:pt x="17377" y="19379"/>
                    <a:pt x="17064" y="19370"/>
                  </a:cubicBezTo>
                  <a:cubicBezTo>
                    <a:pt x="15470" y="19318"/>
                    <a:pt x="13895" y="19318"/>
                    <a:pt x="12302" y="19301"/>
                  </a:cubicBezTo>
                  <a:cubicBezTo>
                    <a:pt x="12139" y="19301"/>
                    <a:pt x="12012" y="19353"/>
                    <a:pt x="11976" y="19423"/>
                  </a:cubicBezTo>
                  <a:cubicBezTo>
                    <a:pt x="11523" y="19967"/>
                    <a:pt x="11058" y="20505"/>
                    <a:pt x="10571" y="21042"/>
                  </a:cubicBezTo>
                  <a:cubicBezTo>
                    <a:pt x="10082" y="20502"/>
                    <a:pt x="9655" y="19957"/>
                    <a:pt x="9278" y="19405"/>
                  </a:cubicBezTo>
                  <a:cubicBezTo>
                    <a:pt x="9242" y="19336"/>
                    <a:pt x="9097" y="19283"/>
                    <a:pt x="8952" y="19283"/>
                  </a:cubicBezTo>
                  <a:cubicBezTo>
                    <a:pt x="7558" y="19275"/>
                    <a:pt x="6146" y="19266"/>
                    <a:pt x="4733" y="19266"/>
                  </a:cubicBezTo>
                  <a:cubicBezTo>
                    <a:pt x="4537" y="19266"/>
                    <a:pt x="4342" y="19269"/>
                    <a:pt x="4152" y="19269"/>
                  </a:cubicBezTo>
                  <a:cubicBezTo>
                    <a:pt x="3501" y="19269"/>
                    <a:pt x="2900" y="19232"/>
                    <a:pt x="2452" y="18909"/>
                  </a:cubicBezTo>
                  <a:cubicBezTo>
                    <a:pt x="1999" y="18578"/>
                    <a:pt x="1782" y="18090"/>
                    <a:pt x="1546" y="17707"/>
                  </a:cubicBezTo>
                  <a:cubicBezTo>
                    <a:pt x="732" y="16278"/>
                    <a:pt x="641" y="14789"/>
                    <a:pt x="677" y="13317"/>
                  </a:cubicBezTo>
                  <a:cubicBezTo>
                    <a:pt x="732" y="10242"/>
                    <a:pt x="804" y="7159"/>
                    <a:pt x="913" y="4076"/>
                  </a:cubicBezTo>
                  <a:cubicBezTo>
                    <a:pt x="931" y="3379"/>
                    <a:pt x="732" y="2525"/>
                    <a:pt x="1239" y="1855"/>
                  </a:cubicBezTo>
                  <a:cubicBezTo>
                    <a:pt x="1764" y="1158"/>
                    <a:pt x="3176" y="836"/>
                    <a:pt x="4570" y="662"/>
                  </a:cubicBezTo>
                  <a:cubicBezTo>
                    <a:pt x="6643" y="406"/>
                    <a:pt x="8892" y="333"/>
                    <a:pt x="11095" y="333"/>
                  </a:cubicBezTo>
                  <a:close/>
                  <a:moveTo>
                    <a:pt x="11548" y="0"/>
                  </a:moveTo>
                  <a:cubicBezTo>
                    <a:pt x="9400" y="0"/>
                    <a:pt x="7244" y="76"/>
                    <a:pt x="5168" y="261"/>
                  </a:cubicBezTo>
                  <a:cubicBezTo>
                    <a:pt x="2741" y="479"/>
                    <a:pt x="677" y="1036"/>
                    <a:pt x="351" y="2308"/>
                  </a:cubicBezTo>
                  <a:cubicBezTo>
                    <a:pt x="116" y="3170"/>
                    <a:pt x="225" y="4067"/>
                    <a:pt x="206" y="4929"/>
                  </a:cubicBezTo>
                  <a:cubicBezTo>
                    <a:pt x="170" y="5861"/>
                    <a:pt x="152" y="6785"/>
                    <a:pt x="134" y="7716"/>
                  </a:cubicBezTo>
                  <a:cubicBezTo>
                    <a:pt x="98" y="9485"/>
                    <a:pt x="61" y="11253"/>
                    <a:pt x="7" y="13021"/>
                  </a:cubicBezTo>
                  <a:cubicBezTo>
                    <a:pt x="-29" y="14789"/>
                    <a:pt x="26" y="16635"/>
                    <a:pt x="1257" y="18343"/>
                  </a:cubicBezTo>
                  <a:cubicBezTo>
                    <a:pt x="1691" y="18926"/>
                    <a:pt x="2071" y="19484"/>
                    <a:pt x="3502" y="19571"/>
                  </a:cubicBezTo>
                  <a:cubicBezTo>
                    <a:pt x="4208" y="19616"/>
                    <a:pt x="4941" y="19629"/>
                    <a:pt x="5680" y="19629"/>
                  </a:cubicBezTo>
                  <a:cubicBezTo>
                    <a:pt x="6688" y="19629"/>
                    <a:pt x="7708" y="19605"/>
                    <a:pt x="8689" y="19605"/>
                  </a:cubicBezTo>
                  <a:cubicBezTo>
                    <a:pt x="8696" y="19605"/>
                    <a:pt x="8703" y="19605"/>
                    <a:pt x="8709" y="19605"/>
                  </a:cubicBezTo>
                  <a:cubicBezTo>
                    <a:pt x="9162" y="20259"/>
                    <a:pt x="9695" y="20898"/>
                    <a:pt x="10292" y="21522"/>
                  </a:cubicBezTo>
                  <a:cubicBezTo>
                    <a:pt x="10355" y="21574"/>
                    <a:pt x="10469" y="21600"/>
                    <a:pt x="10582" y="21600"/>
                  </a:cubicBezTo>
                  <a:cubicBezTo>
                    <a:pt x="10695" y="21600"/>
                    <a:pt x="10808" y="21574"/>
                    <a:pt x="10871" y="21522"/>
                  </a:cubicBezTo>
                  <a:cubicBezTo>
                    <a:pt x="11449" y="20900"/>
                    <a:pt x="11996" y="20263"/>
                    <a:pt x="12525" y="19625"/>
                  </a:cubicBezTo>
                  <a:cubicBezTo>
                    <a:pt x="13738" y="19633"/>
                    <a:pt x="14965" y="19642"/>
                    <a:pt x="16176" y="19666"/>
                  </a:cubicBezTo>
                  <a:cubicBezTo>
                    <a:pt x="16756" y="19678"/>
                    <a:pt x="17344" y="19710"/>
                    <a:pt x="17929" y="19710"/>
                  </a:cubicBezTo>
                  <a:cubicBezTo>
                    <a:pt x="18202" y="19710"/>
                    <a:pt x="18476" y="19703"/>
                    <a:pt x="18748" y="19684"/>
                  </a:cubicBezTo>
                  <a:cubicBezTo>
                    <a:pt x="19635" y="19623"/>
                    <a:pt x="20540" y="19440"/>
                    <a:pt x="21011" y="19057"/>
                  </a:cubicBezTo>
                  <a:cubicBezTo>
                    <a:pt x="21571" y="18605"/>
                    <a:pt x="21338" y="18032"/>
                    <a:pt x="21319" y="17528"/>
                  </a:cubicBezTo>
                  <a:cubicBezTo>
                    <a:pt x="21409" y="14141"/>
                    <a:pt x="20938" y="10755"/>
                    <a:pt x="21011" y="7368"/>
                  </a:cubicBezTo>
                  <a:cubicBezTo>
                    <a:pt x="21047" y="6480"/>
                    <a:pt x="21083" y="5600"/>
                    <a:pt x="21102" y="4712"/>
                  </a:cubicBezTo>
                  <a:cubicBezTo>
                    <a:pt x="21137" y="3936"/>
                    <a:pt x="21246" y="3153"/>
                    <a:pt x="20938" y="2386"/>
                  </a:cubicBezTo>
                  <a:cubicBezTo>
                    <a:pt x="20413" y="1010"/>
                    <a:pt x="18530" y="200"/>
                    <a:pt x="15688" y="87"/>
                  </a:cubicBezTo>
                  <a:cubicBezTo>
                    <a:pt x="14328" y="32"/>
                    <a:pt x="12939" y="0"/>
                    <a:pt x="11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1841;p45"/>
            <p:cNvSpPr/>
            <p:nvPr/>
          </p:nvSpPr>
          <p:spPr>
            <a:xfrm rot="16200000">
              <a:off x="415934" y="859745"/>
              <a:ext cx="132751" cy="585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7" h="21600" fill="norm" stroke="1" extrusionOk="0">
                  <a:moveTo>
                    <a:pt x="16792" y="0"/>
                  </a:moveTo>
                  <a:cubicBezTo>
                    <a:pt x="16500" y="0"/>
                    <a:pt x="16196" y="11"/>
                    <a:pt x="15876" y="36"/>
                  </a:cubicBezTo>
                  <a:lnTo>
                    <a:pt x="15876" y="76"/>
                  </a:lnTo>
                  <a:cubicBezTo>
                    <a:pt x="4319" y="967"/>
                    <a:pt x="1016" y="3636"/>
                    <a:pt x="850" y="6346"/>
                  </a:cubicBezTo>
                  <a:cubicBezTo>
                    <a:pt x="684" y="8612"/>
                    <a:pt x="1347" y="10836"/>
                    <a:pt x="1675" y="13101"/>
                  </a:cubicBezTo>
                  <a:cubicBezTo>
                    <a:pt x="2006" y="15650"/>
                    <a:pt x="3494" y="18279"/>
                    <a:pt x="191" y="20706"/>
                  </a:cubicBezTo>
                  <a:cubicBezTo>
                    <a:pt x="-606" y="21240"/>
                    <a:pt x="1225" y="21600"/>
                    <a:pt x="3099" y="21600"/>
                  </a:cubicBezTo>
                  <a:cubicBezTo>
                    <a:pt x="4342" y="21600"/>
                    <a:pt x="5609" y="21441"/>
                    <a:pt x="6134" y="21070"/>
                  </a:cubicBezTo>
                  <a:cubicBezTo>
                    <a:pt x="10099" y="18238"/>
                    <a:pt x="8114" y="15002"/>
                    <a:pt x="7621" y="12090"/>
                  </a:cubicBezTo>
                  <a:cubicBezTo>
                    <a:pt x="7290" y="9138"/>
                    <a:pt x="2006" y="2746"/>
                    <a:pt x="17529" y="1533"/>
                  </a:cubicBezTo>
                  <a:cubicBezTo>
                    <a:pt x="20994" y="1237"/>
                    <a:pt x="19787" y="0"/>
                    <a:pt x="167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1842;p45"/>
            <p:cNvSpPr/>
            <p:nvPr/>
          </p:nvSpPr>
          <p:spPr>
            <a:xfrm rot="16200000">
              <a:off x="2073168" y="-12047"/>
              <a:ext cx="154036" cy="41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88" h="21600" fill="norm" stroke="1" extrusionOk="0">
                  <a:moveTo>
                    <a:pt x="11507" y="0"/>
                  </a:moveTo>
                  <a:cubicBezTo>
                    <a:pt x="10455" y="0"/>
                    <a:pt x="9444" y="343"/>
                    <a:pt x="9500" y="1029"/>
                  </a:cubicBezTo>
                  <a:cubicBezTo>
                    <a:pt x="10047" y="5110"/>
                    <a:pt x="15640" y="19466"/>
                    <a:pt x="2886" y="19466"/>
                  </a:cubicBezTo>
                  <a:cubicBezTo>
                    <a:pt x="2593" y="19466"/>
                    <a:pt x="2290" y="19457"/>
                    <a:pt x="1979" y="19442"/>
                  </a:cubicBezTo>
                  <a:cubicBezTo>
                    <a:pt x="1877" y="19436"/>
                    <a:pt x="1778" y="19433"/>
                    <a:pt x="1684" y="19433"/>
                  </a:cubicBezTo>
                  <a:cubicBezTo>
                    <a:pt x="-703" y="19433"/>
                    <a:pt x="-505" y="21448"/>
                    <a:pt x="1979" y="21559"/>
                  </a:cubicBezTo>
                  <a:cubicBezTo>
                    <a:pt x="2537" y="21586"/>
                    <a:pt x="3074" y="21600"/>
                    <a:pt x="3589" y="21600"/>
                  </a:cubicBezTo>
                  <a:cubicBezTo>
                    <a:pt x="20897" y="21600"/>
                    <a:pt x="14419" y="6138"/>
                    <a:pt x="13765" y="1029"/>
                  </a:cubicBezTo>
                  <a:cubicBezTo>
                    <a:pt x="13652" y="343"/>
                    <a:pt x="12558" y="0"/>
                    <a:pt x="115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64" name="Google Shape;1847;p45"/>
          <p:cNvSpPr/>
          <p:nvPr/>
        </p:nvSpPr>
        <p:spPr>
          <a:xfrm flipH="1" rot="5724346">
            <a:off x="8024382" y="3685955"/>
            <a:ext cx="513559" cy="889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6" h="21600" fill="norm" stroke="1" extrusionOk="0">
                <a:moveTo>
                  <a:pt x="17862" y="0"/>
                </a:moveTo>
                <a:cubicBezTo>
                  <a:pt x="17846" y="0"/>
                  <a:pt x="17831" y="0"/>
                  <a:pt x="17815" y="0"/>
                </a:cubicBezTo>
                <a:cubicBezTo>
                  <a:pt x="12788" y="41"/>
                  <a:pt x="7249" y="486"/>
                  <a:pt x="3629" y="4248"/>
                </a:cubicBezTo>
                <a:cubicBezTo>
                  <a:pt x="49" y="8052"/>
                  <a:pt x="519" y="13960"/>
                  <a:pt x="177" y="18734"/>
                </a:cubicBezTo>
                <a:cubicBezTo>
                  <a:pt x="-516" y="20325"/>
                  <a:pt x="945" y="21600"/>
                  <a:pt x="2489" y="21600"/>
                </a:cubicBezTo>
                <a:cubicBezTo>
                  <a:pt x="3223" y="21600"/>
                  <a:pt x="3975" y="21313"/>
                  <a:pt x="4523" y="20635"/>
                </a:cubicBezTo>
                <a:cubicBezTo>
                  <a:pt x="6866" y="17722"/>
                  <a:pt x="9209" y="14850"/>
                  <a:pt x="11553" y="11977"/>
                </a:cubicBezTo>
                <a:cubicBezTo>
                  <a:pt x="11808" y="11613"/>
                  <a:pt x="11979" y="11289"/>
                  <a:pt x="12021" y="10965"/>
                </a:cubicBezTo>
                <a:cubicBezTo>
                  <a:pt x="13385" y="9508"/>
                  <a:pt x="14832" y="8052"/>
                  <a:pt x="16324" y="6676"/>
                </a:cubicBezTo>
                <a:cubicBezTo>
                  <a:pt x="16793" y="6474"/>
                  <a:pt x="17134" y="6151"/>
                  <a:pt x="17304" y="5746"/>
                </a:cubicBezTo>
                <a:cubicBezTo>
                  <a:pt x="18029" y="5098"/>
                  <a:pt x="18753" y="4491"/>
                  <a:pt x="19519" y="3884"/>
                </a:cubicBezTo>
                <a:cubicBezTo>
                  <a:pt x="21084" y="2559"/>
                  <a:pt x="19837" y="0"/>
                  <a:pt x="17862" y="0"/>
                </a:cubicBezTo>
                <a:close/>
              </a:path>
            </a:pathLst>
          </a:custGeom>
          <a:solidFill>
            <a:srgbClr val="ADC55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8" name="Google Shape;1848;p45"/>
          <p:cNvGrpSpPr/>
          <p:nvPr/>
        </p:nvGrpSpPr>
        <p:grpSpPr>
          <a:xfrm>
            <a:off x="5795156" y="2937081"/>
            <a:ext cx="2916419" cy="1414605"/>
            <a:chOff x="0" y="0"/>
            <a:chExt cx="2916417" cy="1414604"/>
          </a:xfrm>
        </p:grpSpPr>
        <p:sp>
          <p:nvSpPr>
            <p:cNvPr id="1865" name="Google Shape;1849;p45"/>
            <p:cNvSpPr/>
            <p:nvPr/>
          </p:nvSpPr>
          <p:spPr>
            <a:xfrm rot="5400000">
              <a:off x="750906" y="-750907"/>
              <a:ext cx="1414606" cy="291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1095" y="333"/>
                  </a:moveTo>
                  <a:cubicBezTo>
                    <a:pt x="12049" y="333"/>
                    <a:pt x="12994" y="347"/>
                    <a:pt x="13913" y="365"/>
                  </a:cubicBezTo>
                  <a:cubicBezTo>
                    <a:pt x="15633" y="391"/>
                    <a:pt x="17480" y="374"/>
                    <a:pt x="18784" y="992"/>
                  </a:cubicBezTo>
                  <a:cubicBezTo>
                    <a:pt x="19961" y="1550"/>
                    <a:pt x="20341" y="2343"/>
                    <a:pt x="20431" y="3109"/>
                  </a:cubicBezTo>
                  <a:cubicBezTo>
                    <a:pt x="20613" y="4581"/>
                    <a:pt x="20359" y="6088"/>
                    <a:pt x="20341" y="7560"/>
                  </a:cubicBezTo>
                  <a:cubicBezTo>
                    <a:pt x="20286" y="10887"/>
                    <a:pt x="20739" y="14205"/>
                    <a:pt x="20631" y="17524"/>
                  </a:cubicBezTo>
                  <a:cubicBezTo>
                    <a:pt x="20631" y="17546"/>
                    <a:pt x="20637" y="17565"/>
                    <a:pt x="20650" y="17583"/>
                  </a:cubicBezTo>
                  <a:cubicBezTo>
                    <a:pt x="20671" y="18130"/>
                    <a:pt x="20954" y="18791"/>
                    <a:pt x="19888" y="19161"/>
                  </a:cubicBezTo>
                  <a:cubicBezTo>
                    <a:pt x="19357" y="19347"/>
                    <a:pt x="18697" y="19390"/>
                    <a:pt x="18037" y="19390"/>
                  </a:cubicBezTo>
                  <a:cubicBezTo>
                    <a:pt x="17708" y="19390"/>
                    <a:pt x="17377" y="19379"/>
                    <a:pt x="17064" y="19370"/>
                  </a:cubicBezTo>
                  <a:cubicBezTo>
                    <a:pt x="15470" y="19318"/>
                    <a:pt x="13895" y="19318"/>
                    <a:pt x="12302" y="19301"/>
                  </a:cubicBezTo>
                  <a:cubicBezTo>
                    <a:pt x="12139" y="19301"/>
                    <a:pt x="12012" y="19353"/>
                    <a:pt x="11976" y="19423"/>
                  </a:cubicBezTo>
                  <a:cubicBezTo>
                    <a:pt x="11523" y="19967"/>
                    <a:pt x="11058" y="20505"/>
                    <a:pt x="10571" y="21042"/>
                  </a:cubicBezTo>
                  <a:cubicBezTo>
                    <a:pt x="10082" y="20502"/>
                    <a:pt x="9655" y="19957"/>
                    <a:pt x="9278" y="19405"/>
                  </a:cubicBezTo>
                  <a:cubicBezTo>
                    <a:pt x="9242" y="19336"/>
                    <a:pt x="9097" y="19283"/>
                    <a:pt x="8952" y="19283"/>
                  </a:cubicBezTo>
                  <a:cubicBezTo>
                    <a:pt x="7558" y="19275"/>
                    <a:pt x="6146" y="19266"/>
                    <a:pt x="4733" y="19266"/>
                  </a:cubicBezTo>
                  <a:cubicBezTo>
                    <a:pt x="4537" y="19266"/>
                    <a:pt x="4342" y="19269"/>
                    <a:pt x="4152" y="19269"/>
                  </a:cubicBezTo>
                  <a:cubicBezTo>
                    <a:pt x="3501" y="19269"/>
                    <a:pt x="2900" y="19232"/>
                    <a:pt x="2452" y="18909"/>
                  </a:cubicBezTo>
                  <a:cubicBezTo>
                    <a:pt x="1999" y="18578"/>
                    <a:pt x="1782" y="18090"/>
                    <a:pt x="1546" y="17707"/>
                  </a:cubicBezTo>
                  <a:cubicBezTo>
                    <a:pt x="732" y="16278"/>
                    <a:pt x="641" y="14789"/>
                    <a:pt x="677" y="13317"/>
                  </a:cubicBezTo>
                  <a:cubicBezTo>
                    <a:pt x="732" y="10242"/>
                    <a:pt x="804" y="7159"/>
                    <a:pt x="913" y="4076"/>
                  </a:cubicBezTo>
                  <a:cubicBezTo>
                    <a:pt x="931" y="3379"/>
                    <a:pt x="732" y="2525"/>
                    <a:pt x="1239" y="1855"/>
                  </a:cubicBezTo>
                  <a:cubicBezTo>
                    <a:pt x="1764" y="1158"/>
                    <a:pt x="3176" y="836"/>
                    <a:pt x="4570" y="662"/>
                  </a:cubicBezTo>
                  <a:cubicBezTo>
                    <a:pt x="6643" y="406"/>
                    <a:pt x="8892" y="333"/>
                    <a:pt x="11095" y="333"/>
                  </a:cubicBezTo>
                  <a:close/>
                  <a:moveTo>
                    <a:pt x="11548" y="0"/>
                  </a:moveTo>
                  <a:cubicBezTo>
                    <a:pt x="9400" y="0"/>
                    <a:pt x="7244" y="76"/>
                    <a:pt x="5168" y="261"/>
                  </a:cubicBezTo>
                  <a:cubicBezTo>
                    <a:pt x="2741" y="479"/>
                    <a:pt x="677" y="1036"/>
                    <a:pt x="351" y="2308"/>
                  </a:cubicBezTo>
                  <a:cubicBezTo>
                    <a:pt x="116" y="3170"/>
                    <a:pt x="225" y="4067"/>
                    <a:pt x="206" y="4929"/>
                  </a:cubicBezTo>
                  <a:cubicBezTo>
                    <a:pt x="170" y="5861"/>
                    <a:pt x="152" y="6785"/>
                    <a:pt x="134" y="7716"/>
                  </a:cubicBezTo>
                  <a:cubicBezTo>
                    <a:pt x="98" y="9485"/>
                    <a:pt x="61" y="11253"/>
                    <a:pt x="7" y="13021"/>
                  </a:cubicBezTo>
                  <a:cubicBezTo>
                    <a:pt x="-29" y="14789"/>
                    <a:pt x="26" y="16635"/>
                    <a:pt x="1257" y="18343"/>
                  </a:cubicBezTo>
                  <a:cubicBezTo>
                    <a:pt x="1691" y="18926"/>
                    <a:pt x="2071" y="19484"/>
                    <a:pt x="3502" y="19571"/>
                  </a:cubicBezTo>
                  <a:cubicBezTo>
                    <a:pt x="4208" y="19616"/>
                    <a:pt x="4941" y="19629"/>
                    <a:pt x="5680" y="19629"/>
                  </a:cubicBezTo>
                  <a:cubicBezTo>
                    <a:pt x="6688" y="19629"/>
                    <a:pt x="7708" y="19605"/>
                    <a:pt x="8689" y="19605"/>
                  </a:cubicBezTo>
                  <a:cubicBezTo>
                    <a:pt x="8696" y="19605"/>
                    <a:pt x="8703" y="19605"/>
                    <a:pt x="8709" y="19605"/>
                  </a:cubicBezTo>
                  <a:cubicBezTo>
                    <a:pt x="9162" y="20259"/>
                    <a:pt x="9695" y="20898"/>
                    <a:pt x="10292" y="21522"/>
                  </a:cubicBezTo>
                  <a:cubicBezTo>
                    <a:pt x="10355" y="21574"/>
                    <a:pt x="10469" y="21600"/>
                    <a:pt x="10582" y="21600"/>
                  </a:cubicBezTo>
                  <a:cubicBezTo>
                    <a:pt x="10695" y="21600"/>
                    <a:pt x="10808" y="21574"/>
                    <a:pt x="10871" y="21522"/>
                  </a:cubicBezTo>
                  <a:cubicBezTo>
                    <a:pt x="11449" y="20900"/>
                    <a:pt x="11996" y="20263"/>
                    <a:pt x="12525" y="19625"/>
                  </a:cubicBezTo>
                  <a:cubicBezTo>
                    <a:pt x="13738" y="19633"/>
                    <a:pt x="14965" y="19642"/>
                    <a:pt x="16176" y="19666"/>
                  </a:cubicBezTo>
                  <a:cubicBezTo>
                    <a:pt x="16756" y="19678"/>
                    <a:pt x="17344" y="19710"/>
                    <a:pt x="17929" y="19710"/>
                  </a:cubicBezTo>
                  <a:cubicBezTo>
                    <a:pt x="18202" y="19710"/>
                    <a:pt x="18476" y="19703"/>
                    <a:pt x="18748" y="19684"/>
                  </a:cubicBezTo>
                  <a:cubicBezTo>
                    <a:pt x="19635" y="19623"/>
                    <a:pt x="20540" y="19440"/>
                    <a:pt x="21011" y="19057"/>
                  </a:cubicBezTo>
                  <a:cubicBezTo>
                    <a:pt x="21571" y="18605"/>
                    <a:pt x="21338" y="18032"/>
                    <a:pt x="21319" y="17528"/>
                  </a:cubicBezTo>
                  <a:cubicBezTo>
                    <a:pt x="21409" y="14141"/>
                    <a:pt x="20938" y="10755"/>
                    <a:pt x="21011" y="7368"/>
                  </a:cubicBezTo>
                  <a:cubicBezTo>
                    <a:pt x="21047" y="6480"/>
                    <a:pt x="21083" y="5600"/>
                    <a:pt x="21102" y="4712"/>
                  </a:cubicBezTo>
                  <a:cubicBezTo>
                    <a:pt x="21137" y="3936"/>
                    <a:pt x="21246" y="3153"/>
                    <a:pt x="20938" y="2386"/>
                  </a:cubicBezTo>
                  <a:cubicBezTo>
                    <a:pt x="20413" y="1010"/>
                    <a:pt x="18530" y="200"/>
                    <a:pt x="15688" y="87"/>
                  </a:cubicBezTo>
                  <a:cubicBezTo>
                    <a:pt x="14328" y="32"/>
                    <a:pt x="12939" y="0"/>
                    <a:pt x="11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1850;p45"/>
            <p:cNvSpPr/>
            <p:nvPr/>
          </p:nvSpPr>
          <p:spPr>
            <a:xfrm rot="5400000">
              <a:off x="2327690" y="-135855"/>
              <a:ext cx="142438" cy="627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7" h="21600" fill="norm" stroke="1" extrusionOk="0">
                  <a:moveTo>
                    <a:pt x="16792" y="0"/>
                  </a:moveTo>
                  <a:cubicBezTo>
                    <a:pt x="16500" y="0"/>
                    <a:pt x="16196" y="11"/>
                    <a:pt x="15876" y="36"/>
                  </a:cubicBezTo>
                  <a:lnTo>
                    <a:pt x="15876" y="76"/>
                  </a:lnTo>
                  <a:cubicBezTo>
                    <a:pt x="4319" y="967"/>
                    <a:pt x="1016" y="3636"/>
                    <a:pt x="850" y="6346"/>
                  </a:cubicBezTo>
                  <a:cubicBezTo>
                    <a:pt x="684" y="8612"/>
                    <a:pt x="1347" y="10836"/>
                    <a:pt x="1675" y="13101"/>
                  </a:cubicBezTo>
                  <a:cubicBezTo>
                    <a:pt x="2006" y="15650"/>
                    <a:pt x="3494" y="18279"/>
                    <a:pt x="191" y="20706"/>
                  </a:cubicBezTo>
                  <a:cubicBezTo>
                    <a:pt x="-606" y="21240"/>
                    <a:pt x="1225" y="21600"/>
                    <a:pt x="3099" y="21600"/>
                  </a:cubicBezTo>
                  <a:cubicBezTo>
                    <a:pt x="4342" y="21600"/>
                    <a:pt x="5609" y="21441"/>
                    <a:pt x="6134" y="21070"/>
                  </a:cubicBezTo>
                  <a:cubicBezTo>
                    <a:pt x="10099" y="18238"/>
                    <a:pt x="8114" y="15002"/>
                    <a:pt x="7621" y="12090"/>
                  </a:cubicBezTo>
                  <a:cubicBezTo>
                    <a:pt x="7290" y="9138"/>
                    <a:pt x="2006" y="2746"/>
                    <a:pt x="17529" y="1533"/>
                  </a:cubicBezTo>
                  <a:cubicBezTo>
                    <a:pt x="20994" y="1237"/>
                    <a:pt x="19787" y="0"/>
                    <a:pt x="167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1851;p45"/>
            <p:cNvSpPr/>
            <p:nvPr/>
          </p:nvSpPr>
          <p:spPr>
            <a:xfrm rot="5400000">
              <a:off x="526671" y="983333"/>
              <a:ext cx="165277" cy="444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88" h="21600" fill="norm" stroke="1" extrusionOk="0">
                  <a:moveTo>
                    <a:pt x="11507" y="0"/>
                  </a:moveTo>
                  <a:cubicBezTo>
                    <a:pt x="10455" y="0"/>
                    <a:pt x="9444" y="343"/>
                    <a:pt x="9500" y="1029"/>
                  </a:cubicBezTo>
                  <a:cubicBezTo>
                    <a:pt x="10047" y="5110"/>
                    <a:pt x="15640" y="19466"/>
                    <a:pt x="2886" y="19466"/>
                  </a:cubicBezTo>
                  <a:cubicBezTo>
                    <a:pt x="2593" y="19466"/>
                    <a:pt x="2290" y="19457"/>
                    <a:pt x="1979" y="19442"/>
                  </a:cubicBezTo>
                  <a:cubicBezTo>
                    <a:pt x="1877" y="19436"/>
                    <a:pt x="1778" y="19433"/>
                    <a:pt x="1684" y="19433"/>
                  </a:cubicBezTo>
                  <a:cubicBezTo>
                    <a:pt x="-703" y="19433"/>
                    <a:pt x="-505" y="21448"/>
                    <a:pt x="1979" y="21559"/>
                  </a:cubicBezTo>
                  <a:cubicBezTo>
                    <a:pt x="2537" y="21586"/>
                    <a:pt x="3074" y="21600"/>
                    <a:pt x="3589" y="21600"/>
                  </a:cubicBezTo>
                  <a:cubicBezTo>
                    <a:pt x="20897" y="21600"/>
                    <a:pt x="14419" y="6138"/>
                    <a:pt x="13765" y="1029"/>
                  </a:cubicBezTo>
                  <a:cubicBezTo>
                    <a:pt x="13652" y="343"/>
                    <a:pt x="12558" y="0"/>
                    <a:pt x="115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69" name="Google Shape;1856;p45"/>
          <p:cNvSpPr/>
          <p:nvPr/>
        </p:nvSpPr>
        <p:spPr>
          <a:xfrm rot="16200000">
            <a:off x="3538451" y="3578238"/>
            <a:ext cx="532958" cy="106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58" h="21595" fill="norm" stroke="1" extrusionOk="0">
                <a:moveTo>
                  <a:pt x="2469" y="0"/>
                </a:moveTo>
                <a:cubicBezTo>
                  <a:pt x="1396" y="0"/>
                  <a:pt x="293" y="509"/>
                  <a:pt x="237" y="1526"/>
                </a:cubicBezTo>
                <a:cubicBezTo>
                  <a:pt x="46" y="4760"/>
                  <a:pt x="46" y="7995"/>
                  <a:pt x="351" y="11228"/>
                </a:cubicBezTo>
                <a:cubicBezTo>
                  <a:pt x="122" y="12566"/>
                  <a:pt x="46" y="13905"/>
                  <a:pt x="46" y="15271"/>
                </a:cubicBezTo>
                <a:cubicBezTo>
                  <a:pt x="84" y="16776"/>
                  <a:pt x="-372" y="19063"/>
                  <a:pt x="959" y="20345"/>
                </a:cubicBezTo>
                <a:cubicBezTo>
                  <a:pt x="2250" y="21600"/>
                  <a:pt x="4759" y="21488"/>
                  <a:pt x="6660" y="21545"/>
                </a:cubicBezTo>
                <a:cubicBezTo>
                  <a:pt x="7590" y="21580"/>
                  <a:pt x="8517" y="21595"/>
                  <a:pt x="9441" y="21595"/>
                </a:cubicBezTo>
                <a:cubicBezTo>
                  <a:pt x="11462" y="21595"/>
                  <a:pt x="13470" y="21520"/>
                  <a:pt x="15478" y="21405"/>
                </a:cubicBezTo>
                <a:cubicBezTo>
                  <a:pt x="16124" y="21349"/>
                  <a:pt x="16581" y="21182"/>
                  <a:pt x="16923" y="20931"/>
                </a:cubicBezTo>
                <a:cubicBezTo>
                  <a:pt x="17569" y="20847"/>
                  <a:pt x="18214" y="20735"/>
                  <a:pt x="18898" y="20541"/>
                </a:cubicBezTo>
                <a:cubicBezTo>
                  <a:pt x="21228" y="19938"/>
                  <a:pt x="20532" y="17433"/>
                  <a:pt x="18481" y="17433"/>
                </a:cubicBezTo>
                <a:cubicBezTo>
                  <a:pt x="18256" y="17433"/>
                  <a:pt x="18014" y="17463"/>
                  <a:pt x="17758" y="17529"/>
                </a:cubicBezTo>
                <a:cubicBezTo>
                  <a:pt x="16829" y="17773"/>
                  <a:pt x="15953" y="17884"/>
                  <a:pt x="15130" y="17884"/>
                </a:cubicBezTo>
                <a:cubicBezTo>
                  <a:pt x="11611" y="17884"/>
                  <a:pt x="9033" y="15859"/>
                  <a:pt x="7154" y="13486"/>
                </a:cubicBezTo>
                <a:cubicBezTo>
                  <a:pt x="7002" y="10057"/>
                  <a:pt x="6850" y="6628"/>
                  <a:pt x="6698" y="3199"/>
                </a:cubicBezTo>
                <a:cubicBezTo>
                  <a:pt x="6661" y="2195"/>
                  <a:pt x="5615" y="1692"/>
                  <a:pt x="4578" y="1692"/>
                </a:cubicBezTo>
                <a:cubicBezTo>
                  <a:pt x="4549" y="1692"/>
                  <a:pt x="4521" y="1693"/>
                  <a:pt x="4494" y="1694"/>
                </a:cubicBezTo>
                <a:cubicBezTo>
                  <a:pt x="4494" y="1637"/>
                  <a:pt x="4494" y="1582"/>
                  <a:pt x="4531" y="1526"/>
                </a:cubicBezTo>
                <a:cubicBezTo>
                  <a:pt x="4588" y="509"/>
                  <a:pt x="3543" y="0"/>
                  <a:pt x="2469" y="0"/>
                </a:cubicBezTo>
                <a:close/>
              </a:path>
            </a:pathLst>
          </a:custGeom>
          <a:solidFill>
            <a:srgbClr val="F3921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73" name="Google Shape;1857;p45"/>
          <p:cNvGrpSpPr/>
          <p:nvPr/>
        </p:nvGrpSpPr>
        <p:grpSpPr>
          <a:xfrm>
            <a:off x="1894200" y="3073771"/>
            <a:ext cx="2718052" cy="1318388"/>
            <a:chOff x="0" y="0"/>
            <a:chExt cx="2718051" cy="1318387"/>
          </a:xfrm>
        </p:grpSpPr>
        <p:sp>
          <p:nvSpPr>
            <p:cNvPr id="1870" name="Google Shape;1858;p45"/>
            <p:cNvSpPr/>
            <p:nvPr/>
          </p:nvSpPr>
          <p:spPr>
            <a:xfrm rot="16200000">
              <a:off x="699832" y="-699833"/>
              <a:ext cx="1318388" cy="271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1095" y="333"/>
                  </a:moveTo>
                  <a:cubicBezTo>
                    <a:pt x="12049" y="333"/>
                    <a:pt x="12994" y="347"/>
                    <a:pt x="13913" y="365"/>
                  </a:cubicBezTo>
                  <a:cubicBezTo>
                    <a:pt x="15633" y="391"/>
                    <a:pt x="17480" y="374"/>
                    <a:pt x="18784" y="992"/>
                  </a:cubicBezTo>
                  <a:cubicBezTo>
                    <a:pt x="19961" y="1550"/>
                    <a:pt x="20341" y="2343"/>
                    <a:pt x="20431" y="3109"/>
                  </a:cubicBezTo>
                  <a:cubicBezTo>
                    <a:pt x="20613" y="4581"/>
                    <a:pt x="20359" y="6088"/>
                    <a:pt x="20341" y="7560"/>
                  </a:cubicBezTo>
                  <a:cubicBezTo>
                    <a:pt x="20286" y="10887"/>
                    <a:pt x="20739" y="14205"/>
                    <a:pt x="20631" y="17524"/>
                  </a:cubicBezTo>
                  <a:cubicBezTo>
                    <a:pt x="20631" y="17546"/>
                    <a:pt x="20637" y="17565"/>
                    <a:pt x="20650" y="17583"/>
                  </a:cubicBezTo>
                  <a:cubicBezTo>
                    <a:pt x="20671" y="18130"/>
                    <a:pt x="20954" y="18791"/>
                    <a:pt x="19888" y="19161"/>
                  </a:cubicBezTo>
                  <a:cubicBezTo>
                    <a:pt x="19357" y="19347"/>
                    <a:pt x="18697" y="19390"/>
                    <a:pt x="18037" y="19390"/>
                  </a:cubicBezTo>
                  <a:cubicBezTo>
                    <a:pt x="17708" y="19390"/>
                    <a:pt x="17377" y="19379"/>
                    <a:pt x="17064" y="19370"/>
                  </a:cubicBezTo>
                  <a:cubicBezTo>
                    <a:pt x="15470" y="19318"/>
                    <a:pt x="13895" y="19318"/>
                    <a:pt x="12302" y="19301"/>
                  </a:cubicBezTo>
                  <a:cubicBezTo>
                    <a:pt x="12139" y="19301"/>
                    <a:pt x="12012" y="19353"/>
                    <a:pt x="11976" y="19423"/>
                  </a:cubicBezTo>
                  <a:cubicBezTo>
                    <a:pt x="11523" y="19967"/>
                    <a:pt x="11058" y="20505"/>
                    <a:pt x="10571" y="21042"/>
                  </a:cubicBezTo>
                  <a:cubicBezTo>
                    <a:pt x="10082" y="20502"/>
                    <a:pt x="9655" y="19957"/>
                    <a:pt x="9278" y="19405"/>
                  </a:cubicBezTo>
                  <a:cubicBezTo>
                    <a:pt x="9242" y="19336"/>
                    <a:pt x="9097" y="19283"/>
                    <a:pt x="8952" y="19283"/>
                  </a:cubicBezTo>
                  <a:cubicBezTo>
                    <a:pt x="7558" y="19275"/>
                    <a:pt x="6146" y="19266"/>
                    <a:pt x="4733" y="19266"/>
                  </a:cubicBezTo>
                  <a:cubicBezTo>
                    <a:pt x="4537" y="19266"/>
                    <a:pt x="4342" y="19269"/>
                    <a:pt x="4152" y="19269"/>
                  </a:cubicBezTo>
                  <a:cubicBezTo>
                    <a:pt x="3501" y="19269"/>
                    <a:pt x="2900" y="19232"/>
                    <a:pt x="2452" y="18909"/>
                  </a:cubicBezTo>
                  <a:cubicBezTo>
                    <a:pt x="1999" y="18578"/>
                    <a:pt x="1782" y="18090"/>
                    <a:pt x="1546" y="17707"/>
                  </a:cubicBezTo>
                  <a:cubicBezTo>
                    <a:pt x="732" y="16278"/>
                    <a:pt x="641" y="14789"/>
                    <a:pt x="677" y="13317"/>
                  </a:cubicBezTo>
                  <a:cubicBezTo>
                    <a:pt x="732" y="10242"/>
                    <a:pt x="804" y="7159"/>
                    <a:pt x="913" y="4076"/>
                  </a:cubicBezTo>
                  <a:cubicBezTo>
                    <a:pt x="931" y="3379"/>
                    <a:pt x="732" y="2525"/>
                    <a:pt x="1239" y="1855"/>
                  </a:cubicBezTo>
                  <a:cubicBezTo>
                    <a:pt x="1764" y="1158"/>
                    <a:pt x="3176" y="836"/>
                    <a:pt x="4570" y="662"/>
                  </a:cubicBezTo>
                  <a:cubicBezTo>
                    <a:pt x="6643" y="406"/>
                    <a:pt x="8892" y="333"/>
                    <a:pt x="11095" y="333"/>
                  </a:cubicBezTo>
                  <a:close/>
                  <a:moveTo>
                    <a:pt x="11548" y="0"/>
                  </a:moveTo>
                  <a:cubicBezTo>
                    <a:pt x="9400" y="0"/>
                    <a:pt x="7244" y="76"/>
                    <a:pt x="5168" y="261"/>
                  </a:cubicBezTo>
                  <a:cubicBezTo>
                    <a:pt x="2741" y="479"/>
                    <a:pt x="677" y="1036"/>
                    <a:pt x="351" y="2308"/>
                  </a:cubicBezTo>
                  <a:cubicBezTo>
                    <a:pt x="116" y="3170"/>
                    <a:pt x="225" y="4067"/>
                    <a:pt x="206" y="4929"/>
                  </a:cubicBezTo>
                  <a:cubicBezTo>
                    <a:pt x="170" y="5861"/>
                    <a:pt x="152" y="6785"/>
                    <a:pt x="134" y="7716"/>
                  </a:cubicBezTo>
                  <a:cubicBezTo>
                    <a:pt x="98" y="9485"/>
                    <a:pt x="61" y="11253"/>
                    <a:pt x="7" y="13021"/>
                  </a:cubicBezTo>
                  <a:cubicBezTo>
                    <a:pt x="-29" y="14789"/>
                    <a:pt x="26" y="16635"/>
                    <a:pt x="1257" y="18343"/>
                  </a:cubicBezTo>
                  <a:cubicBezTo>
                    <a:pt x="1691" y="18926"/>
                    <a:pt x="2071" y="19484"/>
                    <a:pt x="3502" y="19571"/>
                  </a:cubicBezTo>
                  <a:cubicBezTo>
                    <a:pt x="4208" y="19616"/>
                    <a:pt x="4941" y="19629"/>
                    <a:pt x="5680" y="19629"/>
                  </a:cubicBezTo>
                  <a:cubicBezTo>
                    <a:pt x="6688" y="19629"/>
                    <a:pt x="7708" y="19605"/>
                    <a:pt x="8689" y="19605"/>
                  </a:cubicBezTo>
                  <a:cubicBezTo>
                    <a:pt x="8696" y="19605"/>
                    <a:pt x="8703" y="19605"/>
                    <a:pt x="8709" y="19605"/>
                  </a:cubicBezTo>
                  <a:cubicBezTo>
                    <a:pt x="9162" y="20259"/>
                    <a:pt x="9695" y="20898"/>
                    <a:pt x="10292" y="21522"/>
                  </a:cubicBezTo>
                  <a:cubicBezTo>
                    <a:pt x="10355" y="21574"/>
                    <a:pt x="10469" y="21600"/>
                    <a:pt x="10582" y="21600"/>
                  </a:cubicBezTo>
                  <a:cubicBezTo>
                    <a:pt x="10695" y="21600"/>
                    <a:pt x="10808" y="21574"/>
                    <a:pt x="10871" y="21522"/>
                  </a:cubicBezTo>
                  <a:cubicBezTo>
                    <a:pt x="11449" y="20900"/>
                    <a:pt x="11996" y="20263"/>
                    <a:pt x="12525" y="19625"/>
                  </a:cubicBezTo>
                  <a:cubicBezTo>
                    <a:pt x="13738" y="19633"/>
                    <a:pt x="14965" y="19642"/>
                    <a:pt x="16176" y="19666"/>
                  </a:cubicBezTo>
                  <a:cubicBezTo>
                    <a:pt x="16756" y="19678"/>
                    <a:pt x="17344" y="19710"/>
                    <a:pt x="17929" y="19710"/>
                  </a:cubicBezTo>
                  <a:cubicBezTo>
                    <a:pt x="18202" y="19710"/>
                    <a:pt x="18476" y="19703"/>
                    <a:pt x="18748" y="19684"/>
                  </a:cubicBezTo>
                  <a:cubicBezTo>
                    <a:pt x="19635" y="19623"/>
                    <a:pt x="20540" y="19440"/>
                    <a:pt x="21011" y="19057"/>
                  </a:cubicBezTo>
                  <a:cubicBezTo>
                    <a:pt x="21571" y="18605"/>
                    <a:pt x="21338" y="18032"/>
                    <a:pt x="21319" y="17528"/>
                  </a:cubicBezTo>
                  <a:cubicBezTo>
                    <a:pt x="21409" y="14141"/>
                    <a:pt x="20938" y="10755"/>
                    <a:pt x="21011" y="7368"/>
                  </a:cubicBezTo>
                  <a:cubicBezTo>
                    <a:pt x="21047" y="6480"/>
                    <a:pt x="21083" y="5600"/>
                    <a:pt x="21102" y="4712"/>
                  </a:cubicBezTo>
                  <a:cubicBezTo>
                    <a:pt x="21137" y="3936"/>
                    <a:pt x="21246" y="3153"/>
                    <a:pt x="20938" y="2386"/>
                  </a:cubicBezTo>
                  <a:cubicBezTo>
                    <a:pt x="20413" y="1010"/>
                    <a:pt x="18530" y="200"/>
                    <a:pt x="15688" y="87"/>
                  </a:cubicBezTo>
                  <a:cubicBezTo>
                    <a:pt x="14328" y="32"/>
                    <a:pt x="12939" y="0"/>
                    <a:pt x="11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1859;p45"/>
            <p:cNvSpPr/>
            <p:nvPr/>
          </p:nvSpPr>
          <p:spPr>
            <a:xfrm rot="16200000">
              <a:off x="415934" y="859745"/>
              <a:ext cx="132751" cy="585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7" h="21600" fill="norm" stroke="1" extrusionOk="0">
                  <a:moveTo>
                    <a:pt x="16792" y="0"/>
                  </a:moveTo>
                  <a:cubicBezTo>
                    <a:pt x="16500" y="0"/>
                    <a:pt x="16196" y="11"/>
                    <a:pt x="15876" y="36"/>
                  </a:cubicBezTo>
                  <a:lnTo>
                    <a:pt x="15876" y="76"/>
                  </a:lnTo>
                  <a:cubicBezTo>
                    <a:pt x="4319" y="967"/>
                    <a:pt x="1016" y="3636"/>
                    <a:pt x="850" y="6346"/>
                  </a:cubicBezTo>
                  <a:cubicBezTo>
                    <a:pt x="684" y="8612"/>
                    <a:pt x="1347" y="10836"/>
                    <a:pt x="1675" y="13101"/>
                  </a:cubicBezTo>
                  <a:cubicBezTo>
                    <a:pt x="2006" y="15650"/>
                    <a:pt x="3494" y="18279"/>
                    <a:pt x="191" y="20706"/>
                  </a:cubicBezTo>
                  <a:cubicBezTo>
                    <a:pt x="-606" y="21240"/>
                    <a:pt x="1225" y="21600"/>
                    <a:pt x="3099" y="21600"/>
                  </a:cubicBezTo>
                  <a:cubicBezTo>
                    <a:pt x="4342" y="21600"/>
                    <a:pt x="5609" y="21441"/>
                    <a:pt x="6134" y="21070"/>
                  </a:cubicBezTo>
                  <a:cubicBezTo>
                    <a:pt x="10099" y="18238"/>
                    <a:pt x="8114" y="15002"/>
                    <a:pt x="7621" y="12090"/>
                  </a:cubicBezTo>
                  <a:cubicBezTo>
                    <a:pt x="7290" y="9138"/>
                    <a:pt x="2006" y="2746"/>
                    <a:pt x="17529" y="1533"/>
                  </a:cubicBezTo>
                  <a:cubicBezTo>
                    <a:pt x="20994" y="1237"/>
                    <a:pt x="19787" y="0"/>
                    <a:pt x="167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860;p45"/>
            <p:cNvSpPr/>
            <p:nvPr/>
          </p:nvSpPr>
          <p:spPr>
            <a:xfrm rot="16200000">
              <a:off x="2073168" y="-12047"/>
              <a:ext cx="154036" cy="41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88" h="21600" fill="norm" stroke="1" extrusionOk="0">
                  <a:moveTo>
                    <a:pt x="11507" y="0"/>
                  </a:moveTo>
                  <a:cubicBezTo>
                    <a:pt x="10455" y="0"/>
                    <a:pt x="9444" y="343"/>
                    <a:pt x="9500" y="1029"/>
                  </a:cubicBezTo>
                  <a:cubicBezTo>
                    <a:pt x="10047" y="5110"/>
                    <a:pt x="15640" y="19466"/>
                    <a:pt x="2886" y="19466"/>
                  </a:cubicBezTo>
                  <a:cubicBezTo>
                    <a:pt x="2593" y="19466"/>
                    <a:pt x="2290" y="19457"/>
                    <a:pt x="1979" y="19442"/>
                  </a:cubicBezTo>
                  <a:cubicBezTo>
                    <a:pt x="1877" y="19436"/>
                    <a:pt x="1778" y="19433"/>
                    <a:pt x="1684" y="19433"/>
                  </a:cubicBezTo>
                  <a:cubicBezTo>
                    <a:pt x="-703" y="19433"/>
                    <a:pt x="-505" y="21448"/>
                    <a:pt x="1979" y="21559"/>
                  </a:cubicBezTo>
                  <a:cubicBezTo>
                    <a:pt x="2537" y="21586"/>
                    <a:pt x="3074" y="21600"/>
                    <a:pt x="3589" y="21600"/>
                  </a:cubicBezTo>
                  <a:cubicBezTo>
                    <a:pt x="20897" y="21600"/>
                    <a:pt x="14419" y="6138"/>
                    <a:pt x="13765" y="1029"/>
                  </a:cubicBezTo>
                  <a:cubicBezTo>
                    <a:pt x="13652" y="343"/>
                    <a:pt x="12558" y="0"/>
                    <a:pt x="115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4" name="Google Shape;1864;p45"/>
          <p:cNvSpPr/>
          <p:nvPr/>
        </p:nvSpPr>
        <p:spPr>
          <a:xfrm>
            <a:off x="4918854" y="2459034"/>
            <a:ext cx="687094" cy="590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95" h="21600" fill="norm" stroke="1" extrusionOk="0">
                <a:moveTo>
                  <a:pt x="14344" y="1187"/>
                </a:moveTo>
                <a:cubicBezTo>
                  <a:pt x="15706" y="1446"/>
                  <a:pt x="16870" y="2545"/>
                  <a:pt x="17493" y="4138"/>
                </a:cubicBezTo>
                <a:cubicBezTo>
                  <a:pt x="17313" y="3944"/>
                  <a:pt x="17133" y="3794"/>
                  <a:pt x="17002" y="3665"/>
                </a:cubicBezTo>
                <a:cubicBezTo>
                  <a:pt x="16149" y="2782"/>
                  <a:pt x="15247" y="1985"/>
                  <a:pt x="14344" y="1187"/>
                </a:cubicBezTo>
                <a:close/>
                <a:moveTo>
                  <a:pt x="13476" y="1107"/>
                </a:moveTo>
                <a:cubicBezTo>
                  <a:pt x="13578" y="1107"/>
                  <a:pt x="13680" y="1113"/>
                  <a:pt x="13786" y="1124"/>
                </a:cubicBezTo>
                <a:cubicBezTo>
                  <a:pt x="13803" y="1144"/>
                  <a:pt x="13819" y="1187"/>
                  <a:pt x="13836" y="1209"/>
                </a:cubicBezTo>
                <a:cubicBezTo>
                  <a:pt x="15296" y="2458"/>
                  <a:pt x="16641" y="3922"/>
                  <a:pt x="17854" y="5539"/>
                </a:cubicBezTo>
                <a:cubicBezTo>
                  <a:pt x="17887" y="5690"/>
                  <a:pt x="17903" y="5840"/>
                  <a:pt x="17920" y="5990"/>
                </a:cubicBezTo>
                <a:cubicBezTo>
                  <a:pt x="17920" y="6077"/>
                  <a:pt x="17937" y="6163"/>
                  <a:pt x="17937" y="6271"/>
                </a:cubicBezTo>
                <a:cubicBezTo>
                  <a:pt x="17100" y="5430"/>
                  <a:pt x="16197" y="4698"/>
                  <a:pt x="15378" y="3815"/>
                </a:cubicBezTo>
                <a:cubicBezTo>
                  <a:pt x="14591" y="2996"/>
                  <a:pt x="13853" y="2092"/>
                  <a:pt x="13164" y="1124"/>
                </a:cubicBezTo>
                <a:cubicBezTo>
                  <a:pt x="13270" y="1113"/>
                  <a:pt x="13372" y="1107"/>
                  <a:pt x="13476" y="1107"/>
                </a:cubicBezTo>
                <a:close/>
                <a:moveTo>
                  <a:pt x="12835" y="1165"/>
                </a:moveTo>
                <a:cubicBezTo>
                  <a:pt x="13541" y="2222"/>
                  <a:pt x="14296" y="3234"/>
                  <a:pt x="15115" y="4160"/>
                </a:cubicBezTo>
                <a:cubicBezTo>
                  <a:pt x="15968" y="5151"/>
                  <a:pt x="16936" y="6313"/>
                  <a:pt x="17970" y="6982"/>
                </a:cubicBezTo>
                <a:cubicBezTo>
                  <a:pt x="17970" y="7239"/>
                  <a:pt x="17953" y="7477"/>
                  <a:pt x="17937" y="7736"/>
                </a:cubicBezTo>
                <a:cubicBezTo>
                  <a:pt x="17034" y="6744"/>
                  <a:pt x="15952" y="5969"/>
                  <a:pt x="15049" y="4979"/>
                </a:cubicBezTo>
                <a:cubicBezTo>
                  <a:pt x="14000" y="3859"/>
                  <a:pt x="13000" y="2652"/>
                  <a:pt x="12065" y="1381"/>
                </a:cubicBezTo>
                <a:cubicBezTo>
                  <a:pt x="12311" y="1274"/>
                  <a:pt x="12573" y="1209"/>
                  <a:pt x="12835" y="1165"/>
                </a:cubicBezTo>
                <a:close/>
                <a:moveTo>
                  <a:pt x="11868" y="1468"/>
                </a:moveTo>
                <a:cubicBezTo>
                  <a:pt x="12770" y="2824"/>
                  <a:pt x="13755" y="4116"/>
                  <a:pt x="14787" y="5323"/>
                </a:cubicBezTo>
                <a:cubicBezTo>
                  <a:pt x="15640" y="6313"/>
                  <a:pt x="16739" y="7821"/>
                  <a:pt x="17870" y="8359"/>
                </a:cubicBezTo>
                <a:cubicBezTo>
                  <a:pt x="17822" y="8619"/>
                  <a:pt x="17772" y="8876"/>
                  <a:pt x="17723" y="9135"/>
                </a:cubicBezTo>
                <a:lnTo>
                  <a:pt x="17706" y="9135"/>
                </a:lnTo>
                <a:cubicBezTo>
                  <a:pt x="16674" y="8015"/>
                  <a:pt x="15558" y="7024"/>
                  <a:pt x="14558" y="5840"/>
                </a:cubicBezTo>
                <a:cubicBezTo>
                  <a:pt x="13426" y="4526"/>
                  <a:pt x="12344" y="3127"/>
                  <a:pt x="11196" y="1856"/>
                </a:cubicBezTo>
                <a:cubicBezTo>
                  <a:pt x="11408" y="1704"/>
                  <a:pt x="11639" y="1575"/>
                  <a:pt x="11868" y="1468"/>
                </a:cubicBezTo>
                <a:close/>
                <a:moveTo>
                  <a:pt x="10982" y="2006"/>
                </a:moveTo>
                <a:cubicBezTo>
                  <a:pt x="12097" y="3384"/>
                  <a:pt x="13180" y="4785"/>
                  <a:pt x="14279" y="6184"/>
                </a:cubicBezTo>
                <a:cubicBezTo>
                  <a:pt x="15247" y="7390"/>
                  <a:pt x="16329" y="8876"/>
                  <a:pt x="17575" y="9588"/>
                </a:cubicBezTo>
                <a:cubicBezTo>
                  <a:pt x="17478" y="9969"/>
                  <a:pt x="17350" y="10330"/>
                  <a:pt x="17220" y="10690"/>
                </a:cubicBezTo>
                <a:cubicBezTo>
                  <a:pt x="16842" y="10098"/>
                  <a:pt x="16226" y="9690"/>
                  <a:pt x="15771" y="9200"/>
                </a:cubicBezTo>
                <a:cubicBezTo>
                  <a:pt x="15115" y="8510"/>
                  <a:pt x="14476" y="7736"/>
                  <a:pt x="13836" y="6982"/>
                </a:cubicBezTo>
                <a:cubicBezTo>
                  <a:pt x="12656" y="5559"/>
                  <a:pt x="11572" y="4031"/>
                  <a:pt x="10572" y="2394"/>
                </a:cubicBezTo>
                <a:cubicBezTo>
                  <a:pt x="10703" y="2242"/>
                  <a:pt x="10835" y="2113"/>
                  <a:pt x="10982" y="2006"/>
                </a:cubicBezTo>
                <a:close/>
                <a:moveTo>
                  <a:pt x="10376" y="2608"/>
                </a:moveTo>
                <a:cubicBezTo>
                  <a:pt x="11277" y="4354"/>
                  <a:pt x="12425" y="5883"/>
                  <a:pt x="13557" y="7348"/>
                </a:cubicBezTo>
                <a:cubicBezTo>
                  <a:pt x="14443" y="8488"/>
                  <a:pt x="15804" y="10687"/>
                  <a:pt x="17067" y="11116"/>
                </a:cubicBezTo>
                <a:cubicBezTo>
                  <a:pt x="17002" y="11288"/>
                  <a:pt x="16936" y="11439"/>
                  <a:pt x="16854" y="11611"/>
                </a:cubicBezTo>
                <a:lnTo>
                  <a:pt x="16854" y="11591"/>
                </a:lnTo>
                <a:cubicBezTo>
                  <a:pt x="16854" y="11526"/>
                  <a:pt x="16821" y="11461"/>
                  <a:pt x="16788" y="11419"/>
                </a:cubicBezTo>
                <a:cubicBezTo>
                  <a:pt x="15213" y="9501"/>
                  <a:pt x="13574" y="7778"/>
                  <a:pt x="11901" y="6034"/>
                </a:cubicBezTo>
                <a:cubicBezTo>
                  <a:pt x="11163" y="5280"/>
                  <a:pt x="10424" y="4439"/>
                  <a:pt x="9982" y="3362"/>
                </a:cubicBezTo>
                <a:cubicBezTo>
                  <a:pt x="9982" y="3341"/>
                  <a:pt x="9966" y="3277"/>
                  <a:pt x="9949" y="3234"/>
                </a:cubicBezTo>
                <a:cubicBezTo>
                  <a:pt x="9966" y="3234"/>
                  <a:pt x="9998" y="3255"/>
                  <a:pt x="10014" y="3277"/>
                </a:cubicBezTo>
                <a:cubicBezTo>
                  <a:pt x="10018" y="3281"/>
                  <a:pt x="10021" y="3283"/>
                  <a:pt x="10024" y="3283"/>
                </a:cubicBezTo>
                <a:cubicBezTo>
                  <a:pt x="10036" y="3283"/>
                  <a:pt x="10045" y="3255"/>
                  <a:pt x="10031" y="3255"/>
                </a:cubicBezTo>
                <a:lnTo>
                  <a:pt x="9949" y="3190"/>
                </a:lnTo>
                <a:cubicBezTo>
                  <a:pt x="10080" y="2974"/>
                  <a:pt x="10228" y="2782"/>
                  <a:pt x="10376" y="2608"/>
                </a:cubicBezTo>
                <a:close/>
                <a:moveTo>
                  <a:pt x="9802" y="3449"/>
                </a:moveTo>
                <a:cubicBezTo>
                  <a:pt x="9916" y="3794"/>
                  <a:pt x="10047" y="4116"/>
                  <a:pt x="10212" y="4439"/>
                </a:cubicBezTo>
                <a:cubicBezTo>
                  <a:pt x="10736" y="5236"/>
                  <a:pt x="11310" y="5969"/>
                  <a:pt x="11934" y="6638"/>
                </a:cubicBezTo>
                <a:cubicBezTo>
                  <a:pt x="13476" y="8316"/>
                  <a:pt x="14918" y="10168"/>
                  <a:pt x="16493" y="11805"/>
                </a:cubicBezTo>
                <a:cubicBezTo>
                  <a:pt x="16531" y="11843"/>
                  <a:pt x="16580" y="11867"/>
                  <a:pt x="16631" y="11867"/>
                </a:cubicBezTo>
                <a:cubicBezTo>
                  <a:pt x="16668" y="11867"/>
                  <a:pt x="16704" y="11854"/>
                  <a:pt x="16739" y="11827"/>
                </a:cubicBezTo>
                <a:cubicBezTo>
                  <a:pt x="16607" y="12108"/>
                  <a:pt x="16460" y="12387"/>
                  <a:pt x="16297" y="12646"/>
                </a:cubicBezTo>
                <a:cubicBezTo>
                  <a:pt x="16297" y="12624"/>
                  <a:pt x="16280" y="12603"/>
                  <a:pt x="16280" y="12603"/>
                </a:cubicBezTo>
                <a:cubicBezTo>
                  <a:pt x="15115" y="11031"/>
                  <a:pt x="13705" y="9739"/>
                  <a:pt x="12409" y="8381"/>
                </a:cubicBezTo>
                <a:cubicBezTo>
                  <a:pt x="11408" y="7305"/>
                  <a:pt x="9998" y="6034"/>
                  <a:pt x="9375" y="4461"/>
                </a:cubicBezTo>
                <a:cubicBezTo>
                  <a:pt x="9490" y="4095"/>
                  <a:pt x="9637" y="3750"/>
                  <a:pt x="9802" y="3449"/>
                </a:cubicBezTo>
                <a:close/>
                <a:moveTo>
                  <a:pt x="9261" y="4827"/>
                </a:moveTo>
                <a:cubicBezTo>
                  <a:pt x="9573" y="6141"/>
                  <a:pt x="10998" y="7411"/>
                  <a:pt x="11639" y="8165"/>
                </a:cubicBezTo>
                <a:cubicBezTo>
                  <a:pt x="13066" y="9802"/>
                  <a:pt x="14591" y="11310"/>
                  <a:pt x="15985" y="13012"/>
                </a:cubicBezTo>
                <a:cubicBezTo>
                  <a:pt x="16001" y="13034"/>
                  <a:pt x="16033" y="13056"/>
                  <a:pt x="16066" y="13077"/>
                </a:cubicBezTo>
                <a:cubicBezTo>
                  <a:pt x="15804" y="13485"/>
                  <a:pt x="15542" y="13873"/>
                  <a:pt x="15263" y="14239"/>
                </a:cubicBezTo>
                <a:lnTo>
                  <a:pt x="15247" y="14239"/>
                </a:lnTo>
                <a:cubicBezTo>
                  <a:pt x="15280" y="14111"/>
                  <a:pt x="15213" y="13982"/>
                  <a:pt x="15132" y="13938"/>
                </a:cubicBezTo>
                <a:cubicBezTo>
                  <a:pt x="14296" y="13485"/>
                  <a:pt x="13426" y="11763"/>
                  <a:pt x="12819" y="10922"/>
                </a:cubicBezTo>
                <a:cubicBezTo>
                  <a:pt x="11999" y="9780"/>
                  <a:pt x="11129" y="8662"/>
                  <a:pt x="10293" y="7542"/>
                </a:cubicBezTo>
                <a:cubicBezTo>
                  <a:pt x="9867" y="7004"/>
                  <a:pt x="9440" y="6444"/>
                  <a:pt x="9030" y="5905"/>
                </a:cubicBezTo>
                <a:cubicBezTo>
                  <a:pt x="9194" y="5818"/>
                  <a:pt x="9277" y="5559"/>
                  <a:pt x="9228" y="5345"/>
                </a:cubicBezTo>
                <a:cubicBezTo>
                  <a:pt x="9211" y="5280"/>
                  <a:pt x="9194" y="5215"/>
                  <a:pt x="9178" y="5151"/>
                </a:cubicBezTo>
                <a:cubicBezTo>
                  <a:pt x="9211" y="5042"/>
                  <a:pt x="9244" y="4936"/>
                  <a:pt x="9261" y="4827"/>
                </a:cubicBezTo>
                <a:close/>
                <a:moveTo>
                  <a:pt x="4916" y="1523"/>
                </a:moveTo>
                <a:cubicBezTo>
                  <a:pt x="6492" y="1523"/>
                  <a:pt x="7658" y="3143"/>
                  <a:pt x="8293" y="4979"/>
                </a:cubicBezTo>
                <a:cubicBezTo>
                  <a:pt x="7915" y="4504"/>
                  <a:pt x="7538" y="4009"/>
                  <a:pt x="7145" y="3534"/>
                </a:cubicBezTo>
                <a:cubicBezTo>
                  <a:pt x="6571" y="2824"/>
                  <a:pt x="5915" y="1856"/>
                  <a:pt x="5094" y="1662"/>
                </a:cubicBezTo>
                <a:cubicBezTo>
                  <a:pt x="5087" y="1657"/>
                  <a:pt x="5079" y="1653"/>
                  <a:pt x="5072" y="1653"/>
                </a:cubicBezTo>
                <a:cubicBezTo>
                  <a:pt x="5018" y="1653"/>
                  <a:pt x="4988" y="1774"/>
                  <a:pt x="5046" y="1813"/>
                </a:cubicBezTo>
                <a:cubicBezTo>
                  <a:pt x="5882" y="2480"/>
                  <a:pt x="6652" y="3643"/>
                  <a:pt x="7357" y="4548"/>
                </a:cubicBezTo>
                <a:cubicBezTo>
                  <a:pt x="8473" y="5990"/>
                  <a:pt x="9556" y="7477"/>
                  <a:pt x="10655" y="8963"/>
                </a:cubicBezTo>
                <a:cubicBezTo>
                  <a:pt x="11474" y="10083"/>
                  <a:pt x="12294" y="11225"/>
                  <a:pt x="13114" y="12345"/>
                </a:cubicBezTo>
                <a:cubicBezTo>
                  <a:pt x="13451" y="12807"/>
                  <a:pt x="14331" y="14415"/>
                  <a:pt x="14982" y="14415"/>
                </a:cubicBezTo>
                <a:cubicBezTo>
                  <a:pt x="15027" y="14415"/>
                  <a:pt x="15073" y="14408"/>
                  <a:pt x="15115" y="14390"/>
                </a:cubicBezTo>
                <a:cubicBezTo>
                  <a:pt x="14601" y="15044"/>
                  <a:pt x="14055" y="15637"/>
                  <a:pt x="13477" y="16188"/>
                </a:cubicBezTo>
                <a:cubicBezTo>
                  <a:pt x="13541" y="16061"/>
                  <a:pt x="13532" y="15891"/>
                  <a:pt x="13443" y="15813"/>
                </a:cubicBezTo>
                <a:cubicBezTo>
                  <a:pt x="9900" y="11419"/>
                  <a:pt x="6702" y="6400"/>
                  <a:pt x="2930" y="2351"/>
                </a:cubicBezTo>
                <a:cubicBezTo>
                  <a:pt x="3192" y="2113"/>
                  <a:pt x="3487" y="1941"/>
                  <a:pt x="3799" y="1813"/>
                </a:cubicBezTo>
                <a:cubicBezTo>
                  <a:pt x="5110" y="4785"/>
                  <a:pt x="7292" y="7111"/>
                  <a:pt x="9261" y="9351"/>
                </a:cubicBezTo>
                <a:cubicBezTo>
                  <a:pt x="10228" y="10449"/>
                  <a:pt x="11212" y="11526"/>
                  <a:pt x="12065" y="12797"/>
                </a:cubicBezTo>
                <a:cubicBezTo>
                  <a:pt x="12523" y="13464"/>
                  <a:pt x="13278" y="14886"/>
                  <a:pt x="14000" y="15080"/>
                </a:cubicBezTo>
                <a:cubicBezTo>
                  <a:pt x="14013" y="15084"/>
                  <a:pt x="14026" y="15086"/>
                  <a:pt x="14039" y="15086"/>
                </a:cubicBezTo>
                <a:cubicBezTo>
                  <a:pt x="14169" y="15086"/>
                  <a:pt x="14272" y="14890"/>
                  <a:pt x="14198" y="14714"/>
                </a:cubicBezTo>
                <a:cubicBezTo>
                  <a:pt x="13836" y="13960"/>
                  <a:pt x="13147" y="13335"/>
                  <a:pt x="12671" y="12668"/>
                </a:cubicBezTo>
                <a:cubicBezTo>
                  <a:pt x="11803" y="11504"/>
                  <a:pt x="10884" y="10384"/>
                  <a:pt x="9933" y="9351"/>
                </a:cubicBezTo>
                <a:cubicBezTo>
                  <a:pt x="7784" y="6982"/>
                  <a:pt x="5620" y="4720"/>
                  <a:pt x="3995" y="1704"/>
                </a:cubicBezTo>
                <a:cubicBezTo>
                  <a:pt x="4078" y="1682"/>
                  <a:pt x="4159" y="1640"/>
                  <a:pt x="4242" y="1619"/>
                </a:cubicBezTo>
                <a:cubicBezTo>
                  <a:pt x="4474" y="1553"/>
                  <a:pt x="4699" y="1523"/>
                  <a:pt x="4916" y="1523"/>
                </a:cubicBezTo>
                <a:close/>
                <a:moveTo>
                  <a:pt x="2732" y="2545"/>
                </a:moveTo>
                <a:cubicBezTo>
                  <a:pt x="6144" y="7176"/>
                  <a:pt x="9523" y="11892"/>
                  <a:pt x="13098" y="16264"/>
                </a:cubicBezTo>
                <a:cubicBezTo>
                  <a:pt x="13149" y="16331"/>
                  <a:pt x="13208" y="16358"/>
                  <a:pt x="13270" y="16358"/>
                </a:cubicBezTo>
                <a:cubicBezTo>
                  <a:pt x="13289" y="16358"/>
                  <a:pt x="13309" y="16356"/>
                  <a:pt x="13328" y="16351"/>
                </a:cubicBezTo>
                <a:cubicBezTo>
                  <a:pt x="13214" y="16458"/>
                  <a:pt x="13098" y="16567"/>
                  <a:pt x="12983" y="16652"/>
                </a:cubicBezTo>
                <a:lnTo>
                  <a:pt x="12966" y="16652"/>
                </a:lnTo>
                <a:lnTo>
                  <a:pt x="12590" y="16974"/>
                </a:lnTo>
                <a:cubicBezTo>
                  <a:pt x="12606" y="16846"/>
                  <a:pt x="12590" y="16739"/>
                  <a:pt x="12540" y="16652"/>
                </a:cubicBezTo>
                <a:cubicBezTo>
                  <a:pt x="9556" y="11569"/>
                  <a:pt x="5373" y="7993"/>
                  <a:pt x="2191" y="3168"/>
                </a:cubicBezTo>
                <a:cubicBezTo>
                  <a:pt x="2356" y="2933"/>
                  <a:pt x="2536" y="2717"/>
                  <a:pt x="2732" y="2545"/>
                </a:cubicBezTo>
                <a:close/>
                <a:moveTo>
                  <a:pt x="2027" y="3341"/>
                </a:moveTo>
                <a:cubicBezTo>
                  <a:pt x="4979" y="8446"/>
                  <a:pt x="9130" y="12108"/>
                  <a:pt x="12163" y="17127"/>
                </a:cubicBezTo>
                <a:cubicBezTo>
                  <a:pt x="12196" y="17168"/>
                  <a:pt x="12229" y="17190"/>
                  <a:pt x="12278" y="17212"/>
                </a:cubicBezTo>
                <a:lnTo>
                  <a:pt x="12025" y="17418"/>
                </a:lnTo>
                <a:cubicBezTo>
                  <a:pt x="8633" y="12900"/>
                  <a:pt x="4551" y="9175"/>
                  <a:pt x="1569" y="4138"/>
                </a:cubicBezTo>
                <a:cubicBezTo>
                  <a:pt x="1700" y="3859"/>
                  <a:pt x="1864" y="3600"/>
                  <a:pt x="2027" y="3341"/>
                </a:cubicBezTo>
                <a:close/>
                <a:moveTo>
                  <a:pt x="1469" y="4419"/>
                </a:moveTo>
                <a:cubicBezTo>
                  <a:pt x="3142" y="7584"/>
                  <a:pt x="5389" y="10147"/>
                  <a:pt x="7522" y="12775"/>
                </a:cubicBezTo>
                <a:cubicBezTo>
                  <a:pt x="8489" y="13938"/>
                  <a:pt x="9392" y="15165"/>
                  <a:pt x="10343" y="16351"/>
                </a:cubicBezTo>
                <a:cubicBezTo>
                  <a:pt x="10720" y="16802"/>
                  <a:pt x="11114" y="17362"/>
                  <a:pt x="11524" y="17837"/>
                </a:cubicBezTo>
                <a:lnTo>
                  <a:pt x="11343" y="17988"/>
                </a:lnTo>
                <a:cubicBezTo>
                  <a:pt x="7850" y="13938"/>
                  <a:pt x="4800" y="9242"/>
                  <a:pt x="1093" y="5517"/>
                </a:cubicBezTo>
                <a:cubicBezTo>
                  <a:pt x="1191" y="5129"/>
                  <a:pt x="1305" y="4763"/>
                  <a:pt x="1469" y="4419"/>
                </a:cubicBezTo>
                <a:close/>
                <a:moveTo>
                  <a:pt x="1060" y="5711"/>
                </a:moveTo>
                <a:cubicBezTo>
                  <a:pt x="4438" y="9802"/>
                  <a:pt x="7440" y="14390"/>
                  <a:pt x="10900" y="18375"/>
                </a:cubicBezTo>
                <a:cubicBezTo>
                  <a:pt x="10736" y="18504"/>
                  <a:pt x="10572" y="18633"/>
                  <a:pt x="10424" y="18763"/>
                </a:cubicBezTo>
                <a:lnTo>
                  <a:pt x="10409" y="18763"/>
                </a:lnTo>
                <a:cubicBezTo>
                  <a:pt x="8572" y="17600"/>
                  <a:pt x="6981" y="15381"/>
                  <a:pt x="5537" y="13551"/>
                </a:cubicBezTo>
                <a:cubicBezTo>
                  <a:pt x="4619" y="12409"/>
                  <a:pt x="3733" y="11225"/>
                  <a:pt x="2897" y="9996"/>
                </a:cubicBezTo>
                <a:cubicBezTo>
                  <a:pt x="2389" y="9264"/>
                  <a:pt x="1946" y="8252"/>
                  <a:pt x="1371" y="7627"/>
                </a:cubicBezTo>
                <a:cubicBezTo>
                  <a:pt x="1362" y="7616"/>
                  <a:pt x="1351" y="7611"/>
                  <a:pt x="1338" y="7611"/>
                </a:cubicBezTo>
                <a:cubicBezTo>
                  <a:pt x="1307" y="7611"/>
                  <a:pt x="1273" y="7645"/>
                  <a:pt x="1273" y="7692"/>
                </a:cubicBezTo>
                <a:cubicBezTo>
                  <a:pt x="1207" y="8381"/>
                  <a:pt x="1995" y="9307"/>
                  <a:pt x="2306" y="9802"/>
                </a:cubicBezTo>
                <a:cubicBezTo>
                  <a:pt x="3209" y="11267"/>
                  <a:pt x="4226" y="12624"/>
                  <a:pt x="5226" y="13938"/>
                </a:cubicBezTo>
                <a:cubicBezTo>
                  <a:pt x="6259" y="15316"/>
                  <a:pt x="7357" y="16630"/>
                  <a:pt x="8489" y="17859"/>
                </a:cubicBezTo>
                <a:cubicBezTo>
                  <a:pt x="8867" y="18245"/>
                  <a:pt x="9392" y="18892"/>
                  <a:pt x="9933" y="19171"/>
                </a:cubicBezTo>
                <a:cubicBezTo>
                  <a:pt x="9835" y="19258"/>
                  <a:pt x="9752" y="19343"/>
                  <a:pt x="9654" y="19430"/>
                </a:cubicBezTo>
                <a:cubicBezTo>
                  <a:pt x="9637" y="19409"/>
                  <a:pt x="9621" y="19387"/>
                  <a:pt x="9604" y="19387"/>
                </a:cubicBezTo>
                <a:cubicBezTo>
                  <a:pt x="7932" y="18203"/>
                  <a:pt x="6373" y="16717"/>
                  <a:pt x="5012" y="14993"/>
                </a:cubicBezTo>
                <a:cubicBezTo>
                  <a:pt x="3668" y="13291"/>
                  <a:pt x="2536" y="11267"/>
                  <a:pt x="1142" y="9652"/>
                </a:cubicBezTo>
                <a:cubicBezTo>
                  <a:pt x="1126" y="9652"/>
                  <a:pt x="1109" y="9630"/>
                  <a:pt x="1093" y="9630"/>
                </a:cubicBezTo>
                <a:cubicBezTo>
                  <a:pt x="945" y="8854"/>
                  <a:pt x="880" y="8080"/>
                  <a:pt x="880" y="7283"/>
                </a:cubicBezTo>
                <a:cubicBezTo>
                  <a:pt x="895" y="6744"/>
                  <a:pt x="945" y="6228"/>
                  <a:pt x="1060" y="5711"/>
                </a:cubicBezTo>
                <a:close/>
                <a:moveTo>
                  <a:pt x="1174" y="10083"/>
                </a:moveTo>
                <a:cubicBezTo>
                  <a:pt x="2191" y="11979"/>
                  <a:pt x="3471" y="13723"/>
                  <a:pt x="4700" y="15381"/>
                </a:cubicBezTo>
                <a:cubicBezTo>
                  <a:pt x="5963" y="17083"/>
                  <a:pt x="7522" y="19021"/>
                  <a:pt x="9277" y="19775"/>
                </a:cubicBezTo>
                <a:cubicBezTo>
                  <a:pt x="8998" y="20076"/>
                  <a:pt x="8703" y="20313"/>
                  <a:pt x="8391" y="20529"/>
                </a:cubicBezTo>
                <a:cubicBezTo>
                  <a:pt x="7407" y="19021"/>
                  <a:pt x="5963" y="17879"/>
                  <a:pt x="4815" y="16608"/>
                </a:cubicBezTo>
                <a:cubicBezTo>
                  <a:pt x="3685" y="15338"/>
                  <a:pt x="2618" y="14002"/>
                  <a:pt x="1815" y="12345"/>
                </a:cubicBezTo>
                <a:cubicBezTo>
                  <a:pt x="1552" y="11611"/>
                  <a:pt x="1338" y="10859"/>
                  <a:pt x="1174" y="10083"/>
                </a:cubicBezTo>
                <a:close/>
                <a:moveTo>
                  <a:pt x="3406" y="15704"/>
                </a:moveTo>
                <a:lnTo>
                  <a:pt x="3914" y="16329"/>
                </a:lnTo>
                <a:cubicBezTo>
                  <a:pt x="5127" y="17837"/>
                  <a:pt x="6504" y="19537"/>
                  <a:pt x="7948" y="20723"/>
                </a:cubicBezTo>
                <a:cubicBezTo>
                  <a:pt x="7883" y="20744"/>
                  <a:pt x="7834" y="20788"/>
                  <a:pt x="7800" y="20851"/>
                </a:cubicBezTo>
                <a:cubicBezTo>
                  <a:pt x="6111" y="19517"/>
                  <a:pt x="4619" y="17772"/>
                  <a:pt x="3406" y="15704"/>
                </a:cubicBezTo>
                <a:close/>
                <a:moveTo>
                  <a:pt x="13418" y="0"/>
                </a:moveTo>
                <a:cubicBezTo>
                  <a:pt x="11392" y="0"/>
                  <a:pt x="9422" y="1309"/>
                  <a:pt x="8818" y="3944"/>
                </a:cubicBezTo>
                <a:cubicBezTo>
                  <a:pt x="7996" y="1758"/>
                  <a:pt x="6424" y="633"/>
                  <a:pt x="4826" y="633"/>
                </a:cubicBezTo>
                <a:cubicBezTo>
                  <a:pt x="3197" y="633"/>
                  <a:pt x="1544" y="1800"/>
                  <a:pt x="633" y="4203"/>
                </a:cubicBezTo>
                <a:cubicBezTo>
                  <a:pt x="-1843" y="10750"/>
                  <a:pt x="3454" y="18849"/>
                  <a:pt x="7736" y="21348"/>
                </a:cubicBezTo>
                <a:cubicBezTo>
                  <a:pt x="7752" y="21348"/>
                  <a:pt x="7767" y="21368"/>
                  <a:pt x="7800" y="21368"/>
                </a:cubicBezTo>
                <a:cubicBezTo>
                  <a:pt x="7834" y="21455"/>
                  <a:pt x="7915" y="21542"/>
                  <a:pt x="7981" y="21562"/>
                </a:cubicBezTo>
                <a:cubicBezTo>
                  <a:pt x="8047" y="21587"/>
                  <a:pt x="8119" y="21600"/>
                  <a:pt x="8192" y="21600"/>
                </a:cubicBezTo>
                <a:cubicBezTo>
                  <a:pt x="8928" y="21600"/>
                  <a:pt x="9949" y="20424"/>
                  <a:pt x="10441" y="20012"/>
                </a:cubicBezTo>
                <a:cubicBezTo>
                  <a:pt x="11048" y="19517"/>
                  <a:pt x="11672" y="19064"/>
                  <a:pt x="12294" y="18569"/>
                </a:cubicBezTo>
                <a:cubicBezTo>
                  <a:pt x="12327" y="18591"/>
                  <a:pt x="12361" y="18611"/>
                  <a:pt x="12392" y="18633"/>
                </a:cubicBezTo>
                <a:cubicBezTo>
                  <a:pt x="12421" y="18651"/>
                  <a:pt x="12449" y="18660"/>
                  <a:pt x="12476" y="18660"/>
                </a:cubicBezTo>
                <a:cubicBezTo>
                  <a:pt x="12610" y="18660"/>
                  <a:pt x="12724" y="18464"/>
                  <a:pt x="12656" y="18267"/>
                </a:cubicBezTo>
                <a:cubicBezTo>
                  <a:pt x="13098" y="17901"/>
                  <a:pt x="13541" y="17513"/>
                  <a:pt x="13951" y="17083"/>
                </a:cubicBezTo>
                <a:cubicBezTo>
                  <a:pt x="16821" y="14132"/>
                  <a:pt x="19757" y="9523"/>
                  <a:pt x="18494" y="4375"/>
                </a:cubicBezTo>
                <a:lnTo>
                  <a:pt x="18494" y="4397"/>
                </a:lnTo>
                <a:cubicBezTo>
                  <a:pt x="17776" y="1472"/>
                  <a:pt x="15565" y="0"/>
                  <a:pt x="1341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75" name="Google Shape;1834;p45"/>
          <p:cNvSpPr/>
          <p:nvPr/>
        </p:nvSpPr>
        <p:spPr>
          <a:xfrm>
            <a:off x="6088640" y="3231635"/>
            <a:ext cx="220337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spcBef>
                <a:spcPts val="1600"/>
              </a:spcBef>
              <a:defRPr sz="18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ما الذي تعلمت من هذا الدرس؟</a:t>
            </a:r>
          </a:p>
        </p:txBody>
      </p:sp>
      <p:sp>
        <p:nvSpPr>
          <p:cNvPr id="1876" name="تساؤل لم تتم الإجابة عليه ؟"/>
          <p:cNvSpPr txBox="1"/>
          <p:nvPr/>
        </p:nvSpPr>
        <p:spPr>
          <a:xfrm>
            <a:off x="2184113" y="1631064"/>
            <a:ext cx="1972807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600"/>
              </a:spcBef>
              <a:defRPr sz="18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تساؤل لم تتم الإجابة عليه ؟</a:t>
            </a:r>
          </a:p>
        </p:txBody>
      </p:sp>
      <p:grpSp>
        <p:nvGrpSpPr>
          <p:cNvPr id="1879" name="تجميع"/>
          <p:cNvGrpSpPr/>
          <p:nvPr/>
        </p:nvGrpSpPr>
        <p:grpSpPr>
          <a:xfrm>
            <a:off x="3393104" y="99643"/>
            <a:ext cx="2778101" cy="693295"/>
            <a:chOff x="0" y="0"/>
            <a:chExt cx="2778099" cy="693293"/>
          </a:xfrm>
        </p:grpSpPr>
        <p:sp>
          <p:nvSpPr>
            <p:cNvPr id="1877" name="بطاقة الخروج"/>
            <p:cNvSpPr txBox="1"/>
            <p:nvPr/>
          </p:nvSpPr>
          <p:spPr>
            <a:xfrm>
              <a:off x="115909" y="74086"/>
              <a:ext cx="2546282" cy="373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500">
                  <a:solidFill>
                    <a:srgbClr val="4BAD6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بطاقة الخروج</a:t>
              </a:r>
            </a:p>
          </p:txBody>
        </p:sp>
        <p:sp>
          <p:nvSpPr>
            <p:cNvPr id="1878" name="Google Shape;209;p19"/>
            <p:cNvSpPr/>
            <p:nvPr/>
          </p:nvSpPr>
          <p:spPr>
            <a:xfrm flipH="1">
              <a:off x="0" y="-1"/>
              <a:ext cx="2778100" cy="69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1"/>
                    <a:pt x="2420" y="51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5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5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5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5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pic>
        <p:nvPicPr>
          <p:cNvPr id="1880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7824881" y="-162119"/>
            <a:ext cx="1216933" cy="1216933"/>
          </a:xfrm>
          <a:prstGeom prst="rect">
            <a:avLst/>
          </a:prstGeom>
          <a:ln w="12700">
            <a:miter lim="400000"/>
          </a:ln>
        </p:spPr>
      </p:pic>
      <p:sp>
        <p:nvSpPr>
          <p:cNvPr id="1881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82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83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884" name="IMG_8650.png" descr="IMG_8650.png"/>
          <p:cNvPicPr>
            <a:picLocks noChangeAspect="1"/>
          </p:cNvPicPr>
          <p:nvPr/>
        </p:nvPicPr>
        <p:blipFill>
          <a:blip r:embed="rId4">
            <a:extLst/>
          </a:blip>
          <a:srcRect l="24502" t="18547" r="24502" b="5526"/>
          <a:stretch>
            <a:fillRect/>
          </a:stretch>
        </p:blipFill>
        <p:spPr>
          <a:xfrm>
            <a:off x="53769" y="3154605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49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50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51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52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953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1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954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955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960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956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957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958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959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sp>
        <p:nvSpPr>
          <p:cNvPr id="962" name="تعلمنا في الدرس السابق"/>
          <p:cNvSpPr txBox="1"/>
          <p:nvPr/>
        </p:nvSpPr>
        <p:spPr>
          <a:xfrm>
            <a:off x="6425917" y="1267035"/>
            <a:ext cx="2419871" cy="356998"/>
          </a:xfrm>
          <a:prstGeom prst="rect">
            <a:avLst/>
          </a:prstGeom>
          <a:solidFill>
            <a:srgbClr val="128C78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700">
                <a:solidFill>
                  <a:schemeClr val="accent5">
                    <a:lumOff val="44000"/>
                  </a:schemeClr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تعلمنا في الدرس السابق</a:t>
            </a:r>
          </a:p>
        </p:txBody>
      </p:sp>
      <p:pic>
        <p:nvPicPr>
          <p:cNvPr id="963" name="IMG_5479.png" descr="IMG_547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7463" y="1900538"/>
            <a:ext cx="5713012" cy="1688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IMG_5480.png" descr="IMG_548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0070" y="1460127"/>
            <a:ext cx="1790341" cy="3461684"/>
          </a:xfrm>
          <a:prstGeom prst="rect">
            <a:avLst/>
          </a:prstGeom>
          <a:ln w="12700">
            <a:miter lim="400000"/>
          </a:ln>
        </p:spPr>
      </p:pic>
      <p:sp>
        <p:nvSpPr>
          <p:cNvPr id="965" name="مستطيل"/>
          <p:cNvSpPr/>
          <p:nvPr/>
        </p:nvSpPr>
        <p:spPr>
          <a:xfrm>
            <a:off x="3304173" y="2249601"/>
            <a:ext cx="1307361" cy="989784"/>
          </a:xfrm>
          <a:prstGeom prst="rect">
            <a:avLst/>
          </a:prstGeom>
          <a:solidFill>
            <a:srgbClr val="B0C75C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66" name="مستطيل"/>
          <p:cNvSpPr/>
          <p:nvPr/>
        </p:nvSpPr>
        <p:spPr>
          <a:xfrm>
            <a:off x="4710713" y="2249601"/>
            <a:ext cx="1307361" cy="989784"/>
          </a:xfrm>
          <a:prstGeom prst="rect">
            <a:avLst/>
          </a:prstGeom>
          <a:solidFill>
            <a:srgbClr val="B0C75C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67" name="مستطيل"/>
          <p:cNvSpPr/>
          <p:nvPr/>
        </p:nvSpPr>
        <p:spPr>
          <a:xfrm>
            <a:off x="6117253" y="2249601"/>
            <a:ext cx="1307361" cy="989784"/>
          </a:xfrm>
          <a:prstGeom prst="rect">
            <a:avLst/>
          </a:prstGeom>
          <a:solidFill>
            <a:srgbClr val="B0C75C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68" name="مستطيل"/>
          <p:cNvSpPr/>
          <p:nvPr/>
        </p:nvSpPr>
        <p:spPr>
          <a:xfrm>
            <a:off x="7543724" y="2249601"/>
            <a:ext cx="1307360" cy="989784"/>
          </a:xfrm>
          <a:prstGeom prst="rect">
            <a:avLst/>
          </a:prstGeom>
          <a:solidFill>
            <a:srgbClr val="B0C75C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69" name="خصائص أطوال القطع المستقيمة وقياسات الزوايا"/>
          <p:cNvSpPr txBox="1"/>
          <p:nvPr/>
        </p:nvSpPr>
        <p:spPr>
          <a:xfrm>
            <a:off x="6150148" y="2303295"/>
            <a:ext cx="1261502" cy="882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chemeClr val="accent5">
                    <a:lumOff val="44000"/>
                  </a:schemeClr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خصائص أطوال القطع المستقيمة وقياسات الزوايا</a:t>
            </a:r>
          </a:p>
        </p:txBody>
      </p:sp>
      <p:sp>
        <p:nvSpPr>
          <p:cNvPr id="970" name="البرهان الجبري"/>
          <p:cNvSpPr txBox="1"/>
          <p:nvPr/>
        </p:nvSpPr>
        <p:spPr>
          <a:xfrm>
            <a:off x="3346136" y="2640988"/>
            <a:ext cx="1256701" cy="20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chemeClr val="accent5">
                    <a:lumOff val="44000"/>
                  </a:schemeClr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البرهان الجبري</a:t>
            </a:r>
          </a:p>
        </p:txBody>
      </p:sp>
      <p:sp>
        <p:nvSpPr>
          <p:cNvPr id="971" name="كتابة برهان ذو عمودين"/>
          <p:cNvSpPr txBox="1"/>
          <p:nvPr/>
        </p:nvSpPr>
        <p:spPr>
          <a:xfrm>
            <a:off x="4795028" y="2520338"/>
            <a:ext cx="1138731" cy="448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chemeClr val="accent5">
                    <a:lumOff val="44000"/>
                  </a:schemeClr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كتابة برهان ذو عمودين</a:t>
            </a:r>
          </a:p>
        </p:txBody>
      </p:sp>
      <p:sp>
        <p:nvSpPr>
          <p:cNvPr id="972" name="كتابة برهان هندسي"/>
          <p:cNvSpPr txBox="1"/>
          <p:nvPr/>
        </p:nvSpPr>
        <p:spPr>
          <a:xfrm>
            <a:off x="7628039" y="2520338"/>
            <a:ext cx="1138731" cy="448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chemeClr val="accent5">
                    <a:lumOff val="44000"/>
                  </a:schemeClr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كتابة برهان هندسي</a:t>
            </a:r>
          </a:p>
        </p:txBody>
      </p:sp>
      <p:sp>
        <p:nvSpPr>
          <p:cNvPr id="973" name="@MarymAlamer"/>
          <p:cNvSpPr txBox="1"/>
          <p:nvPr/>
        </p:nvSpPr>
        <p:spPr>
          <a:xfrm rot="16200000">
            <a:off x="-533338" y="4303350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974" name="IMG_8650.png" descr="IMG_8650.png"/>
          <p:cNvPicPr>
            <a:picLocks noChangeAspect="1"/>
          </p:cNvPicPr>
          <p:nvPr/>
        </p:nvPicPr>
        <p:blipFill>
          <a:blip r:embed="rId5">
            <a:extLst/>
          </a:blip>
          <a:srcRect l="24502" t="18547" r="24502" b="5526"/>
          <a:stretch>
            <a:fillRect/>
          </a:stretch>
        </p:blipFill>
        <p:spPr>
          <a:xfrm>
            <a:off x="20373" y="3302236"/>
            <a:ext cx="1660714" cy="1853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77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78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979" name="IMG_2064.jpeg" descr="IMG_2064.jpeg"/>
          <p:cNvPicPr>
            <a:picLocks noChangeAspect="1"/>
          </p:cNvPicPr>
          <p:nvPr/>
        </p:nvPicPr>
        <p:blipFill>
          <a:blip r:embed="rId2">
            <a:extLst/>
          </a:blip>
          <a:srcRect l="38281" t="16923" r="22758" b="11554"/>
          <a:stretch>
            <a:fillRect/>
          </a:stretch>
        </p:blipFill>
        <p:spPr>
          <a:xfrm>
            <a:off x="1839636" y="3137114"/>
            <a:ext cx="915448" cy="1680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G_0813.png" descr="IMG_0813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2532000" y="1467256"/>
            <a:ext cx="2774323" cy="2094614"/>
          </a:xfrm>
          <a:prstGeom prst="rect">
            <a:avLst/>
          </a:prstGeom>
          <a:ln w="12700">
            <a:miter lim="400000"/>
          </a:ln>
        </p:spPr>
      </p:pic>
      <p:sp>
        <p:nvSpPr>
          <p:cNvPr id="981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82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90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983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984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989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985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986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987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988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sp>
        <p:nvSpPr>
          <p:cNvPr id="991" name="أكتب براهين تتضمن جمع القطع المستقيمة"/>
          <p:cNvSpPr txBox="1"/>
          <p:nvPr/>
        </p:nvSpPr>
        <p:spPr>
          <a:xfrm>
            <a:off x="2458890" y="1776469"/>
            <a:ext cx="254817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2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sp>
        <p:nvSpPr>
          <p:cNvPr id="992" name="أكتب براهين تتضمن تطابق قطع مستقيمة"/>
          <p:cNvSpPr txBox="1"/>
          <p:nvPr/>
        </p:nvSpPr>
        <p:spPr>
          <a:xfrm>
            <a:off x="2633047" y="2548378"/>
            <a:ext cx="219986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2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pic>
        <p:nvPicPr>
          <p:cNvPr id="993" name="sweet_circle.png" descr="sweet_circ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14212" y="1879600"/>
            <a:ext cx="160987" cy="138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sweet_circle.png" descr="sweet_circ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30803" y="2668553"/>
            <a:ext cx="149017" cy="128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IMG_2061.jpeg" descr="IMG_2061.jpeg"/>
          <p:cNvPicPr>
            <a:picLocks noChangeAspect="1"/>
          </p:cNvPicPr>
          <p:nvPr/>
        </p:nvPicPr>
        <p:blipFill>
          <a:blip r:embed="rId5">
            <a:extLst/>
          </a:blip>
          <a:srcRect l="52345" t="13655" r="18557" b="13655"/>
          <a:stretch>
            <a:fillRect/>
          </a:stretch>
        </p:blipFill>
        <p:spPr>
          <a:xfrm>
            <a:off x="8067215" y="2711121"/>
            <a:ext cx="976181" cy="1828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5641072" y="1943405"/>
            <a:ext cx="2477114" cy="18702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7" name="Google Shape;1844;p21"/>
          <p:cNvGrpSpPr/>
          <p:nvPr/>
        </p:nvGrpSpPr>
        <p:grpSpPr>
          <a:xfrm>
            <a:off x="7675528" y="1615664"/>
            <a:ext cx="1083110" cy="982011"/>
            <a:chOff x="0" y="0"/>
            <a:chExt cx="1083109" cy="982010"/>
          </a:xfrm>
        </p:grpSpPr>
        <p:sp>
          <p:nvSpPr>
            <p:cNvPr id="997" name="Google Shape;1845;p21"/>
            <p:cNvSpPr/>
            <p:nvPr/>
          </p:nvSpPr>
          <p:spPr>
            <a:xfrm rot="19631232">
              <a:off x="83414" y="202181"/>
              <a:ext cx="916282" cy="577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488" fill="norm" stroke="1" extrusionOk="0">
                  <a:moveTo>
                    <a:pt x="2190" y="21488"/>
                  </a:moveTo>
                  <a:cubicBezTo>
                    <a:pt x="2098" y="21321"/>
                    <a:pt x="1954" y="21176"/>
                    <a:pt x="1928" y="20988"/>
                  </a:cubicBezTo>
                  <a:cubicBezTo>
                    <a:pt x="1390" y="17614"/>
                    <a:pt x="852" y="14260"/>
                    <a:pt x="354" y="10886"/>
                  </a:cubicBezTo>
                  <a:cubicBezTo>
                    <a:pt x="184" y="9699"/>
                    <a:pt x="118" y="8491"/>
                    <a:pt x="0" y="7282"/>
                  </a:cubicBezTo>
                  <a:cubicBezTo>
                    <a:pt x="289" y="7157"/>
                    <a:pt x="433" y="7345"/>
                    <a:pt x="472" y="7824"/>
                  </a:cubicBezTo>
                  <a:cubicBezTo>
                    <a:pt x="511" y="8324"/>
                    <a:pt x="590" y="8803"/>
                    <a:pt x="656" y="9303"/>
                  </a:cubicBezTo>
                  <a:cubicBezTo>
                    <a:pt x="905" y="11344"/>
                    <a:pt x="1141" y="13385"/>
                    <a:pt x="1390" y="15427"/>
                  </a:cubicBezTo>
                  <a:cubicBezTo>
                    <a:pt x="1430" y="15406"/>
                    <a:pt x="1482" y="15406"/>
                    <a:pt x="1521" y="15385"/>
                  </a:cubicBezTo>
                  <a:cubicBezTo>
                    <a:pt x="1272" y="13365"/>
                    <a:pt x="1010" y="11344"/>
                    <a:pt x="761" y="9303"/>
                  </a:cubicBezTo>
                  <a:cubicBezTo>
                    <a:pt x="721" y="8886"/>
                    <a:pt x="669" y="8491"/>
                    <a:pt x="656" y="8074"/>
                  </a:cubicBezTo>
                  <a:cubicBezTo>
                    <a:pt x="616" y="7095"/>
                    <a:pt x="616" y="7095"/>
                    <a:pt x="13" y="7032"/>
                  </a:cubicBezTo>
                  <a:cubicBezTo>
                    <a:pt x="66" y="6928"/>
                    <a:pt x="105" y="6762"/>
                    <a:pt x="157" y="6741"/>
                  </a:cubicBezTo>
                  <a:cubicBezTo>
                    <a:pt x="721" y="6574"/>
                    <a:pt x="1272" y="6428"/>
                    <a:pt x="1836" y="6283"/>
                  </a:cubicBezTo>
                  <a:cubicBezTo>
                    <a:pt x="3069" y="5991"/>
                    <a:pt x="4302" y="5637"/>
                    <a:pt x="5534" y="5449"/>
                  </a:cubicBezTo>
                  <a:cubicBezTo>
                    <a:pt x="6020" y="5387"/>
                    <a:pt x="6452" y="5199"/>
                    <a:pt x="6898" y="4950"/>
                  </a:cubicBezTo>
                  <a:cubicBezTo>
                    <a:pt x="7882" y="4408"/>
                    <a:pt x="8852" y="4387"/>
                    <a:pt x="9784" y="5179"/>
                  </a:cubicBezTo>
                  <a:cubicBezTo>
                    <a:pt x="10820" y="2887"/>
                    <a:pt x="12275" y="2117"/>
                    <a:pt x="13954" y="1971"/>
                  </a:cubicBezTo>
                  <a:cubicBezTo>
                    <a:pt x="14597" y="1908"/>
                    <a:pt x="15239" y="1534"/>
                    <a:pt x="15882" y="1263"/>
                  </a:cubicBezTo>
                  <a:cubicBezTo>
                    <a:pt x="16852" y="867"/>
                    <a:pt x="17836" y="471"/>
                    <a:pt x="18807" y="55"/>
                  </a:cubicBezTo>
                  <a:cubicBezTo>
                    <a:pt x="19213" y="-112"/>
                    <a:pt x="19541" y="96"/>
                    <a:pt x="19646" y="763"/>
                  </a:cubicBezTo>
                  <a:cubicBezTo>
                    <a:pt x="19948" y="2658"/>
                    <a:pt x="20223" y="4554"/>
                    <a:pt x="20498" y="6470"/>
                  </a:cubicBezTo>
                  <a:cubicBezTo>
                    <a:pt x="20813" y="8720"/>
                    <a:pt x="21128" y="10990"/>
                    <a:pt x="21430" y="13240"/>
                  </a:cubicBezTo>
                  <a:cubicBezTo>
                    <a:pt x="21456" y="13427"/>
                    <a:pt x="21469" y="13615"/>
                    <a:pt x="21482" y="13802"/>
                  </a:cubicBezTo>
                  <a:cubicBezTo>
                    <a:pt x="21600" y="14906"/>
                    <a:pt x="21534" y="15093"/>
                    <a:pt x="20839" y="15385"/>
                  </a:cubicBezTo>
                  <a:cubicBezTo>
                    <a:pt x="18452" y="16406"/>
                    <a:pt x="16052" y="17426"/>
                    <a:pt x="13652" y="18426"/>
                  </a:cubicBezTo>
                  <a:cubicBezTo>
                    <a:pt x="13416" y="18530"/>
                    <a:pt x="13259" y="18676"/>
                    <a:pt x="13167" y="19093"/>
                  </a:cubicBezTo>
                  <a:cubicBezTo>
                    <a:pt x="12787" y="20717"/>
                    <a:pt x="11554" y="21071"/>
                    <a:pt x="10675" y="19863"/>
                  </a:cubicBezTo>
                  <a:cubicBezTo>
                    <a:pt x="10675" y="19863"/>
                    <a:pt x="10675" y="19801"/>
                    <a:pt x="10675" y="19801"/>
                  </a:cubicBezTo>
                  <a:lnTo>
                    <a:pt x="10636" y="19780"/>
                  </a:lnTo>
                  <a:cubicBezTo>
                    <a:pt x="10623" y="19759"/>
                    <a:pt x="10610" y="19738"/>
                    <a:pt x="10610" y="19718"/>
                  </a:cubicBezTo>
                  <a:cubicBezTo>
                    <a:pt x="10715" y="19197"/>
                    <a:pt x="10951" y="19176"/>
                    <a:pt x="11239" y="19322"/>
                  </a:cubicBezTo>
                  <a:cubicBezTo>
                    <a:pt x="11738" y="19572"/>
                    <a:pt x="12170" y="19259"/>
                    <a:pt x="12262" y="18634"/>
                  </a:cubicBezTo>
                  <a:cubicBezTo>
                    <a:pt x="12092" y="18614"/>
                    <a:pt x="11908" y="18614"/>
                    <a:pt x="11738" y="18551"/>
                  </a:cubicBezTo>
                  <a:cubicBezTo>
                    <a:pt x="10793" y="18301"/>
                    <a:pt x="9849" y="18072"/>
                    <a:pt x="8905" y="18530"/>
                  </a:cubicBezTo>
                  <a:cubicBezTo>
                    <a:pt x="7908" y="19030"/>
                    <a:pt x="6951" y="19718"/>
                    <a:pt x="5941" y="20072"/>
                  </a:cubicBezTo>
                  <a:cubicBezTo>
                    <a:pt x="4892" y="20426"/>
                    <a:pt x="3803" y="20467"/>
                    <a:pt x="2728" y="20613"/>
                  </a:cubicBezTo>
                  <a:cubicBezTo>
                    <a:pt x="2662" y="20613"/>
                    <a:pt x="2544" y="20447"/>
                    <a:pt x="2518" y="20322"/>
                  </a:cubicBezTo>
                  <a:cubicBezTo>
                    <a:pt x="2505" y="20238"/>
                    <a:pt x="2597" y="20092"/>
                    <a:pt x="2649" y="19967"/>
                  </a:cubicBezTo>
                  <a:cubicBezTo>
                    <a:pt x="3082" y="19926"/>
                    <a:pt x="3541" y="19988"/>
                    <a:pt x="3934" y="19780"/>
                  </a:cubicBezTo>
                  <a:cubicBezTo>
                    <a:pt x="4800" y="19322"/>
                    <a:pt x="5652" y="18801"/>
                    <a:pt x="6479" y="18176"/>
                  </a:cubicBezTo>
                  <a:cubicBezTo>
                    <a:pt x="7502" y="17426"/>
                    <a:pt x="8525" y="16781"/>
                    <a:pt x="9652" y="16697"/>
                  </a:cubicBezTo>
                  <a:cubicBezTo>
                    <a:pt x="9810" y="16718"/>
                    <a:pt x="9980" y="16739"/>
                    <a:pt x="10138" y="16760"/>
                  </a:cubicBezTo>
                  <a:cubicBezTo>
                    <a:pt x="10531" y="16947"/>
                    <a:pt x="10925" y="17156"/>
                    <a:pt x="11331" y="17343"/>
                  </a:cubicBezTo>
                  <a:cubicBezTo>
                    <a:pt x="11384" y="17280"/>
                    <a:pt x="11475" y="17218"/>
                    <a:pt x="11462" y="17176"/>
                  </a:cubicBezTo>
                  <a:cubicBezTo>
                    <a:pt x="11397" y="16718"/>
                    <a:pt x="11318" y="16281"/>
                    <a:pt x="11252" y="15843"/>
                  </a:cubicBezTo>
                  <a:cubicBezTo>
                    <a:pt x="10977" y="14073"/>
                    <a:pt x="10702" y="12302"/>
                    <a:pt x="10426" y="10532"/>
                  </a:cubicBezTo>
                  <a:cubicBezTo>
                    <a:pt x="10308" y="9761"/>
                    <a:pt x="10177" y="9011"/>
                    <a:pt x="10059" y="8241"/>
                  </a:cubicBezTo>
                  <a:cubicBezTo>
                    <a:pt x="10059" y="8199"/>
                    <a:pt x="10059" y="8157"/>
                    <a:pt x="10046" y="8116"/>
                  </a:cubicBezTo>
                  <a:cubicBezTo>
                    <a:pt x="9941" y="7345"/>
                    <a:pt x="9836" y="6595"/>
                    <a:pt x="9731" y="5824"/>
                  </a:cubicBezTo>
                  <a:cubicBezTo>
                    <a:pt x="9705" y="5304"/>
                    <a:pt x="9443" y="5387"/>
                    <a:pt x="9233" y="5304"/>
                  </a:cubicBezTo>
                  <a:cubicBezTo>
                    <a:pt x="9049" y="5199"/>
                    <a:pt x="8879" y="5095"/>
                    <a:pt x="8695" y="4991"/>
                  </a:cubicBezTo>
                  <a:cubicBezTo>
                    <a:pt x="8485" y="4970"/>
                    <a:pt x="8262" y="4845"/>
                    <a:pt x="8079" y="4950"/>
                  </a:cubicBezTo>
                  <a:cubicBezTo>
                    <a:pt x="7279" y="5366"/>
                    <a:pt x="6505" y="5866"/>
                    <a:pt x="5718" y="6324"/>
                  </a:cubicBezTo>
                  <a:cubicBezTo>
                    <a:pt x="4210" y="7241"/>
                    <a:pt x="2675" y="7428"/>
                    <a:pt x="1089" y="6845"/>
                  </a:cubicBezTo>
                  <a:cubicBezTo>
                    <a:pt x="1272" y="10282"/>
                    <a:pt x="1757" y="13448"/>
                    <a:pt x="2230" y="16614"/>
                  </a:cubicBezTo>
                  <a:cubicBezTo>
                    <a:pt x="2400" y="17718"/>
                    <a:pt x="2518" y="18822"/>
                    <a:pt x="2649" y="19947"/>
                  </a:cubicBezTo>
                  <a:cubicBezTo>
                    <a:pt x="2544" y="19947"/>
                    <a:pt x="2426" y="19947"/>
                    <a:pt x="2295" y="19947"/>
                  </a:cubicBezTo>
                  <a:cubicBezTo>
                    <a:pt x="2361" y="20488"/>
                    <a:pt x="2426" y="20946"/>
                    <a:pt x="2479" y="21405"/>
                  </a:cubicBezTo>
                  <a:cubicBezTo>
                    <a:pt x="2374" y="21467"/>
                    <a:pt x="2282" y="21488"/>
                    <a:pt x="2190" y="21488"/>
                  </a:cubicBezTo>
                  <a:close/>
                  <a:moveTo>
                    <a:pt x="18190" y="16156"/>
                  </a:moveTo>
                  <a:cubicBezTo>
                    <a:pt x="18190" y="16093"/>
                    <a:pt x="18190" y="16031"/>
                    <a:pt x="18190" y="15968"/>
                  </a:cubicBezTo>
                  <a:cubicBezTo>
                    <a:pt x="18098" y="15989"/>
                    <a:pt x="18020" y="16010"/>
                    <a:pt x="17928" y="16031"/>
                  </a:cubicBezTo>
                  <a:cubicBezTo>
                    <a:pt x="17797" y="16072"/>
                    <a:pt x="17652" y="16114"/>
                    <a:pt x="17521" y="16156"/>
                  </a:cubicBezTo>
                  <a:cubicBezTo>
                    <a:pt x="15974" y="16531"/>
                    <a:pt x="14387" y="16572"/>
                    <a:pt x="12957" y="17864"/>
                  </a:cubicBezTo>
                  <a:cubicBezTo>
                    <a:pt x="13154" y="17989"/>
                    <a:pt x="13364" y="18093"/>
                    <a:pt x="13534" y="18030"/>
                  </a:cubicBezTo>
                  <a:cubicBezTo>
                    <a:pt x="15003" y="17468"/>
                    <a:pt x="16459" y="16885"/>
                    <a:pt x="17928" y="16281"/>
                  </a:cubicBezTo>
                  <a:cubicBezTo>
                    <a:pt x="18020" y="16239"/>
                    <a:pt x="18111" y="16197"/>
                    <a:pt x="18190" y="16156"/>
                  </a:cubicBezTo>
                  <a:close/>
                  <a:moveTo>
                    <a:pt x="18321" y="15885"/>
                  </a:moveTo>
                  <a:cubicBezTo>
                    <a:pt x="18295" y="15927"/>
                    <a:pt x="18282" y="15968"/>
                    <a:pt x="18256" y="16031"/>
                  </a:cubicBezTo>
                  <a:cubicBezTo>
                    <a:pt x="18361" y="16031"/>
                    <a:pt x="18466" y="16010"/>
                    <a:pt x="18557" y="16010"/>
                  </a:cubicBezTo>
                  <a:cubicBezTo>
                    <a:pt x="18807" y="15885"/>
                    <a:pt x="19043" y="15760"/>
                    <a:pt x="19292" y="15656"/>
                  </a:cubicBezTo>
                  <a:cubicBezTo>
                    <a:pt x="19790" y="15447"/>
                    <a:pt x="20302" y="15239"/>
                    <a:pt x="20787" y="14989"/>
                  </a:cubicBezTo>
                  <a:cubicBezTo>
                    <a:pt x="20879" y="14948"/>
                    <a:pt x="20905" y="14614"/>
                    <a:pt x="20970" y="14427"/>
                  </a:cubicBezTo>
                  <a:cubicBezTo>
                    <a:pt x="20970" y="14385"/>
                    <a:pt x="20970" y="14323"/>
                    <a:pt x="20970" y="14281"/>
                  </a:cubicBezTo>
                  <a:cubicBezTo>
                    <a:pt x="20944" y="14114"/>
                    <a:pt x="20931" y="13948"/>
                    <a:pt x="20905" y="13781"/>
                  </a:cubicBezTo>
                  <a:cubicBezTo>
                    <a:pt x="20734" y="12323"/>
                    <a:pt x="20564" y="10844"/>
                    <a:pt x="20380" y="9386"/>
                  </a:cubicBezTo>
                  <a:cubicBezTo>
                    <a:pt x="20197" y="7970"/>
                    <a:pt x="20013" y="6574"/>
                    <a:pt x="19830" y="5158"/>
                  </a:cubicBezTo>
                  <a:cubicBezTo>
                    <a:pt x="19816" y="5116"/>
                    <a:pt x="19803" y="5054"/>
                    <a:pt x="19790" y="5012"/>
                  </a:cubicBezTo>
                  <a:cubicBezTo>
                    <a:pt x="19777" y="4845"/>
                    <a:pt x="19764" y="4700"/>
                    <a:pt x="19751" y="4533"/>
                  </a:cubicBezTo>
                  <a:cubicBezTo>
                    <a:pt x="19738" y="4470"/>
                    <a:pt x="19725" y="4429"/>
                    <a:pt x="19711" y="4366"/>
                  </a:cubicBezTo>
                  <a:cubicBezTo>
                    <a:pt x="19698" y="4283"/>
                    <a:pt x="19698" y="4221"/>
                    <a:pt x="19685" y="4137"/>
                  </a:cubicBezTo>
                  <a:cubicBezTo>
                    <a:pt x="19659" y="4012"/>
                    <a:pt x="19646" y="3887"/>
                    <a:pt x="19620" y="3762"/>
                  </a:cubicBezTo>
                  <a:cubicBezTo>
                    <a:pt x="19620" y="3762"/>
                    <a:pt x="19620" y="3741"/>
                    <a:pt x="19620" y="3741"/>
                  </a:cubicBezTo>
                  <a:cubicBezTo>
                    <a:pt x="19541" y="3200"/>
                    <a:pt x="19462" y="2658"/>
                    <a:pt x="19384" y="2117"/>
                  </a:cubicBezTo>
                  <a:cubicBezTo>
                    <a:pt x="19292" y="1575"/>
                    <a:pt x="19200" y="1054"/>
                    <a:pt x="19095" y="492"/>
                  </a:cubicBezTo>
                  <a:cubicBezTo>
                    <a:pt x="17797" y="1013"/>
                    <a:pt x="16551" y="1513"/>
                    <a:pt x="15318" y="2013"/>
                  </a:cubicBezTo>
                  <a:cubicBezTo>
                    <a:pt x="16918" y="2221"/>
                    <a:pt x="17338" y="2117"/>
                    <a:pt x="18111" y="1471"/>
                  </a:cubicBezTo>
                  <a:cubicBezTo>
                    <a:pt x="18741" y="929"/>
                    <a:pt x="18990" y="1096"/>
                    <a:pt x="19187" y="2158"/>
                  </a:cubicBezTo>
                  <a:cubicBezTo>
                    <a:pt x="19292" y="2846"/>
                    <a:pt x="19410" y="3512"/>
                    <a:pt x="19515" y="4200"/>
                  </a:cubicBezTo>
                  <a:cubicBezTo>
                    <a:pt x="19515" y="4241"/>
                    <a:pt x="19515" y="4262"/>
                    <a:pt x="19528" y="4283"/>
                  </a:cubicBezTo>
                  <a:cubicBezTo>
                    <a:pt x="19554" y="4533"/>
                    <a:pt x="19580" y="4783"/>
                    <a:pt x="19620" y="5033"/>
                  </a:cubicBezTo>
                  <a:cubicBezTo>
                    <a:pt x="19620" y="5116"/>
                    <a:pt x="19633" y="5199"/>
                    <a:pt x="19633" y="5304"/>
                  </a:cubicBezTo>
                  <a:cubicBezTo>
                    <a:pt x="19646" y="5470"/>
                    <a:pt x="19672" y="5637"/>
                    <a:pt x="19685" y="5824"/>
                  </a:cubicBezTo>
                  <a:cubicBezTo>
                    <a:pt x="19711" y="6116"/>
                    <a:pt x="19725" y="6408"/>
                    <a:pt x="19764" y="6699"/>
                  </a:cubicBezTo>
                  <a:cubicBezTo>
                    <a:pt x="20026" y="8845"/>
                    <a:pt x="20302" y="10990"/>
                    <a:pt x="20577" y="13135"/>
                  </a:cubicBezTo>
                  <a:cubicBezTo>
                    <a:pt x="20629" y="13531"/>
                    <a:pt x="20538" y="13698"/>
                    <a:pt x="20289" y="13635"/>
                  </a:cubicBezTo>
                  <a:cubicBezTo>
                    <a:pt x="20210" y="13344"/>
                    <a:pt x="20092" y="13073"/>
                    <a:pt x="20066" y="12781"/>
                  </a:cubicBezTo>
                  <a:cubicBezTo>
                    <a:pt x="19738" y="10136"/>
                    <a:pt x="19436" y="7491"/>
                    <a:pt x="19108" y="4845"/>
                  </a:cubicBezTo>
                  <a:cubicBezTo>
                    <a:pt x="18977" y="3804"/>
                    <a:pt x="18793" y="2783"/>
                    <a:pt x="18636" y="1679"/>
                  </a:cubicBezTo>
                  <a:cubicBezTo>
                    <a:pt x="17797" y="2512"/>
                    <a:pt x="16918" y="2575"/>
                    <a:pt x="16039" y="2554"/>
                  </a:cubicBezTo>
                  <a:cubicBezTo>
                    <a:pt x="15344" y="2554"/>
                    <a:pt x="14662" y="2450"/>
                    <a:pt x="13967" y="2450"/>
                  </a:cubicBezTo>
                  <a:cubicBezTo>
                    <a:pt x="13180" y="2450"/>
                    <a:pt x="12420" y="2700"/>
                    <a:pt x="11738" y="3408"/>
                  </a:cubicBezTo>
                  <a:cubicBezTo>
                    <a:pt x="11397" y="3825"/>
                    <a:pt x="11056" y="4221"/>
                    <a:pt x="10715" y="4637"/>
                  </a:cubicBezTo>
                  <a:cubicBezTo>
                    <a:pt x="10636" y="4825"/>
                    <a:pt x="10544" y="4991"/>
                    <a:pt x="10466" y="5179"/>
                  </a:cubicBezTo>
                  <a:cubicBezTo>
                    <a:pt x="10177" y="5595"/>
                    <a:pt x="10295" y="6095"/>
                    <a:pt x="10387" y="6574"/>
                  </a:cubicBezTo>
                  <a:cubicBezTo>
                    <a:pt x="10492" y="7303"/>
                    <a:pt x="10597" y="8011"/>
                    <a:pt x="10702" y="8740"/>
                  </a:cubicBezTo>
                  <a:cubicBezTo>
                    <a:pt x="10951" y="10428"/>
                    <a:pt x="11200" y="12115"/>
                    <a:pt x="11449" y="13823"/>
                  </a:cubicBezTo>
                  <a:cubicBezTo>
                    <a:pt x="11502" y="14114"/>
                    <a:pt x="11541" y="14406"/>
                    <a:pt x="11593" y="14698"/>
                  </a:cubicBezTo>
                  <a:cubicBezTo>
                    <a:pt x="11725" y="15572"/>
                    <a:pt x="11843" y="16447"/>
                    <a:pt x="11974" y="17322"/>
                  </a:cubicBezTo>
                  <a:cubicBezTo>
                    <a:pt x="12013" y="17343"/>
                    <a:pt x="12039" y="17343"/>
                    <a:pt x="12079" y="17364"/>
                  </a:cubicBezTo>
                  <a:cubicBezTo>
                    <a:pt x="12184" y="17114"/>
                    <a:pt x="12275" y="16864"/>
                    <a:pt x="12380" y="16614"/>
                  </a:cubicBezTo>
                  <a:cubicBezTo>
                    <a:pt x="12813" y="16260"/>
                    <a:pt x="13246" y="15927"/>
                    <a:pt x="13679" y="15572"/>
                  </a:cubicBezTo>
                  <a:cubicBezTo>
                    <a:pt x="14072" y="15406"/>
                    <a:pt x="14466" y="15239"/>
                    <a:pt x="14846" y="15073"/>
                  </a:cubicBezTo>
                  <a:cubicBezTo>
                    <a:pt x="14925" y="15052"/>
                    <a:pt x="15003" y="15031"/>
                    <a:pt x="15082" y="15010"/>
                  </a:cubicBezTo>
                  <a:cubicBezTo>
                    <a:pt x="15134" y="14989"/>
                    <a:pt x="15187" y="14968"/>
                    <a:pt x="15252" y="14948"/>
                  </a:cubicBezTo>
                  <a:cubicBezTo>
                    <a:pt x="16039" y="14864"/>
                    <a:pt x="16839" y="14802"/>
                    <a:pt x="17626" y="14718"/>
                  </a:cubicBezTo>
                  <a:cubicBezTo>
                    <a:pt x="18544" y="14635"/>
                    <a:pt x="19449" y="14531"/>
                    <a:pt x="20262" y="13781"/>
                  </a:cubicBezTo>
                  <a:cubicBezTo>
                    <a:pt x="20380" y="13823"/>
                    <a:pt x="20498" y="13864"/>
                    <a:pt x="20616" y="13906"/>
                  </a:cubicBezTo>
                  <a:cubicBezTo>
                    <a:pt x="20577" y="14010"/>
                    <a:pt x="20538" y="14114"/>
                    <a:pt x="20498" y="14219"/>
                  </a:cubicBezTo>
                  <a:cubicBezTo>
                    <a:pt x="20433" y="14260"/>
                    <a:pt x="20341" y="14260"/>
                    <a:pt x="20328" y="14344"/>
                  </a:cubicBezTo>
                  <a:cubicBezTo>
                    <a:pt x="20144" y="15073"/>
                    <a:pt x="19672" y="15135"/>
                    <a:pt x="19318" y="15468"/>
                  </a:cubicBezTo>
                  <a:cubicBezTo>
                    <a:pt x="19279" y="15489"/>
                    <a:pt x="19252" y="15510"/>
                    <a:pt x="19213" y="15531"/>
                  </a:cubicBezTo>
                  <a:cubicBezTo>
                    <a:pt x="19003" y="15635"/>
                    <a:pt x="18807" y="15739"/>
                    <a:pt x="18597" y="15843"/>
                  </a:cubicBezTo>
                  <a:cubicBezTo>
                    <a:pt x="18544" y="15864"/>
                    <a:pt x="18505" y="15885"/>
                    <a:pt x="18452" y="15885"/>
                  </a:cubicBezTo>
                  <a:cubicBezTo>
                    <a:pt x="18387" y="15864"/>
                    <a:pt x="18361" y="15864"/>
                    <a:pt x="18321" y="15885"/>
                  </a:cubicBezTo>
                  <a:close/>
                  <a:moveTo>
                    <a:pt x="19108" y="14843"/>
                  </a:moveTo>
                  <a:cubicBezTo>
                    <a:pt x="18977" y="14885"/>
                    <a:pt x="18846" y="14906"/>
                    <a:pt x="18715" y="14948"/>
                  </a:cubicBezTo>
                  <a:cubicBezTo>
                    <a:pt x="18138" y="15010"/>
                    <a:pt x="17548" y="15073"/>
                    <a:pt x="16970" y="15135"/>
                  </a:cubicBezTo>
                  <a:cubicBezTo>
                    <a:pt x="16787" y="15156"/>
                    <a:pt x="16603" y="15156"/>
                    <a:pt x="16407" y="15177"/>
                  </a:cubicBezTo>
                  <a:cubicBezTo>
                    <a:pt x="16354" y="15177"/>
                    <a:pt x="16302" y="15177"/>
                    <a:pt x="16262" y="15198"/>
                  </a:cubicBezTo>
                  <a:cubicBezTo>
                    <a:pt x="15593" y="15406"/>
                    <a:pt x="14925" y="15614"/>
                    <a:pt x="14256" y="15802"/>
                  </a:cubicBezTo>
                  <a:cubicBezTo>
                    <a:pt x="13705" y="16031"/>
                    <a:pt x="13207" y="16426"/>
                    <a:pt x="12813" y="17093"/>
                  </a:cubicBezTo>
                  <a:cubicBezTo>
                    <a:pt x="13180" y="16989"/>
                    <a:pt x="13521" y="16781"/>
                    <a:pt x="13875" y="16676"/>
                  </a:cubicBezTo>
                  <a:cubicBezTo>
                    <a:pt x="14820" y="16385"/>
                    <a:pt x="15777" y="16156"/>
                    <a:pt x="16734" y="15906"/>
                  </a:cubicBezTo>
                  <a:cubicBezTo>
                    <a:pt x="16984" y="15802"/>
                    <a:pt x="17233" y="15697"/>
                    <a:pt x="17482" y="15593"/>
                  </a:cubicBezTo>
                  <a:cubicBezTo>
                    <a:pt x="17902" y="15447"/>
                    <a:pt x="18308" y="15302"/>
                    <a:pt x="18728" y="15156"/>
                  </a:cubicBezTo>
                  <a:cubicBezTo>
                    <a:pt x="18872" y="15093"/>
                    <a:pt x="19003" y="15010"/>
                    <a:pt x="19148" y="14948"/>
                  </a:cubicBezTo>
                  <a:cubicBezTo>
                    <a:pt x="19200" y="14927"/>
                    <a:pt x="19252" y="14906"/>
                    <a:pt x="19305" y="14885"/>
                  </a:cubicBezTo>
                  <a:cubicBezTo>
                    <a:pt x="19305" y="14864"/>
                    <a:pt x="19292" y="14843"/>
                    <a:pt x="19292" y="14802"/>
                  </a:cubicBezTo>
                  <a:cubicBezTo>
                    <a:pt x="19239" y="14802"/>
                    <a:pt x="19174" y="14823"/>
                    <a:pt x="19108" y="14843"/>
                  </a:cubicBezTo>
                  <a:close/>
                  <a:moveTo>
                    <a:pt x="12433" y="19572"/>
                  </a:moveTo>
                  <a:cubicBezTo>
                    <a:pt x="12026" y="19676"/>
                    <a:pt x="11620" y="19780"/>
                    <a:pt x="11226" y="19884"/>
                  </a:cubicBezTo>
                  <a:cubicBezTo>
                    <a:pt x="11620" y="20467"/>
                    <a:pt x="12144" y="20342"/>
                    <a:pt x="12433" y="19572"/>
                  </a:cubicBezTo>
                  <a:cubicBezTo>
                    <a:pt x="12446" y="19572"/>
                    <a:pt x="12459" y="19572"/>
                    <a:pt x="12472" y="19551"/>
                  </a:cubicBezTo>
                  <a:cubicBezTo>
                    <a:pt x="12459" y="19530"/>
                    <a:pt x="12459" y="19530"/>
                    <a:pt x="12446" y="19509"/>
                  </a:cubicBezTo>
                  <a:cubicBezTo>
                    <a:pt x="12446" y="19530"/>
                    <a:pt x="12446" y="19551"/>
                    <a:pt x="12433" y="19572"/>
                  </a:cubicBezTo>
                  <a:close/>
                  <a:moveTo>
                    <a:pt x="4892" y="19780"/>
                  </a:moveTo>
                  <a:cubicBezTo>
                    <a:pt x="4905" y="19863"/>
                    <a:pt x="4931" y="19926"/>
                    <a:pt x="4944" y="20009"/>
                  </a:cubicBezTo>
                  <a:cubicBezTo>
                    <a:pt x="7003" y="19134"/>
                    <a:pt x="8957" y="17468"/>
                    <a:pt x="11187" y="17989"/>
                  </a:cubicBezTo>
                  <a:cubicBezTo>
                    <a:pt x="10570" y="17260"/>
                    <a:pt x="9862" y="16906"/>
                    <a:pt x="9154" y="17260"/>
                  </a:cubicBezTo>
                  <a:cubicBezTo>
                    <a:pt x="7725" y="18010"/>
                    <a:pt x="6321" y="18926"/>
                    <a:pt x="4892" y="19780"/>
                  </a:cubicBezTo>
                  <a:close/>
                  <a:moveTo>
                    <a:pt x="5364" y="6033"/>
                  </a:moveTo>
                  <a:cubicBezTo>
                    <a:pt x="5364" y="5970"/>
                    <a:pt x="5364" y="5908"/>
                    <a:pt x="5351" y="5845"/>
                  </a:cubicBezTo>
                  <a:cubicBezTo>
                    <a:pt x="4236" y="6116"/>
                    <a:pt x="3108" y="6387"/>
                    <a:pt x="1993" y="6637"/>
                  </a:cubicBezTo>
                  <a:cubicBezTo>
                    <a:pt x="3187" y="7095"/>
                    <a:pt x="4289" y="6699"/>
                    <a:pt x="5364" y="6033"/>
                  </a:cubicBezTo>
                  <a:close/>
                  <a:moveTo>
                    <a:pt x="1613" y="16426"/>
                  </a:moveTo>
                  <a:cubicBezTo>
                    <a:pt x="1639" y="16406"/>
                    <a:pt x="1666" y="16385"/>
                    <a:pt x="1692" y="16364"/>
                  </a:cubicBezTo>
                  <a:cubicBezTo>
                    <a:pt x="1652" y="16156"/>
                    <a:pt x="1626" y="15927"/>
                    <a:pt x="1587" y="15718"/>
                  </a:cubicBezTo>
                  <a:cubicBezTo>
                    <a:pt x="1561" y="15739"/>
                    <a:pt x="1534" y="15739"/>
                    <a:pt x="1508" y="15760"/>
                  </a:cubicBezTo>
                  <a:cubicBezTo>
                    <a:pt x="1534" y="15968"/>
                    <a:pt x="1574" y="16197"/>
                    <a:pt x="1613" y="16426"/>
                  </a:cubicBezTo>
                  <a:close/>
                  <a:moveTo>
                    <a:pt x="5548" y="5824"/>
                  </a:moveTo>
                  <a:cubicBezTo>
                    <a:pt x="5548" y="5824"/>
                    <a:pt x="5548" y="5824"/>
                    <a:pt x="5548" y="5824"/>
                  </a:cubicBezTo>
                  <a:cubicBezTo>
                    <a:pt x="5561" y="5824"/>
                    <a:pt x="5587" y="5845"/>
                    <a:pt x="5600" y="5845"/>
                  </a:cubicBezTo>
                  <a:cubicBezTo>
                    <a:pt x="5600" y="5845"/>
                    <a:pt x="5600" y="5845"/>
                    <a:pt x="5600" y="5845"/>
                  </a:cubicBezTo>
                  <a:cubicBezTo>
                    <a:pt x="5587" y="5824"/>
                    <a:pt x="5561" y="5824"/>
                    <a:pt x="5548" y="5824"/>
                  </a:cubicBezTo>
                  <a:close/>
                  <a:moveTo>
                    <a:pt x="12748" y="17218"/>
                  </a:moveTo>
                  <a:cubicBezTo>
                    <a:pt x="12734" y="17197"/>
                    <a:pt x="12734" y="17176"/>
                    <a:pt x="12721" y="17176"/>
                  </a:cubicBezTo>
                  <a:cubicBezTo>
                    <a:pt x="12708" y="17176"/>
                    <a:pt x="12708" y="17197"/>
                    <a:pt x="12695" y="17197"/>
                  </a:cubicBezTo>
                  <a:cubicBezTo>
                    <a:pt x="12708" y="17218"/>
                    <a:pt x="12708" y="17239"/>
                    <a:pt x="12721" y="17239"/>
                  </a:cubicBezTo>
                  <a:cubicBezTo>
                    <a:pt x="12721" y="17260"/>
                    <a:pt x="12734" y="17239"/>
                    <a:pt x="12748" y="17218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8" name="Google Shape;1846;p21"/>
            <p:cNvSpPr/>
            <p:nvPr/>
          </p:nvSpPr>
          <p:spPr>
            <a:xfrm rot="19631232">
              <a:off x="337499" y="735844"/>
              <a:ext cx="424207" cy="8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43" fill="norm" stroke="1" extrusionOk="0">
                  <a:moveTo>
                    <a:pt x="767" y="10952"/>
                  </a:moveTo>
                  <a:cubicBezTo>
                    <a:pt x="654" y="11757"/>
                    <a:pt x="455" y="12696"/>
                    <a:pt x="483" y="13232"/>
                  </a:cubicBezTo>
                  <a:cubicBezTo>
                    <a:pt x="540" y="14037"/>
                    <a:pt x="796" y="15111"/>
                    <a:pt x="938" y="15111"/>
                  </a:cubicBezTo>
                  <a:cubicBezTo>
                    <a:pt x="3268" y="14172"/>
                    <a:pt x="5627" y="13903"/>
                    <a:pt x="7901" y="11623"/>
                  </a:cubicBezTo>
                  <a:cubicBezTo>
                    <a:pt x="10089" y="9476"/>
                    <a:pt x="12164" y="4914"/>
                    <a:pt x="14324" y="1695"/>
                  </a:cubicBezTo>
                  <a:cubicBezTo>
                    <a:pt x="16342" y="-1257"/>
                    <a:pt x="18417" y="219"/>
                    <a:pt x="20463" y="1829"/>
                  </a:cubicBezTo>
                  <a:cubicBezTo>
                    <a:pt x="20833" y="2097"/>
                    <a:pt x="21231" y="2097"/>
                    <a:pt x="21600" y="2365"/>
                  </a:cubicBezTo>
                  <a:cubicBezTo>
                    <a:pt x="21401" y="6390"/>
                    <a:pt x="20463" y="8403"/>
                    <a:pt x="19383" y="6793"/>
                  </a:cubicBezTo>
                  <a:cubicBezTo>
                    <a:pt x="18758" y="5854"/>
                    <a:pt x="18275" y="6122"/>
                    <a:pt x="18019" y="9342"/>
                  </a:cubicBezTo>
                  <a:cubicBezTo>
                    <a:pt x="17905" y="8805"/>
                    <a:pt x="17792" y="8268"/>
                    <a:pt x="17706" y="7732"/>
                  </a:cubicBezTo>
                  <a:cubicBezTo>
                    <a:pt x="17621" y="3439"/>
                    <a:pt x="16939" y="5585"/>
                    <a:pt x="16598" y="5854"/>
                  </a:cubicBezTo>
                  <a:cubicBezTo>
                    <a:pt x="12591" y="9342"/>
                    <a:pt x="8612" y="13098"/>
                    <a:pt x="4633" y="16721"/>
                  </a:cubicBezTo>
                  <a:cubicBezTo>
                    <a:pt x="3212" y="18062"/>
                    <a:pt x="1819" y="19136"/>
                    <a:pt x="398" y="20343"/>
                  </a:cubicBezTo>
                  <a:cubicBezTo>
                    <a:pt x="256" y="17391"/>
                    <a:pt x="142" y="14306"/>
                    <a:pt x="0" y="10952"/>
                  </a:cubicBezTo>
                  <a:cubicBezTo>
                    <a:pt x="284" y="10952"/>
                    <a:pt x="512" y="10952"/>
                    <a:pt x="767" y="10952"/>
                  </a:cubicBezTo>
                  <a:cubicBezTo>
                    <a:pt x="767" y="10952"/>
                    <a:pt x="767" y="10952"/>
                    <a:pt x="767" y="10952"/>
                  </a:cubicBezTo>
                  <a:close/>
                </a:path>
              </a:pathLst>
            </a:custGeom>
            <a:solidFill>
              <a:srgbClr val="696F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9" name="Google Shape;1847;p21"/>
            <p:cNvSpPr/>
            <p:nvPr/>
          </p:nvSpPr>
          <p:spPr>
            <a:xfrm rot="19631232">
              <a:off x="340904" y="778560"/>
              <a:ext cx="361692" cy="7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94" fill="norm" stroke="1" extrusionOk="0">
                  <a:moveTo>
                    <a:pt x="1300" y="15853"/>
                  </a:moveTo>
                  <a:cubicBezTo>
                    <a:pt x="2967" y="14599"/>
                    <a:pt x="4600" y="13344"/>
                    <a:pt x="6267" y="12090"/>
                  </a:cubicBezTo>
                  <a:cubicBezTo>
                    <a:pt x="10933" y="8328"/>
                    <a:pt x="15633" y="4426"/>
                    <a:pt x="20300" y="802"/>
                  </a:cubicBezTo>
                  <a:cubicBezTo>
                    <a:pt x="20733" y="524"/>
                    <a:pt x="21500" y="-1706"/>
                    <a:pt x="21600" y="2753"/>
                  </a:cubicBezTo>
                  <a:cubicBezTo>
                    <a:pt x="14433" y="8467"/>
                    <a:pt x="7300" y="14180"/>
                    <a:pt x="133" y="19894"/>
                  </a:cubicBezTo>
                  <a:cubicBezTo>
                    <a:pt x="100" y="19337"/>
                    <a:pt x="33" y="18779"/>
                    <a:pt x="0" y="18222"/>
                  </a:cubicBezTo>
                  <a:cubicBezTo>
                    <a:pt x="200" y="17664"/>
                    <a:pt x="367" y="17107"/>
                    <a:pt x="567" y="16549"/>
                  </a:cubicBezTo>
                  <a:cubicBezTo>
                    <a:pt x="833" y="16271"/>
                    <a:pt x="1067" y="15992"/>
                    <a:pt x="1300" y="15853"/>
                  </a:cubicBezTo>
                  <a:cubicBezTo>
                    <a:pt x="1333" y="15853"/>
                    <a:pt x="1300" y="15853"/>
                    <a:pt x="1300" y="15853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0" name="Google Shape;1848;p21"/>
            <p:cNvSpPr/>
            <p:nvPr/>
          </p:nvSpPr>
          <p:spPr>
            <a:xfrm rot="19631232">
              <a:off x="115930" y="642076"/>
              <a:ext cx="32374" cy="61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3" y="0"/>
                  </a:moveTo>
                  <a:cubicBezTo>
                    <a:pt x="17876" y="594"/>
                    <a:pt x="17504" y="594"/>
                    <a:pt x="18621" y="9908"/>
                  </a:cubicBezTo>
                  <a:cubicBezTo>
                    <a:pt x="18993" y="13871"/>
                    <a:pt x="20483" y="17637"/>
                    <a:pt x="21600" y="21600"/>
                  </a:cubicBezTo>
                  <a:cubicBezTo>
                    <a:pt x="20483" y="21600"/>
                    <a:pt x="19738" y="21600"/>
                    <a:pt x="18621" y="21600"/>
                  </a:cubicBezTo>
                  <a:cubicBezTo>
                    <a:pt x="16759" y="16844"/>
                    <a:pt x="14897" y="12286"/>
                    <a:pt x="13407" y="7530"/>
                  </a:cubicBezTo>
                  <a:cubicBezTo>
                    <a:pt x="12290" y="2973"/>
                    <a:pt x="8193" y="1189"/>
                    <a:pt x="0" y="2378"/>
                  </a:cubicBezTo>
                  <a:cubicBezTo>
                    <a:pt x="373" y="1585"/>
                    <a:pt x="373" y="793"/>
                    <a:pt x="373" y="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1" name="Google Shape;1849;p21"/>
            <p:cNvSpPr/>
            <p:nvPr/>
          </p:nvSpPr>
          <p:spPr>
            <a:xfrm rot="19631232">
              <a:off x="390327" y="924067"/>
              <a:ext cx="12839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026" y="8639"/>
                    <a:pt x="7513" y="12961"/>
                    <a:pt x="940" y="21600"/>
                  </a:cubicBezTo>
                  <a:cubicBezTo>
                    <a:pt x="940" y="21600"/>
                    <a:pt x="0" y="12961"/>
                    <a:pt x="0" y="12961"/>
                  </a:cubicBezTo>
                  <a:cubicBezTo>
                    <a:pt x="0" y="12961"/>
                    <a:pt x="940" y="4317"/>
                    <a:pt x="940" y="4317"/>
                  </a:cubicBezTo>
                  <a:cubicBezTo>
                    <a:pt x="7513" y="4317"/>
                    <a:pt x="14088" y="0"/>
                    <a:pt x="21600" y="0"/>
                  </a:cubicBezTo>
                  <a:close/>
                </a:path>
              </a:pathLst>
            </a:custGeom>
            <a:solidFill>
              <a:srgbClr val="696F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2" name="Google Shape;1850;p21"/>
            <p:cNvSpPr/>
            <p:nvPr/>
          </p:nvSpPr>
          <p:spPr>
            <a:xfrm rot="19631232">
              <a:off x="665545" y="694587"/>
              <a:ext cx="9924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5397"/>
                  </a:lnTo>
                  <a:cubicBezTo>
                    <a:pt x="21600" y="5397"/>
                    <a:pt x="21600" y="21600"/>
                    <a:pt x="21600" y="21600"/>
                  </a:cubicBezTo>
                  <a:cubicBezTo>
                    <a:pt x="14403" y="16197"/>
                    <a:pt x="7205" y="16197"/>
                    <a:pt x="0" y="10800"/>
                  </a:cubicBezTo>
                  <a:cubicBezTo>
                    <a:pt x="0" y="539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96F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3" name="Google Shape;1851;p21"/>
            <p:cNvSpPr/>
            <p:nvPr/>
          </p:nvSpPr>
          <p:spPr>
            <a:xfrm rot="19631232">
              <a:off x="499368" y="139772"/>
              <a:ext cx="376205" cy="359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21536" y="19514"/>
                  </a:moveTo>
                  <a:cubicBezTo>
                    <a:pt x="19552" y="20725"/>
                    <a:pt x="17312" y="20893"/>
                    <a:pt x="15104" y="21028"/>
                  </a:cubicBezTo>
                  <a:cubicBezTo>
                    <a:pt x="13184" y="21163"/>
                    <a:pt x="11232" y="21264"/>
                    <a:pt x="9312" y="21398"/>
                  </a:cubicBezTo>
                  <a:cubicBezTo>
                    <a:pt x="9184" y="21432"/>
                    <a:pt x="9056" y="21465"/>
                    <a:pt x="8896" y="21499"/>
                  </a:cubicBezTo>
                  <a:cubicBezTo>
                    <a:pt x="8704" y="21533"/>
                    <a:pt x="8512" y="21566"/>
                    <a:pt x="8320" y="21600"/>
                  </a:cubicBezTo>
                  <a:cubicBezTo>
                    <a:pt x="8384" y="21230"/>
                    <a:pt x="8416" y="20860"/>
                    <a:pt x="8544" y="20523"/>
                  </a:cubicBezTo>
                  <a:cubicBezTo>
                    <a:pt x="8736" y="20052"/>
                    <a:pt x="8800" y="19716"/>
                    <a:pt x="8160" y="19750"/>
                  </a:cubicBezTo>
                  <a:cubicBezTo>
                    <a:pt x="8256" y="19480"/>
                    <a:pt x="8384" y="19211"/>
                    <a:pt x="8416" y="19077"/>
                  </a:cubicBezTo>
                  <a:cubicBezTo>
                    <a:pt x="9184" y="19178"/>
                    <a:pt x="9920" y="19447"/>
                    <a:pt x="10496" y="19279"/>
                  </a:cubicBezTo>
                  <a:cubicBezTo>
                    <a:pt x="11456" y="19009"/>
                    <a:pt x="12384" y="18437"/>
                    <a:pt x="13440" y="18538"/>
                  </a:cubicBezTo>
                  <a:cubicBezTo>
                    <a:pt x="13632" y="18538"/>
                    <a:pt x="13856" y="18236"/>
                    <a:pt x="14080" y="18135"/>
                  </a:cubicBezTo>
                  <a:cubicBezTo>
                    <a:pt x="14912" y="17798"/>
                    <a:pt x="15744" y="17394"/>
                    <a:pt x="16608" y="17260"/>
                  </a:cubicBezTo>
                  <a:cubicBezTo>
                    <a:pt x="17696" y="17058"/>
                    <a:pt x="18816" y="17058"/>
                    <a:pt x="19936" y="16957"/>
                  </a:cubicBezTo>
                  <a:cubicBezTo>
                    <a:pt x="19968" y="16957"/>
                    <a:pt x="19968" y="16856"/>
                    <a:pt x="20000" y="16722"/>
                  </a:cubicBezTo>
                  <a:cubicBezTo>
                    <a:pt x="19104" y="16419"/>
                    <a:pt x="18304" y="15477"/>
                    <a:pt x="17312" y="16621"/>
                  </a:cubicBezTo>
                  <a:cubicBezTo>
                    <a:pt x="17248" y="16688"/>
                    <a:pt x="16992" y="16688"/>
                    <a:pt x="16864" y="16654"/>
                  </a:cubicBezTo>
                  <a:cubicBezTo>
                    <a:pt x="15520" y="16082"/>
                    <a:pt x="14560" y="17361"/>
                    <a:pt x="13344" y="17428"/>
                  </a:cubicBezTo>
                  <a:cubicBezTo>
                    <a:pt x="13216" y="17428"/>
                    <a:pt x="13120" y="17664"/>
                    <a:pt x="12992" y="17764"/>
                  </a:cubicBezTo>
                  <a:cubicBezTo>
                    <a:pt x="12832" y="17865"/>
                    <a:pt x="12672" y="18000"/>
                    <a:pt x="12512" y="18034"/>
                  </a:cubicBezTo>
                  <a:cubicBezTo>
                    <a:pt x="11776" y="18236"/>
                    <a:pt x="11040" y="18404"/>
                    <a:pt x="10304" y="18572"/>
                  </a:cubicBezTo>
                  <a:cubicBezTo>
                    <a:pt x="10080" y="18639"/>
                    <a:pt x="9760" y="18740"/>
                    <a:pt x="9600" y="18639"/>
                  </a:cubicBezTo>
                  <a:cubicBezTo>
                    <a:pt x="8416" y="17966"/>
                    <a:pt x="7456" y="18034"/>
                    <a:pt x="6816" y="19447"/>
                  </a:cubicBezTo>
                  <a:cubicBezTo>
                    <a:pt x="6816" y="19480"/>
                    <a:pt x="6688" y="19447"/>
                    <a:pt x="6624" y="19447"/>
                  </a:cubicBezTo>
                  <a:cubicBezTo>
                    <a:pt x="6144" y="19110"/>
                    <a:pt x="5664" y="18807"/>
                    <a:pt x="5120" y="18471"/>
                  </a:cubicBezTo>
                  <a:cubicBezTo>
                    <a:pt x="5088" y="18303"/>
                    <a:pt x="5056" y="17966"/>
                    <a:pt x="5024" y="17630"/>
                  </a:cubicBezTo>
                  <a:cubicBezTo>
                    <a:pt x="5024" y="17630"/>
                    <a:pt x="5088" y="17563"/>
                    <a:pt x="5088" y="17563"/>
                  </a:cubicBezTo>
                  <a:cubicBezTo>
                    <a:pt x="5248" y="17428"/>
                    <a:pt x="5408" y="17260"/>
                    <a:pt x="5568" y="17125"/>
                  </a:cubicBezTo>
                  <a:cubicBezTo>
                    <a:pt x="5824" y="17125"/>
                    <a:pt x="6112" y="17125"/>
                    <a:pt x="6368" y="17092"/>
                  </a:cubicBezTo>
                  <a:cubicBezTo>
                    <a:pt x="7136" y="16991"/>
                    <a:pt x="7968" y="16991"/>
                    <a:pt x="8672" y="16688"/>
                  </a:cubicBezTo>
                  <a:cubicBezTo>
                    <a:pt x="9440" y="16351"/>
                    <a:pt x="10112" y="16116"/>
                    <a:pt x="10976" y="16183"/>
                  </a:cubicBezTo>
                  <a:cubicBezTo>
                    <a:pt x="11552" y="16250"/>
                    <a:pt x="12480" y="16049"/>
                    <a:pt x="12704" y="15645"/>
                  </a:cubicBezTo>
                  <a:cubicBezTo>
                    <a:pt x="13440" y="14333"/>
                    <a:pt x="14720" y="14467"/>
                    <a:pt x="15744" y="14366"/>
                  </a:cubicBezTo>
                  <a:cubicBezTo>
                    <a:pt x="16736" y="14265"/>
                    <a:pt x="17408" y="13929"/>
                    <a:pt x="17984" y="13121"/>
                  </a:cubicBezTo>
                  <a:cubicBezTo>
                    <a:pt x="17536" y="13021"/>
                    <a:pt x="16992" y="12886"/>
                    <a:pt x="16736" y="13121"/>
                  </a:cubicBezTo>
                  <a:cubicBezTo>
                    <a:pt x="15712" y="13963"/>
                    <a:pt x="14464" y="13660"/>
                    <a:pt x="13376" y="14030"/>
                  </a:cubicBezTo>
                  <a:cubicBezTo>
                    <a:pt x="12768" y="14232"/>
                    <a:pt x="12192" y="14299"/>
                    <a:pt x="11872" y="14938"/>
                  </a:cubicBezTo>
                  <a:cubicBezTo>
                    <a:pt x="11584" y="15477"/>
                    <a:pt x="11200" y="15712"/>
                    <a:pt x="10592" y="15578"/>
                  </a:cubicBezTo>
                  <a:cubicBezTo>
                    <a:pt x="9536" y="15342"/>
                    <a:pt x="8544" y="15645"/>
                    <a:pt x="7648" y="16250"/>
                  </a:cubicBezTo>
                  <a:cubicBezTo>
                    <a:pt x="7360" y="16419"/>
                    <a:pt x="6848" y="16621"/>
                    <a:pt x="6688" y="16452"/>
                  </a:cubicBezTo>
                  <a:cubicBezTo>
                    <a:pt x="5600" y="15611"/>
                    <a:pt x="4832" y="16250"/>
                    <a:pt x="4000" y="16890"/>
                  </a:cubicBezTo>
                  <a:cubicBezTo>
                    <a:pt x="3808" y="16553"/>
                    <a:pt x="3616" y="16183"/>
                    <a:pt x="3424" y="15847"/>
                  </a:cubicBezTo>
                  <a:cubicBezTo>
                    <a:pt x="5280" y="15275"/>
                    <a:pt x="7168" y="14669"/>
                    <a:pt x="9152" y="14064"/>
                  </a:cubicBezTo>
                  <a:cubicBezTo>
                    <a:pt x="9152" y="13929"/>
                    <a:pt x="9152" y="13525"/>
                    <a:pt x="9056" y="13189"/>
                  </a:cubicBezTo>
                  <a:cubicBezTo>
                    <a:pt x="8576" y="11473"/>
                    <a:pt x="8096" y="9723"/>
                    <a:pt x="7520" y="8041"/>
                  </a:cubicBezTo>
                  <a:cubicBezTo>
                    <a:pt x="7136" y="6830"/>
                    <a:pt x="6688" y="6695"/>
                    <a:pt x="5504" y="6998"/>
                  </a:cubicBezTo>
                  <a:cubicBezTo>
                    <a:pt x="4416" y="7301"/>
                    <a:pt x="3328" y="7570"/>
                    <a:pt x="2240" y="7839"/>
                  </a:cubicBezTo>
                  <a:cubicBezTo>
                    <a:pt x="1824" y="7368"/>
                    <a:pt x="1408" y="6897"/>
                    <a:pt x="992" y="6426"/>
                  </a:cubicBezTo>
                  <a:cubicBezTo>
                    <a:pt x="1600" y="5652"/>
                    <a:pt x="2464" y="5652"/>
                    <a:pt x="3232" y="5854"/>
                  </a:cubicBezTo>
                  <a:cubicBezTo>
                    <a:pt x="4576" y="6258"/>
                    <a:pt x="5728" y="6359"/>
                    <a:pt x="6368" y="4744"/>
                  </a:cubicBezTo>
                  <a:cubicBezTo>
                    <a:pt x="6880" y="4946"/>
                    <a:pt x="7264" y="5114"/>
                    <a:pt x="7648" y="5282"/>
                  </a:cubicBezTo>
                  <a:cubicBezTo>
                    <a:pt x="8608" y="5686"/>
                    <a:pt x="9472" y="5720"/>
                    <a:pt x="10048" y="4609"/>
                  </a:cubicBezTo>
                  <a:cubicBezTo>
                    <a:pt x="10144" y="4407"/>
                    <a:pt x="10560" y="4307"/>
                    <a:pt x="10848" y="4340"/>
                  </a:cubicBezTo>
                  <a:cubicBezTo>
                    <a:pt x="11936" y="4441"/>
                    <a:pt x="13024" y="4845"/>
                    <a:pt x="13888" y="3735"/>
                  </a:cubicBezTo>
                  <a:cubicBezTo>
                    <a:pt x="14016" y="3600"/>
                    <a:pt x="14464" y="3701"/>
                    <a:pt x="14752" y="3768"/>
                  </a:cubicBezTo>
                  <a:cubicBezTo>
                    <a:pt x="15520" y="3970"/>
                    <a:pt x="16224" y="3936"/>
                    <a:pt x="17088" y="3196"/>
                  </a:cubicBezTo>
                  <a:cubicBezTo>
                    <a:pt x="15712" y="3095"/>
                    <a:pt x="14592" y="2961"/>
                    <a:pt x="13472" y="2927"/>
                  </a:cubicBezTo>
                  <a:cubicBezTo>
                    <a:pt x="13248" y="2927"/>
                    <a:pt x="12928" y="3062"/>
                    <a:pt x="12800" y="3264"/>
                  </a:cubicBezTo>
                  <a:cubicBezTo>
                    <a:pt x="12256" y="3970"/>
                    <a:pt x="11584" y="3936"/>
                    <a:pt x="10848" y="3667"/>
                  </a:cubicBezTo>
                  <a:cubicBezTo>
                    <a:pt x="10016" y="3364"/>
                    <a:pt x="9280" y="3465"/>
                    <a:pt x="8832" y="4307"/>
                  </a:cubicBezTo>
                  <a:cubicBezTo>
                    <a:pt x="8544" y="4879"/>
                    <a:pt x="8192" y="4845"/>
                    <a:pt x="7712" y="4609"/>
                  </a:cubicBezTo>
                  <a:cubicBezTo>
                    <a:pt x="5888" y="3701"/>
                    <a:pt x="5888" y="3735"/>
                    <a:pt x="4544" y="5383"/>
                  </a:cubicBezTo>
                  <a:cubicBezTo>
                    <a:pt x="4512" y="5417"/>
                    <a:pt x="4480" y="5417"/>
                    <a:pt x="4480" y="5417"/>
                  </a:cubicBezTo>
                  <a:cubicBezTo>
                    <a:pt x="3040" y="5047"/>
                    <a:pt x="1632" y="5148"/>
                    <a:pt x="256" y="5619"/>
                  </a:cubicBezTo>
                  <a:cubicBezTo>
                    <a:pt x="160" y="5080"/>
                    <a:pt x="64" y="4508"/>
                    <a:pt x="0" y="4138"/>
                  </a:cubicBezTo>
                  <a:cubicBezTo>
                    <a:pt x="224" y="3667"/>
                    <a:pt x="448" y="3230"/>
                    <a:pt x="640" y="2793"/>
                  </a:cubicBezTo>
                  <a:cubicBezTo>
                    <a:pt x="2304" y="1649"/>
                    <a:pt x="4160" y="1245"/>
                    <a:pt x="6080" y="1245"/>
                  </a:cubicBezTo>
                  <a:cubicBezTo>
                    <a:pt x="7776" y="1245"/>
                    <a:pt x="9440" y="1379"/>
                    <a:pt x="11136" y="1413"/>
                  </a:cubicBezTo>
                  <a:cubicBezTo>
                    <a:pt x="13280" y="1447"/>
                    <a:pt x="15424" y="1346"/>
                    <a:pt x="17472" y="0"/>
                  </a:cubicBezTo>
                  <a:cubicBezTo>
                    <a:pt x="17888" y="1783"/>
                    <a:pt x="18336" y="3432"/>
                    <a:pt x="18624" y="5114"/>
                  </a:cubicBezTo>
                  <a:cubicBezTo>
                    <a:pt x="19424" y="9387"/>
                    <a:pt x="20160" y="13660"/>
                    <a:pt x="20960" y="17933"/>
                  </a:cubicBezTo>
                  <a:cubicBezTo>
                    <a:pt x="21056" y="18404"/>
                    <a:pt x="21312" y="18841"/>
                    <a:pt x="21504" y="19312"/>
                  </a:cubicBezTo>
                  <a:cubicBezTo>
                    <a:pt x="21600" y="19379"/>
                    <a:pt x="21568" y="19447"/>
                    <a:pt x="21536" y="19514"/>
                  </a:cubicBezTo>
                  <a:close/>
                  <a:moveTo>
                    <a:pt x="13120" y="11742"/>
                  </a:moveTo>
                  <a:cubicBezTo>
                    <a:pt x="11456" y="10295"/>
                    <a:pt x="10400" y="11002"/>
                    <a:pt x="9504" y="12550"/>
                  </a:cubicBezTo>
                  <a:cubicBezTo>
                    <a:pt x="10528" y="13222"/>
                    <a:pt x="11136" y="12650"/>
                    <a:pt x="11616" y="11708"/>
                  </a:cubicBezTo>
                  <a:cubicBezTo>
                    <a:pt x="12000" y="11843"/>
                    <a:pt x="12352" y="12079"/>
                    <a:pt x="12672" y="12079"/>
                  </a:cubicBezTo>
                  <a:cubicBezTo>
                    <a:pt x="13216" y="12079"/>
                    <a:pt x="13984" y="12112"/>
                    <a:pt x="14272" y="11776"/>
                  </a:cubicBezTo>
                  <a:cubicBezTo>
                    <a:pt x="14784" y="11204"/>
                    <a:pt x="15296" y="11069"/>
                    <a:pt x="15872" y="11204"/>
                  </a:cubicBezTo>
                  <a:cubicBezTo>
                    <a:pt x="17024" y="11507"/>
                    <a:pt x="17696" y="10733"/>
                    <a:pt x="18432" y="9959"/>
                  </a:cubicBezTo>
                  <a:cubicBezTo>
                    <a:pt x="17888" y="9892"/>
                    <a:pt x="17376" y="9993"/>
                    <a:pt x="16864" y="10127"/>
                  </a:cubicBezTo>
                  <a:cubicBezTo>
                    <a:pt x="16416" y="10262"/>
                    <a:pt x="15936" y="10598"/>
                    <a:pt x="15520" y="10531"/>
                  </a:cubicBezTo>
                  <a:cubicBezTo>
                    <a:pt x="14528" y="10396"/>
                    <a:pt x="13664" y="10430"/>
                    <a:pt x="13120" y="11742"/>
                  </a:cubicBezTo>
                  <a:close/>
                  <a:moveTo>
                    <a:pt x="15360" y="8277"/>
                  </a:moveTo>
                  <a:cubicBezTo>
                    <a:pt x="16352" y="8714"/>
                    <a:pt x="17248" y="9118"/>
                    <a:pt x="18176" y="8007"/>
                  </a:cubicBezTo>
                  <a:cubicBezTo>
                    <a:pt x="16960" y="7873"/>
                    <a:pt x="15904" y="7671"/>
                    <a:pt x="14848" y="7637"/>
                  </a:cubicBezTo>
                  <a:cubicBezTo>
                    <a:pt x="14560" y="7637"/>
                    <a:pt x="14272" y="8108"/>
                    <a:pt x="13952" y="8310"/>
                  </a:cubicBezTo>
                  <a:cubicBezTo>
                    <a:pt x="13696" y="8479"/>
                    <a:pt x="13408" y="8714"/>
                    <a:pt x="13184" y="8680"/>
                  </a:cubicBezTo>
                  <a:cubicBezTo>
                    <a:pt x="12160" y="8512"/>
                    <a:pt x="11200" y="8411"/>
                    <a:pt x="10336" y="9219"/>
                  </a:cubicBezTo>
                  <a:cubicBezTo>
                    <a:pt x="10240" y="9320"/>
                    <a:pt x="9984" y="9252"/>
                    <a:pt x="9792" y="9252"/>
                  </a:cubicBezTo>
                  <a:cubicBezTo>
                    <a:pt x="9504" y="9252"/>
                    <a:pt x="9184" y="9252"/>
                    <a:pt x="8768" y="9252"/>
                  </a:cubicBezTo>
                  <a:cubicBezTo>
                    <a:pt x="9696" y="10194"/>
                    <a:pt x="10528" y="10262"/>
                    <a:pt x="11488" y="9622"/>
                  </a:cubicBezTo>
                  <a:cubicBezTo>
                    <a:pt x="11840" y="9387"/>
                    <a:pt x="12352" y="9185"/>
                    <a:pt x="12704" y="9286"/>
                  </a:cubicBezTo>
                  <a:cubicBezTo>
                    <a:pt x="13856" y="9656"/>
                    <a:pt x="14752" y="9488"/>
                    <a:pt x="15360" y="8277"/>
                  </a:cubicBezTo>
                  <a:close/>
                  <a:moveTo>
                    <a:pt x="8160" y="7469"/>
                  </a:moveTo>
                  <a:cubicBezTo>
                    <a:pt x="8800" y="7974"/>
                    <a:pt x="9280" y="8041"/>
                    <a:pt x="9888" y="7436"/>
                  </a:cubicBezTo>
                  <a:cubicBezTo>
                    <a:pt x="10208" y="7099"/>
                    <a:pt x="10912" y="6763"/>
                    <a:pt x="11168" y="6897"/>
                  </a:cubicBezTo>
                  <a:cubicBezTo>
                    <a:pt x="13216" y="8007"/>
                    <a:pt x="14720" y="6258"/>
                    <a:pt x="16512" y="5921"/>
                  </a:cubicBezTo>
                  <a:cubicBezTo>
                    <a:pt x="15904" y="5720"/>
                    <a:pt x="15200" y="5551"/>
                    <a:pt x="14688" y="5787"/>
                  </a:cubicBezTo>
                  <a:cubicBezTo>
                    <a:pt x="13536" y="6325"/>
                    <a:pt x="12512" y="6695"/>
                    <a:pt x="11200" y="6191"/>
                  </a:cubicBezTo>
                  <a:cubicBezTo>
                    <a:pt x="10112" y="5787"/>
                    <a:pt x="9088" y="6561"/>
                    <a:pt x="8160" y="7469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4" name="Google Shape;1852;p21"/>
            <p:cNvSpPr/>
            <p:nvPr/>
          </p:nvSpPr>
          <p:spPr>
            <a:xfrm rot="19631232">
              <a:off x="201605" y="487902"/>
              <a:ext cx="365041" cy="36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4" fill="norm" stroke="1" extrusionOk="0">
                  <a:moveTo>
                    <a:pt x="3930" y="21534"/>
                  </a:moveTo>
                  <a:cubicBezTo>
                    <a:pt x="3930" y="21534"/>
                    <a:pt x="3930" y="21534"/>
                    <a:pt x="3930" y="21534"/>
                  </a:cubicBezTo>
                  <a:cubicBezTo>
                    <a:pt x="3567" y="19756"/>
                    <a:pt x="3270" y="18011"/>
                    <a:pt x="2873" y="16266"/>
                  </a:cubicBezTo>
                  <a:cubicBezTo>
                    <a:pt x="1684" y="11261"/>
                    <a:pt x="462" y="6256"/>
                    <a:pt x="0" y="823"/>
                  </a:cubicBezTo>
                  <a:cubicBezTo>
                    <a:pt x="3996" y="1745"/>
                    <a:pt x="7894" y="1449"/>
                    <a:pt x="11659" y="0"/>
                  </a:cubicBezTo>
                  <a:cubicBezTo>
                    <a:pt x="11725" y="165"/>
                    <a:pt x="11824" y="494"/>
                    <a:pt x="11824" y="494"/>
                  </a:cubicBezTo>
                  <a:cubicBezTo>
                    <a:pt x="10866" y="856"/>
                    <a:pt x="11560" y="1482"/>
                    <a:pt x="11560" y="2009"/>
                  </a:cubicBezTo>
                  <a:cubicBezTo>
                    <a:pt x="10932" y="2173"/>
                    <a:pt x="10338" y="2338"/>
                    <a:pt x="9710" y="2437"/>
                  </a:cubicBezTo>
                  <a:cubicBezTo>
                    <a:pt x="9380" y="2502"/>
                    <a:pt x="9016" y="2535"/>
                    <a:pt x="8686" y="2470"/>
                  </a:cubicBezTo>
                  <a:cubicBezTo>
                    <a:pt x="7894" y="2239"/>
                    <a:pt x="7200" y="2371"/>
                    <a:pt x="6506" y="2832"/>
                  </a:cubicBezTo>
                  <a:cubicBezTo>
                    <a:pt x="6110" y="3095"/>
                    <a:pt x="5582" y="3161"/>
                    <a:pt x="5086" y="3194"/>
                  </a:cubicBezTo>
                  <a:cubicBezTo>
                    <a:pt x="4062" y="3260"/>
                    <a:pt x="3039" y="3622"/>
                    <a:pt x="1982" y="3391"/>
                  </a:cubicBezTo>
                  <a:cubicBezTo>
                    <a:pt x="1982" y="3391"/>
                    <a:pt x="1916" y="3490"/>
                    <a:pt x="1783" y="3820"/>
                  </a:cubicBezTo>
                  <a:cubicBezTo>
                    <a:pt x="2411" y="3984"/>
                    <a:pt x="3039" y="4379"/>
                    <a:pt x="3567" y="4280"/>
                  </a:cubicBezTo>
                  <a:cubicBezTo>
                    <a:pt x="4426" y="4149"/>
                    <a:pt x="5417" y="4149"/>
                    <a:pt x="6110" y="3885"/>
                  </a:cubicBezTo>
                  <a:cubicBezTo>
                    <a:pt x="7431" y="3391"/>
                    <a:pt x="8785" y="3326"/>
                    <a:pt x="10106" y="3095"/>
                  </a:cubicBezTo>
                  <a:cubicBezTo>
                    <a:pt x="10998" y="2931"/>
                    <a:pt x="11857" y="2799"/>
                    <a:pt x="12749" y="2898"/>
                  </a:cubicBezTo>
                  <a:cubicBezTo>
                    <a:pt x="13013" y="3293"/>
                    <a:pt x="13277" y="3721"/>
                    <a:pt x="13541" y="4116"/>
                  </a:cubicBezTo>
                  <a:cubicBezTo>
                    <a:pt x="13145" y="4116"/>
                    <a:pt x="12749" y="4149"/>
                    <a:pt x="12385" y="4149"/>
                  </a:cubicBezTo>
                  <a:cubicBezTo>
                    <a:pt x="12253" y="4050"/>
                    <a:pt x="12121" y="3951"/>
                    <a:pt x="11989" y="3852"/>
                  </a:cubicBezTo>
                  <a:cubicBezTo>
                    <a:pt x="11923" y="4050"/>
                    <a:pt x="11857" y="4215"/>
                    <a:pt x="11758" y="4412"/>
                  </a:cubicBezTo>
                  <a:cubicBezTo>
                    <a:pt x="10701" y="4676"/>
                    <a:pt x="9611" y="4709"/>
                    <a:pt x="8554" y="5202"/>
                  </a:cubicBezTo>
                  <a:cubicBezTo>
                    <a:pt x="7894" y="5499"/>
                    <a:pt x="6936" y="5268"/>
                    <a:pt x="6275" y="5861"/>
                  </a:cubicBezTo>
                  <a:cubicBezTo>
                    <a:pt x="6209" y="5894"/>
                    <a:pt x="6011" y="5828"/>
                    <a:pt x="5912" y="5762"/>
                  </a:cubicBezTo>
                  <a:cubicBezTo>
                    <a:pt x="4525" y="4873"/>
                    <a:pt x="3336" y="6355"/>
                    <a:pt x="1982" y="6091"/>
                  </a:cubicBezTo>
                  <a:cubicBezTo>
                    <a:pt x="2378" y="6421"/>
                    <a:pt x="2840" y="6783"/>
                    <a:pt x="3204" y="6717"/>
                  </a:cubicBezTo>
                  <a:cubicBezTo>
                    <a:pt x="4459" y="6454"/>
                    <a:pt x="5747" y="6618"/>
                    <a:pt x="6936" y="6454"/>
                  </a:cubicBezTo>
                  <a:cubicBezTo>
                    <a:pt x="7728" y="6355"/>
                    <a:pt x="8554" y="5960"/>
                    <a:pt x="9413" y="5828"/>
                  </a:cubicBezTo>
                  <a:cubicBezTo>
                    <a:pt x="9908" y="5762"/>
                    <a:pt x="10338" y="5301"/>
                    <a:pt x="10866" y="5235"/>
                  </a:cubicBezTo>
                  <a:cubicBezTo>
                    <a:pt x="12187" y="5038"/>
                    <a:pt x="13541" y="4939"/>
                    <a:pt x="14862" y="4807"/>
                  </a:cubicBezTo>
                  <a:cubicBezTo>
                    <a:pt x="14763" y="5334"/>
                    <a:pt x="14631" y="5861"/>
                    <a:pt x="14532" y="6421"/>
                  </a:cubicBezTo>
                  <a:cubicBezTo>
                    <a:pt x="13277" y="7046"/>
                    <a:pt x="12055" y="7376"/>
                    <a:pt x="10635" y="7013"/>
                  </a:cubicBezTo>
                  <a:cubicBezTo>
                    <a:pt x="9941" y="6849"/>
                    <a:pt x="9083" y="7145"/>
                    <a:pt x="8323" y="7310"/>
                  </a:cubicBezTo>
                  <a:cubicBezTo>
                    <a:pt x="7464" y="7507"/>
                    <a:pt x="6606" y="7837"/>
                    <a:pt x="5747" y="8001"/>
                  </a:cubicBezTo>
                  <a:cubicBezTo>
                    <a:pt x="4756" y="8199"/>
                    <a:pt x="3732" y="8330"/>
                    <a:pt x="2708" y="8495"/>
                  </a:cubicBezTo>
                  <a:cubicBezTo>
                    <a:pt x="2708" y="8594"/>
                    <a:pt x="2708" y="8660"/>
                    <a:pt x="2708" y="8759"/>
                  </a:cubicBezTo>
                  <a:cubicBezTo>
                    <a:pt x="2939" y="8824"/>
                    <a:pt x="3204" y="8989"/>
                    <a:pt x="3435" y="8956"/>
                  </a:cubicBezTo>
                  <a:cubicBezTo>
                    <a:pt x="5350" y="8594"/>
                    <a:pt x="7266" y="8232"/>
                    <a:pt x="9182" y="7837"/>
                  </a:cubicBezTo>
                  <a:cubicBezTo>
                    <a:pt x="9644" y="7738"/>
                    <a:pt x="10106" y="7507"/>
                    <a:pt x="10503" y="7573"/>
                  </a:cubicBezTo>
                  <a:cubicBezTo>
                    <a:pt x="12055" y="7870"/>
                    <a:pt x="13541" y="8001"/>
                    <a:pt x="14994" y="7145"/>
                  </a:cubicBezTo>
                  <a:cubicBezTo>
                    <a:pt x="15391" y="6915"/>
                    <a:pt x="16018" y="6980"/>
                    <a:pt x="16580" y="6980"/>
                  </a:cubicBezTo>
                  <a:cubicBezTo>
                    <a:pt x="17174" y="6948"/>
                    <a:pt x="17769" y="6980"/>
                    <a:pt x="18363" y="6980"/>
                  </a:cubicBezTo>
                  <a:cubicBezTo>
                    <a:pt x="18561" y="7145"/>
                    <a:pt x="18760" y="7310"/>
                    <a:pt x="18925" y="7474"/>
                  </a:cubicBezTo>
                  <a:cubicBezTo>
                    <a:pt x="19156" y="7705"/>
                    <a:pt x="19354" y="7935"/>
                    <a:pt x="19552" y="8166"/>
                  </a:cubicBezTo>
                  <a:cubicBezTo>
                    <a:pt x="18958" y="8330"/>
                    <a:pt x="18363" y="8528"/>
                    <a:pt x="17769" y="8693"/>
                  </a:cubicBezTo>
                  <a:cubicBezTo>
                    <a:pt x="17637" y="8561"/>
                    <a:pt x="17505" y="8396"/>
                    <a:pt x="17372" y="8265"/>
                  </a:cubicBezTo>
                  <a:cubicBezTo>
                    <a:pt x="17240" y="8462"/>
                    <a:pt x="17108" y="8660"/>
                    <a:pt x="16976" y="8857"/>
                  </a:cubicBezTo>
                  <a:cubicBezTo>
                    <a:pt x="16448" y="8923"/>
                    <a:pt x="15919" y="8923"/>
                    <a:pt x="15391" y="9022"/>
                  </a:cubicBezTo>
                  <a:cubicBezTo>
                    <a:pt x="14598" y="9187"/>
                    <a:pt x="13739" y="9351"/>
                    <a:pt x="13013" y="9680"/>
                  </a:cubicBezTo>
                  <a:cubicBezTo>
                    <a:pt x="12418" y="9944"/>
                    <a:pt x="11923" y="10306"/>
                    <a:pt x="11196" y="10207"/>
                  </a:cubicBezTo>
                  <a:cubicBezTo>
                    <a:pt x="9611" y="10043"/>
                    <a:pt x="8026" y="9878"/>
                    <a:pt x="6539" y="10866"/>
                  </a:cubicBezTo>
                  <a:cubicBezTo>
                    <a:pt x="6176" y="11129"/>
                    <a:pt x="5483" y="10932"/>
                    <a:pt x="4954" y="10932"/>
                  </a:cubicBezTo>
                  <a:cubicBezTo>
                    <a:pt x="4624" y="10932"/>
                    <a:pt x="4294" y="10932"/>
                    <a:pt x="3996" y="10932"/>
                  </a:cubicBezTo>
                  <a:cubicBezTo>
                    <a:pt x="5119" y="12018"/>
                    <a:pt x="6440" y="12018"/>
                    <a:pt x="7530" y="11360"/>
                  </a:cubicBezTo>
                  <a:cubicBezTo>
                    <a:pt x="8851" y="10537"/>
                    <a:pt x="10172" y="10800"/>
                    <a:pt x="11494" y="10866"/>
                  </a:cubicBezTo>
                  <a:cubicBezTo>
                    <a:pt x="12352" y="10899"/>
                    <a:pt x="13145" y="10899"/>
                    <a:pt x="13839" y="10339"/>
                  </a:cubicBezTo>
                  <a:cubicBezTo>
                    <a:pt x="14169" y="10372"/>
                    <a:pt x="14532" y="10405"/>
                    <a:pt x="15160" y="10438"/>
                  </a:cubicBezTo>
                  <a:cubicBezTo>
                    <a:pt x="14697" y="10174"/>
                    <a:pt x="14532" y="10109"/>
                    <a:pt x="14367" y="10010"/>
                  </a:cubicBezTo>
                  <a:cubicBezTo>
                    <a:pt x="14697" y="9878"/>
                    <a:pt x="15028" y="9713"/>
                    <a:pt x="15358" y="9680"/>
                  </a:cubicBezTo>
                  <a:cubicBezTo>
                    <a:pt x="16316" y="9582"/>
                    <a:pt x="17240" y="9516"/>
                    <a:pt x="18198" y="9450"/>
                  </a:cubicBezTo>
                  <a:cubicBezTo>
                    <a:pt x="18066" y="10043"/>
                    <a:pt x="17934" y="10635"/>
                    <a:pt x="17802" y="11228"/>
                  </a:cubicBezTo>
                  <a:cubicBezTo>
                    <a:pt x="16778" y="11524"/>
                    <a:pt x="15787" y="11854"/>
                    <a:pt x="14763" y="12150"/>
                  </a:cubicBezTo>
                  <a:cubicBezTo>
                    <a:pt x="14037" y="12348"/>
                    <a:pt x="13277" y="12446"/>
                    <a:pt x="12550" y="12710"/>
                  </a:cubicBezTo>
                  <a:cubicBezTo>
                    <a:pt x="11494" y="13105"/>
                    <a:pt x="10503" y="13533"/>
                    <a:pt x="9314" y="13006"/>
                  </a:cubicBezTo>
                  <a:cubicBezTo>
                    <a:pt x="8884" y="12809"/>
                    <a:pt x="8158" y="12874"/>
                    <a:pt x="7794" y="13138"/>
                  </a:cubicBezTo>
                  <a:cubicBezTo>
                    <a:pt x="7101" y="13632"/>
                    <a:pt x="6473" y="14093"/>
                    <a:pt x="5549" y="14027"/>
                  </a:cubicBezTo>
                  <a:cubicBezTo>
                    <a:pt x="5516" y="14027"/>
                    <a:pt x="5483" y="14126"/>
                    <a:pt x="5483" y="14191"/>
                  </a:cubicBezTo>
                  <a:cubicBezTo>
                    <a:pt x="6308" y="15080"/>
                    <a:pt x="7167" y="15080"/>
                    <a:pt x="8026" y="14257"/>
                  </a:cubicBezTo>
                  <a:cubicBezTo>
                    <a:pt x="8323" y="13961"/>
                    <a:pt x="8884" y="13566"/>
                    <a:pt x="9116" y="13665"/>
                  </a:cubicBezTo>
                  <a:cubicBezTo>
                    <a:pt x="10569" y="14389"/>
                    <a:pt x="11923" y="13994"/>
                    <a:pt x="13244" y="13368"/>
                  </a:cubicBezTo>
                  <a:cubicBezTo>
                    <a:pt x="13640" y="13171"/>
                    <a:pt x="14004" y="12940"/>
                    <a:pt x="14433" y="12841"/>
                  </a:cubicBezTo>
                  <a:cubicBezTo>
                    <a:pt x="15622" y="12545"/>
                    <a:pt x="16811" y="12282"/>
                    <a:pt x="18000" y="12018"/>
                  </a:cubicBezTo>
                  <a:cubicBezTo>
                    <a:pt x="18132" y="13237"/>
                    <a:pt x="16745" y="13171"/>
                    <a:pt x="16283" y="13928"/>
                  </a:cubicBezTo>
                  <a:cubicBezTo>
                    <a:pt x="16811" y="14159"/>
                    <a:pt x="17670" y="13269"/>
                    <a:pt x="17802" y="14455"/>
                  </a:cubicBezTo>
                  <a:cubicBezTo>
                    <a:pt x="17439" y="14587"/>
                    <a:pt x="17108" y="14817"/>
                    <a:pt x="16745" y="14817"/>
                  </a:cubicBezTo>
                  <a:cubicBezTo>
                    <a:pt x="16018" y="14850"/>
                    <a:pt x="15127" y="14455"/>
                    <a:pt x="14598" y="14751"/>
                  </a:cubicBezTo>
                  <a:cubicBezTo>
                    <a:pt x="12980" y="15640"/>
                    <a:pt x="11262" y="16002"/>
                    <a:pt x="9446" y="16332"/>
                  </a:cubicBezTo>
                  <a:cubicBezTo>
                    <a:pt x="8554" y="16496"/>
                    <a:pt x="7761" y="17188"/>
                    <a:pt x="6738" y="16891"/>
                  </a:cubicBezTo>
                  <a:cubicBezTo>
                    <a:pt x="6672" y="16859"/>
                    <a:pt x="6539" y="17023"/>
                    <a:pt x="6374" y="17155"/>
                  </a:cubicBezTo>
                  <a:cubicBezTo>
                    <a:pt x="7200" y="17912"/>
                    <a:pt x="8059" y="17978"/>
                    <a:pt x="8917" y="17484"/>
                  </a:cubicBezTo>
                  <a:cubicBezTo>
                    <a:pt x="9809" y="16990"/>
                    <a:pt x="10767" y="16859"/>
                    <a:pt x="11758" y="16793"/>
                  </a:cubicBezTo>
                  <a:cubicBezTo>
                    <a:pt x="12550" y="16727"/>
                    <a:pt x="13475" y="16529"/>
                    <a:pt x="14004" y="16035"/>
                  </a:cubicBezTo>
                  <a:cubicBezTo>
                    <a:pt x="14829" y="15278"/>
                    <a:pt x="15589" y="15113"/>
                    <a:pt x="16580" y="15476"/>
                  </a:cubicBezTo>
                  <a:cubicBezTo>
                    <a:pt x="17372" y="15772"/>
                    <a:pt x="18165" y="15706"/>
                    <a:pt x="18826" y="15113"/>
                  </a:cubicBezTo>
                  <a:cubicBezTo>
                    <a:pt x="19123" y="15113"/>
                    <a:pt x="19387" y="15146"/>
                    <a:pt x="19684" y="15146"/>
                  </a:cubicBezTo>
                  <a:cubicBezTo>
                    <a:pt x="19585" y="15476"/>
                    <a:pt x="19486" y="15706"/>
                    <a:pt x="19387" y="16101"/>
                  </a:cubicBezTo>
                  <a:cubicBezTo>
                    <a:pt x="19949" y="16068"/>
                    <a:pt x="20378" y="15970"/>
                    <a:pt x="20774" y="16035"/>
                  </a:cubicBezTo>
                  <a:cubicBezTo>
                    <a:pt x="21072" y="16068"/>
                    <a:pt x="21336" y="16332"/>
                    <a:pt x="21600" y="16463"/>
                  </a:cubicBezTo>
                  <a:cubicBezTo>
                    <a:pt x="18727" y="16562"/>
                    <a:pt x="16150" y="17583"/>
                    <a:pt x="13607" y="18801"/>
                  </a:cubicBezTo>
                  <a:cubicBezTo>
                    <a:pt x="11527" y="19756"/>
                    <a:pt x="9380" y="20612"/>
                    <a:pt x="7200" y="21337"/>
                  </a:cubicBezTo>
                  <a:cubicBezTo>
                    <a:pt x="6176" y="21600"/>
                    <a:pt x="5020" y="21468"/>
                    <a:pt x="3930" y="21534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5" name="Google Shape;1853;p21"/>
            <p:cNvSpPr/>
            <p:nvPr/>
          </p:nvSpPr>
          <p:spPr>
            <a:xfrm rot="19631232">
              <a:off x="280253" y="435168"/>
              <a:ext cx="143086" cy="7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0993" fill="norm" stroke="1" extrusionOk="0">
                  <a:moveTo>
                    <a:pt x="588" y="20186"/>
                  </a:moveTo>
                  <a:cubicBezTo>
                    <a:pt x="588" y="17682"/>
                    <a:pt x="-1092" y="14708"/>
                    <a:pt x="1228" y="12986"/>
                  </a:cubicBezTo>
                  <a:cubicBezTo>
                    <a:pt x="1228" y="12986"/>
                    <a:pt x="988" y="11421"/>
                    <a:pt x="828" y="10638"/>
                  </a:cubicBezTo>
                  <a:cubicBezTo>
                    <a:pt x="5628" y="7195"/>
                    <a:pt x="10428" y="3438"/>
                    <a:pt x="15228" y="308"/>
                  </a:cubicBezTo>
                  <a:cubicBezTo>
                    <a:pt x="16348" y="-475"/>
                    <a:pt x="17788" y="464"/>
                    <a:pt x="18988" y="621"/>
                  </a:cubicBezTo>
                  <a:cubicBezTo>
                    <a:pt x="19468" y="5942"/>
                    <a:pt x="20028" y="11264"/>
                    <a:pt x="20508" y="16429"/>
                  </a:cubicBezTo>
                  <a:cubicBezTo>
                    <a:pt x="18508" y="15960"/>
                    <a:pt x="16508" y="15021"/>
                    <a:pt x="14428" y="15021"/>
                  </a:cubicBezTo>
                  <a:cubicBezTo>
                    <a:pt x="12908" y="15021"/>
                    <a:pt x="11388" y="15803"/>
                    <a:pt x="9948" y="16586"/>
                  </a:cubicBezTo>
                  <a:cubicBezTo>
                    <a:pt x="7068" y="17995"/>
                    <a:pt x="4268" y="19560"/>
                    <a:pt x="1388" y="20969"/>
                  </a:cubicBezTo>
                  <a:cubicBezTo>
                    <a:pt x="1148" y="21125"/>
                    <a:pt x="828" y="20499"/>
                    <a:pt x="588" y="20186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6" name="Google Shape;1854;p21"/>
            <p:cNvSpPr/>
            <p:nvPr/>
          </p:nvSpPr>
          <p:spPr>
            <a:xfrm rot="19631232">
              <a:off x="485747" y="354848"/>
              <a:ext cx="97583" cy="323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600" fill="norm" stroke="1" extrusionOk="0">
                  <a:moveTo>
                    <a:pt x="8155" y="5016"/>
                  </a:moveTo>
                  <a:cubicBezTo>
                    <a:pt x="8277" y="5091"/>
                    <a:pt x="8277" y="5166"/>
                    <a:pt x="8277" y="5241"/>
                  </a:cubicBezTo>
                  <a:cubicBezTo>
                    <a:pt x="9376" y="6626"/>
                    <a:pt x="10596" y="7974"/>
                    <a:pt x="11694" y="9359"/>
                  </a:cubicBezTo>
                  <a:cubicBezTo>
                    <a:pt x="14257" y="12541"/>
                    <a:pt x="16820" y="15723"/>
                    <a:pt x="19382" y="18905"/>
                  </a:cubicBezTo>
                  <a:cubicBezTo>
                    <a:pt x="19993" y="19691"/>
                    <a:pt x="20847" y="20514"/>
                    <a:pt x="21335" y="21301"/>
                  </a:cubicBezTo>
                  <a:cubicBezTo>
                    <a:pt x="21335" y="21375"/>
                    <a:pt x="20481" y="21488"/>
                    <a:pt x="20115" y="21600"/>
                  </a:cubicBezTo>
                  <a:cubicBezTo>
                    <a:pt x="19749" y="21263"/>
                    <a:pt x="19504" y="20664"/>
                    <a:pt x="19016" y="20627"/>
                  </a:cubicBezTo>
                  <a:cubicBezTo>
                    <a:pt x="15477" y="20514"/>
                    <a:pt x="15965" y="19616"/>
                    <a:pt x="15111" y="18942"/>
                  </a:cubicBezTo>
                  <a:cubicBezTo>
                    <a:pt x="14623" y="18530"/>
                    <a:pt x="14013" y="18119"/>
                    <a:pt x="13525" y="17744"/>
                  </a:cubicBezTo>
                  <a:cubicBezTo>
                    <a:pt x="13525" y="17594"/>
                    <a:pt x="13525" y="17445"/>
                    <a:pt x="13525" y="17295"/>
                  </a:cubicBezTo>
                  <a:cubicBezTo>
                    <a:pt x="13525" y="17070"/>
                    <a:pt x="13525" y="16846"/>
                    <a:pt x="13403" y="16621"/>
                  </a:cubicBezTo>
                  <a:cubicBezTo>
                    <a:pt x="8888" y="11493"/>
                    <a:pt x="4372" y="6364"/>
                    <a:pt x="101" y="1273"/>
                  </a:cubicBezTo>
                  <a:cubicBezTo>
                    <a:pt x="-265" y="898"/>
                    <a:pt x="467" y="412"/>
                    <a:pt x="711" y="0"/>
                  </a:cubicBezTo>
                  <a:cubicBezTo>
                    <a:pt x="2664" y="150"/>
                    <a:pt x="5104" y="0"/>
                    <a:pt x="5349" y="936"/>
                  </a:cubicBezTo>
                  <a:cubicBezTo>
                    <a:pt x="4982" y="1198"/>
                    <a:pt x="4128" y="1460"/>
                    <a:pt x="4250" y="1685"/>
                  </a:cubicBezTo>
                  <a:cubicBezTo>
                    <a:pt x="4494" y="2358"/>
                    <a:pt x="4616" y="3219"/>
                    <a:pt x="5959" y="3631"/>
                  </a:cubicBezTo>
                  <a:cubicBezTo>
                    <a:pt x="7179" y="4043"/>
                    <a:pt x="4616" y="5054"/>
                    <a:pt x="8155" y="5016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7" name="Google Shape;1855;p21"/>
            <p:cNvSpPr/>
            <p:nvPr/>
          </p:nvSpPr>
          <p:spPr>
            <a:xfrm rot="19631232">
              <a:off x="447969" y="367653"/>
              <a:ext cx="83865" cy="267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6437" y="679"/>
                  </a:moveTo>
                  <a:cubicBezTo>
                    <a:pt x="6151" y="1177"/>
                    <a:pt x="5436" y="1766"/>
                    <a:pt x="5722" y="2219"/>
                  </a:cubicBezTo>
                  <a:cubicBezTo>
                    <a:pt x="10872" y="8423"/>
                    <a:pt x="16164" y="14626"/>
                    <a:pt x="21314" y="20785"/>
                  </a:cubicBezTo>
                  <a:cubicBezTo>
                    <a:pt x="21600" y="21057"/>
                    <a:pt x="21457" y="21328"/>
                    <a:pt x="21457" y="21600"/>
                  </a:cubicBezTo>
                  <a:cubicBezTo>
                    <a:pt x="19454" y="21464"/>
                    <a:pt x="17309" y="21328"/>
                    <a:pt x="15306" y="21238"/>
                  </a:cubicBezTo>
                  <a:cubicBezTo>
                    <a:pt x="15592" y="20287"/>
                    <a:pt x="16164" y="19336"/>
                    <a:pt x="16021" y="18385"/>
                  </a:cubicBezTo>
                  <a:cubicBezTo>
                    <a:pt x="16021" y="18068"/>
                    <a:pt x="13876" y="17796"/>
                    <a:pt x="12731" y="17479"/>
                  </a:cubicBezTo>
                  <a:cubicBezTo>
                    <a:pt x="11444" y="17117"/>
                    <a:pt x="7725" y="17208"/>
                    <a:pt x="10156" y="16121"/>
                  </a:cubicBezTo>
                  <a:cubicBezTo>
                    <a:pt x="10585" y="15940"/>
                    <a:pt x="11015" y="15713"/>
                    <a:pt x="11444" y="15532"/>
                  </a:cubicBezTo>
                  <a:cubicBezTo>
                    <a:pt x="10729" y="15442"/>
                    <a:pt x="9870" y="15396"/>
                    <a:pt x="9155" y="15306"/>
                  </a:cubicBezTo>
                  <a:cubicBezTo>
                    <a:pt x="8869" y="15170"/>
                    <a:pt x="8440" y="15034"/>
                    <a:pt x="8154" y="14898"/>
                  </a:cubicBezTo>
                  <a:cubicBezTo>
                    <a:pt x="7581" y="14626"/>
                    <a:pt x="7009" y="14355"/>
                    <a:pt x="6437" y="14038"/>
                  </a:cubicBezTo>
                  <a:cubicBezTo>
                    <a:pt x="6151" y="13449"/>
                    <a:pt x="5865" y="12906"/>
                    <a:pt x="5579" y="12317"/>
                  </a:cubicBezTo>
                  <a:cubicBezTo>
                    <a:pt x="5865" y="12045"/>
                    <a:pt x="6151" y="11774"/>
                    <a:pt x="6437" y="11502"/>
                  </a:cubicBezTo>
                  <a:cubicBezTo>
                    <a:pt x="6151" y="11185"/>
                    <a:pt x="6151" y="10868"/>
                    <a:pt x="5722" y="10596"/>
                  </a:cubicBezTo>
                  <a:cubicBezTo>
                    <a:pt x="5150" y="10189"/>
                    <a:pt x="4577" y="9872"/>
                    <a:pt x="3862" y="9464"/>
                  </a:cubicBezTo>
                  <a:cubicBezTo>
                    <a:pt x="4291" y="9192"/>
                    <a:pt x="4720" y="8966"/>
                    <a:pt x="5150" y="8694"/>
                  </a:cubicBezTo>
                  <a:cubicBezTo>
                    <a:pt x="5579" y="8604"/>
                    <a:pt x="6151" y="8468"/>
                    <a:pt x="6580" y="8377"/>
                  </a:cubicBezTo>
                  <a:cubicBezTo>
                    <a:pt x="5865" y="8196"/>
                    <a:pt x="5293" y="8015"/>
                    <a:pt x="4577" y="7834"/>
                  </a:cubicBezTo>
                  <a:cubicBezTo>
                    <a:pt x="4577" y="7562"/>
                    <a:pt x="4577" y="7291"/>
                    <a:pt x="4577" y="7019"/>
                  </a:cubicBezTo>
                  <a:cubicBezTo>
                    <a:pt x="4577" y="6838"/>
                    <a:pt x="4577" y="6657"/>
                    <a:pt x="4577" y="6476"/>
                  </a:cubicBezTo>
                  <a:cubicBezTo>
                    <a:pt x="4577" y="6158"/>
                    <a:pt x="4720" y="5842"/>
                    <a:pt x="4720" y="5525"/>
                  </a:cubicBezTo>
                  <a:cubicBezTo>
                    <a:pt x="6866" y="4619"/>
                    <a:pt x="3719" y="4845"/>
                    <a:pt x="2718" y="4574"/>
                  </a:cubicBezTo>
                  <a:cubicBezTo>
                    <a:pt x="1860" y="3034"/>
                    <a:pt x="858" y="1494"/>
                    <a:pt x="0" y="0"/>
                  </a:cubicBezTo>
                  <a:cubicBezTo>
                    <a:pt x="2575" y="226"/>
                    <a:pt x="4434" y="453"/>
                    <a:pt x="6437" y="679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8" name="Google Shape;1856;p21"/>
            <p:cNvSpPr/>
            <p:nvPr/>
          </p:nvSpPr>
          <p:spPr>
            <a:xfrm rot="19631232">
              <a:off x="423983" y="691521"/>
              <a:ext cx="267921" cy="7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8" fill="norm" stroke="1" extrusionOk="0">
                  <a:moveTo>
                    <a:pt x="0" y="18444"/>
                  </a:moveTo>
                  <a:cubicBezTo>
                    <a:pt x="4860" y="12540"/>
                    <a:pt x="9720" y="6348"/>
                    <a:pt x="14625" y="1020"/>
                  </a:cubicBezTo>
                  <a:cubicBezTo>
                    <a:pt x="17055" y="-1572"/>
                    <a:pt x="19440" y="1020"/>
                    <a:pt x="21600" y="6060"/>
                  </a:cubicBezTo>
                  <a:cubicBezTo>
                    <a:pt x="13950" y="2316"/>
                    <a:pt x="7245" y="13836"/>
                    <a:pt x="180" y="20028"/>
                  </a:cubicBezTo>
                  <a:cubicBezTo>
                    <a:pt x="135" y="19452"/>
                    <a:pt x="90" y="18876"/>
                    <a:pt x="0" y="18444"/>
                  </a:cubicBezTo>
                  <a:close/>
                </a:path>
              </a:pathLst>
            </a:custGeom>
            <a:solidFill>
              <a:srgbClr val="5C5F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9" name="Google Shape;1857;p21"/>
            <p:cNvSpPr/>
            <p:nvPr/>
          </p:nvSpPr>
          <p:spPr>
            <a:xfrm rot="19631232">
              <a:off x="631829" y="481867"/>
              <a:ext cx="75973" cy="10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1287" y="15698"/>
                  </a:moveTo>
                  <a:cubicBezTo>
                    <a:pt x="16122" y="17705"/>
                    <a:pt x="10957" y="19593"/>
                    <a:pt x="5791" y="21600"/>
                  </a:cubicBezTo>
                  <a:cubicBezTo>
                    <a:pt x="4539" y="18649"/>
                    <a:pt x="3287" y="15698"/>
                    <a:pt x="2035" y="12866"/>
                  </a:cubicBezTo>
                  <a:cubicBezTo>
                    <a:pt x="2035" y="12748"/>
                    <a:pt x="2035" y="12512"/>
                    <a:pt x="2035" y="12394"/>
                  </a:cubicBezTo>
                  <a:cubicBezTo>
                    <a:pt x="2035" y="12039"/>
                    <a:pt x="2035" y="11803"/>
                    <a:pt x="2035" y="11449"/>
                  </a:cubicBezTo>
                  <a:cubicBezTo>
                    <a:pt x="2035" y="11213"/>
                    <a:pt x="2035" y="10977"/>
                    <a:pt x="1878" y="10741"/>
                  </a:cubicBezTo>
                  <a:cubicBezTo>
                    <a:pt x="1878" y="10505"/>
                    <a:pt x="1878" y="10269"/>
                    <a:pt x="1878" y="10151"/>
                  </a:cubicBezTo>
                  <a:cubicBezTo>
                    <a:pt x="1252" y="6728"/>
                    <a:pt x="626" y="3423"/>
                    <a:pt x="0" y="0"/>
                  </a:cubicBezTo>
                  <a:cubicBezTo>
                    <a:pt x="4696" y="472"/>
                    <a:pt x="9548" y="944"/>
                    <a:pt x="14243" y="1416"/>
                  </a:cubicBezTo>
                  <a:cubicBezTo>
                    <a:pt x="14243" y="2597"/>
                    <a:pt x="14400" y="3777"/>
                    <a:pt x="14400" y="4957"/>
                  </a:cubicBezTo>
                  <a:cubicBezTo>
                    <a:pt x="11113" y="6728"/>
                    <a:pt x="7826" y="8380"/>
                    <a:pt x="4383" y="10151"/>
                  </a:cubicBezTo>
                  <a:cubicBezTo>
                    <a:pt x="7826" y="12039"/>
                    <a:pt x="11270" y="11213"/>
                    <a:pt x="14713" y="10033"/>
                  </a:cubicBezTo>
                  <a:cubicBezTo>
                    <a:pt x="17530" y="11567"/>
                    <a:pt x="21600" y="12157"/>
                    <a:pt x="21287" y="15698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0" name="Google Shape;1858;p21"/>
            <p:cNvSpPr/>
            <p:nvPr/>
          </p:nvSpPr>
          <p:spPr>
            <a:xfrm rot="19631232">
              <a:off x="696225" y="501014"/>
              <a:ext cx="211546" cy="5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7" fill="norm" stroke="1" extrusionOk="0">
                  <a:moveTo>
                    <a:pt x="21600" y="1394"/>
                  </a:moveTo>
                  <a:cubicBezTo>
                    <a:pt x="15217" y="7897"/>
                    <a:pt x="8891" y="14632"/>
                    <a:pt x="2508" y="20903"/>
                  </a:cubicBezTo>
                  <a:cubicBezTo>
                    <a:pt x="1710" y="21600"/>
                    <a:pt x="855" y="20671"/>
                    <a:pt x="0" y="19045"/>
                  </a:cubicBezTo>
                  <a:cubicBezTo>
                    <a:pt x="6212" y="4645"/>
                    <a:pt x="13108" y="4181"/>
                    <a:pt x="19833" y="0"/>
                  </a:cubicBezTo>
                  <a:cubicBezTo>
                    <a:pt x="20403" y="0"/>
                    <a:pt x="21030" y="0"/>
                    <a:pt x="21600" y="0"/>
                  </a:cubicBezTo>
                  <a:cubicBezTo>
                    <a:pt x="21600" y="465"/>
                    <a:pt x="21600" y="929"/>
                    <a:pt x="21600" y="1394"/>
                  </a:cubicBezTo>
                  <a:close/>
                </a:path>
              </a:pathLst>
            </a:custGeom>
            <a:solidFill>
              <a:srgbClr val="696F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1" name="Google Shape;1859;p21"/>
            <p:cNvSpPr/>
            <p:nvPr/>
          </p:nvSpPr>
          <p:spPr>
            <a:xfrm rot="19631232">
              <a:off x="820411" y="92627"/>
              <a:ext cx="59398" cy="272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388" y="21334"/>
                  </a:moveTo>
                  <a:cubicBezTo>
                    <a:pt x="11590" y="21245"/>
                    <a:pt x="11792" y="21156"/>
                    <a:pt x="11994" y="21023"/>
                  </a:cubicBezTo>
                  <a:cubicBezTo>
                    <a:pt x="15830" y="21156"/>
                    <a:pt x="17243" y="20757"/>
                    <a:pt x="16435" y="19959"/>
                  </a:cubicBezTo>
                  <a:cubicBezTo>
                    <a:pt x="12196" y="15391"/>
                    <a:pt x="8159" y="10822"/>
                    <a:pt x="3919" y="6254"/>
                  </a:cubicBezTo>
                  <a:cubicBezTo>
                    <a:pt x="3314" y="5633"/>
                    <a:pt x="3112" y="5012"/>
                    <a:pt x="2708" y="4391"/>
                  </a:cubicBezTo>
                  <a:cubicBezTo>
                    <a:pt x="2506" y="4036"/>
                    <a:pt x="2103" y="3681"/>
                    <a:pt x="1901" y="3282"/>
                  </a:cubicBezTo>
                  <a:cubicBezTo>
                    <a:pt x="1901" y="3105"/>
                    <a:pt x="1699" y="2927"/>
                    <a:pt x="1699" y="2706"/>
                  </a:cubicBezTo>
                  <a:cubicBezTo>
                    <a:pt x="1295" y="2173"/>
                    <a:pt x="891" y="1641"/>
                    <a:pt x="286" y="1109"/>
                  </a:cubicBezTo>
                  <a:cubicBezTo>
                    <a:pt x="84" y="1064"/>
                    <a:pt x="-118" y="976"/>
                    <a:pt x="84" y="931"/>
                  </a:cubicBezTo>
                  <a:cubicBezTo>
                    <a:pt x="689" y="621"/>
                    <a:pt x="1093" y="310"/>
                    <a:pt x="1699" y="0"/>
                  </a:cubicBezTo>
                  <a:cubicBezTo>
                    <a:pt x="1699" y="0"/>
                    <a:pt x="1699" y="44"/>
                    <a:pt x="1699" y="44"/>
                  </a:cubicBezTo>
                  <a:cubicBezTo>
                    <a:pt x="2103" y="310"/>
                    <a:pt x="2304" y="577"/>
                    <a:pt x="2708" y="843"/>
                  </a:cubicBezTo>
                  <a:cubicBezTo>
                    <a:pt x="2910" y="1020"/>
                    <a:pt x="2910" y="1153"/>
                    <a:pt x="3112" y="1331"/>
                  </a:cubicBezTo>
                  <a:cubicBezTo>
                    <a:pt x="3314" y="1464"/>
                    <a:pt x="3516" y="1552"/>
                    <a:pt x="3718" y="1685"/>
                  </a:cubicBezTo>
                  <a:cubicBezTo>
                    <a:pt x="3919" y="2040"/>
                    <a:pt x="4121" y="2351"/>
                    <a:pt x="4323" y="2706"/>
                  </a:cubicBezTo>
                  <a:cubicBezTo>
                    <a:pt x="4525" y="2794"/>
                    <a:pt x="4727" y="2927"/>
                    <a:pt x="4929" y="3016"/>
                  </a:cubicBezTo>
                  <a:cubicBezTo>
                    <a:pt x="7755" y="6032"/>
                    <a:pt x="10783" y="9004"/>
                    <a:pt x="13407" y="12020"/>
                  </a:cubicBezTo>
                  <a:cubicBezTo>
                    <a:pt x="16234" y="15124"/>
                    <a:pt x="18858" y="18229"/>
                    <a:pt x="21482" y="21378"/>
                  </a:cubicBezTo>
                  <a:cubicBezTo>
                    <a:pt x="19867" y="21467"/>
                    <a:pt x="18252" y="21556"/>
                    <a:pt x="16435" y="21600"/>
                  </a:cubicBezTo>
                  <a:cubicBezTo>
                    <a:pt x="15022" y="21511"/>
                    <a:pt x="13205" y="21423"/>
                    <a:pt x="11388" y="21334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2" name="Google Shape;1860;p21"/>
            <p:cNvSpPr/>
            <p:nvPr/>
          </p:nvSpPr>
          <p:spPr>
            <a:xfrm rot="19631232">
              <a:off x="552812" y="102966"/>
              <a:ext cx="173032" cy="4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9" fill="norm" stroke="1" extrusionOk="0">
                  <a:moveTo>
                    <a:pt x="20555" y="20819"/>
                  </a:moveTo>
                  <a:cubicBezTo>
                    <a:pt x="19510" y="7547"/>
                    <a:pt x="18186" y="5725"/>
                    <a:pt x="14841" y="12231"/>
                  </a:cubicBezTo>
                  <a:cubicBezTo>
                    <a:pt x="10730" y="20299"/>
                    <a:pt x="8501" y="21600"/>
                    <a:pt x="0" y="18998"/>
                  </a:cubicBezTo>
                  <a:cubicBezTo>
                    <a:pt x="6550" y="12752"/>
                    <a:pt x="13169" y="6506"/>
                    <a:pt x="20067" y="0"/>
                  </a:cubicBezTo>
                  <a:cubicBezTo>
                    <a:pt x="20555" y="6766"/>
                    <a:pt x="21112" y="13532"/>
                    <a:pt x="21600" y="20299"/>
                  </a:cubicBezTo>
                  <a:cubicBezTo>
                    <a:pt x="21252" y="20559"/>
                    <a:pt x="20903" y="20559"/>
                    <a:pt x="20555" y="20819"/>
                  </a:cubicBezTo>
                  <a:close/>
                </a:path>
              </a:pathLst>
            </a:custGeom>
            <a:solidFill>
              <a:srgbClr val="696F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3" name="Google Shape;1861;p21"/>
            <p:cNvSpPr/>
            <p:nvPr/>
          </p:nvSpPr>
          <p:spPr>
            <a:xfrm rot="19631232">
              <a:off x="452526" y="330727"/>
              <a:ext cx="81494" cy="69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30" y="8884"/>
                  </a:moveTo>
                  <a:cubicBezTo>
                    <a:pt x="17753" y="11323"/>
                    <a:pt x="19677" y="13761"/>
                    <a:pt x="21600" y="16200"/>
                  </a:cubicBezTo>
                  <a:cubicBezTo>
                    <a:pt x="17162" y="17942"/>
                    <a:pt x="12723" y="19858"/>
                    <a:pt x="8137" y="21600"/>
                  </a:cubicBezTo>
                  <a:cubicBezTo>
                    <a:pt x="7249" y="21600"/>
                    <a:pt x="6362" y="21600"/>
                    <a:pt x="5326" y="21600"/>
                  </a:cubicBezTo>
                  <a:cubicBezTo>
                    <a:pt x="5178" y="16200"/>
                    <a:pt x="444" y="12019"/>
                    <a:pt x="2071" y="5923"/>
                  </a:cubicBezTo>
                  <a:cubicBezTo>
                    <a:pt x="2071" y="5748"/>
                    <a:pt x="740" y="5052"/>
                    <a:pt x="0" y="4529"/>
                  </a:cubicBezTo>
                  <a:cubicBezTo>
                    <a:pt x="888" y="2961"/>
                    <a:pt x="1923" y="1568"/>
                    <a:pt x="2811" y="0"/>
                  </a:cubicBezTo>
                  <a:cubicBezTo>
                    <a:pt x="3699" y="697"/>
                    <a:pt x="4734" y="1219"/>
                    <a:pt x="5622" y="2090"/>
                  </a:cubicBezTo>
                  <a:cubicBezTo>
                    <a:pt x="7101" y="3484"/>
                    <a:pt x="8433" y="4877"/>
                    <a:pt x="9764" y="6445"/>
                  </a:cubicBezTo>
                  <a:cubicBezTo>
                    <a:pt x="8137" y="8013"/>
                    <a:pt x="6362" y="9406"/>
                    <a:pt x="4586" y="11148"/>
                  </a:cubicBezTo>
                  <a:cubicBezTo>
                    <a:pt x="9320" y="15155"/>
                    <a:pt x="12279" y="10800"/>
                    <a:pt x="15830" y="8884"/>
                  </a:cubicBezTo>
                  <a:close/>
                </a:path>
              </a:pathLst>
            </a:custGeom>
            <a:solidFill>
              <a:srgbClr val="CBCD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4" name="Google Shape;1862;p21"/>
            <p:cNvSpPr/>
            <p:nvPr/>
          </p:nvSpPr>
          <p:spPr>
            <a:xfrm rot="19631232">
              <a:off x="542239" y="423234"/>
              <a:ext cx="44095" cy="13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85" y="21600"/>
                  </a:moveTo>
                  <a:cubicBezTo>
                    <a:pt x="10390" y="14429"/>
                    <a:pt x="5195" y="7259"/>
                    <a:pt x="0" y="0"/>
                  </a:cubicBezTo>
                  <a:cubicBezTo>
                    <a:pt x="8476" y="266"/>
                    <a:pt x="5742" y="2921"/>
                    <a:pt x="9023" y="4249"/>
                  </a:cubicBezTo>
                  <a:cubicBezTo>
                    <a:pt x="10117" y="3984"/>
                    <a:pt x="11484" y="3629"/>
                    <a:pt x="12851" y="3275"/>
                  </a:cubicBezTo>
                  <a:cubicBezTo>
                    <a:pt x="12851" y="3629"/>
                    <a:pt x="13124" y="3984"/>
                    <a:pt x="13124" y="4338"/>
                  </a:cubicBezTo>
                  <a:cubicBezTo>
                    <a:pt x="13671" y="4692"/>
                    <a:pt x="13944" y="5046"/>
                    <a:pt x="14491" y="5489"/>
                  </a:cubicBezTo>
                  <a:cubicBezTo>
                    <a:pt x="14491" y="5843"/>
                    <a:pt x="14765" y="6197"/>
                    <a:pt x="14765" y="6551"/>
                  </a:cubicBezTo>
                  <a:cubicBezTo>
                    <a:pt x="15311" y="6905"/>
                    <a:pt x="15858" y="7259"/>
                    <a:pt x="16405" y="7613"/>
                  </a:cubicBezTo>
                  <a:cubicBezTo>
                    <a:pt x="18046" y="9030"/>
                    <a:pt x="19686" y="10446"/>
                    <a:pt x="21327" y="11951"/>
                  </a:cubicBezTo>
                  <a:cubicBezTo>
                    <a:pt x="21327" y="12659"/>
                    <a:pt x="21600" y="13367"/>
                    <a:pt x="21600" y="14075"/>
                  </a:cubicBezTo>
                  <a:cubicBezTo>
                    <a:pt x="20507" y="14784"/>
                    <a:pt x="18319" y="15492"/>
                    <a:pt x="18046" y="16200"/>
                  </a:cubicBezTo>
                  <a:cubicBezTo>
                    <a:pt x="17772" y="17616"/>
                    <a:pt x="18866" y="19033"/>
                    <a:pt x="18593" y="20449"/>
                  </a:cubicBezTo>
                  <a:cubicBezTo>
                    <a:pt x="18593" y="20715"/>
                    <a:pt x="16678" y="21157"/>
                    <a:pt x="15585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5" name="Google Shape;1863;p21"/>
            <p:cNvSpPr/>
            <p:nvPr/>
          </p:nvSpPr>
          <p:spPr>
            <a:xfrm rot="19631232">
              <a:off x="676768" y="482396"/>
              <a:ext cx="78774" cy="44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348" fill="norm" stroke="1" extrusionOk="0">
                  <a:moveTo>
                    <a:pt x="6107" y="21348"/>
                  </a:moveTo>
                  <a:cubicBezTo>
                    <a:pt x="6405" y="13518"/>
                    <a:pt x="2532" y="11898"/>
                    <a:pt x="0" y="8118"/>
                  </a:cubicBezTo>
                  <a:cubicBezTo>
                    <a:pt x="2383" y="1368"/>
                    <a:pt x="5214" y="18"/>
                    <a:pt x="9683" y="1908"/>
                  </a:cubicBezTo>
                  <a:cubicBezTo>
                    <a:pt x="12364" y="3258"/>
                    <a:pt x="15641" y="828"/>
                    <a:pt x="18621" y="18"/>
                  </a:cubicBezTo>
                  <a:cubicBezTo>
                    <a:pt x="21600" y="-252"/>
                    <a:pt x="21302" y="2448"/>
                    <a:pt x="20408" y="6228"/>
                  </a:cubicBezTo>
                  <a:cubicBezTo>
                    <a:pt x="19812" y="8928"/>
                    <a:pt x="19663" y="11898"/>
                    <a:pt x="19365" y="14868"/>
                  </a:cubicBezTo>
                  <a:cubicBezTo>
                    <a:pt x="15045" y="17028"/>
                    <a:pt x="10576" y="19188"/>
                    <a:pt x="6107" y="21348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6" name="Google Shape;1864;p21"/>
            <p:cNvSpPr/>
            <p:nvPr/>
          </p:nvSpPr>
          <p:spPr>
            <a:xfrm rot="19631232">
              <a:off x="683522" y="506941"/>
              <a:ext cx="166892" cy="37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3" fill="norm" stroke="1" extrusionOk="0">
                  <a:moveTo>
                    <a:pt x="21600" y="3207"/>
                  </a:moveTo>
                  <a:cubicBezTo>
                    <a:pt x="16326" y="7019"/>
                    <a:pt x="11125" y="10513"/>
                    <a:pt x="5851" y="14960"/>
                  </a:cubicBezTo>
                  <a:cubicBezTo>
                    <a:pt x="3901" y="16548"/>
                    <a:pt x="2023" y="19725"/>
                    <a:pt x="0" y="21313"/>
                  </a:cubicBezTo>
                  <a:cubicBezTo>
                    <a:pt x="2167" y="10830"/>
                    <a:pt x="4912" y="5113"/>
                    <a:pt x="7947" y="1619"/>
                  </a:cubicBezTo>
                  <a:cubicBezTo>
                    <a:pt x="8597" y="2889"/>
                    <a:pt x="9319" y="5113"/>
                    <a:pt x="9897" y="5113"/>
                  </a:cubicBezTo>
                  <a:cubicBezTo>
                    <a:pt x="13220" y="3842"/>
                    <a:pt x="16543" y="1619"/>
                    <a:pt x="19866" y="30"/>
                  </a:cubicBezTo>
                  <a:cubicBezTo>
                    <a:pt x="20444" y="-287"/>
                    <a:pt x="21094" y="1936"/>
                    <a:pt x="21600" y="3207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7" name="Google Shape;1865;p21"/>
            <p:cNvSpPr/>
            <p:nvPr/>
          </p:nvSpPr>
          <p:spPr>
            <a:xfrm rot="19631232">
              <a:off x="582638" y="593539"/>
              <a:ext cx="64831" cy="57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11280" y="0"/>
                  </a:moveTo>
                  <a:cubicBezTo>
                    <a:pt x="12006" y="2307"/>
                    <a:pt x="12914" y="4614"/>
                    <a:pt x="13640" y="6711"/>
                  </a:cubicBezTo>
                  <a:cubicBezTo>
                    <a:pt x="14911" y="10276"/>
                    <a:pt x="14366" y="15309"/>
                    <a:pt x="19448" y="16147"/>
                  </a:cubicBezTo>
                  <a:cubicBezTo>
                    <a:pt x="20175" y="16147"/>
                    <a:pt x="20537" y="19713"/>
                    <a:pt x="21082" y="21600"/>
                  </a:cubicBezTo>
                  <a:cubicBezTo>
                    <a:pt x="15637" y="19713"/>
                    <a:pt x="10191" y="17615"/>
                    <a:pt x="4564" y="15728"/>
                  </a:cubicBezTo>
                  <a:cubicBezTo>
                    <a:pt x="4201" y="13631"/>
                    <a:pt x="4020" y="9856"/>
                    <a:pt x="3294" y="9647"/>
                  </a:cubicBezTo>
                  <a:cubicBezTo>
                    <a:pt x="-518" y="8598"/>
                    <a:pt x="26" y="5452"/>
                    <a:pt x="26" y="2516"/>
                  </a:cubicBezTo>
                  <a:cubicBezTo>
                    <a:pt x="4020" y="1678"/>
                    <a:pt x="7650" y="839"/>
                    <a:pt x="11280" y="0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8" name="Google Shape;1866;p21"/>
            <p:cNvSpPr/>
            <p:nvPr/>
          </p:nvSpPr>
          <p:spPr>
            <a:xfrm rot="19631232">
              <a:off x="152281" y="541607"/>
              <a:ext cx="143449" cy="2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71" fill="norm" stroke="1" extrusionOk="0">
                  <a:moveTo>
                    <a:pt x="21600" y="3187"/>
                  </a:moveTo>
                  <a:cubicBezTo>
                    <a:pt x="14708" y="14518"/>
                    <a:pt x="7564" y="21600"/>
                    <a:pt x="0" y="13456"/>
                  </a:cubicBezTo>
                  <a:cubicBezTo>
                    <a:pt x="7144" y="8853"/>
                    <a:pt x="14372" y="4249"/>
                    <a:pt x="21516" y="0"/>
                  </a:cubicBezTo>
                  <a:cubicBezTo>
                    <a:pt x="21600" y="1062"/>
                    <a:pt x="21600" y="2125"/>
                    <a:pt x="21600" y="3187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9" name="Google Shape;1867;p21"/>
            <p:cNvSpPr/>
            <p:nvPr/>
          </p:nvSpPr>
          <p:spPr>
            <a:xfrm rot="19631232">
              <a:off x="725829" y="470612"/>
              <a:ext cx="137310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1" fill="norm" stroke="1" extrusionOk="0">
                  <a:moveTo>
                    <a:pt x="16595" y="18084"/>
                  </a:moveTo>
                  <a:cubicBezTo>
                    <a:pt x="15893" y="16075"/>
                    <a:pt x="15190" y="12559"/>
                    <a:pt x="14488" y="13061"/>
                  </a:cubicBezTo>
                  <a:cubicBezTo>
                    <a:pt x="10449" y="15572"/>
                    <a:pt x="6410" y="19089"/>
                    <a:pt x="2371" y="21098"/>
                  </a:cubicBezTo>
                  <a:cubicBezTo>
                    <a:pt x="1580" y="21600"/>
                    <a:pt x="790" y="17582"/>
                    <a:pt x="0" y="15572"/>
                  </a:cubicBezTo>
                  <a:cubicBezTo>
                    <a:pt x="4478" y="10549"/>
                    <a:pt x="8956" y="5525"/>
                    <a:pt x="13434" y="1005"/>
                  </a:cubicBezTo>
                  <a:cubicBezTo>
                    <a:pt x="14312" y="4521"/>
                    <a:pt x="15278" y="8037"/>
                    <a:pt x="16156" y="12056"/>
                  </a:cubicBezTo>
                  <a:cubicBezTo>
                    <a:pt x="16244" y="11051"/>
                    <a:pt x="16332" y="10047"/>
                    <a:pt x="16507" y="9042"/>
                  </a:cubicBezTo>
                  <a:cubicBezTo>
                    <a:pt x="15805" y="6530"/>
                    <a:pt x="15102" y="3516"/>
                    <a:pt x="14400" y="1005"/>
                  </a:cubicBezTo>
                  <a:cubicBezTo>
                    <a:pt x="15629" y="502"/>
                    <a:pt x="16859" y="502"/>
                    <a:pt x="18176" y="0"/>
                  </a:cubicBezTo>
                  <a:cubicBezTo>
                    <a:pt x="18176" y="15572"/>
                    <a:pt x="20546" y="6530"/>
                    <a:pt x="21600" y="10549"/>
                  </a:cubicBezTo>
                  <a:cubicBezTo>
                    <a:pt x="20020" y="13061"/>
                    <a:pt x="18351" y="15572"/>
                    <a:pt x="16595" y="18084"/>
                  </a:cubicBezTo>
                  <a:close/>
                </a:path>
              </a:pathLst>
            </a:custGeom>
            <a:solidFill>
              <a:srgbClr val="5C5F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0" name="Google Shape;1868;p21"/>
            <p:cNvSpPr/>
            <p:nvPr/>
          </p:nvSpPr>
          <p:spPr>
            <a:xfrm rot="19631232">
              <a:off x="535969" y="628626"/>
              <a:ext cx="67538" cy="35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37" y="0"/>
                  </a:moveTo>
                  <a:cubicBezTo>
                    <a:pt x="17137" y="4800"/>
                    <a:pt x="16602" y="9943"/>
                    <a:pt x="20351" y="11657"/>
                  </a:cubicBezTo>
                  <a:cubicBezTo>
                    <a:pt x="21065" y="12000"/>
                    <a:pt x="21243" y="18171"/>
                    <a:pt x="21600" y="21600"/>
                  </a:cubicBezTo>
                  <a:cubicBezTo>
                    <a:pt x="19458" y="21257"/>
                    <a:pt x="17137" y="20914"/>
                    <a:pt x="14995" y="20571"/>
                  </a:cubicBezTo>
                  <a:cubicBezTo>
                    <a:pt x="13567" y="18857"/>
                    <a:pt x="12139" y="16457"/>
                    <a:pt x="10532" y="16114"/>
                  </a:cubicBezTo>
                  <a:cubicBezTo>
                    <a:pt x="8390" y="15429"/>
                    <a:pt x="6069" y="16457"/>
                    <a:pt x="3035" y="16800"/>
                  </a:cubicBezTo>
                  <a:cubicBezTo>
                    <a:pt x="3749" y="12686"/>
                    <a:pt x="4106" y="10286"/>
                    <a:pt x="4641" y="6857"/>
                  </a:cubicBezTo>
                  <a:cubicBezTo>
                    <a:pt x="3035" y="6857"/>
                    <a:pt x="1428" y="6514"/>
                    <a:pt x="0" y="6514"/>
                  </a:cubicBezTo>
                  <a:cubicBezTo>
                    <a:pt x="1785" y="5143"/>
                    <a:pt x="3570" y="3086"/>
                    <a:pt x="5355" y="2057"/>
                  </a:cubicBezTo>
                  <a:cubicBezTo>
                    <a:pt x="7141" y="1029"/>
                    <a:pt x="9104" y="1371"/>
                    <a:pt x="11068" y="1029"/>
                  </a:cubicBezTo>
                  <a:cubicBezTo>
                    <a:pt x="13031" y="686"/>
                    <a:pt x="14995" y="343"/>
                    <a:pt x="17137" y="0"/>
                  </a:cubicBezTo>
                  <a:close/>
                  <a:moveTo>
                    <a:pt x="11603" y="8572"/>
                  </a:moveTo>
                  <a:cubicBezTo>
                    <a:pt x="12139" y="7886"/>
                    <a:pt x="12674" y="6857"/>
                    <a:pt x="13210" y="6171"/>
                  </a:cubicBezTo>
                  <a:cubicBezTo>
                    <a:pt x="13031" y="5829"/>
                    <a:pt x="13031" y="5829"/>
                    <a:pt x="12853" y="5486"/>
                  </a:cubicBezTo>
                  <a:cubicBezTo>
                    <a:pt x="12496" y="6171"/>
                    <a:pt x="12139" y="7200"/>
                    <a:pt x="11603" y="8572"/>
                  </a:cubicBezTo>
                  <a:cubicBezTo>
                    <a:pt x="11603" y="8914"/>
                    <a:pt x="11425" y="9257"/>
                    <a:pt x="11425" y="9600"/>
                  </a:cubicBezTo>
                  <a:cubicBezTo>
                    <a:pt x="11425" y="8914"/>
                    <a:pt x="11603" y="8572"/>
                    <a:pt x="11603" y="8572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1" name="Google Shape;1869;p21"/>
            <p:cNvSpPr/>
            <p:nvPr/>
          </p:nvSpPr>
          <p:spPr>
            <a:xfrm rot="19631232">
              <a:off x="603629" y="489355"/>
              <a:ext cx="26793" cy="82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3" fill="norm" stroke="1" extrusionOk="0">
                  <a:moveTo>
                    <a:pt x="0" y="12467"/>
                  </a:moveTo>
                  <a:cubicBezTo>
                    <a:pt x="1800" y="11742"/>
                    <a:pt x="5400" y="11162"/>
                    <a:pt x="5400" y="10438"/>
                  </a:cubicBezTo>
                  <a:cubicBezTo>
                    <a:pt x="5400" y="8118"/>
                    <a:pt x="3600" y="5799"/>
                    <a:pt x="4500" y="3479"/>
                  </a:cubicBezTo>
                  <a:cubicBezTo>
                    <a:pt x="4950" y="2319"/>
                    <a:pt x="8100" y="1160"/>
                    <a:pt x="10350" y="0"/>
                  </a:cubicBezTo>
                  <a:cubicBezTo>
                    <a:pt x="12150" y="1160"/>
                    <a:pt x="13950" y="2464"/>
                    <a:pt x="15750" y="3624"/>
                  </a:cubicBezTo>
                  <a:cubicBezTo>
                    <a:pt x="15750" y="4204"/>
                    <a:pt x="15750" y="4639"/>
                    <a:pt x="15750" y="5219"/>
                  </a:cubicBezTo>
                  <a:cubicBezTo>
                    <a:pt x="17550" y="9423"/>
                    <a:pt x="19350" y="13482"/>
                    <a:pt x="21150" y="17686"/>
                  </a:cubicBezTo>
                  <a:cubicBezTo>
                    <a:pt x="20700" y="17686"/>
                    <a:pt x="20250" y="17831"/>
                    <a:pt x="20250" y="17831"/>
                  </a:cubicBezTo>
                  <a:cubicBezTo>
                    <a:pt x="20250" y="17976"/>
                    <a:pt x="20700" y="18266"/>
                    <a:pt x="21150" y="18411"/>
                  </a:cubicBezTo>
                  <a:cubicBezTo>
                    <a:pt x="21150" y="18701"/>
                    <a:pt x="21600" y="18991"/>
                    <a:pt x="21600" y="19281"/>
                  </a:cubicBezTo>
                  <a:cubicBezTo>
                    <a:pt x="21600" y="19715"/>
                    <a:pt x="21600" y="20005"/>
                    <a:pt x="21600" y="20440"/>
                  </a:cubicBezTo>
                  <a:cubicBezTo>
                    <a:pt x="21600" y="20585"/>
                    <a:pt x="21600" y="20875"/>
                    <a:pt x="21600" y="21020"/>
                  </a:cubicBezTo>
                  <a:cubicBezTo>
                    <a:pt x="18900" y="21165"/>
                    <a:pt x="15750" y="21600"/>
                    <a:pt x="13950" y="21165"/>
                  </a:cubicBezTo>
                  <a:cubicBezTo>
                    <a:pt x="10350" y="20440"/>
                    <a:pt x="8100" y="19425"/>
                    <a:pt x="5400" y="18411"/>
                  </a:cubicBezTo>
                  <a:cubicBezTo>
                    <a:pt x="3150" y="16526"/>
                    <a:pt x="1350" y="14497"/>
                    <a:pt x="0" y="12467"/>
                  </a:cubicBezTo>
                  <a:close/>
                  <a:moveTo>
                    <a:pt x="8550" y="3189"/>
                  </a:moveTo>
                  <a:cubicBezTo>
                    <a:pt x="8100" y="3189"/>
                    <a:pt x="7650" y="3189"/>
                    <a:pt x="7650" y="3189"/>
                  </a:cubicBezTo>
                  <a:cubicBezTo>
                    <a:pt x="7650" y="3334"/>
                    <a:pt x="7650" y="3479"/>
                    <a:pt x="7650" y="3479"/>
                  </a:cubicBezTo>
                  <a:cubicBezTo>
                    <a:pt x="8100" y="3479"/>
                    <a:pt x="8550" y="3479"/>
                    <a:pt x="9000" y="3334"/>
                  </a:cubicBezTo>
                  <a:cubicBezTo>
                    <a:pt x="9000" y="3479"/>
                    <a:pt x="9000" y="3334"/>
                    <a:pt x="8550" y="3189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2" name="Google Shape;1870;p21"/>
            <p:cNvSpPr/>
            <p:nvPr/>
          </p:nvSpPr>
          <p:spPr>
            <a:xfrm rot="19631232">
              <a:off x="485822" y="386870"/>
              <a:ext cx="39631" cy="8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037"/>
                  </a:moveTo>
                  <a:cubicBezTo>
                    <a:pt x="20079" y="20605"/>
                    <a:pt x="18558" y="21174"/>
                    <a:pt x="17341" y="21600"/>
                  </a:cubicBezTo>
                  <a:cubicBezTo>
                    <a:pt x="13690" y="19468"/>
                    <a:pt x="16732" y="15205"/>
                    <a:pt x="7301" y="14779"/>
                  </a:cubicBezTo>
                  <a:cubicBezTo>
                    <a:pt x="4868" y="9805"/>
                    <a:pt x="2434" y="4974"/>
                    <a:pt x="0" y="0"/>
                  </a:cubicBezTo>
                  <a:cubicBezTo>
                    <a:pt x="1825" y="711"/>
                    <a:pt x="3651" y="1279"/>
                    <a:pt x="5476" y="1989"/>
                  </a:cubicBezTo>
                  <a:cubicBezTo>
                    <a:pt x="7910" y="2842"/>
                    <a:pt x="10344" y="3553"/>
                    <a:pt x="12777" y="4405"/>
                  </a:cubicBezTo>
                  <a:cubicBezTo>
                    <a:pt x="12777" y="4405"/>
                    <a:pt x="12777" y="4405"/>
                    <a:pt x="12777" y="4405"/>
                  </a:cubicBezTo>
                  <a:cubicBezTo>
                    <a:pt x="13386" y="6110"/>
                    <a:pt x="13690" y="7816"/>
                    <a:pt x="14603" y="9379"/>
                  </a:cubicBezTo>
                  <a:cubicBezTo>
                    <a:pt x="16732" y="12932"/>
                    <a:pt x="19166" y="16484"/>
                    <a:pt x="21600" y="20037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3" name="Google Shape;1871;p21"/>
            <p:cNvSpPr/>
            <p:nvPr/>
          </p:nvSpPr>
          <p:spPr>
            <a:xfrm rot="19631232">
              <a:off x="442924" y="309691"/>
              <a:ext cx="43538" cy="5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16" y="21600"/>
                  </a:moveTo>
                  <a:cubicBezTo>
                    <a:pt x="10523" y="19800"/>
                    <a:pt x="7754" y="17775"/>
                    <a:pt x="5262" y="15975"/>
                  </a:cubicBezTo>
                  <a:cubicBezTo>
                    <a:pt x="3600" y="14850"/>
                    <a:pt x="1662" y="14175"/>
                    <a:pt x="0" y="13275"/>
                  </a:cubicBezTo>
                  <a:cubicBezTo>
                    <a:pt x="7200" y="8775"/>
                    <a:pt x="14400" y="4500"/>
                    <a:pt x="21600" y="0"/>
                  </a:cubicBezTo>
                  <a:cubicBezTo>
                    <a:pt x="19938" y="2925"/>
                    <a:pt x="18000" y="5625"/>
                    <a:pt x="16062" y="9000"/>
                  </a:cubicBezTo>
                  <a:cubicBezTo>
                    <a:pt x="16615" y="11700"/>
                    <a:pt x="17446" y="15300"/>
                    <a:pt x="18277" y="18900"/>
                  </a:cubicBezTo>
                  <a:cubicBezTo>
                    <a:pt x="16339" y="19575"/>
                    <a:pt x="14677" y="20700"/>
                    <a:pt x="13016" y="2160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4" name="Google Shape;1872;p21"/>
            <p:cNvSpPr/>
            <p:nvPr/>
          </p:nvSpPr>
          <p:spPr>
            <a:xfrm rot="19631232">
              <a:off x="643394" y="545144"/>
              <a:ext cx="33491" cy="71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160" y="1012"/>
                    <a:pt x="4320" y="2362"/>
                    <a:pt x="6840" y="3206"/>
                  </a:cubicBezTo>
                  <a:cubicBezTo>
                    <a:pt x="8280" y="3544"/>
                    <a:pt x="10800" y="3037"/>
                    <a:pt x="12960" y="3037"/>
                  </a:cubicBezTo>
                  <a:cubicBezTo>
                    <a:pt x="15840" y="7256"/>
                    <a:pt x="18720" y="11475"/>
                    <a:pt x="21600" y="15525"/>
                  </a:cubicBezTo>
                  <a:cubicBezTo>
                    <a:pt x="18720" y="17550"/>
                    <a:pt x="16200" y="19575"/>
                    <a:pt x="13320" y="21600"/>
                  </a:cubicBezTo>
                  <a:cubicBezTo>
                    <a:pt x="12240" y="21431"/>
                    <a:pt x="11520" y="21431"/>
                    <a:pt x="10440" y="21263"/>
                  </a:cubicBezTo>
                  <a:cubicBezTo>
                    <a:pt x="7200" y="14344"/>
                    <a:pt x="3600" y="7256"/>
                    <a:pt x="0" y="0"/>
                  </a:cubicBezTo>
                  <a:close/>
                  <a:moveTo>
                    <a:pt x="11520" y="8606"/>
                  </a:moveTo>
                  <a:cubicBezTo>
                    <a:pt x="11880" y="8606"/>
                    <a:pt x="12240" y="8606"/>
                    <a:pt x="12240" y="8606"/>
                  </a:cubicBezTo>
                  <a:cubicBezTo>
                    <a:pt x="12240" y="8100"/>
                    <a:pt x="12240" y="7594"/>
                    <a:pt x="12240" y="7087"/>
                  </a:cubicBezTo>
                  <a:cubicBezTo>
                    <a:pt x="11880" y="7087"/>
                    <a:pt x="11520" y="7087"/>
                    <a:pt x="11520" y="7087"/>
                  </a:cubicBezTo>
                  <a:cubicBezTo>
                    <a:pt x="11520" y="7594"/>
                    <a:pt x="11520" y="8100"/>
                    <a:pt x="11520" y="8606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5" name="Google Shape;1873;p21"/>
            <p:cNvSpPr/>
            <p:nvPr/>
          </p:nvSpPr>
          <p:spPr>
            <a:xfrm rot="19631232">
              <a:off x="200639" y="668472"/>
              <a:ext cx="36840" cy="16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82" y="0"/>
                    <a:pt x="1637" y="0"/>
                    <a:pt x="2618" y="0"/>
                  </a:cubicBezTo>
                  <a:cubicBezTo>
                    <a:pt x="8837" y="7126"/>
                    <a:pt x="15382" y="14253"/>
                    <a:pt x="21600" y="21453"/>
                  </a:cubicBezTo>
                  <a:cubicBezTo>
                    <a:pt x="20618" y="21526"/>
                    <a:pt x="19309" y="21526"/>
                    <a:pt x="18327" y="21600"/>
                  </a:cubicBezTo>
                  <a:cubicBezTo>
                    <a:pt x="12109" y="14400"/>
                    <a:pt x="5891" y="7200"/>
                    <a:pt x="0" y="0"/>
                  </a:cubicBezTo>
                  <a:close/>
                </a:path>
              </a:pathLst>
            </a:custGeom>
            <a:solidFill>
              <a:srgbClr val="5C5F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6" name="Google Shape;1874;p21"/>
            <p:cNvSpPr/>
            <p:nvPr/>
          </p:nvSpPr>
          <p:spPr>
            <a:xfrm rot="19631232">
              <a:off x="901195" y="348945"/>
              <a:ext cx="71446" cy="3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514"/>
                  </a:moveTo>
                  <a:cubicBezTo>
                    <a:pt x="4556" y="13577"/>
                    <a:pt x="10631" y="12652"/>
                    <a:pt x="12994" y="1851"/>
                  </a:cubicBezTo>
                  <a:cubicBezTo>
                    <a:pt x="13162" y="926"/>
                    <a:pt x="14513" y="617"/>
                    <a:pt x="15187" y="0"/>
                  </a:cubicBezTo>
                  <a:cubicBezTo>
                    <a:pt x="14681" y="3086"/>
                    <a:pt x="14006" y="6171"/>
                    <a:pt x="13500" y="8949"/>
                  </a:cubicBezTo>
                  <a:cubicBezTo>
                    <a:pt x="18225" y="15429"/>
                    <a:pt x="18900" y="4937"/>
                    <a:pt x="21600" y="3394"/>
                  </a:cubicBezTo>
                  <a:cubicBezTo>
                    <a:pt x="20925" y="6171"/>
                    <a:pt x="20419" y="11109"/>
                    <a:pt x="19237" y="11726"/>
                  </a:cubicBezTo>
                  <a:cubicBezTo>
                    <a:pt x="12994" y="15737"/>
                    <a:pt x="6412" y="18514"/>
                    <a:pt x="0" y="21600"/>
                  </a:cubicBezTo>
                  <a:cubicBezTo>
                    <a:pt x="0" y="21600"/>
                    <a:pt x="0" y="20983"/>
                    <a:pt x="0" y="20983"/>
                  </a:cubicBezTo>
                  <a:cubicBezTo>
                    <a:pt x="0" y="20366"/>
                    <a:pt x="0" y="20057"/>
                    <a:pt x="169" y="19440"/>
                  </a:cubicBezTo>
                  <a:cubicBezTo>
                    <a:pt x="0" y="19440"/>
                    <a:pt x="0" y="18823"/>
                    <a:pt x="0" y="18514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7" name="Google Shape;1875;p21"/>
            <p:cNvSpPr/>
            <p:nvPr/>
          </p:nvSpPr>
          <p:spPr>
            <a:xfrm rot="19631232">
              <a:off x="823826" y="420941"/>
              <a:ext cx="74796" cy="16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6286" y="16200"/>
                  </a:moveTo>
                  <a:cubicBezTo>
                    <a:pt x="4352" y="11880"/>
                    <a:pt x="0" y="21600"/>
                    <a:pt x="0" y="4860"/>
                  </a:cubicBezTo>
                  <a:cubicBezTo>
                    <a:pt x="7093" y="3240"/>
                    <a:pt x="14346" y="1620"/>
                    <a:pt x="21439" y="0"/>
                  </a:cubicBezTo>
                  <a:cubicBezTo>
                    <a:pt x="21439" y="1620"/>
                    <a:pt x="21439" y="3240"/>
                    <a:pt x="21600" y="4860"/>
                  </a:cubicBezTo>
                  <a:cubicBezTo>
                    <a:pt x="16442" y="8100"/>
                    <a:pt x="11284" y="12420"/>
                    <a:pt x="6286" y="162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8" name="Google Shape;1876;p21"/>
            <p:cNvSpPr/>
            <p:nvPr/>
          </p:nvSpPr>
          <p:spPr>
            <a:xfrm rot="19631232">
              <a:off x="454531" y="363333"/>
              <a:ext cx="27855" cy="5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5" h="21600" fill="norm" stroke="1" extrusionOk="0">
                  <a:moveTo>
                    <a:pt x="18585" y="21600"/>
                  </a:moveTo>
                  <a:cubicBezTo>
                    <a:pt x="15606" y="20278"/>
                    <a:pt x="12626" y="19176"/>
                    <a:pt x="9647" y="17853"/>
                  </a:cubicBezTo>
                  <a:cubicBezTo>
                    <a:pt x="7413" y="16972"/>
                    <a:pt x="5178" y="15869"/>
                    <a:pt x="2944" y="14767"/>
                  </a:cubicBezTo>
                  <a:cubicBezTo>
                    <a:pt x="337" y="9698"/>
                    <a:pt x="-3015" y="4629"/>
                    <a:pt x="5178" y="0"/>
                  </a:cubicBezTo>
                  <a:cubicBezTo>
                    <a:pt x="7040" y="661"/>
                    <a:pt x="10765" y="1543"/>
                    <a:pt x="10392" y="1763"/>
                  </a:cubicBezTo>
                  <a:cubicBezTo>
                    <a:pt x="6296" y="9477"/>
                    <a:pt x="18213" y="14767"/>
                    <a:pt x="18585" y="21600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9" name="Google Shape;1877;p21"/>
            <p:cNvSpPr/>
            <p:nvPr/>
          </p:nvSpPr>
          <p:spPr>
            <a:xfrm rot="19631232">
              <a:off x="934027" y="327955"/>
              <a:ext cx="27211" cy="31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0" h="17213" fill="norm" stroke="1" extrusionOk="0">
                  <a:moveTo>
                    <a:pt x="21159" y="9566"/>
                  </a:moveTo>
                  <a:cubicBezTo>
                    <a:pt x="14106" y="11109"/>
                    <a:pt x="12343" y="21600"/>
                    <a:pt x="0" y="15120"/>
                  </a:cubicBezTo>
                  <a:cubicBezTo>
                    <a:pt x="1322" y="12343"/>
                    <a:pt x="3086" y="9257"/>
                    <a:pt x="4408" y="6171"/>
                  </a:cubicBezTo>
                  <a:cubicBezTo>
                    <a:pt x="5730" y="4629"/>
                    <a:pt x="7053" y="3086"/>
                    <a:pt x="7935" y="1543"/>
                  </a:cubicBezTo>
                  <a:cubicBezTo>
                    <a:pt x="11461" y="926"/>
                    <a:pt x="14988" y="309"/>
                    <a:pt x="18955" y="0"/>
                  </a:cubicBezTo>
                  <a:cubicBezTo>
                    <a:pt x="19837" y="2469"/>
                    <a:pt x="20277" y="4937"/>
                    <a:pt x="21159" y="7406"/>
                  </a:cubicBezTo>
                  <a:cubicBezTo>
                    <a:pt x="21600" y="8023"/>
                    <a:pt x="21600" y="8949"/>
                    <a:pt x="21159" y="9566"/>
                  </a:cubicBezTo>
                  <a:close/>
                </a:path>
              </a:pathLst>
            </a:custGeom>
            <a:solidFill>
              <a:srgbClr val="696F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0" name="Google Shape;1878;p21"/>
            <p:cNvSpPr/>
            <p:nvPr/>
          </p:nvSpPr>
          <p:spPr>
            <a:xfrm rot="19631232">
              <a:off x="687500" y="664437"/>
              <a:ext cx="51352" cy="18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30" fill="norm" stroke="1" extrusionOk="0">
                  <a:moveTo>
                    <a:pt x="21600" y="0"/>
                  </a:moveTo>
                  <a:cubicBezTo>
                    <a:pt x="16435" y="18586"/>
                    <a:pt x="7043" y="21600"/>
                    <a:pt x="0" y="7535"/>
                  </a:cubicBezTo>
                  <a:cubicBezTo>
                    <a:pt x="7278" y="5023"/>
                    <a:pt x="14322" y="2512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1" name="Google Shape;1879;p21"/>
            <p:cNvSpPr/>
            <p:nvPr/>
          </p:nvSpPr>
          <p:spPr>
            <a:xfrm rot="19631232">
              <a:off x="730386" y="91959"/>
              <a:ext cx="18421" cy="5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8"/>
                  </a:moveTo>
                  <a:cubicBezTo>
                    <a:pt x="3273" y="218"/>
                    <a:pt x="6546" y="0"/>
                    <a:pt x="9819" y="0"/>
                  </a:cubicBezTo>
                  <a:cubicBezTo>
                    <a:pt x="13745" y="5673"/>
                    <a:pt x="17673" y="11345"/>
                    <a:pt x="21600" y="17018"/>
                  </a:cubicBezTo>
                  <a:cubicBezTo>
                    <a:pt x="19637" y="18545"/>
                    <a:pt x="18328" y="20073"/>
                    <a:pt x="16364" y="21600"/>
                  </a:cubicBezTo>
                  <a:cubicBezTo>
                    <a:pt x="11128" y="14400"/>
                    <a:pt x="5236" y="7200"/>
                    <a:pt x="0" y="218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2" name="Google Shape;1880;p21"/>
            <p:cNvSpPr/>
            <p:nvPr/>
          </p:nvSpPr>
          <p:spPr>
            <a:xfrm rot="19631232">
              <a:off x="443802" y="398385"/>
              <a:ext cx="19033" cy="6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411" fill="norm" stroke="1" extrusionOk="0">
                  <a:moveTo>
                    <a:pt x="21043" y="21406"/>
                  </a:moveTo>
                  <a:cubicBezTo>
                    <a:pt x="3146" y="21600"/>
                    <a:pt x="16106" y="16346"/>
                    <a:pt x="8700" y="14011"/>
                  </a:cubicBezTo>
                  <a:cubicBezTo>
                    <a:pt x="1912" y="11870"/>
                    <a:pt x="1912" y="7395"/>
                    <a:pt x="60" y="3892"/>
                  </a:cubicBezTo>
                  <a:cubicBezTo>
                    <a:pt x="-557" y="2724"/>
                    <a:pt x="3763" y="1168"/>
                    <a:pt x="5615" y="0"/>
                  </a:cubicBezTo>
                  <a:cubicBezTo>
                    <a:pt x="11169" y="7200"/>
                    <a:pt x="16106" y="14205"/>
                    <a:pt x="21043" y="21406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Google Shape;1881;p21"/>
            <p:cNvSpPr/>
            <p:nvPr/>
          </p:nvSpPr>
          <p:spPr>
            <a:xfrm rot="19631232">
              <a:off x="495731" y="443283"/>
              <a:ext cx="15630" cy="6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658" y="14335"/>
                    <a:pt x="6943" y="7266"/>
                    <a:pt x="0" y="0"/>
                  </a:cubicBezTo>
                  <a:cubicBezTo>
                    <a:pt x="7714" y="7069"/>
                    <a:pt x="14658" y="14335"/>
                    <a:pt x="21600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4" name="Google Shape;1882;p21"/>
            <p:cNvSpPr/>
            <p:nvPr/>
          </p:nvSpPr>
          <p:spPr>
            <a:xfrm rot="19631232">
              <a:off x="890254" y="409203"/>
              <a:ext cx="31258" cy="1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1" y="12960"/>
                  </a:moveTo>
                  <a:cubicBezTo>
                    <a:pt x="6943" y="8640"/>
                    <a:pt x="12729" y="4320"/>
                    <a:pt x="18900" y="0"/>
                  </a:cubicBezTo>
                  <a:cubicBezTo>
                    <a:pt x="18900" y="0"/>
                    <a:pt x="19672" y="1728"/>
                    <a:pt x="19672" y="1728"/>
                  </a:cubicBezTo>
                  <a:cubicBezTo>
                    <a:pt x="20443" y="2592"/>
                    <a:pt x="21214" y="4320"/>
                    <a:pt x="21600" y="5184"/>
                  </a:cubicBezTo>
                  <a:cubicBezTo>
                    <a:pt x="21600" y="5184"/>
                    <a:pt x="21600" y="6912"/>
                    <a:pt x="21600" y="6912"/>
                  </a:cubicBezTo>
                  <a:cubicBezTo>
                    <a:pt x="14272" y="12096"/>
                    <a:pt x="7329" y="17280"/>
                    <a:pt x="0" y="21600"/>
                  </a:cubicBezTo>
                  <a:cubicBezTo>
                    <a:pt x="771" y="18143"/>
                    <a:pt x="771" y="15552"/>
                    <a:pt x="771" y="1296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5" name="Google Shape;1883;p21"/>
            <p:cNvSpPr/>
            <p:nvPr/>
          </p:nvSpPr>
          <p:spPr>
            <a:xfrm rot="19631232">
              <a:off x="804724" y="457310"/>
              <a:ext cx="19537" cy="12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89" y="0"/>
                  </a:moveTo>
                  <a:cubicBezTo>
                    <a:pt x="11726" y="4910"/>
                    <a:pt x="16663" y="10799"/>
                    <a:pt x="21600" y="15709"/>
                  </a:cubicBezTo>
                  <a:cubicBezTo>
                    <a:pt x="20983" y="17673"/>
                    <a:pt x="20365" y="19636"/>
                    <a:pt x="19131" y="21600"/>
                  </a:cubicBezTo>
                  <a:cubicBezTo>
                    <a:pt x="12960" y="14728"/>
                    <a:pt x="6171" y="7855"/>
                    <a:pt x="0" y="0"/>
                  </a:cubicBezTo>
                  <a:cubicBezTo>
                    <a:pt x="1851" y="981"/>
                    <a:pt x="4320" y="981"/>
                    <a:pt x="6789" y="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1884;p21"/>
            <p:cNvSpPr/>
            <p:nvPr/>
          </p:nvSpPr>
          <p:spPr>
            <a:xfrm rot="19631232">
              <a:off x="286402" y="813234"/>
              <a:ext cx="9925" cy="1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3" y="21600"/>
                  </a:moveTo>
                  <a:cubicBezTo>
                    <a:pt x="7715" y="14612"/>
                    <a:pt x="3086" y="8259"/>
                    <a:pt x="0" y="1271"/>
                  </a:cubicBezTo>
                  <a:cubicBezTo>
                    <a:pt x="3086" y="636"/>
                    <a:pt x="6171" y="636"/>
                    <a:pt x="9257" y="0"/>
                  </a:cubicBezTo>
                  <a:cubicBezTo>
                    <a:pt x="13885" y="6353"/>
                    <a:pt x="16971" y="13342"/>
                    <a:pt x="21600" y="19694"/>
                  </a:cubicBezTo>
                  <a:cubicBezTo>
                    <a:pt x="18514" y="20329"/>
                    <a:pt x="15429" y="20965"/>
                    <a:pt x="12343" y="21600"/>
                  </a:cubicBezTo>
                  <a:close/>
                </a:path>
              </a:pathLst>
            </a:custGeom>
            <a:solidFill>
              <a:srgbClr val="5C5F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7" name="Google Shape;1885;p21"/>
            <p:cNvSpPr/>
            <p:nvPr/>
          </p:nvSpPr>
          <p:spPr>
            <a:xfrm rot="19631232">
              <a:off x="885998" y="393139"/>
              <a:ext cx="18420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4" y="21600"/>
                  </a:moveTo>
                  <a:cubicBezTo>
                    <a:pt x="654" y="16971"/>
                    <a:pt x="654" y="12343"/>
                    <a:pt x="0" y="7715"/>
                  </a:cubicBezTo>
                  <a:cubicBezTo>
                    <a:pt x="6546" y="4628"/>
                    <a:pt x="13091" y="3086"/>
                    <a:pt x="19637" y="0"/>
                  </a:cubicBezTo>
                  <a:cubicBezTo>
                    <a:pt x="20291" y="1542"/>
                    <a:pt x="20946" y="3086"/>
                    <a:pt x="21600" y="4628"/>
                  </a:cubicBezTo>
                  <a:cubicBezTo>
                    <a:pt x="15054" y="12343"/>
                    <a:pt x="7855" y="16971"/>
                    <a:pt x="654" y="21600"/>
                  </a:cubicBezTo>
                  <a:close/>
                </a:path>
              </a:pathLst>
            </a:custGeom>
            <a:solidFill>
              <a:srgbClr val="5C5F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8" name="Google Shape;1886;p21"/>
            <p:cNvSpPr/>
            <p:nvPr/>
          </p:nvSpPr>
          <p:spPr>
            <a:xfrm rot="19631232">
              <a:off x="762428" y="139313"/>
              <a:ext cx="9924" cy="20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171" y="7200"/>
                    <a:pt x="12342" y="14400"/>
                    <a:pt x="21600" y="21600"/>
                  </a:cubicBezTo>
                  <a:cubicBezTo>
                    <a:pt x="15429" y="14400"/>
                    <a:pt x="6171" y="7200"/>
                    <a:pt x="0" y="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9" name="Google Shape;1887;p21"/>
            <p:cNvSpPr/>
            <p:nvPr/>
          </p:nvSpPr>
          <p:spPr>
            <a:xfrm rot="19631232">
              <a:off x="883786" y="426499"/>
              <a:ext cx="13397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5892"/>
                    <a:pt x="21600" y="13747"/>
                    <a:pt x="20700" y="19637"/>
                  </a:cubicBezTo>
                  <a:cubicBezTo>
                    <a:pt x="13500" y="19637"/>
                    <a:pt x="6300" y="21600"/>
                    <a:pt x="0" y="21600"/>
                  </a:cubicBezTo>
                  <a:cubicBezTo>
                    <a:pt x="1800" y="17675"/>
                    <a:pt x="2700" y="13747"/>
                    <a:pt x="4500" y="7855"/>
                  </a:cubicBezTo>
                  <a:cubicBezTo>
                    <a:pt x="7200" y="5892"/>
                    <a:pt x="9000" y="5892"/>
                    <a:pt x="11700" y="3927"/>
                  </a:cubicBezTo>
                  <a:cubicBezTo>
                    <a:pt x="15300" y="1963"/>
                    <a:pt x="18000" y="0"/>
                    <a:pt x="21600" y="0"/>
                  </a:cubicBezTo>
                  <a:close/>
                </a:path>
              </a:pathLst>
            </a:custGeom>
            <a:solidFill>
              <a:srgbClr val="696F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0" name="Google Shape;1888;p21"/>
            <p:cNvSpPr/>
            <p:nvPr/>
          </p:nvSpPr>
          <p:spPr>
            <a:xfrm rot="19631232">
              <a:off x="860163" y="445773"/>
              <a:ext cx="18420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91" y="21600"/>
                  </a:moveTo>
                  <a:cubicBezTo>
                    <a:pt x="13745" y="21600"/>
                    <a:pt x="6546" y="21600"/>
                    <a:pt x="0" y="21600"/>
                  </a:cubicBezTo>
                  <a:cubicBezTo>
                    <a:pt x="6546" y="14400"/>
                    <a:pt x="13745" y="7200"/>
                    <a:pt x="20291" y="0"/>
                  </a:cubicBezTo>
                  <a:cubicBezTo>
                    <a:pt x="20291" y="0"/>
                    <a:pt x="21600" y="7200"/>
                    <a:pt x="21600" y="7200"/>
                  </a:cubicBezTo>
                  <a:cubicBezTo>
                    <a:pt x="20946" y="10802"/>
                    <a:pt x="20291" y="14400"/>
                    <a:pt x="20291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43" name="Google Shape;1889;p21"/>
            <p:cNvGrpSpPr/>
            <p:nvPr/>
          </p:nvGrpSpPr>
          <p:grpSpPr>
            <a:xfrm>
              <a:off x="775675" y="159326"/>
              <a:ext cx="15927" cy="17144"/>
              <a:chOff x="0" y="0"/>
              <a:chExt cx="15926" cy="17142"/>
            </a:xfrm>
          </p:grpSpPr>
          <p:sp>
            <p:nvSpPr>
              <p:cNvPr id="1041" name="خط"/>
              <p:cNvSpPr/>
              <p:nvPr/>
            </p:nvSpPr>
            <p:spPr>
              <a:xfrm rot="19631232">
                <a:off x="3001" y="1571"/>
                <a:ext cx="9924" cy="1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5397" y="6912"/>
                      <a:pt x="16197" y="13824"/>
                      <a:pt x="2160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42" name="خط"/>
              <p:cNvSpPr/>
              <p:nvPr/>
            </p:nvSpPr>
            <p:spPr>
              <a:xfrm rot="19631232">
                <a:off x="3001" y="1571"/>
                <a:ext cx="9924" cy="1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6197" y="13824"/>
                      <a:pt x="5397" y="6912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46" name="Google Shape;1890;p21"/>
            <p:cNvGrpSpPr/>
            <p:nvPr/>
          </p:nvGrpSpPr>
          <p:grpSpPr>
            <a:xfrm>
              <a:off x="752487" y="477176"/>
              <a:ext cx="13719" cy="13719"/>
              <a:chOff x="0" y="0"/>
              <a:chExt cx="13717" cy="13717"/>
            </a:xfrm>
          </p:grpSpPr>
          <p:sp>
            <p:nvSpPr>
              <p:cNvPr id="1044" name="خط"/>
              <p:cNvSpPr/>
              <p:nvPr/>
            </p:nvSpPr>
            <p:spPr>
              <a:xfrm rot="19631232">
                <a:off x="1897" y="1897"/>
                <a:ext cx="9924" cy="9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646" y="14397"/>
                      <a:pt x="13292" y="7203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45" name="خط"/>
              <p:cNvSpPr/>
              <p:nvPr/>
            </p:nvSpPr>
            <p:spPr>
              <a:xfrm rot="19631232">
                <a:off x="1897" y="1897"/>
                <a:ext cx="9924" cy="9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292" y="7203"/>
                      <a:pt x="6646" y="14397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47" name="Google Shape;1891;p21"/>
            <p:cNvSpPr/>
            <p:nvPr/>
          </p:nvSpPr>
          <p:spPr>
            <a:xfrm rot="19631232">
              <a:off x="873920" y="436246"/>
              <a:ext cx="11164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956"/>
                  </a:moveTo>
                  <a:cubicBezTo>
                    <a:pt x="7561" y="8639"/>
                    <a:pt x="14039" y="4317"/>
                    <a:pt x="21600" y="0"/>
                  </a:cubicBezTo>
                  <a:cubicBezTo>
                    <a:pt x="15120" y="8639"/>
                    <a:pt x="8640" y="12956"/>
                    <a:pt x="2160" y="21600"/>
                  </a:cubicBezTo>
                  <a:cubicBezTo>
                    <a:pt x="1079" y="21600"/>
                    <a:pt x="0" y="12956"/>
                    <a:pt x="0" y="12956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50" name="Google Shape;1892;p21"/>
            <p:cNvGrpSpPr/>
            <p:nvPr/>
          </p:nvGrpSpPr>
          <p:grpSpPr>
            <a:xfrm>
              <a:off x="753290" y="125124"/>
              <a:ext cx="13803" cy="13849"/>
              <a:chOff x="0" y="0"/>
              <a:chExt cx="13801" cy="13848"/>
            </a:xfrm>
          </p:grpSpPr>
          <p:sp>
            <p:nvSpPr>
              <p:cNvPr id="1048" name="خط"/>
              <p:cNvSpPr/>
              <p:nvPr/>
            </p:nvSpPr>
            <p:spPr>
              <a:xfrm rot="19631232">
                <a:off x="1939" y="1884"/>
                <a:ext cx="9924" cy="10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2956" y="14400"/>
                      <a:pt x="8639" y="720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49" name="خط"/>
              <p:cNvSpPr/>
              <p:nvPr/>
            </p:nvSpPr>
            <p:spPr>
              <a:xfrm rot="19631232">
                <a:off x="1939" y="1884"/>
                <a:ext cx="9924" cy="10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639" y="7200"/>
                      <a:pt x="12956" y="14400"/>
                      <a:pt x="2160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51" name="Google Shape;1893;p21"/>
            <p:cNvSpPr/>
            <p:nvPr/>
          </p:nvSpPr>
          <p:spPr>
            <a:xfrm rot="19631232">
              <a:off x="877106" y="441187"/>
              <a:ext cx="11164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4400"/>
                    <a:pt x="0" y="720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561" y="0"/>
                    <a:pt x="14039" y="0"/>
                    <a:pt x="21600" y="0"/>
                  </a:cubicBezTo>
                  <a:cubicBezTo>
                    <a:pt x="14039" y="7200"/>
                    <a:pt x="6480" y="14400"/>
                    <a:pt x="0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2" name="Google Shape;1894;p21"/>
            <p:cNvSpPr/>
            <p:nvPr/>
          </p:nvSpPr>
          <p:spPr>
            <a:xfrm rot="19631232">
              <a:off x="874360" y="437960"/>
              <a:ext cx="11165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039" y="21600"/>
                    <a:pt x="7559" y="21600"/>
                    <a:pt x="0" y="21600"/>
                  </a:cubicBezTo>
                  <a:cubicBezTo>
                    <a:pt x="0" y="16798"/>
                    <a:pt x="1079" y="14399"/>
                    <a:pt x="1079" y="12001"/>
                  </a:cubicBezTo>
                  <a:cubicBezTo>
                    <a:pt x="7559" y="7198"/>
                    <a:pt x="14039" y="4800"/>
                    <a:pt x="20519" y="0"/>
                  </a:cubicBezTo>
                  <a:cubicBezTo>
                    <a:pt x="21600" y="7198"/>
                    <a:pt x="21600" y="14399"/>
                    <a:pt x="21600" y="21600"/>
                  </a:cubicBezTo>
                  <a:close/>
                </a:path>
              </a:pathLst>
            </a:custGeom>
            <a:solidFill>
              <a:srgbClr val="696F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3" name="Google Shape;1895;p21"/>
            <p:cNvSpPr/>
            <p:nvPr/>
          </p:nvSpPr>
          <p:spPr>
            <a:xfrm rot="19631232">
              <a:off x="898125" y="383728"/>
              <a:ext cx="9925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342"/>
                  </a:moveTo>
                  <a:cubicBezTo>
                    <a:pt x="7201" y="9258"/>
                    <a:pt x="14399" y="6171"/>
                    <a:pt x="20159" y="0"/>
                  </a:cubicBezTo>
                  <a:cubicBezTo>
                    <a:pt x="20159" y="3084"/>
                    <a:pt x="21600" y="6171"/>
                    <a:pt x="21600" y="12342"/>
                  </a:cubicBezTo>
                  <a:cubicBezTo>
                    <a:pt x="15839" y="15429"/>
                    <a:pt x="10079" y="18513"/>
                    <a:pt x="4319" y="21600"/>
                  </a:cubicBezTo>
                  <a:cubicBezTo>
                    <a:pt x="2880" y="18513"/>
                    <a:pt x="1439" y="15429"/>
                    <a:pt x="0" y="12342"/>
                  </a:cubicBezTo>
                  <a:close/>
                </a:path>
              </a:pathLst>
            </a:custGeom>
            <a:solidFill>
              <a:srgbClr val="5C5F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4" name="Google Shape;1896;p21"/>
            <p:cNvSpPr/>
            <p:nvPr/>
          </p:nvSpPr>
          <p:spPr>
            <a:xfrm rot="19631232">
              <a:off x="279406" y="494845"/>
              <a:ext cx="9925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397" y="0"/>
                    <a:pt x="16197" y="0"/>
                    <a:pt x="216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6197" y="0"/>
                    <a:pt x="5397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5" name="Google Shape;1897;p21"/>
            <p:cNvSpPr/>
            <p:nvPr/>
          </p:nvSpPr>
          <p:spPr>
            <a:xfrm rot="19631232">
              <a:off x="725262" y="646090"/>
              <a:ext cx="9924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0794"/>
                    <a:pt x="7197" y="0"/>
                    <a:pt x="7197" y="0"/>
                  </a:cubicBezTo>
                  <a:cubicBezTo>
                    <a:pt x="14403" y="10794"/>
                    <a:pt x="14403" y="10794"/>
                    <a:pt x="21600" y="21600"/>
                  </a:cubicBezTo>
                  <a:cubicBezTo>
                    <a:pt x="14403" y="10794"/>
                    <a:pt x="7197" y="216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6" name="Google Shape;1898;p21"/>
            <p:cNvSpPr/>
            <p:nvPr/>
          </p:nvSpPr>
          <p:spPr>
            <a:xfrm rot="19631232">
              <a:off x="700805" y="587044"/>
              <a:ext cx="9925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38" fill="norm" stroke="1" extrusionOk="0">
                  <a:moveTo>
                    <a:pt x="21600" y="10800"/>
                  </a:moveTo>
                  <a:cubicBezTo>
                    <a:pt x="16197" y="16203"/>
                    <a:pt x="10800" y="21600"/>
                    <a:pt x="10800" y="16203"/>
                  </a:cubicBezTo>
                  <a:cubicBezTo>
                    <a:pt x="5397" y="16203"/>
                    <a:pt x="5397" y="10800"/>
                    <a:pt x="0" y="5403"/>
                  </a:cubicBezTo>
                  <a:cubicBezTo>
                    <a:pt x="5397" y="0"/>
                    <a:pt x="5397" y="0"/>
                    <a:pt x="10800" y="0"/>
                  </a:cubicBezTo>
                  <a:cubicBezTo>
                    <a:pt x="16197" y="5403"/>
                    <a:pt x="16197" y="10800"/>
                    <a:pt x="21600" y="108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59" name="Google Shape;1899;p21"/>
            <p:cNvGrpSpPr/>
            <p:nvPr/>
          </p:nvGrpSpPr>
          <p:grpSpPr>
            <a:xfrm>
              <a:off x="956456" y="332039"/>
              <a:ext cx="5378" cy="8341"/>
              <a:chOff x="0" y="0"/>
              <a:chExt cx="5377" cy="8340"/>
            </a:xfrm>
          </p:grpSpPr>
          <p:sp>
            <p:nvSpPr>
              <p:cNvPr id="1057" name="خط"/>
              <p:cNvSpPr/>
              <p:nvPr/>
            </p:nvSpPr>
            <p:spPr>
              <a:xfrm flipH="1" flipV="1">
                <a:off x="-1" y="0"/>
                <a:ext cx="5379" cy="834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8" name="خط"/>
              <p:cNvSpPr/>
              <p:nvPr/>
            </p:nvSpPr>
            <p:spPr>
              <a:xfrm>
                <a:off x="-1" y="0"/>
                <a:ext cx="5379" cy="834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62" name="Google Shape;1900;p21"/>
            <p:cNvGrpSpPr/>
            <p:nvPr/>
          </p:nvGrpSpPr>
          <p:grpSpPr>
            <a:xfrm>
              <a:off x="881459" y="424333"/>
              <a:ext cx="13719" cy="13718"/>
              <a:chOff x="0" y="0"/>
              <a:chExt cx="13717" cy="13717"/>
            </a:xfrm>
          </p:grpSpPr>
          <p:sp>
            <p:nvSpPr>
              <p:cNvPr id="1060" name="خط"/>
              <p:cNvSpPr/>
              <p:nvPr/>
            </p:nvSpPr>
            <p:spPr>
              <a:xfrm rot="19631232">
                <a:off x="1897" y="1897"/>
                <a:ext cx="9924" cy="9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501" y="10794"/>
                      <a:pt x="8099" y="10794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61" name="خط"/>
              <p:cNvSpPr/>
              <p:nvPr/>
            </p:nvSpPr>
            <p:spPr>
              <a:xfrm rot="19631232">
                <a:off x="1897" y="1897"/>
                <a:ext cx="9924" cy="9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8099" y="10794"/>
                      <a:pt x="13501" y="10794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63" name="Google Shape;1901;p21"/>
            <p:cNvSpPr/>
            <p:nvPr/>
          </p:nvSpPr>
          <p:spPr>
            <a:xfrm rot="19631232">
              <a:off x="908401" y="397090"/>
              <a:ext cx="9924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4322"/>
                    <a:pt x="21600" y="12961"/>
                    <a:pt x="21600" y="17278"/>
                  </a:cubicBezTo>
                  <a:cubicBezTo>
                    <a:pt x="16200" y="17278"/>
                    <a:pt x="10800" y="21600"/>
                    <a:pt x="5400" y="21600"/>
                  </a:cubicBezTo>
                  <a:cubicBezTo>
                    <a:pt x="5400" y="21600"/>
                    <a:pt x="0" y="12961"/>
                    <a:pt x="0" y="12961"/>
                  </a:cubicBezTo>
                  <a:cubicBezTo>
                    <a:pt x="8099" y="8639"/>
                    <a:pt x="16200" y="4322"/>
                    <a:pt x="21600" y="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66" name="Google Shape;1902;p21"/>
            <p:cNvGrpSpPr/>
            <p:nvPr/>
          </p:nvGrpSpPr>
          <p:grpSpPr>
            <a:xfrm>
              <a:off x="775195" y="146736"/>
              <a:ext cx="13719" cy="13719"/>
              <a:chOff x="0" y="0"/>
              <a:chExt cx="13717" cy="13717"/>
            </a:xfrm>
          </p:grpSpPr>
          <p:sp>
            <p:nvSpPr>
              <p:cNvPr id="1064" name="خط"/>
              <p:cNvSpPr/>
              <p:nvPr/>
            </p:nvSpPr>
            <p:spPr>
              <a:xfrm rot="19631232">
                <a:off x="1897" y="1897"/>
                <a:ext cx="9924" cy="9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397" y="15429"/>
                      <a:pt x="7203" y="6171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65" name="خط"/>
              <p:cNvSpPr/>
              <p:nvPr/>
            </p:nvSpPr>
            <p:spPr>
              <a:xfrm rot="19631232">
                <a:off x="1897" y="1897"/>
                <a:ext cx="9924" cy="9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203" y="6171"/>
                      <a:pt x="14397" y="15429"/>
                      <a:pt x="2160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67" name="Google Shape;1903;p21"/>
            <p:cNvSpPr/>
            <p:nvPr/>
          </p:nvSpPr>
          <p:spPr>
            <a:xfrm rot="19631232">
              <a:off x="765023" y="136095"/>
              <a:ext cx="9924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403" y="13501"/>
                    <a:pt x="7197" y="8099"/>
                    <a:pt x="0" y="0"/>
                  </a:cubicBezTo>
                  <a:cubicBezTo>
                    <a:pt x="7197" y="8099"/>
                    <a:pt x="14403" y="16200"/>
                    <a:pt x="21600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68" name="Google Shape;1904;p21"/>
            <p:cNvSpPr/>
            <p:nvPr/>
          </p:nvSpPr>
          <p:spPr>
            <a:xfrm rot="19631232">
              <a:off x="512753" y="314007"/>
              <a:ext cx="171960" cy="15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221" fill="norm" stroke="1" extrusionOk="0">
                  <a:moveTo>
                    <a:pt x="75" y="4635"/>
                  </a:moveTo>
                  <a:cubicBezTo>
                    <a:pt x="2165" y="3864"/>
                    <a:pt x="4256" y="3015"/>
                    <a:pt x="6416" y="2244"/>
                  </a:cubicBezTo>
                  <a:cubicBezTo>
                    <a:pt x="8785" y="1627"/>
                    <a:pt x="11154" y="1010"/>
                    <a:pt x="13523" y="315"/>
                  </a:cubicBezTo>
                  <a:cubicBezTo>
                    <a:pt x="16101" y="-379"/>
                    <a:pt x="17076" y="-70"/>
                    <a:pt x="17912" y="2707"/>
                  </a:cubicBezTo>
                  <a:cubicBezTo>
                    <a:pt x="19167" y="6641"/>
                    <a:pt x="20142" y="10575"/>
                    <a:pt x="21257" y="14510"/>
                  </a:cubicBezTo>
                  <a:cubicBezTo>
                    <a:pt x="21466" y="15281"/>
                    <a:pt x="21466" y="16207"/>
                    <a:pt x="21466" y="16515"/>
                  </a:cubicBezTo>
                  <a:cubicBezTo>
                    <a:pt x="17146" y="17904"/>
                    <a:pt x="13105" y="19292"/>
                    <a:pt x="8994" y="20604"/>
                  </a:cubicBezTo>
                  <a:cubicBezTo>
                    <a:pt x="7879" y="20835"/>
                    <a:pt x="6764" y="21221"/>
                    <a:pt x="5649" y="21221"/>
                  </a:cubicBezTo>
                  <a:cubicBezTo>
                    <a:pt x="4674" y="21221"/>
                    <a:pt x="4465" y="20604"/>
                    <a:pt x="5231" y="19755"/>
                  </a:cubicBezTo>
                  <a:cubicBezTo>
                    <a:pt x="5580" y="19678"/>
                    <a:pt x="5998" y="19601"/>
                    <a:pt x="6346" y="19524"/>
                  </a:cubicBezTo>
                  <a:cubicBezTo>
                    <a:pt x="6346" y="19447"/>
                    <a:pt x="6346" y="19370"/>
                    <a:pt x="6346" y="19292"/>
                  </a:cubicBezTo>
                  <a:cubicBezTo>
                    <a:pt x="5998" y="19292"/>
                    <a:pt x="5580" y="19215"/>
                    <a:pt x="5231" y="19215"/>
                  </a:cubicBezTo>
                  <a:cubicBezTo>
                    <a:pt x="5022" y="19138"/>
                    <a:pt x="4883" y="19061"/>
                    <a:pt x="4674" y="18984"/>
                  </a:cubicBezTo>
                  <a:cubicBezTo>
                    <a:pt x="3768" y="16747"/>
                    <a:pt x="2792" y="14587"/>
                    <a:pt x="1887" y="12350"/>
                  </a:cubicBezTo>
                  <a:cubicBezTo>
                    <a:pt x="1817" y="12195"/>
                    <a:pt x="1956" y="11964"/>
                    <a:pt x="2026" y="11732"/>
                  </a:cubicBezTo>
                  <a:cubicBezTo>
                    <a:pt x="2305" y="9495"/>
                    <a:pt x="1887" y="7567"/>
                    <a:pt x="145" y="6101"/>
                  </a:cubicBezTo>
                  <a:cubicBezTo>
                    <a:pt x="-134" y="5870"/>
                    <a:pt x="75" y="5098"/>
                    <a:pt x="75" y="4635"/>
                  </a:cubicBezTo>
                  <a:close/>
                  <a:moveTo>
                    <a:pt x="17912" y="15821"/>
                  </a:moveTo>
                  <a:cubicBezTo>
                    <a:pt x="18191" y="15590"/>
                    <a:pt x="18749" y="15358"/>
                    <a:pt x="18749" y="15204"/>
                  </a:cubicBezTo>
                  <a:cubicBezTo>
                    <a:pt x="18609" y="14355"/>
                    <a:pt x="18331" y="13507"/>
                    <a:pt x="18121" y="12581"/>
                  </a:cubicBezTo>
                  <a:cubicBezTo>
                    <a:pt x="17146" y="8955"/>
                    <a:pt x="16101" y="5252"/>
                    <a:pt x="15125" y="1550"/>
                  </a:cubicBezTo>
                  <a:cubicBezTo>
                    <a:pt x="11642" y="2707"/>
                    <a:pt x="8645" y="3710"/>
                    <a:pt x="5649" y="4712"/>
                  </a:cubicBezTo>
                  <a:cubicBezTo>
                    <a:pt x="4952" y="4944"/>
                    <a:pt x="4256" y="5175"/>
                    <a:pt x="3350" y="5484"/>
                  </a:cubicBezTo>
                  <a:cubicBezTo>
                    <a:pt x="3768" y="6487"/>
                    <a:pt x="4047" y="7181"/>
                    <a:pt x="4395" y="7952"/>
                  </a:cubicBezTo>
                  <a:cubicBezTo>
                    <a:pt x="5231" y="11655"/>
                    <a:pt x="6067" y="15435"/>
                    <a:pt x="6973" y="19292"/>
                  </a:cubicBezTo>
                  <a:cubicBezTo>
                    <a:pt x="10666" y="18058"/>
                    <a:pt x="14289" y="16978"/>
                    <a:pt x="17912" y="15821"/>
                  </a:cubicBezTo>
                  <a:close/>
                </a:path>
              </a:pathLst>
            </a:custGeom>
            <a:solidFill>
              <a:srgbClr val="1312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69" name="Google Shape;1905;p21"/>
            <p:cNvSpPr/>
            <p:nvPr/>
          </p:nvSpPr>
          <p:spPr>
            <a:xfrm rot="19631232">
              <a:off x="432126" y="230801"/>
              <a:ext cx="323179" cy="7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9" fill="norm" stroke="1" extrusionOk="0">
                  <a:moveTo>
                    <a:pt x="1306" y="14194"/>
                  </a:moveTo>
                  <a:cubicBezTo>
                    <a:pt x="1530" y="13577"/>
                    <a:pt x="1753" y="12960"/>
                    <a:pt x="1977" y="12343"/>
                  </a:cubicBezTo>
                  <a:cubicBezTo>
                    <a:pt x="3581" y="10029"/>
                    <a:pt x="5223" y="9566"/>
                    <a:pt x="6902" y="11417"/>
                  </a:cubicBezTo>
                  <a:cubicBezTo>
                    <a:pt x="6902" y="11417"/>
                    <a:pt x="6939" y="11417"/>
                    <a:pt x="6976" y="11263"/>
                  </a:cubicBezTo>
                  <a:cubicBezTo>
                    <a:pt x="8543" y="3703"/>
                    <a:pt x="8543" y="3703"/>
                    <a:pt x="10669" y="7714"/>
                  </a:cubicBezTo>
                  <a:cubicBezTo>
                    <a:pt x="11229" y="8794"/>
                    <a:pt x="11602" y="8949"/>
                    <a:pt x="11975" y="6326"/>
                  </a:cubicBezTo>
                  <a:cubicBezTo>
                    <a:pt x="12497" y="2314"/>
                    <a:pt x="13393" y="2006"/>
                    <a:pt x="14325" y="3394"/>
                  </a:cubicBezTo>
                  <a:cubicBezTo>
                    <a:pt x="15183" y="4629"/>
                    <a:pt x="15930" y="4783"/>
                    <a:pt x="16601" y="1543"/>
                  </a:cubicBezTo>
                  <a:cubicBezTo>
                    <a:pt x="16788" y="617"/>
                    <a:pt x="17123" y="0"/>
                    <a:pt x="17384" y="0"/>
                  </a:cubicBezTo>
                  <a:cubicBezTo>
                    <a:pt x="18690" y="309"/>
                    <a:pt x="19996" y="772"/>
                    <a:pt x="21600" y="1234"/>
                  </a:cubicBezTo>
                  <a:cubicBezTo>
                    <a:pt x="20593" y="4474"/>
                    <a:pt x="19772" y="4783"/>
                    <a:pt x="18877" y="3857"/>
                  </a:cubicBezTo>
                  <a:cubicBezTo>
                    <a:pt x="18541" y="3548"/>
                    <a:pt x="17981" y="2932"/>
                    <a:pt x="17869" y="3703"/>
                  </a:cubicBezTo>
                  <a:cubicBezTo>
                    <a:pt x="16862" y="8794"/>
                    <a:pt x="15556" y="6943"/>
                    <a:pt x="14325" y="6480"/>
                  </a:cubicBezTo>
                  <a:cubicBezTo>
                    <a:pt x="14027" y="6326"/>
                    <a:pt x="13542" y="6789"/>
                    <a:pt x="13393" y="7714"/>
                  </a:cubicBezTo>
                  <a:cubicBezTo>
                    <a:pt x="12684" y="12960"/>
                    <a:pt x="11714" y="12651"/>
                    <a:pt x="10595" y="10800"/>
                  </a:cubicBezTo>
                  <a:cubicBezTo>
                    <a:pt x="10147" y="10029"/>
                    <a:pt x="9699" y="9257"/>
                    <a:pt x="9103" y="8331"/>
                  </a:cubicBezTo>
                  <a:cubicBezTo>
                    <a:pt x="8356" y="15737"/>
                    <a:pt x="7013" y="15274"/>
                    <a:pt x="5447" y="13423"/>
                  </a:cubicBezTo>
                  <a:cubicBezTo>
                    <a:pt x="4551" y="12343"/>
                    <a:pt x="3544" y="12497"/>
                    <a:pt x="2835" y="16046"/>
                  </a:cubicBezTo>
                  <a:cubicBezTo>
                    <a:pt x="1977" y="17743"/>
                    <a:pt x="1231" y="21600"/>
                    <a:pt x="0" y="18206"/>
                  </a:cubicBezTo>
                  <a:cubicBezTo>
                    <a:pt x="448" y="16817"/>
                    <a:pt x="895" y="15429"/>
                    <a:pt x="1306" y="14194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0" name="Google Shape;1906;p21"/>
            <p:cNvSpPr/>
            <p:nvPr/>
          </p:nvSpPr>
          <p:spPr>
            <a:xfrm rot="19631232">
              <a:off x="605015" y="383261"/>
              <a:ext cx="313690" cy="84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67" fill="norm" stroke="1" extrusionOk="0">
                  <a:moveTo>
                    <a:pt x="7341" y="13548"/>
                  </a:moveTo>
                  <a:cubicBezTo>
                    <a:pt x="6572" y="13916"/>
                    <a:pt x="5727" y="14898"/>
                    <a:pt x="5035" y="14407"/>
                  </a:cubicBezTo>
                  <a:cubicBezTo>
                    <a:pt x="3920" y="13548"/>
                    <a:pt x="3152" y="14162"/>
                    <a:pt x="2537" y="17230"/>
                  </a:cubicBezTo>
                  <a:cubicBezTo>
                    <a:pt x="1691" y="18457"/>
                    <a:pt x="846" y="19439"/>
                    <a:pt x="0" y="17353"/>
                  </a:cubicBezTo>
                  <a:cubicBezTo>
                    <a:pt x="846" y="15512"/>
                    <a:pt x="1653" y="13671"/>
                    <a:pt x="2460" y="11953"/>
                  </a:cubicBezTo>
                  <a:cubicBezTo>
                    <a:pt x="3497" y="12075"/>
                    <a:pt x="4535" y="12198"/>
                    <a:pt x="5535" y="12321"/>
                  </a:cubicBezTo>
                  <a:cubicBezTo>
                    <a:pt x="5611" y="12321"/>
                    <a:pt x="5727" y="12321"/>
                    <a:pt x="5765" y="12321"/>
                  </a:cubicBezTo>
                  <a:cubicBezTo>
                    <a:pt x="6534" y="7166"/>
                    <a:pt x="7687" y="6921"/>
                    <a:pt x="9109" y="9375"/>
                  </a:cubicBezTo>
                  <a:cubicBezTo>
                    <a:pt x="9339" y="9744"/>
                    <a:pt x="9685" y="9375"/>
                    <a:pt x="9954" y="9130"/>
                  </a:cubicBezTo>
                  <a:cubicBezTo>
                    <a:pt x="10838" y="8516"/>
                    <a:pt x="11722" y="7903"/>
                    <a:pt x="12606" y="7166"/>
                  </a:cubicBezTo>
                  <a:cubicBezTo>
                    <a:pt x="12799" y="7044"/>
                    <a:pt x="13029" y="6553"/>
                    <a:pt x="13183" y="6184"/>
                  </a:cubicBezTo>
                  <a:cubicBezTo>
                    <a:pt x="13337" y="5816"/>
                    <a:pt x="13452" y="5080"/>
                    <a:pt x="13606" y="4957"/>
                  </a:cubicBezTo>
                  <a:cubicBezTo>
                    <a:pt x="15066" y="4712"/>
                    <a:pt x="16219" y="171"/>
                    <a:pt x="17833" y="2135"/>
                  </a:cubicBezTo>
                  <a:cubicBezTo>
                    <a:pt x="17987" y="2380"/>
                    <a:pt x="18295" y="2380"/>
                    <a:pt x="18372" y="2012"/>
                  </a:cubicBezTo>
                  <a:cubicBezTo>
                    <a:pt x="19525" y="-2161"/>
                    <a:pt x="20524" y="1275"/>
                    <a:pt x="21600" y="2380"/>
                  </a:cubicBezTo>
                  <a:cubicBezTo>
                    <a:pt x="21562" y="2871"/>
                    <a:pt x="21523" y="3239"/>
                    <a:pt x="21523" y="3239"/>
                  </a:cubicBezTo>
                  <a:cubicBezTo>
                    <a:pt x="20178" y="3607"/>
                    <a:pt x="18833" y="3607"/>
                    <a:pt x="17526" y="4344"/>
                  </a:cubicBezTo>
                  <a:cubicBezTo>
                    <a:pt x="16488" y="4957"/>
                    <a:pt x="15489" y="6430"/>
                    <a:pt x="14490" y="7535"/>
                  </a:cubicBezTo>
                  <a:cubicBezTo>
                    <a:pt x="14221" y="7903"/>
                    <a:pt x="13952" y="9007"/>
                    <a:pt x="13721" y="9007"/>
                  </a:cubicBezTo>
                  <a:cubicBezTo>
                    <a:pt x="12414" y="8639"/>
                    <a:pt x="11338" y="10725"/>
                    <a:pt x="10185" y="11707"/>
                  </a:cubicBezTo>
                  <a:cubicBezTo>
                    <a:pt x="9455" y="12321"/>
                    <a:pt x="8609" y="11339"/>
                    <a:pt x="7687" y="10971"/>
                  </a:cubicBezTo>
                  <a:cubicBezTo>
                    <a:pt x="7572" y="11584"/>
                    <a:pt x="7456" y="12566"/>
                    <a:pt x="7341" y="13548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1" name="Google Shape;1907;p21"/>
            <p:cNvSpPr/>
            <p:nvPr/>
          </p:nvSpPr>
          <p:spPr>
            <a:xfrm rot="19631232">
              <a:off x="566923" y="354719"/>
              <a:ext cx="294712" cy="88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5" fill="norm" stroke="1" extrusionOk="0">
                  <a:moveTo>
                    <a:pt x="0" y="19318"/>
                  </a:moveTo>
                  <a:cubicBezTo>
                    <a:pt x="0" y="18785"/>
                    <a:pt x="0" y="18385"/>
                    <a:pt x="0" y="17852"/>
                  </a:cubicBezTo>
                  <a:cubicBezTo>
                    <a:pt x="450" y="17852"/>
                    <a:pt x="941" y="17452"/>
                    <a:pt x="1309" y="17985"/>
                  </a:cubicBezTo>
                  <a:cubicBezTo>
                    <a:pt x="2373" y="19585"/>
                    <a:pt x="3109" y="18252"/>
                    <a:pt x="3723" y="15452"/>
                  </a:cubicBezTo>
                  <a:cubicBezTo>
                    <a:pt x="4786" y="12918"/>
                    <a:pt x="5768" y="10385"/>
                    <a:pt x="7159" y="13718"/>
                  </a:cubicBezTo>
                  <a:cubicBezTo>
                    <a:pt x="7405" y="14252"/>
                    <a:pt x="8059" y="13585"/>
                    <a:pt x="8386" y="12918"/>
                  </a:cubicBezTo>
                  <a:cubicBezTo>
                    <a:pt x="9573" y="10518"/>
                    <a:pt x="10800" y="9318"/>
                    <a:pt x="12150" y="10252"/>
                  </a:cubicBezTo>
                  <a:cubicBezTo>
                    <a:pt x="12927" y="10785"/>
                    <a:pt x="13418" y="9985"/>
                    <a:pt x="13786" y="7718"/>
                  </a:cubicBezTo>
                  <a:cubicBezTo>
                    <a:pt x="14195" y="5185"/>
                    <a:pt x="14932" y="4918"/>
                    <a:pt x="15709" y="4118"/>
                  </a:cubicBezTo>
                  <a:cubicBezTo>
                    <a:pt x="17141" y="2652"/>
                    <a:pt x="18736" y="3985"/>
                    <a:pt x="20005" y="518"/>
                  </a:cubicBezTo>
                  <a:cubicBezTo>
                    <a:pt x="20332" y="-415"/>
                    <a:pt x="21027" y="118"/>
                    <a:pt x="21600" y="518"/>
                  </a:cubicBezTo>
                  <a:cubicBezTo>
                    <a:pt x="20823" y="3718"/>
                    <a:pt x="20005" y="5052"/>
                    <a:pt x="18736" y="5452"/>
                  </a:cubicBezTo>
                  <a:cubicBezTo>
                    <a:pt x="17427" y="5852"/>
                    <a:pt x="15832" y="5318"/>
                    <a:pt x="14850" y="10518"/>
                  </a:cubicBezTo>
                  <a:cubicBezTo>
                    <a:pt x="14564" y="12118"/>
                    <a:pt x="13377" y="12785"/>
                    <a:pt x="12641" y="12652"/>
                  </a:cubicBezTo>
                  <a:cubicBezTo>
                    <a:pt x="11536" y="12385"/>
                    <a:pt x="10677" y="13318"/>
                    <a:pt x="9695" y="14652"/>
                  </a:cubicBezTo>
                  <a:cubicBezTo>
                    <a:pt x="8795" y="15852"/>
                    <a:pt x="7732" y="15852"/>
                    <a:pt x="6750" y="16252"/>
                  </a:cubicBezTo>
                  <a:cubicBezTo>
                    <a:pt x="6423" y="16385"/>
                    <a:pt x="6055" y="16385"/>
                    <a:pt x="5727" y="16385"/>
                  </a:cubicBezTo>
                  <a:cubicBezTo>
                    <a:pt x="5523" y="16918"/>
                    <a:pt x="5318" y="17585"/>
                    <a:pt x="5114" y="18118"/>
                  </a:cubicBezTo>
                  <a:cubicBezTo>
                    <a:pt x="5114" y="18118"/>
                    <a:pt x="5032" y="18385"/>
                    <a:pt x="5032" y="18385"/>
                  </a:cubicBezTo>
                  <a:cubicBezTo>
                    <a:pt x="4582" y="19318"/>
                    <a:pt x="4173" y="20252"/>
                    <a:pt x="3723" y="21185"/>
                  </a:cubicBezTo>
                  <a:cubicBezTo>
                    <a:pt x="2455" y="20385"/>
                    <a:pt x="1227" y="19852"/>
                    <a:pt x="0" y="19318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2" name="Google Shape;1908;p21"/>
            <p:cNvSpPr/>
            <p:nvPr/>
          </p:nvSpPr>
          <p:spPr>
            <a:xfrm rot="19631232">
              <a:off x="662348" y="273672"/>
              <a:ext cx="155729" cy="48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99" fill="norm" stroke="1" extrusionOk="0">
                  <a:moveTo>
                    <a:pt x="8671" y="11485"/>
                  </a:moveTo>
                  <a:cubicBezTo>
                    <a:pt x="9987" y="2758"/>
                    <a:pt x="12077" y="2758"/>
                    <a:pt x="14555" y="3849"/>
                  </a:cubicBezTo>
                  <a:cubicBezTo>
                    <a:pt x="15561" y="4285"/>
                    <a:pt x="16723" y="2103"/>
                    <a:pt x="17806" y="1230"/>
                  </a:cubicBezTo>
                  <a:cubicBezTo>
                    <a:pt x="19045" y="358"/>
                    <a:pt x="20284" y="-297"/>
                    <a:pt x="21600" y="139"/>
                  </a:cubicBezTo>
                  <a:cubicBezTo>
                    <a:pt x="19819" y="5158"/>
                    <a:pt x="18194" y="10176"/>
                    <a:pt x="15406" y="8212"/>
                  </a:cubicBezTo>
                  <a:cubicBezTo>
                    <a:pt x="14013" y="7121"/>
                    <a:pt x="12774" y="7994"/>
                    <a:pt x="11536" y="11921"/>
                  </a:cubicBezTo>
                  <a:cubicBezTo>
                    <a:pt x="10839" y="14103"/>
                    <a:pt x="8981" y="13885"/>
                    <a:pt x="7665" y="13885"/>
                  </a:cubicBezTo>
                  <a:cubicBezTo>
                    <a:pt x="6890" y="13885"/>
                    <a:pt x="6039" y="12357"/>
                    <a:pt x="5110" y="11485"/>
                  </a:cubicBezTo>
                  <a:cubicBezTo>
                    <a:pt x="4026" y="17376"/>
                    <a:pt x="2477" y="21303"/>
                    <a:pt x="0" y="16939"/>
                  </a:cubicBezTo>
                  <a:cubicBezTo>
                    <a:pt x="2013" y="6685"/>
                    <a:pt x="4645" y="2103"/>
                    <a:pt x="8671" y="11485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3" name="Google Shape;1909;p21"/>
            <p:cNvSpPr/>
            <p:nvPr/>
          </p:nvSpPr>
          <p:spPr>
            <a:xfrm rot="19631232">
              <a:off x="626915" y="247469"/>
              <a:ext cx="164102" cy="3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30" fill="norm" stroke="1" extrusionOk="0">
                  <a:moveTo>
                    <a:pt x="15208" y="5049"/>
                  </a:moveTo>
                  <a:cubicBezTo>
                    <a:pt x="13739" y="15148"/>
                    <a:pt x="11682" y="16551"/>
                    <a:pt x="9037" y="13745"/>
                  </a:cubicBezTo>
                  <a:cubicBezTo>
                    <a:pt x="8229" y="12904"/>
                    <a:pt x="7053" y="14587"/>
                    <a:pt x="6245" y="16551"/>
                  </a:cubicBezTo>
                  <a:cubicBezTo>
                    <a:pt x="4041" y="21600"/>
                    <a:pt x="2204" y="21320"/>
                    <a:pt x="0" y="13465"/>
                  </a:cubicBezTo>
                  <a:cubicBezTo>
                    <a:pt x="1029" y="13465"/>
                    <a:pt x="1690" y="13465"/>
                    <a:pt x="2351" y="13465"/>
                  </a:cubicBezTo>
                  <a:cubicBezTo>
                    <a:pt x="2792" y="13465"/>
                    <a:pt x="3380" y="14026"/>
                    <a:pt x="3600" y="13184"/>
                  </a:cubicBezTo>
                  <a:cubicBezTo>
                    <a:pt x="5584" y="6452"/>
                    <a:pt x="7788" y="7294"/>
                    <a:pt x="10139" y="8696"/>
                  </a:cubicBezTo>
                  <a:cubicBezTo>
                    <a:pt x="10653" y="8977"/>
                    <a:pt x="11388" y="7013"/>
                    <a:pt x="11902" y="5610"/>
                  </a:cubicBezTo>
                  <a:cubicBezTo>
                    <a:pt x="12637" y="3927"/>
                    <a:pt x="13298" y="0"/>
                    <a:pt x="13959" y="0"/>
                  </a:cubicBezTo>
                  <a:cubicBezTo>
                    <a:pt x="16384" y="280"/>
                    <a:pt x="18882" y="1964"/>
                    <a:pt x="21600" y="3086"/>
                  </a:cubicBezTo>
                  <a:cubicBezTo>
                    <a:pt x="19543" y="12062"/>
                    <a:pt x="17486" y="8696"/>
                    <a:pt x="15208" y="5049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4" name="Google Shape;1910;p21"/>
            <p:cNvSpPr/>
            <p:nvPr/>
          </p:nvSpPr>
          <p:spPr>
            <a:xfrm rot="19631232">
              <a:off x="601175" y="230453"/>
              <a:ext cx="145124" cy="36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0" fill="norm" stroke="1" extrusionOk="0">
                  <a:moveTo>
                    <a:pt x="0" y="15525"/>
                  </a:moveTo>
                  <a:cubicBezTo>
                    <a:pt x="2409" y="7352"/>
                    <a:pt x="5068" y="930"/>
                    <a:pt x="7809" y="4433"/>
                  </a:cubicBezTo>
                  <a:cubicBezTo>
                    <a:pt x="11215" y="8811"/>
                    <a:pt x="13874" y="5601"/>
                    <a:pt x="16865" y="930"/>
                  </a:cubicBezTo>
                  <a:cubicBezTo>
                    <a:pt x="18194" y="-1113"/>
                    <a:pt x="20021" y="638"/>
                    <a:pt x="21600" y="2098"/>
                  </a:cubicBezTo>
                  <a:cubicBezTo>
                    <a:pt x="16948" y="5017"/>
                    <a:pt x="13043" y="20195"/>
                    <a:pt x="7726" y="10563"/>
                  </a:cubicBezTo>
                  <a:cubicBezTo>
                    <a:pt x="6978" y="9103"/>
                    <a:pt x="5234" y="12314"/>
                    <a:pt x="4403" y="15233"/>
                  </a:cubicBezTo>
                  <a:cubicBezTo>
                    <a:pt x="2908" y="20487"/>
                    <a:pt x="1662" y="20195"/>
                    <a:pt x="0" y="15525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5" name="Google Shape;1911;p21"/>
            <p:cNvSpPr/>
            <p:nvPr/>
          </p:nvSpPr>
          <p:spPr>
            <a:xfrm rot="19631232">
              <a:off x="586388" y="456020"/>
              <a:ext cx="58050" cy="43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41" fill="norm" stroke="1" extrusionOk="0">
                  <a:moveTo>
                    <a:pt x="21600" y="13629"/>
                  </a:moveTo>
                  <a:cubicBezTo>
                    <a:pt x="18485" y="19029"/>
                    <a:pt x="14954" y="21600"/>
                    <a:pt x="9346" y="18514"/>
                  </a:cubicBezTo>
                  <a:cubicBezTo>
                    <a:pt x="7477" y="17486"/>
                    <a:pt x="4985" y="18257"/>
                    <a:pt x="2700" y="18257"/>
                  </a:cubicBezTo>
                  <a:cubicBezTo>
                    <a:pt x="1869" y="16200"/>
                    <a:pt x="1039" y="13886"/>
                    <a:pt x="208" y="11829"/>
                  </a:cubicBezTo>
                  <a:cubicBezTo>
                    <a:pt x="208" y="9771"/>
                    <a:pt x="0" y="7714"/>
                    <a:pt x="0" y="5657"/>
                  </a:cubicBezTo>
                  <a:cubicBezTo>
                    <a:pt x="1662" y="3857"/>
                    <a:pt x="3323" y="1800"/>
                    <a:pt x="4985" y="0"/>
                  </a:cubicBezTo>
                  <a:cubicBezTo>
                    <a:pt x="5608" y="257"/>
                    <a:pt x="6023" y="514"/>
                    <a:pt x="6646" y="772"/>
                  </a:cubicBezTo>
                  <a:cubicBezTo>
                    <a:pt x="6646" y="1286"/>
                    <a:pt x="6646" y="2057"/>
                    <a:pt x="6646" y="2571"/>
                  </a:cubicBezTo>
                  <a:cubicBezTo>
                    <a:pt x="4361" y="5400"/>
                    <a:pt x="4985" y="7457"/>
                    <a:pt x="7892" y="7457"/>
                  </a:cubicBezTo>
                  <a:cubicBezTo>
                    <a:pt x="11215" y="7457"/>
                    <a:pt x="14538" y="6171"/>
                    <a:pt x="17862" y="5400"/>
                  </a:cubicBezTo>
                  <a:cubicBezTo>
                    <a:pt x="19108" y="8229"/>
                    <a:pt x="20354" y="10800"/>
                    <a:pt x="21600" y="13629"/>
                  </a:cubicBezTo>
                  <a:close/>
                </a:path>
              </a:pathLst>
            </a:custGeom>
            <a:solidFill>
              <a:srgbClr val="CBCD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6" name="Google Shape;1912;p21"/>
            <p:cNvSpPr/>
            <p:nvPr/>
          </p:nvSpPr>
          <p:spPr>
            <a:xfrm rot="19631232">
              <a:off x="654791" y="463279"/>
              <a:ext cx="45771" cy="3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400"/>
                  </a:moveTo>
                  <a:cubicBezTo>
                    <a:pt x="2897" y="5600"/>
                    <a:pt x="5532" y="2800"/>
                    <a:pt x="8429" y="0"/>
                  </a:cubicBezTo>
                  <a:cubicBezTo>
                    <a:pt x="8693" y="4000"/>
                    <a:pt x="8956" y="7600"/>
                    <a:pt x="9220" y="10000"/>
                  </a:cubicBezTo>
                  <a:cubicBezTo>
                    <a:pt x="13698" y="14000"/>
                    <a:pt x="17649" y="18000"/>
                    <a:pt x="21600" y="21600"/>
                  </a:cubicBezTo>
                  <a:cubicBezTo>
                    <a:pt x="14488" y="21200"/>
                    <a:pt x="7376" y="20800"/>
                    <a:pt x="527" y="20400"/>
                  </a:cubicBezTo>
                  <a:cubicBezTo>
                    <a:pt x="263" y="16400"/>
                    <a:pt x="0" y="12400"/>
                    <a:pt x="0" y="840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7" name="Google Shape;1913;p21"/>
            <p:cNvSpPr/>
            <p:nvPr/>
          </p:nvSpPr>
          <p:spPr>
            <a:xfrm rot="19631232">
              <a:off x="662481" y="457049"/>
              <a:ext cx="9924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1" y="14954"/>
                    <a:pt x="14399" y="6646"/>
                    <a:pt x="21600" y="0"/>
                  </a:cubicBezTo>
                  <a:cubicBezTo>
                    <a:pt x="14399" y="6646"/>
                    <a:pt x="7201" y="13292"/>
                    <a:pt x="0" y="2160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8" name="Google Shape;1914;p21"/>
            <p:cNvSpPr/>
            <p:nvPr/>
          </p:nvSpPr>
          <p:spPr>
            <a:xfrm rot="19631232">
              <a:off x="155765" y="522995"/>
              <a:ext cx="314803" cy="57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081" fill="norm" stroke="1" extrusionOk="0">
                  <a:moveTo>
                    <a:pt x="20509" y="1851"/>
                  </a:moveTo>
                  <a:cubicBezTo>
                    <a:pt x="20735" y="3086"/>
                    <a:pt x="21600" y="2057"/>
                    <a:pt x="21036" y="6171"/>
                  </a:cubicBezTo>
                  <a:cubicBezTo>
                    <a:pt x="19229" y="9463"/>
                    <a:pt x="17235" y="617"/>
                    <a:pt x="15466" y="8640"/>
                  </a:cubicBezTo>
                  <a:cubicBezTo>
                    <a:pt x="14337" y="6377"/>
                    <a:pt x="13434" y="10080"/>
                    <a:pt x="12493" y="12343"/>
                  </a:cubicBezTo>
                  <a:cubicBezTo>
                    <a:pt x="11477" y="11726"/>
                    <a:pt x="10499" y="12549"/>
                    <a:pt x="9483" y="13577"/>
                  </a:cubicBezTo>
                  <a:cubicBezTo>
                    <a:pt x="7978" y="15223"/>
                    <a:pt x="6472" y="15429"/>
                    <a:pt x="4930" y="18514"/>
                  </a:cubicBezTo>
                  <a:cubicBezTo>
                    <a:pt x="4102" y="20160"/>
                    <a:pt x="3010" y="19954"/>
                    <a:pt x="2032" y="20983"/>
                  </a:cubicBezTo>
                  <a:cubicBezTo>
                    <a:pt x="1392" y="21600"/>
                    <a:pt x="715" y="19131"/>
                    <a:pt x="0" y="18103"/>
                  </a:cubicBezTo>
                  <a:cubicBezTo>
                    <a:pt x="188" y="16046"/>
                    <a:pt x="226" y="15429"/>
                    <a:pt x="226" y="15429"/>
                  </a:cubicBezTo>
                  <a:cubicBezTo>
                    <a:pt x="1430" y="16869"/>
                    <a:pt x="2597" y="14606"/>
                    <a:pt x="3763" y="14194"/>
                  </a:cubicBezTo>
                  <a:cubicBezTo>
                    <a:pt x="4328" y="13989"/>
                    <a:pt x="4930" y="13577"/>
                    <a:pt x="5381" y="11931"/>
                  </a:cubicBezTo>
                  <a:cubicBezTo>
                    <a:pt x="6171" y="9051"/>
                    <a:pt x="6962" y="8434"/>
                    <a:pt x="7865" y="9669"/>
                  </a:cubicBezTo>
                  <a:cubicBezTo>
                    <a:pt x="8203" y="10286"/>
                    <a:pt x="8655" y="9874"/>
                    <a:pt x="9031" y="9463"/>
                  </a:cubicBezTo>
                  <a:cubicBezTo>
                    <a:pt x="9746" y="8640"/>
                    <a:pt x="10461" y="7612"/>
                    <a:pt x="11139" y="6788"/>
                  </a:cubicBezTo>
                  <a:cubicBezTo>
                    <a:pt x="11289" y="7200"/>
                    <a:pt x="11440" y="8023"/>
                    <a:pt x="11553" y="7817"/>
                  </a:cubicBezTo>
                  <a:cubicBezTo>
                    <a:pt x="12907" y="5966"/>
                    <a:pt x="14224" y="3908"/>
                    <a:pt x="15579" y="2057"/>
                  </a:cubicBezTo>
                  <a:cubicBezTo>
                    <a:pt x="16256" y="1029"/>
                    <a:pt x="16971" y="0"/>
                    <a:pt x="17686" y="0"/>
                  </a:cubicBezTo>
                  <a:cubicBezTo>
                    <a:pt x="18590" y="0"/>
                    <a:pt x="19568" y="1234"/>
                    <a:pt x="20509" y="1851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9" name="Google Shape;1915;p21"/>
            <p:cNvSpPr/>
            <p:nvPr/>
          </p:nvSpPr>
          <p:spPr>
            <a:xfrm rot="19631232">
              <a:off x="340509" y="658818"/>
              <a:ext cx="298620" cy="77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6" fill="norm" stroke="1" extrusionOk="0">
                  <a:moveTo>
                    <a:pt x="19097" y="5740"/>
                  </a:moveTo>
                  <a:cubicBezTo>
                    <a:pt x="18653" y="5891"/>
                    <a:pt x="18168" y="6042"/>
                    <a:pt x="17724" y="6193"/>
                  </a:cubicBezTo>
                  <a:cubicBezTo>
                    <a:pt x="17280" y="6344"/>
                    <a:pt x="16876" y="6193"/>
                    <a:pt x="16432" y="6646"/>
                  </a:cubicBezTo>
                  <a:cubicBezTo>
                    <a:pt x="15988" y="7099"/>
                    <a:pt x="15625" y="8006"/>
                    <a:pt x="15221" y="8610"/>
                  </a:cubicBezTo>
                  <a:cubicBezTo>
                    <a:pt x="14413" y="11480"/>
                    <a:pt x="13485" y="11631"/>
                    <a:pt x="12475" y="10271"/>
                  </a:cubicBezTo>
                  <a:cubicBezTo>
                    <a:pt x="11264" y="8610"/>
                    <a:pt x="10336" y="9365"/>
                    <a:pt x="9326" y="12839"/>
                  </a:cubicBezTo>
                  <a:cubicBezTo>
                    <a:pt x="8680" y="15105"/>
                    <a:pt x="7510" y="16011"/>
                    <a:pt x="6581" y="16313"/>
                  </a:cubicBezTo>
                  <a:cubicBezTo>
                    <a:pt x="5329" y="16766"/>
                    <a:pt x="4199" y="17220"/>
                    <a:pt x="3109" y="19485"/>
                  </a:cubicBezTo>
                  <a:cubicBezTo>
                    <a:pt x="2099" y="21600"/>
                    <a:pt x="1009" y="21298"/>
                    <a:pt x="0" y="17975"/>
                  </a:cubicBezTo>
                  <a:cubicBezTo>
                    <a:pt x="202" y="17371"/>
                    <a:pt x="363" y="16766"/>
                    <a:pt x="444" y="16766"/>
                  </a:cubicBezTo>
                  <a:cubicBezTo>
                    <a:pt x="1696" y="18277"/>
                    <a:pt x="2665" y="15105"/>
                    <a:pt x="3755" y="14199"/>
                  </a:cubicBezTo>
                  <a:cubicBezTo>
                    <a:pt x="5935" y="12688"/>
                    <a:pt x="8034" y="11027"/>
                    <a:pt x="10053" y="6948"/>
                  </a:cubicBezTo>
                  <a:cubicBezTo>
                    <a:pt x="10699" y="5589"/>
                    <a:pt x="11789" y="7402"/>
                    <a:pt x="12677" y="7250"/>
                  </a:cubicBezTo>
                  <a:cubicBezTo>
                    <a:pt x="13122" y="7250"/>
                    <a:pt x="13566" y="6193"/>
                    <a:pt x="13969" y="5589"/>
                  </a:cubicBezTo>
                  <a:cubicBezTo>
                    <a:pt x="15382" y="3776"/>
                    <a:pt x="16755" y="1813"/>
                    <a:pt x="18168" y="0"/>
                  </a:cubicBezTo>
                  <a:cubicBezTo>
                    <a:pt x="18733" y="302"/>
                    <a:pt x="19299" y="604"/>
                    <a:pt x="19864" y="906"/>
                  </a:cubicBezTo>
                  <a:cubicBezTo>
                    <a:pt x="20429" y="1360"/>
                    <a:pt x="21035" y="1813"/>
                    <a:pt x="21600" y="2115"/>
                  </a:cubicBezTo>
                  <a:cubicBezTo>
                    <a:pt x="21600" y="2719"/>
                    <a:pt x="21600" y="3323"/>
                    <a:pt x="21600" y="3927"/>
                  </a:cubicBezTo>
                  <a:cubicBezTo>
                    <a:pt x="20712" y="4531"/>
                    <a:pt x="19904" y="5136"/>
                    <a:pt x="19097" y="5740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0" name="Google Shape;1916;p21"/>
            <p:cNvSpPr/>
            <p:nvPr/>
          </p:nvSpPr>
          <p:spPr>
            <a:xfrm rot="19631232">
              <a:off x="182499" y="559778"/>
              <a:ext cx="309225" cy="53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6" fill="norm" stroke="1" extrusionOk="0">
                  <a:moveTo>
                    <a:pt x="21600" y="4828"/>
                  </a:moveTo>
                  <a:cubicBezTo>
                    <a:pt x="21483" y="6137"/>
                    <a:pt x="21366" y="7228"/>
                    <a:pt x="21249" y="8537"/>
                  </a:cubicBezTo>
                  <a:cubicBezTo>
                    <a:pt x="19846" y="8537"/>
                    <a:pt x="18520" y="3737"/>
                    <a:pt x="17077" y="7665"/>
                  </a:cubicBezTo>
                  <a:cubicBezTo>
                    <a:pt x="16882" y="8319"/>
                    <a:pt x="16531" y="7010"/>
                    <a:pt x="16259" y="7010"/>
                  </a:cubicBezTo>
                  <a:cubicBezTo>
                    <a:pt x="15908" y="7228"/>
                    <a:pt x="15557" y="7883"/>
                    <a:pt x="15206" y="8319"/>
                  </a:cubicBezTo>
                  <a:cubicBezTo>
                    <a:pt x="13646" y="9192"/>
                    <a:pt x="12048" y="9846"/>
                    <a:pt x="10488" y="11155"/>
                  </a:cubicBezTo>
                  <a:cubicBezTo>
                    <a:pt x="9903" y="11592"/>
                    <a:pt x="9357" y="14646"/>
                    <a:pt x="8773" y="15083"/>
                  </a:cubicBezTo>
                  <a:cubicBezTo>
                    <a:pt x="7759" y="15955"/>
                    <a:pt x="6745" y="18574"/>
                    <a:pt x="5848" y="19228"/>
                  </a:cubicBezTo>
                  <a:cubicBezTo>
                    <a:pt x="4406" y="20319"/>
                    <a:pt x="2924" y="19228"/>
                    <a:pt x="1443" y="20974"/>
                  </a:cubicBezTo>
                  <a:cubicBezTo>
                    <a:pt x="1014" y="21410"/>
                    <a:pt x="468" y="19010"/>
                    <a:pt x="0" y="16828"/>
                  </a:cubicBezTo>
                  <a:cubicBezTo>
                    <a:pt x="1599" y="18792"/>
                    <a:pt x="3002" y="8974"/>
                    <a:pt x="4640" y="14646"/>
                  </a:cubicBezTo>
                  <a:cubicBezTo>
                    <a:pt x="4757" y="15083"/>
                    <a:pt x="4991" y="15737"/>
                    <a:pt x="5069" y="15301"/>
                  </a:cubicBezTo>
                  <a:cubicBezTo>
                    <a:pt x="5887" y="11374"/>
                    <a:pt x="7018" y="12901"/>
                    <a:pt x="7759" y="10937"/>
                  </a:cubicBezTo>
                  <a:cubicBezTo>
                    <a:pt x="9006" y="7665"/>
                    <a:pt x="10293" y="7446"/>
                    <a:pt x="11541" y="5701"/>
                  </a:cubicBezTo>
                  <a:cubicBezTo>
                    <a:pt x="11775" y="5046"/>
                    <a:pt x="12048" y="4610"/>
                    <a:pt x="12282" y="3956"/>
                  </a:cubicBezTo>
                  <a:cubicBezTo>
                    <a:pt x="12749" y="3956"/>
                    <a:pt x="13217" y="3737"/>
                    <a:pt x="13646" y="3737"/>
                  </a:cubicBezTo>
                  <a:cubicBezTo>
                    <a:pt x="13802" y="3956"/>
                    <a:pt x="13958" y="4392"/>
                    <a:pt x="14075" y="4174"/>
                  </a:cubicBezTo>
                  <a:cubicBezTo>
                    <a:pt x="15557" y="2865"/>
                    <a:pt x="17077" y="1119"/>
                    <a:pt x="18559" y="28"/>
                  </a:cubicBezTo>
                  <a:cubicBezTo>
                    <a:pt x="18949" y="-190"/>
                    <a:pt x="19378" y="901"/>
                    <a:pt x="19806" y="1555"/>
                  </a:cubicBezTo>
                  <a:cubicBezTo>
                    <a:pt x="20391" y="2428"/>
                    <a:pt x="20976" y="3301"/>
                    <a:pt x="21600" y="4174"/>
                  </a:cubicBezTo>
                  <a:lnTo>
                    <a:pt x="21600" y="4828"/>
                  </a:ln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1" name="Google Shape;1917;p21"/>
            <p:cNvSpPr/>
            <p:nvPr/>
          </p:nvSpPr>
          <p:spPr>
            <a:xfrm rot="19631232">
              <a:off x="460485" y="557859"/>
              <a:ext cx="96563" cy="9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28" y="16980"/>
                  </a:moveTo>
                  <a:cubicBezTo>
                    <a:pt x="14358" y="18479"/>
                    <a:pt x="10113" y="20102"/>
                    <a:pt x="5743" y="21600"/>
                  </a:cubicBezTo>
                  <a:cubicBezTo>
                    <a:pt x="5244" y="17105"/>
                    <a:pt x="1998" y="20601"/>
                    <a:pt x="0" y="19602"/>
                  </a:cubicBezTo>
                  <a:cubicBezTo>
                    <a:pt x="1748" y="16731"/>
                    <a:pt x="6992" y="16980"/>
                    <a:pt x="6493" y="12361"/>
                  </a:cubicBezTo>
                  <a:cubicBezTo>
                    <a:pt x="10863" y="11487"/>
                    <a:pt x="15107" y="10613"/>
                    <a:pt x="19478" y="9739"/>
                  </a:cubicBezTo>
                  <a:cubicBezTo>
                    <a:pt x="19478" y="9239"/>
                    <a:pt x="19353" y="8615"/>
                    <a:pt x="19353" y="8116"/>
                  </a:cubicBezTo>
                  <a:cubicBezTo>
                    <a:pt x="17605" y="8116"/>
                    <a:pt x="15982" y="7991"/>
                    <a:pt x="14234" y="8116"/>
                  </a:cubicBezTo>
                  <a:cubicBezTo>
                    <a:pt x="11362" y="8490"/>
                    <a:pt x="8615" y="8990"/>
                    <a:pt x="5743" y="9364"/>
                  </a:cubicBezTo>
                  <a:cubicBezTo>
                    <a:pt x="6243" y="7117"/>
                    <a:pt x="6742" y="4869"/>
                    <a:pt x="7242" y="2622"/>
                  </a:cubicBezTo>
                  <a:cubicBezTo>
                    <a:pt x="10738" y="1748"/>
                    <a:pt x="14234" y="874"/>
                    <a:pt x="17730" y="0"/>
                  </a:cubicBezTo>
                  <a:cubicBezTo>
                    <a:pt x="17979" y="375"/>
                    <a:pt x="18354" y="749"/>
                    <a:pt x="18604" y="1124"/>
                  </a:cubicBezTo>
                  <a:cubicBezTo>
                    <a:pt x="18853" y="1873"/>
                    <a:pt x="19103" y="2622"/>
                    <a:pt x="19353" y="3371"/>
                  </a:cubicBezTo>
                  <a:cubicBezTo>
                    <a:pt x="17230" y="6368"/>
                    <a:pt x="20476" y="6118"/>
                    <a:pt x="21600" y="7117"/>
                  </a:cubicBezTo>
                  <a:cubicBezTo>
                    <a:pt x="20851" y="10488"/>
                    <a:pt x="19852" y="13734"/>
                    <a:pt x="18728" y="1698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2" name="Google Shape;1918;p21"/>
            <p:cNvSpPr/>
            <p:nvPr/>
          </p:nvSpPr>
          <p:spPr>
            <a:xfrm rot="19631232">
              <a:off x="305680" y="642527"/>
              <a:ext cx="269594" cy="67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27" fill="norm" stroke="1" extrusionOk="0">
                  <a:moveTo>
                    <a:pt x="16681" y="1823"/>
                  </a:moveTo>
                  <a:cubicBezTo>
                    <a:pt x="17709" y="1154"/>
                    <a:pt x="18693" y="484"/>
                    <a:pt x="19722" y="149"/>
                  </a:cubicBezTo>
                  <a:cubicBezTo>
                    <a:pt x="20303" y="-186"/>
                    <a:pt x="20929" y="149"/>
                    <a:pt x="21555" y="149"/>
                  </a:cubicBezTo>
                  <a:cubicBezTo>
                    <a:pt x="21555" y="819"/>
                    <a:pt x="21600" y="1656"/>
                    <a:pt x="21600" y="2326"/>
                  </a:cubicBezTo>
                  <a:cubicBezTo>
                    <a:pt x="20035" y="3498"/>
                    <a:pt x="18514" y="4670"/>
                    <a:pt x="16949" y="5842"/>
                  </a:cubicBezTo>
                  <a:cubicBezTo>
                    <a:pt x="15339" y="7181"/>
                    <a:pt x="13729" y="8353"/>
                    <a:pt x="12119" y="10028"/>
                  </a:cubicBezTo>
                  <a:cubicBezTo>
                    <a:pt x="11583" y="10530"/>
                    <a:pt x="11046" y="11870"/>
                    <a:pt x="10509" y="12707"/>
                  </a:cubicBezTo>
                  <a:cubicBezTo>
                    <a:pt x="8676" y="15888"/>
                    <a:pt x="6887" y="17898"/>
                    <a:pt x="4919" y="14214"/>
                  </a:cubicBezTo>
                  <a:cubicBezTo>
                    <a:pt x="4651" y="13712"/>
                    <a:pt x="3846" y="15888"/>
                    <a:pt x="3443" y="17228"/>
                  </a:cubicBezTo>
                  <a:cubicBezTo>
                    <a:pt x="2281" y="21414"/>
                    <a:pt x="1118" y="21414"/>
                    <a:pt x="0" y="16893"/>
                  </a:cubicBezTo>
                  <a:cubicBezTo>
                    <a:pt x="45" y="16558"/>
                    <a:pt x="89" y="16056"/>
                    <a:pt x="89" y="16056"/>
                  </a:cubicBezTo>
                  <a:cubicBezTo>
                    <a:pt x="1297" y="16391"/>
                    <a:pt x="2191" y="14047"/>
                    <a:pt x="3130" y="11535"/>
                  </a:cubicBezTo>
                  <a:cubicBezTo>
                    <a:pt x="3622" y="10195"/>
                    <a:pt x="4606" y="10028"/>
                    <a:pt x="5188" y="10865"/>
                  </a:cubicBezTo>
                  <a:cubicBezTo>
                    <a:pt x="6798" y="13544"/>
                    <a:pt x="8139" y="11200"/>
                    <a:pt x="9570" y="9358"/>
                  </a:cubicBezTo>
                  <a:cubicBezTo>
                    <a:pt x="10509" y="8019"/>
                    <a:pt x="11583" y="7684"/>
                    <a:pt x="12566" y="6512"/>
                  </a:cubicBezTo>
                  <a:cubicBezTo>
                    <a:pt x="13953" y="5005"/>
                    <a:pt x="15294" y="3330"/>
                    <a:pt x="16681" y="1823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3" name="Google Shape;1919;p21"/>
            <p:cNvSpPr/>
            <p:nvPr/>
          </p:nvSpPr>
          <p:spPr>
            <a:xfrm rot="19631232">
              <a:off x="256966" y="612470"/>
              <a:ext cx="286898" cy="62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3" fill="norm" stroke="1" extrusionOk="0">
                  <a:moveTo>
                    <a:pt x="21600" y="3478"/>
                  </a:moveTo>
                  <a:cubicBezTo>
                    <a:pt x="20423" y="4759"/>
                    <a:pt x="19247" y="6041"/>
                    <a:pt x="18070" y="7322"/>
                  </a:cubicBezTo>
                  <a:cubicBezTo>
                    <a:pt x="16851" y="7688"/>
                    <a:pt x="15675" y="8054"/>
                    <a:pt x="14456" y="8603"/>
                  </a:cubicBezTo>
                  <a:cubicBezTo>
                    <a:pt x="14036" y="8786"/>
                    <a:pt x="13616" y="9885"/>
                    <a:pt x="13195" y="10434"/>
                  </a:cubicBezTo>
                  <a:cubicBezTo>
                    <a:pt x="12985" y="10983"/>
                    <a:pt x="12733" y="11715"/>
                    <a:pt x="12523" y="12264"/>
                  </a:cubicBezTo>
                  <a:cubicBezTo>
                    <a:pt x="11640" y="15376"/>
                    <a:pt x="10632" y="15559"/>
                    <a:pt x="9539" y="15193"/>
                  </a:cubicBezTo>
                  <a:cubicBezTo>
                    <a:pt x="7858" y="14827"/>
                    <a:pt x="6177" y="13363"/>
                    <a:pt x="4497" y="17939"/>
                  </a:cubicBezTo>
                  <a:cubicBezTo>
                    <a:pt x="3110" y="21600"/>
                    <a:pt x="1429" y="21600"/>
                    <a:pt x="0" y="15559"/>
                  </a:cubicBezTo>
                  <a:cubicBezTo>
                    <a:pt x="420" y="15559"/>
                    <a:pt x="840" y="15559"/>
                    <a:pt x="1219" y="15559"/>
                  </a:cubicBezTo>
                  <a:cubicBezTo>
                    <a:pt x="1891" y="15559"/>
                    <a:pt x="2774" y="16658"/>
                    <a:pt x="3236" y="15193"/>
                  </a:cubicBezTo>
                  <a:cubicBezTo>
                    <a:pt x="5127" y="9702"/>
                    <a:pt x="7144" y="10617"/>
                    <a:pt x="9161" y="11532"/>
                  </a:cubicBezTo>
                  <a:cubicBezTo>
                    <a:pt x="10128" y="12081"/>
                    <a:pt x="10716" y="10068"/>
                    <a:pt x="11472" y="8603"/>
                  </a:cubicBezTo>
                  <a:cubicBezTo>
                    <a:pt x="12397" y="6773"/>
                    <a:pt x="13489" y="5858"/>
                    <a:pt x="14498" y="4942"/>
                  </a:cubicBezTo>
                  <a:cubicBezTo>
                    <a:pt x="15170" y="4393"/>
                    <a:pt x="15843" y="4210"/>
                    <a:pt x="16515" y="4027"/>
                  </a:cubicBezTo>
                  <a:cubicBezTo>
                    <a:pt x="16851" y="3661"/>
                    <a:pt x="17188" y="3478"/>
                    <a:pt x="17524" y="3112"/>
                  </a:cubicBezTo>
                  <a:cubicBezTo>
                    <a:pt x="18280" y="2197"/>
                    <a:pt x="19037" y="1098"/>
                    <a:pt x="19793" y="183"/>
                  </a:cubicBezTo>
                  <a:cubicBezTo>
                    <a:pt x="20213" y="183"/>
                    <a:pt x="20633" y="0"/>
                    <a:pt x="21054" y="0"/>
                  </a:cubicBezTo>
                  <a:cubicBezTo>
                    <a:pt x="21264" y="1281"/>
                    <a:pt x="21432" y="2380"/>
                    <a:pt x="21600" y="3478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4" name="Google Shape;1920;p21"/>
            <p:cNvSpPr/>
            <p:nvPr/>
          </p:nvSpPr>
          <p:spPr>
            <a:xfrm rot="19631232">
              <a:off x="216507" y="595558"/>
              <a:ext cx="301411" cy="44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8" fill="norm" stroke="1" extrusionOk="0">
                  <a:moveTo>
                    <a:pt x="21600" y="0"/>
                  </a:moveTo>
                  <a:cubicBezTo>
                    <a:pt x="21520" y="1600"/>
                    <a:pt x="21440" y="3200"/>
                    <a:pt x="21360" y="4800"/>
                  </a:cubicBezTo>
                  <a:cubicBezTo>
                    <a:pt x="20560" y="5067"/>
                    <a:pt x="19760" y="5333"/>
                    <a:pt x="18960" y="5333"/>
                  </a:cubicBezTo>
                  <a:cubicBezTo>
                    <a:pt x="18240" y="5333"/>
                    <a:pt x="17520" y="5067"/>
                    <a:pt x="16800" y="5333"/>
                  </a:cubicBezTo>
                  <a:cubicBezTo>
                    <a:pt x="16160" y="5600"/>
                    <a:pt x="15400" y="4800"/>
                    <a:pt x="14880" y="6667"/>
                  </a:cubicBezTo>
                  <a:cubicBezTo>
                    <a:pt x="13120" y="13600"/>
                    <a:pt x="11320" y="12800"/>
                    <a:pt x="9440" y="10133"/>
                  </a:cubicBezTo>
                  <a:cubicBezTo>
                    <a:pt x="8960" y="9600"/>
                    <a:pt x="8360" y="11467"/>
                    <a:pt x="7840" y="12267"/>
                  </a:cubicBezTo>
                  <a:cubicBezTo>
                    <a:pt x="5520" y="15467"/>
                    <a:pt x="3200" y="18400"/>
                    <a:pt x="880" y="21333"/>
                  </a:cubicBezTo>
                  <a:cubicBezTo>
                    <a:pt x="600" y="21600"/>
                    <a:pt x="280" y="20267"/>
                    <a:pt x="0" y="19733"/>
                  </a:cubicBezTo>
                  <a:cubicBezTo>
                    <a:pt x="0" y="18933"/>
                    <a:pt x="0" y="18400"/>
                    <a:pt x="0" y="17600"/>
                  </a:cubicBezTo>
                  <a:cubicBezTo>
                    <a:pt x="1240" y="16267"/>
                    <a:pt x="2480" y="15467"/>
                    <a:pt x="3680" y="13600"/>
                  </a:cubicBezTo>
                  <a:cubicBezTo>
                    <a:pt x="4720" y="12000"/>
                    <a:pt x="5760" y="9600"/>
                    <a:pt x="6800" y="8000"/>
                  </a:cubicBezTo>
                  <a:cubicBezTo>
                    <a:pt x="7720" y="6667"/>
                    <a:pt x="8760" y="4267"/>
                    <a:pt x="9600" y="5600"/>
                  </a:cubicBezTo>
                  <a:cubicBezTo>
                    <a:pt x="11360" y="8533"/>
                    <a:pt x="12840" y="5600"/>
                    <a:pt x="14320" y="800"/>
                  </a:cubicBezTo>
                  <a:cubicBezTo>
                    <a:pt x="16720" y="533"/>
                    <a:pt x="19160" y="267"/>
                    <a:pt x="21600" y="0"/>
                  </a:cubicBezTo>
                  <a:close/>
                </a:path>
              </a:pathLst>
            </a:custGeom>
            <a:solidFill>
              <a:srgbClr val="1C1D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5" name="Google Shape;1921;p21"/>
            <p:cNvSpPr/>
            <p:nvPr/>
          </p:nvSpPr>
          <p:spPr>
            <a:xfrm rot="19631232">
              <a:off x="329784" y="486474"/>
              <a:ext cx="127263" cy="4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99" fill="norm" stroke="1" extrusionOk="0">
                  <a:moveTo>
                    <a:pt x="21600" y="16453"/>
                  </a:moveTo>
                  <a:cubicBezTo>
                    <a:pt x="20179" y="15562"/>
                    <a:pt x="18758" y="14672"/>
                    <a:pt x="17242" y="13781"/>
                  </a:cubicBezTo>
                  <a:cubicBezTo>
                    <a:pt x="16200" y="13113"/>
                    <a:pt x="15158" y="12000"/>
                    <a:pt x="14211" y="12222"/>
                  </a:cubicBezTo>
                  <a:cubicBezTo>
                    <a:pt x="10516" y="13336"/>
                    <a:pt x="6916" y="15117"/>
                    <a:pt x="3316" y="16453"/>
                  </a:cubicBezTo>
                  <a:cubicBezTo>
                    <a:pt x="3032" y="16676"/>
                    <a:pt x="2653" y="16008"/>
                    <a:pt x="2274" y="16008"/>
                  </a:cubicBezTo>
                  <a:cubicBezTo>
                    <a:pt x="1516" y="13336"/>
                    <a:pt x="758" y="10441"/>
                    <a:pt x="0" y="7769"/>
                  </a:cubicBezTo>
                  <a:cubicBezTo>
                    <a:pt x="2368" y="5319"/>
                    <a:pt x="4642" y="1311"/>
                    <a:pt x="7484" y="3761"/>
                  </a:cubicBezTo>
                  <a:cubicBezTo>
                    <a:pt x="11842" y="-4924"/>
                    <a:pt x="16863" y="4651"/>
                    <a:pt x="21505" y="1088"/>
                  </a:cubicBezTo>
                  <a:cubicBezTo>
                    <a:pt x="21505" y="2647"/>
                    <a:pt x="21411" y="4206"/>
                    <a:pt x="21411" y="5765"/>
                  </a:cubicBezTo>
                  <a:cubicBezTo>
                    <a:pt x="21411" y="6655"/>
                    <a:pt x="21411" y="7546"/>
                    <a:pt x="21411" y="8437"/>
                  </a:cubicBezTo>
                  <a:cubicBezTo>
                    <a:pt x="21411" y="9773"/>
                    <a:pt x="21411" y="11109"/>
                    <a:pt x="21411" y="12445"/>
                  </a:cubicBezTo>
                  <a:cubicBezTo>
                    <a:pt x="21411" y="14004"/>
                    <a:pt x="21505" y="15340"/>
                    <a:pt x="21600" y="16453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6" name="Google Shape;1922;p21"/>
            <p:cNvSpPr/>
            <p:nvPr/>
          </p:nvSpPr>
          <p:spPr>
            <a:xfrm rot="19631232">
              <a:off x="380416" y="516209"/>
              <a:ext cx="101587" cy="33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107" fill="norm" stroke="1" extrusionOk="0">
                  <a:moveTo>
                    <a:pt x="21600" y="16890"/>
                  </a:moveTo>
                  <a:cubicBezTo>
                    <a:pt x="14360" y="17194"/>
                    <a:pt x="7239" y="17499"/>
                    <a:pt x="0" y="18107"/>
                  </a:cubicBezTo>
                  <a:cubicBezTo>
                    <a:pt x="356" y="13239"/>
                    <a:pt x="831" y="8372"/>
                    <a:pt x="1187" y="3200"/>
                  </a:cubicBezTo>
                  <a:cubicBezTo>
                    <a:pt x="2255" y="2591"/>
                    <a:pt x="3323" y="1679"/>
                    <a:pt x="4391" y="1375"/>
                  </a:cubicBezTo>
                  <a:cubicBezTo>
                    <a:pt x="5222" y="1071"/>
                    <a:pt x="6290" y="2896"/>
                    <a:pt x="6884" y="2287"/>
                  </a:cubicBezTo>
                  <a:cubicBezTo>
                    <a:pt x="11275" y="-3493"/>
                    <a:pt x="15310" y="3504"/>
                    <a:pt x="19582" y="3504"/>
                  </a:cubicBezTo>
                  <a:cubicBezTo>
                    <a:pt x="20057" y="5938"/>
                    <a:pt x="20651" y="8372"/>
                    <a:pt x="21125" y="11110"/>
                  </a:cubicBezTo>
                  <a:cubicBezTo>
                    <a:pt x="21244" y="12631"/>
                    <a:pt x="21363" y="14760"/>
                    <a:pt x="21600" y="1689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7" name="Google Shape;1923;p21"/>
            <p:cNvSpPr/>
            <p:nvPr/>
          </p:nvSpPr>
          <p:spPr>
            <a:xfrm rot="19631232">
              <a:off x="459193" y="534181"/>
              <a:ext cx="36839" cy="21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08"/>
                  </a:moveTo>
                  <a:cubicBezTo>
                    <a:pt x="6545" y="554"/>
                    <a:pt x="13091" y="0"/>
                    <a:pt x="19636" y="0"/>
                  </a:cubicBezTo>
                  <a:cubicBezTo>
                    <a:pt x="20291" y="7200"/>
                    <a:pt x="20945" y="13847"/>
                    <a:pt x="21600" y="21046"/>
                  </a:cubicBezTo>
                  <a:cubicBezTo>
                    <a:pt x="18327" y="21046"/>
                    <a:pt x="15055" y="21600"/>
                    <a:pt x="11782" y="21600"/>
                  </a:cubicBezTo>
                  <a:cubicBezTo>
                    <a:pt x="9818" y="17723"/>
                    <a:pt x="7855" y="13847"/>
                    <a:pt x="5564" y="9969"/>
                  </a:cubicBezTo>
                  <a:cubicBezTo>
                    <a:pt x="3600" y="6646"/>
                    <a:pt x="1637" y="3877"/>
                    <a:pt x="0" y="1108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8" name="Google Shape;1924;p21"/>
            <p:cNvSpPr/>
            <p:nvPr/>
          </p:nvSpPr>
          <p:spPr>
            <a:xfrm rot="19631232">
              <a:off x="450449" y="574242"/>
              <a:ext cx="13397" cy="10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601"/>
                  </a:moveTo>
                  <a:cubicBezTo>
                    <a:pt x="14400" y="18001"/>
                    <a:pt x="7200" y="19200"/>
                    <a:pt x="0" y="21600"/>
                  </a:cubicBezTo>
                  <a:cubicBezTo>
                    <a:pt x="3600" y="14400"/>
                    <a:pt x="7200" y="7200"/>
                    <a:pt x="10800" y="0"/>
                  </a:cubicBezTo>
                  <a:cubicBezTo>
                    <a:pt x="14400" y="4800"/>
                    <a:pt x="18000" y="9600"/>
                    <a:pt x="21600" y="15601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89" name="Google Shape;1925;p21"/>
            <p:cNvSpPr/>
            <p:nvPr/>
          </p:nvSpPr>
          <p:spPr>
            <a:xfrm rot="19631232">
              <a:off x="336045" y="560041"/>
              <a:ext cx="10607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436"/>
                  </a:moveTo>
                  <a:cubicBezTo>
                    <a:pt x="14778" y="15247"/>
                    <a:pt x="6821" y="17788"/>
                    <a:pt x="0" y="21600"/>
                  </a:cubicBezTo>
                  <a:cubicBezTo>
                    <a:pt x="2274" y="13977"/>
                    <a:pt x="4547" y="7623"/>
                    <a:pt x="7958" y="0"/>
                  </a:cubicBezTo>
                  <a:cubicBezTo>
                    <a:pt x="12504" y="3812"/>
                    <a:pt x="17053" y="7623"/>
                    <a:pt x="21600" y="11436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0" name="Google Shape;1926;p21"/>
            <p:cNvSpPr/>
            <p:nvPr/>
          </p:nvSpPr>
          <p:spPr>
            <a:xfrm rot="19631232">
              <a:off x="420026" y="624702"/>
              <a:ext cx="22327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616"/>
                  </a:moveTo>
                  <a:cubicBezTo>
                    <a:pt x="2700" y="11630"/>
                    <a:pt x="5940" y="4984"/>
                    <a:pt x="8640" y="0"/>
                  </a:cubicBezTo>
                  <a:cubicBezTo>
                    <a:pt x="11340" y="4984"/>
                    <a:pt x="14040" y="9970"/>
                    <a:pt x="21600" y="21600"/>
                  </a:cubicBezTo>
                  <a:cubicBezTo>
                    <a:pt x="11340" y="19939"/>
                    <a:pt x="5940" y="18277"/>
                    <a:pt x="0" y="16616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1" name="Google Shape;1927;p21"/>
            <p:cNvSpPr/>
            <p:nvPr/>
          </p:nvSpPr>
          <p:spPr>
            <a:xfrm rot="19631232">
              <a:off x="540658" y="563154"/>
              <a:ext cx="26881" cy="4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600" fill="norm" stroke="1" extrusionOk="0">
                  <a:moveTo>
                    <a:pt x="0" y="20039"/>
                  </a:moveTo>
                  <a:cubicBezTo>
                    <a:pt x="3526" y="13272"/>
                    <a:pt x="7053" y="6506"/>
                    <a:pt x="11021" y="0"/>
                  </a:cubicBezTo>
                  <a:cubicBezTo>
                    <a:pt x="14547" y="1822"/>
                    <a:pt x="20718" y="3383"/>
                    <a:pt x="21159" y="5205"/>
                  </a:cubicBezTo>
                  <a:cubicBezTo>
                    <a:pt x="21600" y="10670"/>
                    <a:pt x="19837" y="16135"/>
                    <a:pt x="18955" y="21600"/>
                  </a:cubicBezTo>
                  <a:cubicBezTo>
                    <a:pt x="12784" y="21080"/>
                    <a:pt x="6171" y="20559"/>
                    <a:pt x="0" y="20039"/>
                  </a:cubicBezTo>
                  <a:close/>
                </a:path>
              </a:pathLst>
            </a:custGeom>
            <a:solidFill>
              <a:srgbClr val="CBCD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2" name="Google Shape;1928;p21"/>
            <p:cNvSpPr/>
            <p:nvPr/>
          </p:nvSpPr>
          <p:spPr>
            <a:xfrm rot="19631232">
              <a:off x="517333" y="547560"/>
              <a:ext cx="9925" cy="10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21600"/>
                  </a:moveTo>
                  <a:cubicBezTo>
                    <a:pt x="5400" y="14400"/>
                    <a:pt x="2700" y="7200"/>
                    <a:pt x="0" y="0"/>
                  </a:cubicBezTo>
                  <a:cubicBezTo>
                    <a:pt x="6751" y="2400"/>
                    <a:pt x="14851" y="3599"/>
                    <a:pt x="21600" y="6001"/>
                  </a:cubicBezTo>
                  <a:cubicBezTo>
                    <a:pt x="16200" y="12000"/>
                    <a:pt x="12151" y="16800"/>
                    <a:pt x="8100" y="21600"/>
                  </a:cubicBezTo>
                  <a:close/>
                </a:path>
              </a:pathLst>
            </a:custGeom>
            <a:solidFill>
              <a:srgbClr val="CBCD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3" name="Google Shape;1929;p21"/>
            <p:cNvSpPr/>
            <p:nvPr/>
          </p:nvSpPr>
          <p:spPr>
            <a:xfrm rot="19631232">
              <a:off x="452451" y="479533"/>
              <a:ext cx="9924" cy="1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2" fill="norm" stroke="1" extrusionOk="0">
                  <a:moveTo>
                    <a:pt x="4628" y="19440"/>
                  </a:moveTo>
                  <a:cubicBezTo>
                    <a:pt x="3086" y="12960"/>
                    <a:pt x="1542" y="6480"/>
                    <a:pt x="0" y="0"/>
                  </a:cubicBezTo>
                  <a:cubicBezTo>
                    <a:pt x="7715" y="4320"/>
                    <a:pt x="13887" y="8640"/>
                    <a:pt x="21600" y="12960"/>
                  </a:cubicBezTo>
                  <a:cubicBezTo>
                    <a:pt x="16971" y="15120"/>
                    <a:pt x="10801" y="18359"/>
                    <a:pt x="6171" y="20519"/>
                  </a:cubicBezTo>
                  <a:cubicBezTo>
                    <a:pt x="6171" y="21600"/>
                    <a:pt x="4628" y="19440"/>
                    <a:pt x="4628" y="19440"/>
                  </a:cubicBezTo>
                  <a:close/>
                </a:path>
              </a:pathLst>
            </a:custGeom>
            <a:solidFill>
              <a:srgbClr val="CBCD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96" name="Google Shape;1930;p21"/>
            <p:cNvGrpSpPr/>
            <p:nvPr/>
          </p:nvGrpSpPr>
          <p:grpSpPr>
            <a:xfrm>
              <a:off x="441615" y="467786"/>
              <a:ext cx="5378" cy="8341"/>
              <a:chOff x="0" y="0"/>
              <a:chExt cx="5377" cy="8340"/>
            </a:xfrm>
          </p:grpSpPr>
          <p:sp>
            <p:nvSpPr>
              <p:cNvPr id="1094" name="خط"/>
              <p:cNvSpPr/>
              <p:nvPr/>
            </p:nvSpPr>
            <p:spPr>
              <a:xfrm flipH="1" flipV="1">
                <a:off x="-1" y="0"/>
                <a:ext cx="5379" cy="834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5" name="خط"/>
              <p:cNvSpPr/>
              <p:nvPr/>
            </p:nvSpPr>
            <p:spPr>
              <a:xfrm>
                <a:off x="-1" y="0"/>
                <a:ext cx="5379" cy="834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99" name="Google Shape;1931;p21"/>
            <p:cNvGrpSpPr/>
            <p:nvPr/>
          </p:nvGrpSpPr>
          <p:grpSpPr>
            <a:xfrm>
              <a:off x="643958" y="549852"/>
              <a:ext cx="5379" cy="8341"/>
              <a:chOff x="0" y="0"/>
              <a:chExt cx="5377" cy="8340"/>
            </a:xfrm>
          </p:grpSpPr>
          <p:sp>
            <p:nvSpPr>
              <p:cNvPr id="1097" name="خط"/>
              <p:cNvSpPr/>
              <p:nvPr/>
            </p:nvSpPr>
            <p:spPr>
              <a:xfrm flipH="1" flipV="1">
                <a:off x="0" y="-1"/>
                <a:ext cx="5378" cy="834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8" name="خط"/>
              <p:cNvSpPr/>
              <p:nvPr/>
            </p:nvSpPr>
            <p:spPr>
              <a:xfrm>
                <a:off x="-1" y="0"/>
                <a:ext cx="5379" cy="834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00" name="Google Shape;1932;p21"/>
            <p:cNvSpPr/>
            <p:nvPr/>
          </p:nvSpPr>
          <p:spPr>
            <a:xfrm rot="19631232">
              <a:off x="637051" y="543401"/>
              <a:ext cx="9924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1" h="21600" fill="norm" stroke="1" extrusionOk="0">
                  <a:moveTo>
                    <a:pt x="14403" y="21600"/>
                  </a:moveTo>
                  <a:cubicBezTo>
                    <a:pt x="7197" y="17278"/>
                    <a:pt x="7197" y="8639"/>
                    <a:pt x="0" y="4317"/>
                  </a:cubicBezTo>
                  <a:cubicBezTo>
                    <a:pt x="0" y="4317"/>
                    <a:pt x="7197" y="0"/>
                    <a:pt x="14403" y="0"/>
                  </a:cubicBezTo>
                  <a:cubicBezTo>
                    <a:pt x="21600" y="8639"/>
                    <a:pt x="21600" y="12956"/>
                    <a:pt x="14403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01" name="Google Shape;1933;p21"/>
            <p:cNvSpPr/>
            <p:nvPr/>
          </p:nvSpPr>
          <p:spPr>
            <a:xfrm rot="19631232">
              <a:off x="522075" y="384119"/>
              <a:ext cx="46887" cy="11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315"/>
                  </a:moveTo>
                  <a:cubicBezTo>
                    <a:pt x="19543" y="20042"/>
                    <a:pt x="17486" y="20873"/>
                    <a:pt x="15429" y="21600"/>
                  </a:cubicBezTo>
                  <a:cubicBezTo>
                    <a:pt x="13886" y="19938"/>
                    <a:pt x="12343" y="18277"/>
                    <a:pt x="10800" y="16512"/>
                  </a:cubicBezTo>
                  <a:cubicBezTo>
                    <a:pt x="10286" y="16096"/>
                    <a:pt x="9771" y="15681"/>
                    <a:pt x="9257" y="15265"/>
                  </a:cubicBezTo>
                  <a:cubicBezTo>
                    <a:pt x="9257" y="14850"/>
                    <a:pt x="9000" y="14435"/>
                    <a:pt x="9000" y="14019"/>
                  </a:cubicBezTo>
                  <a:cubicBezTo>
                    <a:pt x="8486" y="13604"/>
                    <a:pt x="8229" y="13188"/>
                    <a:pt x="7714" y="12669"/>
                  </a:cubicBezTo>
                  <a:cubicBezTo>
                    <a:pt x="7714" y="12254"/>
                    <a:pt x="7457" y="11838"/>
                    <a:pt x="7457" y="11423"/>
                  </a:cubicBezTo>
                  <a:cubicBezTo>
                    <a:pt x="5400" y="8827"/>
                    <a:pt x="3343" y="6231"/>
                    <a:pt x="1543" y="3635"/>
                  </a:cubicBezTo>
                  <a:cubicBezTo>
                    <a:pt x="771" y="2492"/>
                    <a:pt x="514" y="1142"/>
                    <a:pt x="0" y="0"/>
                  </a:cubicBezTo>
                  <a:cubicBezTo>
                    <a:pt x="1543" y="0"/>
                    <a:pt x="3086" y="0"/>
                    <a:pt x="4886" y="0"/>
                  </a:cubicBezTo>
                  <a:cubicBezTo>
                    <a:pt x="4886" y="623"/>
                    <a:pt x="4114" y="1662"/>
                    <a:pt x="4886" y="1869"/>
                  </a:cubicBezTo>
                  <a:cubicBezTo>
                    <a:pt x="11572" y="3842"/>
                    <a:pt x="12857" y="6438"/>
                    <a:pt x="11829" y="9450"/>
                  </a:cubicBezTo>
                  <a:cubicBezTo>
                    <a:pt x="11829" y="9762"/>
                    <a:pt x="11314" y="10073"/>
                    <a:pt x="11314" y="10281"/>
                  </a:cubicBezTo>
                  <a:cubicBezTo>
                    <a:pt x="14914" y="13396"/>
                    <a:pt x="18257" y="16408"/>
                    <a:pt x="21600" y="19315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104" name="Google Shape;1934;p21"/>
            <p:cNvGrpSpPr/>
            <p:nvPr/>
          </p:nvGrpSpPr>
          <p:grpSpPr>
            <a:xfrm>
              <a:off x="542410" y="450066"/>
              <a:ext cx="13718" cy="13718"/>
              <a:chOff x="0" y="0"/>
              <a:chExt cx="13717" cy="13717"/>
            </a:xfrm>
          </p:grpSpPr>
          <p:sp>
            <p:nvSpPr>
              <p:cNvPr id="1102" name="خط"/>
              <p:cNvSpPr/>
              <p:nvPr/>
            </p:nvSpPr>
            <p:spPr>
              <a:xfrm rot="19631232">
                <a:off x="1897" y="1897"/>
                <a:ext cx="9924" cy="9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639" y="6646"/>
                      <a:pt x="12956" y="13293"/>
                      <a:pt x="2160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03" name="خط"/>
              <p:cNvSpPr/>
              <p:nvPr/>
            </p:nvSpPr>
            <p:spPr>
              <a:xfrm rot="19631232">
                <a:off x="1897" y="1897"/>
                <a:ext cx="9924" cy="9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2956" y="13293"/>
                      <a:pt x="8639" y="6646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107" name="Google Shape;1935;p21"/>
            <p:cNvGrpSpPr/>
            <p:nvPr/>
          </p:nvGrpSpPr>
          <p:grpSpPr>
            <a:xfrm>
              <a:off x="554681" y="463187"/>
              <a:ext cx="9535" cy="5661"/>
              <a:chOff x="0" y="0"/>
              <a:chExt cx="9534" cy="5659"/>
            </a:xfrm>
          </p:grpSpPr>
          <p:sp>
            <p:nvSpPr>
              <p:cNvPr id="1105" name="خط"/>
              <p:cNvSpPr/>
              <p:nvPr/>
            </p:nvSpPr>
            <p:spPr>
              <a:xfrm>
                <a:off x="0" y="-1"/>
                <a:ext cx="9535" cy="566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6" name="خط"/>
              <p:cNvSpPr/>
              <p:nvPr/>
            </p:nvSpPr>
            <p:spPr>
              <a:xfrm flipH="1" flipV="1">
                <a:off x="-1" y="0"/>
                <a:ext cx="9536" cy="566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08" name="Google Shape;1936;p21"/>
            <p:cNvSpPr/>
            <p:nvPr/>
          </p:nvSpPr>
          <p:spPr>
            <a:xfrm rot="19631232">
              <a:off x="565660" y="633404"/>
              <a:ext cx="9924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800" y="14401"/>
                    <a:pt x="12002" y="7199"/>
                    <a:pt x="16800" y="0"/>
                  </a:cubicBezTo>
                  <a:cubicBezTo>
                    <a:pt x="19201" y="2399"/>
                    <a:pt x="19201" y="2399"/>
                    <a:pt x="21600" y="4800"/>
                  </a:cubicBezTo>
                  <a:cubicBezTo>
                    <a:pt x="16800" y="9601"/>
                    <a:pt x="7199" y="14401"/>
                    <a:pt x="0" y="21600"/>
                  </a:cubicBezTo>
                  <a:close/>
                </a:path>
              </a:pathLst>
            </a:custGeom>
            <a:solidFill>
              <a:srgbClr val="CBCD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09" name="Google Shape;1937;p21"/>
            <p:cNvSpPr/>
            <p:nvPr/>
          </p:nvSpPr>
          <p:spPr>
            <a:xfrm rot="19631232">
              <a:off x="565135" y="637739"/>
              <a:ext cx="9924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203"/>
                    <a:pt x="0" y="14397"/>
                    <a:pt x="0" y="21600"/>
                  </a:cubicBezTo>
                  <a:cubicBezTo>
                    <a:pt x="0" y="7203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CBCD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0" name="Google Shape;1938;p21"/>
            <p:cNvSpPr/>
            <p:nvPr/>
          </p:nvSpPr>
          <p:spPr>
            <a:xfrm rot="19631232">
              <a:off x="594266" y="503696"/>
              <a:ext cx="9925" cy="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97" y="0"/>
                  </a:moveTo>
                  <a:cubicBezTo>
                    <a:pt x="14397" y="7197"/>
                    <a:pt x="21600" y="7197"/>
                    <a:pt x="21600" y="14403"/>
                  </a:cubicBezTo>
                  <a:cubicBezTo>
                    <a:pt x="14397" y="14403"/>
                    <a:pt x="7203" y="14403"/>
                    <a:pt x="0" y="21600"/>
                  </a:cubicBezTo>
                  <a:cubicBezTo>
                    <a:pt x="0" y="14403"/>
                    <a:pt x="0" y="7197"/>
                    <a:pt x="0" y="7197"/>
                  </a:cubicBezTo>
                  <a:cubicBezTo>
                    <a:pt x="7203" y="7197"/>
                    <a:pt x="14397" y="7197"/>
                    <a:pt x="14397" y="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1" name="Google Shape;1939;p21"/>
            <p:cNvSpPr/>
            <p:nvPr/>
          </p:nvSpPr>
          <p:spPr>
            <a:xfrm rot="19631232">
              <a:off x="651273" y="566876"/>
              <a:ext cx="9925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4399"/>
                    <a:pt x="0" y="7201"/>
                    <a:pt x="0" y="0"/>
                  </a:cubicBezTo>
                  <a:cubicBezTo>
                    <a:pt x="10806" y="0"/>
                    <a:pt x="21600" y="0"/>
                    <a:pt x="21600" y="0"/>
                  </a:cubicBezTo>
                  <a:cubicBezTo>
                    <a:pt x="21600" y="7201"/>
                    <a:pt x="21600" y="14399"/>
                    <a:pt x="21600" y="21600"/>
                  </a:cubicBezTo>
                  <a:cubicBezTo>
                    <a:pt x="10806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2" name="Google Shape;1940;p21"/>
            <p:cNvSpPr/>
            <p:nvPr/>
          </p:nvSpPr>
          <p:spPr>
            <a:xfrm rot="19631232">
              <a:off x="910083" y="398670"/>
              <a:ext cx="9925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317"/>
                  </a:moveTo>
                  <a:cubicBezTo>
                    <a:pt x="7200" y="4317"/>
                    <a:pt x="14400" y="0"/>
                    <a:pt x="21600" y="0"/>
                  </a:cubicBezTo>
                  <a:cubicBezTo>
                    <a:pt x="21600" y="8639"/>
                    <a:pt x="21600" y="12961"/>
                    <a:pt x="18002" y="21600"/>
                  </a:cubicBezTo>
                  <a:cubicBezTo>
                    <a:pt x="14400" y="17278"/>
                    <a:pt x="7200" y="12961"/>
                    <a:pt x="0" y="4317"/>
                  </a:cubicBezTo>
                  <a:close/>
                </a:path>
              </a:pathLst>
            </a:custGeom>
            <a:solidFill>
              <a:srgbClr val="696F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3" name="Google Shape;1941;p21"/>
            <p:cNvSpPr/>
            <p:nvPr/>
          </p:nvSpPr>
          <p:spPr>
            <a:xfrm rot="19631232">
              <a:off x="542881" y="323877"/>
              <a:ext cx="99912" cy="83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904"/>
                  </a:moveTo>
                  <a:cubicBezTo>
                    <a:pt x="5189" y="4032"/>
                    <a:pt x="10378" y="2160"/>
                    <a:pt x="16411" y="0"/>
                  </a:cubicBezTo>
                  <a:cubicBezTo>
                    <a:pt x="18101" y="6912"/>
                    <a:pt x="19911" y="13824"/>
                    <a:pt x="21600" y="20592"/>
                  </a:cubicBezTo>
                  <a:cubicBezTo>
                    <a:pt x="16411" y="20880"/>
                    <a:pt x="11102" y="21312"/>
                    <a:pt x="5672" y="21600"/>
                  </a:cubicBezTo>
                  <a:cubicBezTo>
                    <a:pt x="3982" y="16704"/>
                    <a:pt x="1931" y="11376"/>
                    <a:pt x="0" y="5904"/>
                  </a:cubicBezTo>
                  <a:close/>
                </a:path>
              </a:pathLst>
            </a:custGeom>
            <a:solidFill>
              <a:srgbClr val="989B9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4" name="Google Shape;1942;p21"/>
            <p:cNvSpPr/>
            <p:nvPr/>
          </p:nvSpPr>
          <p:spPr>
            <a:xfrm rot="19631232">
              <a:off x="557713" y="363577"/>
              <a:ext cx="108843" cy="85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7" fill="norm" stroke="1" extrusionOk="0">
                  <a:moveTo>
                    <a:pt x="21600" y="14843"/>
                  </a:moveTo>
                  <a:cubicBezTo>
                    <a:pt x="15840" y="16907"/>
                    <a:pt x="10080" y="18833"/>
                    <a:pt x="4098" y="20897"/>
                  </a:cubicBezTo>
                  <a:cubicBezTo>
                    <a:pt x="2658" y="14018"/>
                    <a:pt x="1329" y="7277"/>
                    <a:pt x="0" y="673"/>
                  </a:cubicBezTo>
                  <a:cubicBezTo>
                    <a:pt x="1772" y="-703"/>
                    <a:pt x="2548" y="122"/>
                    <a:pt x="3102" y="2324"/>
                  </a:cubicBezTo>
                  <a:cubicBezTo>
                    <a:pt x="4209" y="7001"/>
                    <a:pt x="5428" y="11679"/>
                    <a:pt x="6535" y="16357"/>
                  </a:cubicBezTo>
                  <a:cubicBezTo>
                    <a:pt x="8751" y="15119"/>
                    <a:pt x="10634" y="13880"/>
                    <a:pt x="12628" y="12917"/>
                  </a:cubicBezTo>
                  <a:cubicBezTo>
                    <a:pt x="17169" y="10716"/>
                    <a:pt x="18941" y="11129"/>
                    <a:pt x="21600" y="14843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5" name="Google Shape;1943;p21"/>
            <p:cNvSpPr/>
            <p:nvPr/>
          </p:nvSpPr>
          <p:spPr>
            <a:xfrm rot="19631232">
              <a:off x="539140" y="346853"/>
              <a:ext cx="123914" cy="87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32" y="19938"/>
                  </a:moveTo>
                  <a:cubicBezTo>
                    <a:pt x="18195" y="16200"/>
                    <a:pt x="16541" y="15785"/>
                    <a:pt x="12551" y="18139"/>
                  </a:cubicBezTo>
                  <a:cubicBezTo>
                    <a:pt x="10800" y="19108"/>
                    <a:pt x="9146" y="20354"/>
                    <a:pt x="7200" y="21600"/>
                  </a:cubicBezTo>
                  <a:cubicBezTo>
                    <a:pt x="6130" y="16892"/>
                    <a:pt x="5059" y="12185"/>
                    <a:pt x="4184" y="7477"/>
                  </a:cubicBezTo>
                  <a:cubicBezTo>
                    <a:pt x="3697" y="5262"/>
                    <a:pt x="3016" y="4292"/>
                    <a:pt x="1460" y="5815"/>
                  </a:cubicBezTo>
                  <a:cubicBezTo>
                    <a:pt x="1070" y="4569"/>
                    <a:pt x="584" y="3185"/>
                    <a:pt x="0" y="1385"/>
                  </a:cubicBezTo>
                  <a:cubicBezTo>
                    <a:pt x="1265" y="831"/>
                    <a:pt x="2238" y="415"/>
                    <a:pt x="3211" y="0"/>
                  </a:cubicBezTo>
                  <a:cubicBezTo>
                    <a:pt x="4768" y="5123"/>
                    <a:pt x="6324" y="10246"/>
                    <a:pt x="7881" y="15092"/>
                  </a:cubicBezTo>
                  <a:cubicBezTo>
                    <a:pt x="12259" y="14815"/>
                    <a:pt x="16443" y="14400"/>
                    <a:pt x="20724" y="14123"/>
                  </a:cubicBezTo>
                  <a:cubicBezTo>
                    <a:pt x="21016" y="15646"/>
                    <a:pt x="21405" y="17169"/>
                    <a:pt x="21600" y="18831"/>
                  </a:cubicBezTo>
                  <a:cubicBezTo>
                    <a:pt x="21600" y="19108"/>
                    <a:pt x="20822" y="19523"/>
                    <a:pt x="20432" y="19938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6" name="Google Shape;1944;p21"/>
            <p:cNvSpPr/>
            <p:nvPr/>
          </p:nvSpPr>
          <p:spPr>
            <a:xfrm rot="19631232">
              <a:off x="594618" y="461497"/>
              <a:ext cx="9924" cy="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5431"/>
                    <a:pt x="0" y="6172"/>
                    <a:pt x="0" y="0"/>
                  </a:cubicBezTo>
                  <a:cubicBezTo>
                    <a:pt x="6751" y="0"/>
                    <a:pt x="14851" y="3084"/>
                    <a:pt x="21600" y="3084"/>
                  </a:cubicBezTo>
                  <a:cubicBezTo>
                    <a:pt x="21600" y="6172"/>
                    <a:pt x="21600" y="9256"/>
                    <a:pt x="21600" y="12344"/>
                  </a:cubicBezTo>
                  <a:cubicBezTo>
                    <a:pt x="14851" y="15431"/>
                    <a:pt x="8100" y="18516"/>
                    <a:pt x="0" y="21600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118" name="فيما سبق"/>
          <p:cNvSpPr txBox="1"/>
          <p:nvPr/>
        </p:nvSpPr>
        <p:spPr>
          <a:xfrm>
            <a:off x="6569519" y="1467256"/>
            <a:ext cx="1212705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فيما سبق</a:t>
            </a:r>
          </a:p>
        </p:txBody>
      </p:sp>
      <p:sp>
        <p:nvSpPr>
          <p:cNvPr id="1119" name="درست كتابة البرهان الجبري والبرهان ذو العمودين"/>
          <p:cNvSpPr txBox="1"/>
          <p:nvPr/>
        </p:nvSpPr>
        <p:spPr>
          <a:xfrm>
            <a:off x="5884791" y="2230538"/>
            <a:ext cx="1989675" cy="1295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3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درست كتابة البرهان الجبري والبرهان ذو العمودين</a:t>
            </a:r>
          </a:p>
        </p:txBody>
      </p:sp>
      <p:sp>
        <p:nvSpPr>
          <p:cNvPr id="1120" name="سنتعلم اليوم"/>
          <p:cNvSpPr txBox="1"/>
          <p:nvPr/>
        </p:nvSpPr>
        <p:spPr>
          <a:xfrm>
            <a:off x="3465801" y="995450"/>
            <a:ext cx="1463500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ED6356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سنتعلم اليوم </a:t>
            </a:r>
          </a:p>
        </p:txBody>
      </p:sp>
      <p:grpSp>
        <p:nvGrpSpPr>
          <p:cNvPr id="1363" name="Google Shape;2396;p22"/>
          <p:cNvGrpSpPr/>
          <p:nvPr/>
        </p:nvGrpSpPr>
        <p:grpSpPr>
          <a:xfrm>
            <a:off x="2216314" y="1036370"/>
            <a:ext cx="989294" cy="815303"/>
            <a:chOff x="0" y="0"/>
            <a:chExt cx="989292" cy="815302"/>
          </a:xfrm>
        </p:grpSpPr>
        <p:sp>
          <p:nvSpPr>
            <p:cNvPr id="1121" name="Google Shape;2397;p22"/>
            <p:cNvSpPr/>
            <p:nvPr/>
          </p:nvSpPr>
          <p:spPr>
            <a:xfrm>
              <a:off x="6007" y="287362"/>
              <a:ext cx="515096" cy="50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412" fill="norm" stroke="1" extrusionOk="0">
                  <a:moveTo>
                    <a:pt x="52" y="11885"/>
                  </a:moveTo>
                  <a:cubicBezTo>
                    <a:pt x="39" y="11806"/>
                    <a:pt x="39" y="11727"/>
                    <a:pt x="26" y="11649"/>
                  </a:cubicBezTo>
                  <a:cubicBezTo>
                    <a:pt x="13" y="11596"/>
                    <a:pt x="13" y="11531"/>
                    <a:pt x="0" y="11478"/>
                  </a:cubicBezTo>
                  <a:cubicBezTo>
                    <a:pt x="26" y="9995"/>
                    <a:pt x="52" y="8512"/>
                    <a:pt x="78" y="7016"/>
                  </a:cubicBezTo>
                  <a:cubicBezTo>
                    <a:pt x="91" y="6964"/>
                    <a:pt x="104" y="6898"/>
                    <a:pt x="131" y="6846"/>
                  </a:cubicBezTo>
                  <a:cubicBezTo>
                    <a:pt x="326" y="6295"/>
                    <a:pt x="509" y="5743"/>
                    <a:pt x="705" y="5192"/>
                  </a:cubicBezTo>
                  <a:cubicBezTo>
                    <a:pt x="757" y="5100"/>
                    <a:pt x="810" y="5009"/>
                    <a:pt x="862" y="4930"/>
                  </a:cubicBezTo>
                  <a:cubicBezTo>
                    <a:pt x="2168" y="3145"/>
                    <a:pt x="3931" y="1938"/>
                    <a:pt x="5955" y="1098"/>
                  </a:cubicBezTo>
                  <a:cubicBezTo>
                    <a:pt x="8149" y="193"/>
                    <a:pt x="10434" y="-188"/>
                    <a:pt x="12824" y="88"/>
                  </a:cubicBezTo>
                  <a:cubicBezTo>
                    <a:pt x="15345" y="389"/>
                    <a:pt x="17277" y="1570"/>
                    <a:pt x="18649" y="3644"/>
                  </a:cubicBezTo>
                  <a:cubicBezTo>
                    <a:pt x="18688" y="3709"/>
                    <a:pt x="18753" y="3775"/>
                    <a:pt x="18805" y="3841"/>
                  </a:cubicBezTo>
                  <a:cubicBezTo>
                    <a:pt x="18701" y="3919"/>
                    <a:pt x="18583" y="3998"/>
                    <a:pt x="18479" y="4077"/>
                  </a:cubicBezTo>
                  <a:cubicBezTo>
                    <a:pt x="18192" y="3775"/>
                    <a:pt x="17891" y="3460"/>
                    <a:pt x="17604" y="3158"/>
                  </a:cubicBezTo>
                  <a:cubicBezTo>
                    <a:pt x="17408" y="2935"/>
                    <a:pt x="17199" y="2712"/>
                    <a:pt x="17003" y="2489"/>
                  </a:cubicBezTo>
                  <a:cubicBezTo>
                    <a:pt x="16990" y="2476"/>
                    <a:pt x="16964" y="2463"/>
                    <a:pt x="16938" y="2463"/>
                  </a:cubicBezTo>
                  <a:cubicBezTo>
                    <a:pt x="16938" y="2437"/>
                    <a:pt x="16938" y="2423"/>
                    <a:pt x="16912" y="2410"/>
                  </a:cubicBezTo>
                  <a:cubicBezTo>
                    <a:pt x="16820" y="2318"/>
                    <a:pt x="16729" y="2227"/>
                    <a:pt x="16637" y="2135"/>
                  </a:cubicBezTo>
                  <a:cubicBezTo>
                    <a:pt x="16637" y="2108"/>
                    <a:pt x="16624" y="2082"/>
                    <a:pt x="16598" y="2082"/>
                  </a:cubicBezTo>
                  <a:cubicBezTo>
                    <a:pt x="16442" y="1938"/>
                    <a:pt x="16298" y="1780"/>
                    <a:pt x="16128" y="1662"/>
                  </a:cubicBezTo>
                  <a:cubicBezTo>
                    <a:pt x="14091" y="271"/>
                    <a:pt x="11832" y="61"/>
                    <a:pt x="9455" y="468"/>
                  </a:cubicBezTo>
                  <a:cubicBezTo>
                    <a:pt x="7849" y="757"/>
                    <a:pt x="6295" y="1203"/>
                    <a:pt x="4897" y="2056"/>
                  </a:cubicBezTo>
                  <a:cubicBezTo>
                    <a:pt x="3735" y="2699"/>
                    <a:pt x="2703" y="3513"/>
                    <a:pt x="1841" y="4523"/>
                  </a:cubicBezTo>
                  <a:cubicBezTo>
                    <a:pt x="1580" y="4825"/>
                    <a:pt x="1410" y="5205"/>
                    <a:pt x="1201" y="5560"/>
                  </a:cubicBezTo>
                  <a:cubicBezTo>
                    <a:pt x="1188" y="5573"/>
                    <a:pt x="1175" y="5599"/>
                    <a:pt x="1162" y="5612"/>
                  </a:cubicBezTo>
                  <a:cubicBezTo>
                    <a:pt x="1149" y="5638"/>
                    <a:pt x="1136" y="5678"/>
                    <a:pt x="1123" y="5704"/>
                  </a:cubicBezTo>
                  <a:cubicBezTo>
                    <a:pt x="1058" y="5901"/>
                    <a:pt x="993" y="6098"/>
                    <a:pt x="927" y="6282"/>
                  </a:cubicBezTo>
                  <a:cubicBezTo>
                    <a:pt x="901" y="6308"/>
                    <a:pt x="901" y="6334"/>
                    <a:pt x="914" y="6360"/>
                  </a:cubicBezTo>
                  <a:cubicBezTo>
                    <a:pt x="875" y="6465"/>
                    <a:pt x="810" y="6557"/>
                    <a:pt x="784" y="6662"/>
                  </a:cubicBezTo>
                  <a:cubicBezTo>
                    <a:pt x="496" y="8014"/>
                    <a:pt x="509" y="9378"/>
                    <a:pt x="601" y="10743"/>
                  </a:cubicBezTo>
                  <a:cubicBezTo>
                    <a:pt x="614" y="12305"/>
                    <a:pt x="875" y="13827"/>
                    <a:pt x="1463" y="15284"/>
                  </a:cubicBezTo>
                  <a:cubicBezTo>
                    <a:pt x="1881" y="16583"/>
                    <a:pt x="2769" y="17528"/>
                    <a:pt x="3866" y="18315"/>
                  </a:cubicBezTo>
                  <a:cubicBezTo>
                    <a:pt x="3918" y="18354"/>
                    <a:pt x="3970" y="18381"/>
                    <a:pt x="4022" y="18420"/>
                  </a:cubicBezTo>
                  <a:cubicBezTo>
                    <a:pt x="4048" y="18446"/>
                    <a:pt x="4088" y="18473"/>
                    <a:pt x="4114" y="18499"/>
                  </a:cubicBezTo>
                  <a:cubicBezTo>
                    <a:pt x="4140" y="18525"/>
                    <a:pt x="4179" y="18551"/>
                    <a:pt x="4205" y="18577"/>
                  </a:cubicBezTo>
                  <a:cubicBezTo>
                    <a:pt x="4283" y="18617"/>
                    <a:pt x="4362" y="18656"/>
                    <a:pt x="4440" y="18696"/>
                  </a:cubicBezTo>
                  <a:lnTo>
                    <a:pt x="4453" y="18669"/>
                  </a:lnTo>
                  <a:lnTo>
                    <a:pt x="4453" y="18696"/>
                  </a:lnTo>
                  <a:cubicBezTo>
                    <a:pt x="4479" y="18722"/>
                    <a:pt x="4505" y="18748"/>
                    <a:pt x="4532" y="18774"/>
                  </a:cubicBezTo>
                  <a:lnTo>
                    <a:pt x="4532" y="18787"/>
                  </a:lnTo>
                  <a:cubicBezTo>
                    <a:pt x="5145" y="19142"/>
                    <a:pt x="5746" y="19496"/>
                    <a:pt x="6360" y="19837"/>
                  </a:cubicBezTo>
                  <a:cubicBezTo>
                    <a:pt x="7248" y="20152"/>
                    <a:pt x="8123" y="20454"/>
                    <a:pt x="9011" y="20769"/>
                  </a:cubicBezTo>
                  <a:cubicBezTo>
                    <a:pt x="9233" y="20808"/>
                    <a:pt x="9468" y="20835"/>
                    <a:pt x="9690" y="20874"/>
                  </a:cubicBezTo>
                  <a:cubicBezTo>
                    <a:pt x="9781" y="20900"/>
                    <a:pt x="9873" y="20913"/>
                    <a:pt x="9964" y="20940"/>
                  </a:cubicBezTo>
                  <a:cubicBezTo>
                    <a:pt x="10513" y="20992"/>
                    <a:pt x="11061" y="21045"/>
                    <a:pt x="11610" y="21097"/>
                  </a:cubicBezTo>
                  <a:cubicBezTo>
                    <a:pt x="12015" y="21097"/>
                    <a:pt x="12419" y="21084"/>
                    <a:pt x="12824" y="21084"/>
                  </a:cubicBezTo>
                  <a:cubicBezTo>
                    <a:pt x="12916" y="21071"/>
                    <a:pt x="13007" y="21058"/>
                    <a:pt x="13111" y="21031"/>
                  </a:cubicBezTo>
                  <a:cubicBezTo>
                    <a:pt x="13817" y="20861"/>
                    <a:pt x="14522" y="20677"/>
                    <a:pt x="15227" y="20507"/>
                  </a:cubicBezTo>
                  <a:cubicBezTo>
                    <a:pt x="15606" y="20349"/>
                    <a:pt x="15971" y="20178"/>
                    <a:pt x="16350" y="20021"/>
                  </a:cubicBezTo>
                  <a:cubicBezTo>
                    <a:pt x="16350" y="20021"/>
                    <a:pt x="16350" y="20021"/>
                    <a:pt x="16350" y="20021"/>
                  </a:cubicBezTo>
                  <a:cubicBezTo>
                    <a:pt x="16376" y="19995"/>
                    <a:pt x="16415" y="19969"/>
                    <a:pt x="16442" y="19942"/>
                  </a:cubicBezTo>
                  <a:cubicBezTo>
                    <a:pt x="16442" y="19942"/>
                    <a:pt x="16442" y="19942"/>
                    <a:pt x="16442" y="19942"/>
                  </a:cubicBezTo>
                  <a:cubicBezTo>
                    <a:pt x="16481" y="19916"/>
                    <a:pt x="16520" y="19890"/>
                    <a:pt x="16559" y="19864"/>
                  </a:cubicBezTo>
                  <a:lnTo>
                    <a:pt x="16585" y="19864"/>
                  </a:lnTo>
                  <a:lnTo>
                    <a:pt x="16598" y="19850"/>
                  </a:lnTo>
                  <a:cubicBezTo>
                    <a:pt x="16886" y="19601"/>
                    <a:pt x="17186" y="19365"/>
                    <a:pt x="17473" y="19116"/>
                  </a:cubicBezTo>
                  <a:lnTo>
                    <a:pt x="17473" y="19102"/>
                  </a:lnTo>
                  <a:cubicBezTo>
                    <a:pt x="17499" y="19076"/>
                    <a:pt x="17526" y="19050"/>
                    <a:pt x="17552" y="19011"/>
                  </a:cubicBezTo>
                  <a:cubicBezTo>
                    <a:pt x="17695" y="18866"/>
                    <a:pt x="17839" y="18735"/>
                    <a:pt x="17983" y="18591"/>
                  </a:cubicBezTo>
                  <a:cubicBezTo>
                    <a:pt x="18035" y="18551"/>
                    <a:pt x="18074" y="18512"/>
                    <a:pt x="18126" y="18473"/>
                  </a:cubicBezTo>
                  <a:cubicBezTo>
                    <a:pt x="18178" y="18420"/>
                    <a:pt x="18231" y="18368"/>
                    <a:pt x="18296" y="18302"/>
                  </a:cubicBezTo>
                  <a:cubicBezTo>
                    <a:pt x="18335" y="18249"/>
                    <a:pt x="18374" y="18210"/>
                    <a:pt x="18400" y="18158"/>
                  </a:cubicBezTo>
                  <a:cubicBezTo>
                    <a:pt x="18427" y="18131"/>
                    <a:pt x="18466" y="18092"/>
                    <a:pt x="18492" y="18066"/>
                  </a:cubicBezTo>
                  <a:cubicBezTo>
                    <a:pt x="19132" y="17318"/>
                    <a:pt x="19615" y="16478"/>
                    <a:pt x="19941" y="15546"/>
                  </a:cubicBezTo>
                  <a:cubicBezTo>
                    <a:pt x="20007" y="15402"/>
                    <a:pt x="20085" y="15257"/>
                    <a:pt x="20137" y="15100"/>
                  </a:cubicBezTo>
                  <a:cubicBezTo>
                    <a:pt x="20503" y="14076"/>
                    <a:pt x="20843" y="13040"/>
                    <a:pt x="20882" y="11937"/>
                  </a:cubicBezTo>
                  <a:lnTo>
                    <a:pt x="20882" y="11924"/>
                  </a:lnTo>
                  <a:cubicBezTo>
                    <a:pt x="21091" y="11006"/>
                    <a:pt x="21117" y="10074"/>
                    <a:pt x="20869" y="9155"/>
                  </a:cubicBezTo>
                  <a:cubicBezTo>
                    <a:pt x="20843" y="9103"/>
                    <a:pt x="20803" y="9064"/>
                    <a:pt x="20803" y="9011"/>
                  </a:cubicBezTo>
                  <a:cubicBezTo>
                    <a:pt x="20712" y="7817"/>
                    <a:pt x="20438" y="6675"/>
                    <a:pt x="19798" y="5638"/>
                  </a:cubicBezTo>
                  <a:cubicBezTo>
                    <a:pt x="19759" y="5560"/>
                    <a:pt x="19811" y="5429"/>
                    <a:pt x="19824" y="5310"/>
                  </a:cubicBezTo>
                  <a:cubicBezTo>
                    <a:pt x="20020" y="5389"/>
                    <a:pt x="20216" y="5468"/>
                    <a:pt x="20425" y="5547"/>
                  </a:cubicBezTo>
                  <a:cubicBezTo>
                    <a:pt x="21038" y="6675"/>
                    <a:pt x="21313" y="7909"/>
                    <a:pt x="21561" y="9142"/>
                  </a:cubicBezTo>
                  <a:cubicBezTo>
                    <a:pt x="21574" y="9877"/>
                    <a:pt x="21600" y="10612"/>
                    <a:pt x="21574" y="11347"/>
                  </a:cubicBezTo>
                  <a:cubicBezTo>
                    <a:pt x="21548" y="11898"/>
                    <a:pt x="21456" y="12449"/>
                    <a:pt x="21378" y="13000"/>
                  </a:cubicBezTo>
                  <a:cubicBezTo>
                    <a:pt x="21365" y="13053"/>
                    <a:pt x="21352" y="13105"/>
                    <a:pt x="21339" y="13158"/>
                  </a:cubicBezTo>
                  <a:cubicBezTo>
                    <a:pt x="21313" y="13276"/>
                    <a:pt x="21287" y="13381"/>
                    <a:pt x="21274" y="13499"/>
                  </a:cubicBezTo>
                  <a:cubicBezTo>
                    <a:pt x="20999" y="14339"/>
                    <a:pt x="20712" y="15179"/>
                    <a:pt x="20438" y="16019"/>
                  </a:cubicBezTo>
                  <a:cubicBezTo>
                    <a:pt x="20412" y="16071"/>
                    <a:pt x="20385" y="16137"/>
                    <a:pt x="20359" y="16189"/>
                  </a:cubicBezTo>
                  <a:cubicBezTo>
                    <a:pt x="20320" y="16268"/>
                    <a:pt x="20281" y="16347"/>
                    <a:pt x="20242" y="16425"/>
                  </a:cubicBezTo>
                  <a:cubicBezTo>
                    <a:pt x="20150" y="16609"/>
                    <a:pt x="20059" y="16780"/>
                    <a:pt x="19968" y="16963"/>
                  </a:cubicBezTo>
                  <a:cubicBezTo>
                    <a:pt x="19928" y="17042"/>
                    <a:pt x="19876" y="17121"/>
                    <a:pt x="19837" y="17200"/>
                  </a:cubicBezTo>
                  <a:cubicBezTo>
                    <a:pt x="18975" y="18486"/>
                    <a:pt x="17943" y="19588"/>
                    <a:pt x="16572" y="20349"/>
                  </a:cubicBezTo>
                  <a:cubicBezTo>
                    <a:pt x="16089" y="20546"/>
                    <a:pt x="15606" y="20730"/>
                    <a:pt x="15110" y="20926"/>
                  </a:cubicBezTo>
                  <a:cubicBezTo>
                    <a:pt x="15057" y="20953"/>
                    <a:pt x="14992" y="20966"/>
                    <a:pt x="14940" y="20992"/>
                  </a:cubicBezTo>
                  <a:cubicBezTo>
                    <a:pt x="14848" y="21018"/>
                    <a:pt x="14770" y="21045"/>
                    <a:pt x="14679" y="21071"/>
                  </a:cubicBezTo>
                  <a:cubicBezTo>
                    <a:pt x="14535" y="21110"/>
                    <a:pt x="14391" y="21150"/>
                    <a:pt x="14248" y="21176"/>
                  </a:cubicBezTo>
                  <a:cubicBezTo>
                    <a:pt x="14182" y="21189"/>
                    <a:pt x="14130" y="21202"/>
                    <a:pt x="14065" y="21215"/>
                  </a:cubicBezTo>
                  <a:cubicBezTo>
                    <a:pt x="13921" y="21241"/>
                    <a:pt x="13791" y="21268"/>
                    <a:pt x="13647" y="21294"/>
                  </a:cubicBezTo>
                  <a:cubicBezTo>
                    <a:pt x="13582" y="21307"/>
                    <a:pt x="13529" y="21320"/>
                    <a:pt x="13464" y="21333"/>
                  </a:cubicBezTo>
                  <a:cubicBezTo>
                    <a:pt x="13347" y="21346"/>
                    <a:pt x="13242" y="21360"/>
                    <a:pt x="13125" y="21373"/>
                  </a:cubicBezTo>
                  <a:cubicBezTo>
                    <a:pt x="13007" y="21386"/>
                    <a:pt x="12889" y="21399"/>
                    <a:pt x="12772" y="21412"/>
                  </a:cubicBezTo>
                  <a:cubicBezTo>
                    <a:pt x="12263" y="21412"/>
                    <a:pt x="11740" y="21412"/>
                    <a:pt x="11231" y="21412"/>
                  </a:cubicBezTo>
                  <a:cubicBezTo>
                    <a:pt x="10996" y="21399"/>
                    <a:pt x="10774" y="21373"/>
                    <a:pt x="10539" y="21360"/>
                  </a:cubicBezTo>
                  <a:cubicBezTo>
                    <a:pt x="10487" y="21346"/>
                    <a:pt x="10421" y="21346"/>
                    <a:pt x="10369" y="21333"/>
                  </a:cubicBezTo>
                  <a:cubicBezTo>
                    <a:pt x="10199" y="21307"/>
                    <a:pt x="10030" y="21281"/>
                    <a:pt x="9847" y="21255"/>
                  </a:cubicBezTo>
                  <a:cubicBezTo>
                    <a:pt x="9363" y="21163"/>
                    <a:pt x="8880" y="21071"/>
                    <a:pt x="8397" y="20979"/>
                  </a:cubicBezTo>
                  <a:cubicBezTo>
                    <a:pt x="7953" y="20835"/>
                    <a:pt x="7509" y="20690"/>
                    <a:pt x="7065" y="20546"/>
                  </a:cubicBezTo>
                  <a:cubicBezTo>
                    <a:pt x="5185" y="19890"/>
                    <a:pt x="3526" y="18866"/>
                    <a:pt x="2116" y="17488"/>
                  </a:cubicBezTo>
                  <a:cubicBezTo>
                    <a:pt x="1463" y="16780"/>
                    <a:pt x="966" y="15979"/>
                    <a:pt x="731" y="15061"/>
                  </a:cubicBezTo>
                  <a:cubicBezTo>
                    <a:pt x="483" y="13985"/>
                    <a:pt x="287" y="12935"/>
                    <a:pt x="52" y="11885"/>
                  </a:cubicBezTo>
                  <a:close/>
                </a:path>
              </a:pathLst>
            </a:custGeom>
            <a:solidFill>
              <a:srgbClr val="160F0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2" name="Google Shape;2398;p22"/>
            <p:cNvSpPr/>
            <p:nvPr/>
          </p:nvSpPr>
          <p:spPr>
            <a:xfrm>
              <a:off x="439186" y="-1"/>
              <a:ext cx="484290" cy="39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8" fill="norm" stroke="1" extrusionOk="0">
                  <a:moveTo>
                    <a:pt x="361" y="20771"/>
                  </a:moveTo>
                  <a:cubicBezTo>
                    <a:pt x="473" y="20670"/>
                    <a:pt x="598" y="20569"/>
                    <a:pt x="709" y="20468"/>
                  </a:cubicBezTo>
                  <a:cubicBezTo>
                    <a:pt x="4823" y="17182"/>
                    <a:pt x="8937" y="13880"/>
                    <a:pt x="12996" y="10645"/>
                  </a:cubicBezTo>
                  <a:cubicBezTo>
                    <a:pt x="12913" y="10342"/>
                    <a:pt x="12815" y="10106"/>
                    <a:pt x="12802" y="9853"/>
                  </a:cubicBezTo>
                  <a:cubicBezTo>
                    <a:pt x="12746" y="8926"/>
                    <a:pt x="12732" y="7983"/>
                    <a:pt x="12676" y="7056"/>
                  </a:cubicBezTo>
                  <a:cubicBezTo>
                    <a:pt x="12649" y="6618"/>
                    <a:pt x="12774" y="6298"/>
                    <a:pt x="13080" y="6045"/>
                  </a:cubicBezTo>
                  <a:cubicBezTo>
                    <a:pt x="15234" y="4242"/>
                    <a:pt x="17388" y="2423"/>
                    <a:pt x="19543" y="603"/>
                  </a:cubicBezTo>
                  <a:cubicBezTo>
                    <a:pt x="19737" y="435"/>
                    <a:pt x="19946" y="266"/>
                    <a:pt x="20154" y="131"/>
                  </a:cubicBezTo>
                  <a:cubicBezTo>
                    <a:pt x="20655" y="-172"/>
                    <a:pt x="21016" y="64"/>
                    <a:pt x="20919" y="687"/>
                  </a:cubicBezTo>
                  <a:cubicBezTo>
                    <a:pt x="20738" y="1867"/>
                    <a:pt x="20474" y="3029"/>
                    <a:pt x="20252" y="4192"/>
                  </a:cubicBezTo>
                  <a:cubicBezTo>
                    <a:pt x="20210" y="4377"/>
                    <a:pt x="20154" y="4562"/>
                    <a:pt x="20113" y="4697"/>
                  </a:cubicBezTo>
                  <a:cubicBezTo>
                    <a:pt x="20446" y="4798"/>
                    <a:pt x="20822" y="4798"/>
                    <a:pt x="21072" y="5001"/>
                  </a:cubicBezTo>
                  <a:cubicBezTo>
                    <a:pt x="21308" y="5203"/>
                    <a:pt x="21433" y="5607"/>
                    <a:pt x="21600" y="5944"/>
                  </a:cubicBezTo>
                  <a:cubicBezTo>
                    <a:pt x="21197" y="6281"/>
                    <a:pt x="20877" y="6551"/>
                    <a:pt x="20558" y="6820"/>
                  </a:cubicBezTo>
                  <a:cubicBezTo>
                    <a:pt x="20488" y="6820"/>
                    <a:pt x="20432" y="6820"/>
                    <a:pt x="20363" y="6820"/>
                  </a:cubicBezTo>
                  <a:cubicBezTo>
                    <a:pt x="20266" y="6736"/>
                    <a:pt x="20168" y="6669"/>
                    <a:pt x="20085" y="6584"/>
                  </a:cubicBezTo>
                  <a:cubicBezTo>
                    <a:pt x="20252" y="6433"/>
                    <a:pt x="20419" y="6281"/>
                    <a:pt x="20599" y="6146"/>
                  </a:cubicBezTo>
                  <a:cubicBezTo>
                    <a:pt x="20863" y="5944"/>
                    <a:pt x="20919" y="5641"/>
                    <a:pt x="20766" y="5354"/>
                  </a:cubicBezTo>
                  <a:cubicBezTo>
                    <a:pt x="20724" y="5287"/>
                    <a:pt x="20391" y="5354"/>
                    <a:pt x="20252" y="5472"/>
                  </a:cubicBezTo>
                  <a:cubicBezTo>
                    <a:pt x="16735" y="8269"/>
                    <a:pt x="13219" y="11066"/>
                    <a:pt x="9716" y="13863"/>
                  </a:cubicBezTo>
                  <a:cubicBezTo>
                    <a:pt x="7659" y="15497"/>
                    <a:pt x="5615" y="17148"/>
                    <a:pt x="3572" y="18783"/>
                  </a:cubicBezTo>
                  <a:cubicBezTo>
                    <a:pt x="2822" y="19389"/>
                    <a:pt x="2057" y="19962"/>
                    <a:pt x="1293" y="20552"/>
                  </a:cubicBezTo>
                  <a:cubicBezTo>
                    <a:pt x="890" y="20501"/>
                    <a:pt x="653" y="20737"/>
                    <a:pt x="542" y="21175"/>
                  </a:cubicBezTo>
                  <a:cubicBezTo>
                    <a:pt x="431" y="21260"/>
                    <a:pt x="306" y="21344"/>
                    <a:pt x="195" y="21428"/>
                  </a:cubicBezTo>
                  <a:cubicBezTo>
                    <a:pt x="125" y="21310"/>
                    <a:pt x="70" y="21192"/>
                    <a:pt x="0" y="21057"/>
                  </a:cubicBezTo>
                  <a:cubicBezTo>
                    <a:pt x="195" y="21074"/>
                    <a:pt x="389" y="21091"/>
                    <a:pt x="375" y="20754"/>
                  </a:cubicBezTo>
                  <a:lnTo>
                    <a:pt x="361" y="20771"/>
                  </a:lnTo>
                  <a:close/>
                  <a:moveTo>
                    <a:pt x="13330" y="6517"/>
                  </a:moveTo>
                  <a:cubicBezTo>
                    <a:pt x="13274" y="6635"/>
                    <a:pt x="13149" y="6770"/>
                    <a:pt x="13163" y="6888"/>
                  </a:cubicBezTo>
                  <a:cubicBezTo>
                    <a:pt x="13191" y="7241"/>
                    <a:pt x="13260" y="7578"/>
                    <a:pt x="13316" y="7915"/>
                  </a:cubicBezTo>
                  <a:cubicBezTo>
                    <a:pt x="13344" y="8674"/>
                    <a:pt x="13371" y="9432"/>
                    <a:pt x="13413" y="10342"/>
                  </a:cubicBezTo>
                  <a:cubicBezTo>
                    <a:pt x="14595" y="9398"/>
                    <a:pt x="15665" y="8539"/>
                    <a:pt x="16721" y="7679"/>
                  </a:cubicBezTo>
                  <a:cubicBezTo>
                    <a:pt x="16777" y="7629"/>
                    <a:pt x="16805" y="7494"/>
                    <a:pt x="16805" y="7393"/>
                  </a:cubicBezTo>
                  <a:cubicBezTo>
                    <a:pt x="16819" y="6567"/>
                    <a:pt x="16819" y="5742"/>
                    <a:pt x="16819" y="4916"/>
                  </a:cubicBezTo>
                  <a:cubicBezTo>
                    <a:pt x="16846" y="4428"/>
                    <a:pt x="16888" y="3939"/>
                    <a:pt x="16916" y="3467"/>
                  </a:cubicBezTo>
                  <a:cubicBezTo>
                    <a:pt x="16874" y="3434"/>
                    <a:pt x="16832" y="3400"/>
                    <a:pt x="16791" y="3366"/>
                  </a:cubicBezTo>
                  <a:cubicBezTo>
                    <a:pt x="15846" y="4242"/>
                    <a:pt x="14886" y="5118"/>
                    <a:pt x="13941" y="6011"/>
                  </a:cubicBezTo>
                  <a:cubicBezTo>
                    <a:pt x="13872" y="6079"/>
                    <a:pt x="13788" y="6129"/>
                    <a:pt x="13719" y="6197"/>
                  </a:cubicBezTo>
                  <a:cubicBezTo>
                    <a:pt x="13691" y="6197"/>
                    <a:pt x="13663" y="6197"/>
                    <a:pt x="13636" y="6197"/>
                  </a:cubicBezTo>
                  <a:cubicBezTo>
                    <a:pt x="13510" y="6315"/>
                    <a:pt x="13413" y="6416"/>
                    <a:pt x="13330" y="6517"/>
                  </a:cubicBezTo>
                  <a:close/>
                  <a:moveTo>
                    <a:pt x="17458" y="4276"/>
                  </a:moveTo>
                  <a:cubicBezTo>
                    <a:pt x="17416" y="5203"/>
                    <a:pt x="17375" y="6129"/>
                    <a:pt x="17333" y="7039"/>
                  </a:cubicBezTo>
                  <a:cubicBezTo>
                    <a:pt x="17402" y="7056"/>
                    <a:pt x="17472" y="7073"/>
                    <a:pt x="17527" y="7090"/>
                  </a:cubicBezTo>
                  <a:cubicBezTo>
                    <a:pt x="17583" y="6938"/>
                    <a:pt x="17666" y="6787"/>
                    <a:pt x="17680" y="6635"/>
                  </a:cubicBezTo>
                  <a:cubicBezTo>
                    <a:pt x="17708" y="6315"/>
                    <a:pt x="17708" y="5995"/>
                    <a:pt x="17708" y="5674"/>
                  </a:cubicBezTo>
                  <a:cubicBezTo>
                    <a:pt x="17708" y="5624"/>
                    <a:pt x="17722" y="5590"/>
                    <a:pt x="17722" y="5540"/>
                  </a:cubicBezTo>
                  <a:cubicBezTo>
                    <a:pt x="17736" y="5338"/>
                    <a:pt x="17750" y="5118"/>
                    <a:pt x="17778" y="4916"/>
                  </a:cubicBezTo>
                  <a:cubicBezTo>
                    <a:pt x="17778" y="4832"/>
                    <a:pt x="17778" y="4765"/>
                    <a:pt x="17778" y="4680"/>
                  </a:cubicBezTo>
                  <a:cubicBezTo>
                    <a:pt x="17805" y="4259"/>
                    <a:pt x="17833" y="3838"/>
                    <a:pt x="17861" y="3400"/>
                  </a:cubicBezTo>
                  <a:cubicBezTo>
                    <a:pt x="18014" y="3333"/>
                    <a:pt x="18167" y="3248"/>
                    <a:pt x="18320" y="3231"/>
                  </a:cubicBezTo>
                  <a:cubicBezTo>
                    <a:pt x="18347" y="3231"/>
                    <a:pt x="18445" y="3484"/>
                    <a:pt x="18445" y="3619"/>
                  </a:cubicBezTo>
                  <a:cubicBezTo>
                    <a:pt x="18417" y="4495"/>
                    <a:pt x="18375" y="5388"/>
                    <a:pt x="18320" y="6382"/>
                  </a:cubicBezTo>
                  <a:cubicBezTo>
                    <a:pt x="18681" y="6028"/>
                    <a:pt x="19126" y="5792"/>
                    <a:pt x="19265" y="5422"/>
                  </a:cubicBezTo>
                  <a:cubicBezTo>
                    <a:pt x="19571" y="4546"/>
                    <a:pt x="19751" y="3585"/>
                    <a:pt x="19946" y="2642"/>
                  </a:cubicBezTo>
                  <a:cubicBezTo>
                    <a:pt x="20085" y="2018"/>
                    <a:pt x="20182" y="1378"/>
                    <a:pt x="20293" y="738"/>
                  </a:cubicBezTo>
                  <a:cubicBezTo>
                    <a:pt x="20252" y="721"/>
                    <a:pt x="20224" y="687"/>
                    <a:pt x="20182" y="670"/>
                  </a:cubicBezTo>
                  <a:cubicBezTo>
                    <a:pt x="19126" y="1496"/>
                    <a:pt x="18083" y="2338"/>
                    <a:pt x="16930" y="3231"/>
                  </a:cubicBezTo>
                  <a:cubicBezTo>
                    <a:pt x="17639" y="3383"/>
                    <a:pt x="17416" y="3889"/>
                    <a:pt x="17458" y="4276"/>
                  </a:cubicBezTo>
                  <a:close/>
                </a:path>
              </a:pathLst>
            </a:custGeom>
            <a:solidFill>
              <a:srgbClr val="120E1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3" name="Google Shape;2399;p22"/>
            <p:cNvSpPr/>
            <p:nvPr/>
          </p:nvSpPr>
          <p:spPr>
            <a:xfrm>
              <a:off x="742100" y="126777"/>
              <a:ext cx="247194" cy="13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169" fill="norm" stroke="1" extrusionOk="0">
                  <a:moveTo>
                    <a:pt x="13328" y="0"/>
                  </a:moveTo>
                  <a:cubicBezTo>
                    <a:pt x="13463" y="0"/>
                    <a:pt x="13571" y="0"/>
                    <a:pt x="13706" y="0"/>
                  </a:cubicBezTo>
                  <a:cubicBezTo>
                    <a:pt x="13436" y="1015"/>
                    <a:pt x="13922" y="822"/>
                    <a:pt x="14193" y="870"/>
                  </a:cubicBezTo>
                  <a:cubicBezTo>
                    <a:pt x="15923" y="1208"/>
                    <a:pt x="17653" y="1546"/>
                    <a:pt x="19383" y="1885"/>
                  </a:cubicBezTo>
                  <a:cubicBezTo>
                    <a:pt x="19897" y="1981"/>
                    <a:pt x="20411" y="2271"/>
                    <a:pt x="20924" y="2561"/>
                  </a:cubicBezTo>
                  <a:cubicBezTo>
                    <a:pt x="21357" y="2851"/>
                    <a:pt x="21600" y="3383"/>
                    <a:pt x="21330" y="4252"/>
                  </a:cubicBezTo>
                  <a:cubicBezTo>
                    <a:pt x="21005" y="4687"/>
                    <a:pt x="20681" y="5170"/>
                    <a:pt x="20356" y="5605"/>
                  </a:cubicBezTo>
                  <a:cubicBezTo>
                    <a:pt x="16896" y="10244"/>
                    <a:pt x="13409" y="14883"/>
                    <a:pt x="9948" y="19570"/>
                  </a:cubicBezTo>
                  <a:cubicBezTo>
                    <a:pt x="8759" y="21213"/>
                    <a:pt x="7488" y="21600"/>
                    <a:pt x="6029" y="20682"/>
                  </a:cubicBezTo>
                  <a:cubicBezTo>
                    <a:pt x="5461" y="20344"/>
                    <a:pt x="4839" y="20247"/>
                    <a:pt x="4244" y="20054"/>
                  </a:cubicBezTo>
                  <a:cubicBezTo>
                    <a:pt x="4001" y="19812"/>
                    <a:pt x="3785" y="19619"/>
                    <a:pt x="3541" y="19377"/>
                  </a:cubicBezTo>
                  <a:cubicBezTo>
                    <a:pt x="2352" y="18604"/>
                    <a:pt x="1162" y="17879"/>
                    <a:pt x="0" y="17106"/>
                  </a:cubicBezTo>
                  <a:cubicBezTo>
                    <a:pt x="0" y="16961"/>
                    <a:pt x="0" y="16864"/>
                    <a:pt x="0" y="16719"/>
                  </a:cubicBezTo>
                  <a:cubicBezTo>
                    <a:pt x="216" y="16575"/>
                    <a:pt x="460" y="16430"/>
                    <a:pt x="676" y="16285"/>
                  </a:cubicBezTo>
                  <a:cubicBezTo>
                    <a:pt x="2649" y="17444"/>
                    <a:pt x="4623" y="18507"/>
                    <a:pt x="6569" y="19764"/>
                  </a:cubicBezTo>
                  <a:cubicBezTo>
                    <a:pt x="7488" y="20392"/>
                    <a:pt x="8191" y="20054"/>
                    <a:pt x="8867" y="18991"/>
                  </a:cubicBezTo>
                  <a:cubicBezTo>
                    <a:pt x="12652" y="13965"/>
                    <a:pt x="16437" y="8891"/>
                    <a:pt x="20194" y="3866"/>
                  </a:cubicBezTo>
                  <a:cubicBezTo>
                    <a:pt x="20167" y="3624"/>
                    <a:pt x="20113" y="3383"/>
                    <a:pt x="20086" y="3141"/>
                  </a:cubicBezTo>
                  <a:cubicBezTo>
                    <a:pt x="17626" y="2609"/>
                    <a:pt x="15193" y="2030"/>
                    <a:pt x="12544" y="1450"/>
                  </a:cubicBezTo>
                  <a:cubicBezTo>
                    <a:pt x="12381" y="1691"/>
                    <a:pt x="12030" y="2175"/>
                    <a:pt x="11543" y="2899"/>
                  </a:cubicBezTo>
                  <a:cubicBezTo>
                    <a:pt x="13517" y="3238"/>
                    <a:pt x="15247" y="3576"/>
                    <a:pt x="17004" y="3866"/>
                  </a:cubicBezTo>
                  <a:cubicBezTo>
                    <a:pt x="16977" y="4156"/>
                    <a:pt x="16977" y="4446"/>
                    <a:pt x="16950" y="4687"/>
                  </a:cubicBezTo>
                  <a:cubicBezTo>
                    <a:pt x="15788" y="4542"/>
                    <a:pt x="14598" y="4397"/>
                    <a:pt x="13436" y="4204"/>
                  </a:cubicBezTo>
                  <a:cubicBezTo>
                    <a:pt x="11949" y="4107"/>
                    <a:pt x="10354" y="3093"/>
                    <a:pt x="9029" y="5750"/>
                  </a:cubicBezTo>
                  <a:cubicBezTo>
                    <a:pt x="10408" y="6040"/>
                    <a:pt x="11652" y="6282"/>
                    <a:pt x="12895" y="6524"/>
                  </a:cubicBezTo>
                  <a:cubicBezTo>
                    <a:pt x="12949" y="6524"/>
                    <a:pt x="13003" y="6524"/>
                    <a:pt x="13084" y="6572"/>
                  </a:cubicBezTo>
                  <a:cubicBezTo>
                    <a:pt x="13382" y="6620"/>
                    <a:pt x="13706" y="6717"/>
                    <a:pt x="14004" y="6765"/>
                  </a:cubicBezTo>
                  <a:cubicBezTo>
                    <a:pt x="14463" y="7635"/>
                    <a:pt x="13976" y="7683"/>
                    <a:pt x="13706" y="7683"/>
                  </a:cubicBezTo>
                  <a:cubicBezTo>
                    <a:pt x="13084" y="7635"/>
                    <a:pt x="12463" y="7490"/>
                    <a:pt x="11868" y="7393"/>
                  </a:cubicBezTo>
                  <a:cubicBezTo>
                    <a:pt x="11516" y="7297"/>
                    <a:pt x="11192" y="7200"/>
                    <a:pt x="10841" y="7103"/>
                  </a:cubicBezTo>
                  <a:cubicBezTo>
                    <a:pt x="10057" y="6813"/>
                    <a:pt x="9273" y="6524"/>
                    <a:pt x="8516" y="6185"/>
                  </a:cubicBezTo>
                  <a:cubicBezTo>
                    <a:pt x="8678" y="5750"/>
                    <a:pt x="8867" y="5364"/>
                    <a:pt x="9002" y="4929"/>
                  </a:cubicBezTo>
                  <a:cubicBezTo>
                    <a:pt x="9219" y="4349"/>
                    <a:pt x="9381" y="3721"/>
                    <a:pt x="9570" y="3093"/>
                  </a:cubicBezTo>
                  <a:lnTo>
                    <a:pt x="9678" y="3093"/>
                  </a:lnTo>
                  <a:cubicBezTo>
                    <a:pt x="10192" y="3189"/>
                    <a:pt x="10759" y="3334"/>
                    <a:pt x="10624" y="1885"/>
                  </a:cubicBezTo>
                  <a:cubicBezTo>
                    <a:pt x="10868" y="1643"/>
                    <a:pt x="11084" y="1401"/>
                    <a:pt x="11327" y="1160"/>
                  </a:cubicBezTo>
                  <a:cubicBezTo>
                    <a:pt x="11489" y="966"/>
                    <a:pt x="11652" y="822"/>
                    <a:pt x="11814" y="628"/>
                  </a:cubicBezTo>
                  <a:cubicBezTo>
                    <a:pt x="12327" y="387"/>
                    <a:pt x="12841" y="193"/>
                    <a:pt x="13328" y="0"/>
                  </a:cubicBezTo>
                  <a:close/>
                </a:path>
              </a:pathLst>
            </a:custGeom>
            <a:solidFill>
              <a:srgbClr val="1316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4" name="Google Shape;2400;p22"/>
            <p:cNvSpPr/>
            <p:nvPr/>
          </p:nvSpPr>
          <p:spPr>
            <a:xfrm>
              <a:off x="122872" y="765327"/>
              <a:ext cx="297305" cy="49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0" fill="norm" stroke="1" extrusionOk="0">
                  <a:moveTo>
                    <a:pt x="6113" y="8349"/>
                  </a:moveTo>
                  <a:cubicBezTo>
                    <a:pt x="6951" y="9276"/>
                    <a:pt x="7789" y="10204"/>
                    <a:pt x="8626" y="11131"/>
                  </a:cubicBezTo>
                  <a:cubicBezTo>
                    <a:pt x="8921" y="11396"/>
                    <a:pt x="9215" y="11661"/>
                    <a:pt x="9532" y="11926"/>
                  </a:cubicBezTo>
                  <a:cubicBezTo>
                    <a:pt x="9623" y="12059"/>
                    <a:pt x="9736" y="12059"/>
                    <a:pt x="9826" y="12191"/>
                  </a:cubicBezTo>
                  <a:cubicBezTo>
                    <a:pt x="10121" y="12721"/>
                    <a:pt x="10438" y="13119"/>
                    <a:pt x="10732" y="13649"/>
                  </a:cubicBezTo>
                  <a:cubicBezTo>
                    <a:pt x="10619" y="14179"/>
                    <a:pt x="10506" y="15239"/>
                    <a:pt x="10370" y="15239"/>
                  </a:cubicBezTo>
                  <a:cubicBezTo>
                    <a:pt x="9351" y="15372"/>
                    <a:pt x="8309" y="15372"/>
                    <a:pt x="7291" y="15239"/>
                  </a:cubicBezTo>
                  <a:cubicBezTo>
                    <a:pt x="7132" y="15239"/>
                    <a:pt x="6974" y="14577"/>
                    <a:pt x="6792" y="14312"/>
                  </a:cubicBezTo>
                  <a:cubicBezTo>
                    <a:pt x="6657" y="14179"/>
                    <a:pt x="6521" y="14179"/>
                    <a:pt x="6385" y="14179"/>
                  </a:cubicBezTo>
                  <a:cubicBezTo>
                    <a:pt x="6362" y="14577"/>
                    <a:pt x="6362" y="15107"/>
                    <a:pt x="6340" y="15504"/>
                  </a:cubicBezTo>
                  <a:cubicBezTo>
                    <a:pt x="7087" y="16299"/>
                    <a:pt x="7834" y="17492"/>
                    <a:pt x="8604" y="17757"/>
                  </a:cubicBezTo>
                  <a:cubicBezTo>
                    <a:pt x="9917" y="18155"/>
                    <a:pt x="11230" y="17757"/>
                    <a:pt x="12543" y="17890"/>
                  </a:cubicBezTo>
                  <a:cubicBezTo>
                    <a:pt x="14219" y="18022"/>
                    <a:pt x="15758" y="15372"/>
                    <a:pt x="17230" y="11131"/>
                  </a:cubicBezTo>
                  <a:cubicBezTo>
                    <a:pt x="17434" y="10601"/>
                    <a:pt x="17570" y="9011"/>
                    <a:pt x="17728" y="7951"/>
                  </a:cubicBezTo>
                  <a:cubicBezTo>
                    <a:pt x="18566" y="5963"/>
                    <a:pt x="19404" y="4108"/>
                    <a:pt x="20264" y="2120"/>
                  </a:cubicBezTo>
                  <a:cubicBezTo>
                    <a:pt x="20287" y="3048"/>
                    <a:pt x="20309" y="3843"/>
                    <a:pt x="20355" y="5433"/>
                  </a:cubicBezTo>
                  <a:cubicBezTo>
                    <a:pt x="20649" y="4108"/>
                    <a:pt x="20853" y="2783"/>
                    <a:pt x="21102" y="2120"/>
                  </a:cubicBezTo>
                  <a:cubicBezTo>
                    <a:pt x="21238" y="1723"/>
                    <a:pt x="21442" y="2385"/>
                    <a:pt x="21600" y="2518"/>
                  </a:cubicBezTo>
                  <a:cubicBezTo>
                    <a:pt x="19517" y="11264"/>
                    <a:pt x="17253" y="18552"/>
                    <a:pt x="14672" y="20142"/>
                  </a:cubicBezTo>
                  <a:cubicBezTo>
                    <a:pt x="12317" y="21600"/>
                    <a:pt x="9940" y="21335"/>
                    <a:pt x="7562" y="20937"/>
                  </a:cubicBezTo>
                  <a:cubicBezTo>
                    <a:pt x="6589" y="20805"/>
                    <a:pt x="5615" y="18420"/>
                    <a:pt x="4619" y="16962"/>
                  </a:cubicBezTo>
                  <a:cubicBezTo>
                    <a:pt x="4075" y="15239"/>
                    <a:pt x="3532" y="13517"/>
                    <a:pt x="2989" y="11926"/>
                  </a:cubicBezTo>
                  <a:cubicBezTo>
                    <a:pt x="2898" y="11926"/>
                    <a:pt x="2808" y="11926"/>
                    <a:pt x="2717" y="11926"/>
                  </a:cubicBezTo>
                  <a:cubicBezTo>
                    <a:pt x="2649" y="11661"/>
                    <a:pt x="2604" y="11264"/>
                    <a:pt x="2536" y="10999"/>
                  </a:cubicBezTo>
                  <a:cubicBezTo>
                    <a:pt x="2332" y="9806"/>
                    <a:pt x="2151" y="8614"/>
                    <a:pt x="1925" y="7686"/>
                  </a:cubicBezTo>
                  <a:cubicBezTo>
                    <a:pt x="1291" y="5036"/>
                    <a:pt x="657" y="2518"/>
                    <a:pt x="0" y="0"/>
                  </a:cubicBezTo>
                  <a:cubicBezTo>
                    <a:pt x="430" y="928"/>
                    <a:pt x="928" y="1458"/>
                    <a:pt x="1291" y="3048"/>
                  </a:cubicBezTo>
                  <a:cubicBezTo>
                    <a:pt x="2128" y="6758"/>
                    <a:pt x="3034" y="9674"/>
                    <a:pt x="4053" y="11529"/>
                  </a:cubicBezTo>
                  <a:cubicBezTo>
                    <a:pt x="4121" y="11661"/>
                    <a:pt x="4189" y="11529"/>
                    <a:pt x="4257" y="11529"/>
                  </a:cubicBezTo>
                  <a:cubicBezTo>
                    <a:pt x="4234" y="10336"/>
                    <a:pt x="4234" y="9276"/>
                    <a:pt x="4211" y="8349"/>
                  </a:cubicBezTo>
                  <a:cubicBezTo>
                    <a:pt x="4891" y="8083"/>
                    <a:pt x="5502" y="12324"/>
                    <a:pt x="6113" y="8349"/>
                  </a:cubicBezTo>
                  <a:close/>
                  <a:moveTo>
                    <a:pt x="5932" y="13914"/>
                  </a:moveTo>
                  <a:cubicBezTo>
                    <a:pt x="5909" y="14179"/>
                    <a:pt x="5887" y="14444"/>
                    <a:pt x="5887" y="14577"/>
                  </a:cubicBezTo>
                  <a:cubicBezTo>
                    <a:pt x="5932" y="14709"/>
                    <a:pt x="5977" y="14974"/>
                    <a:pt x="6000" y="14842"/>
                  </a:cubicBezTo>
                  <a:cubicBezTo>
                    <a:pt x="6023" y="14842"/>
                    <a:pt x="6045" y="14444"/>
                    <a:pt x="6068" y="14179"/>
                  </a:cubicBezTo>
                  <a:cubicBezTo>
                    <a:pt x="6000" y="14179"/>
                    <a:pt x="5977" y="14047"/>
                    <a:pt x="5932" y="13914"/>
                  </a:cubicBezTo>
                  <a:close/>
                  <a:moveTo>
                    <a:pt x="4687" y="12986"/>
                  </a:moveTo>
                  <a:cubicBezTo>
                    <a:pt x="4732" y="13119"/>
                    <a:pt x="4777" y="13384"/>
                    <a:pt x="4800" y="13251"/>
                  </a:cubicBezTo>
                  <a:cubicBezTo>
                    <a:pt x="4823" y="13251"/>
                    <a:pt x="4845" y="12854"/>
                    <a:pt x="4845" y="12589"/>
                  </a:cubicBezTo>
                  <a:cubicBezTo>
                    <a:pt x="4800" y="12456"/>
                    <a:pt x="4755" y="12191"/>
                    <a:pt x="4732" y="12324"/>
                  </a:cubicBezTo>
                  <a:cubicBezTo>
                    <a:pt x="4709" y="12324"/>
                    <a:pt x="4709" y="12721"/>
                    <a:pt x="4687" y="12986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5" name="Google Shape;2401;p22"/>
            <p:cNvSpPr/>
            <p:nvPr/>
          </p:nvSpPr>
          <p:spPr>
            <a:xfrm>
              <a:off x="0" y="569273"/>
              <a:ext cx="164009" cy="22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342" fill="norm" stroke="1" extrusionOk="0">
                  <a:moveTo>
                    <a:pt x="21038" y="20877"/>
                  </a:moveTo>
                  <a:cubicBezTo>
                    <a:pt x="21202" y="20877"/>
                    <a:pt x="21365" y="20877"/>
                    <a:pt x="21529" y="20877"/>
                  </a:cubicBezTo>
                  <a:cubicBezTo>
                    <a:pt x="21488" y="21226"/>
                    <a:pt x="21488" y="21574"/>
                    <a:pt x="20793" y="21139"/>
                  </a:cubicBezTo>
                  <a:cubicBezTo>
                    <a:pt x="20670" y="21051"/>
                    <a:pt x="20384" y="21080"/>
                    <a:pt x="20138" y="21051"/>
                  </a:cubicBezTo>
                  <a:cubicBezTo>
                    <a:pt x="18747" y="20500"/>
                    <a:pt x="17356" y="20035"/>
                    <a:pt x="16047" y="19426"/>
                  </a:cubicBezTo>
                  <a:cubicBezTo>
                    <a:pt x="14043" y="18497"/>
                    <a:pt x="12202" y="17451"/>
                    <a:pt x="10238" y="16493"/>
                  </a:cubicBezTo>
                  <a:cubicBezTo>
                    <a:pt x="8111" y="15477"/>
                    <a:pt x="6802" y="13997"/>
                    <a:pt x="5574" y="12487"/>
                  </a:cubicBezTo>
                  <a:cubicBezTo>
                    <a:pt x="4429" y="11035"/>
                    <a:pt x="3202" y="9584"/>
                    <a:pt x="2343" y="8045"/>
                  </a:cubicBezTo>
                  <a:cubicBezTo>
                    <a:pt x="1443" y="6419"/>
                    <a:pt x="870" y="4706"/>
                    <a:pt x="297" y="3022"/>
                  </a:cubicBezTo>
                  <a:cubicBezTo>
                    <a:pt x="52" y="2268"/>
                    <a:pt x="93" y="1426"/>
                    <a:pt x="11" y="642"/>
                  </a:cubicBezTo>
                  <a:cubicBezTo>
                    <a:pt x="-71" y="148"/>
                    <a:pt x="297" y="-26"/>
                    <a:pt x="952" y="3"/>
                  </a:cubicBezTo>
                  <a:cubicBezTo>
                    <a:pt x="1688" y="2326"/>
                    <a:pt x="2302" y="4648"/>
                    <a:pt x="3161" y="6942"/>
                  </a:cubicBezTo>
                  <a:cubicBezTo>
                    <a:pt x="3938" y="8974"/>
                    <a:pt x="5452" y="10745"/>
                    <a:pt x="7497" y="12313"/>
                  </a:cubicBezTo>
                  <a:cubicBezTo>
                    <a:pt x="7579" y="12516"/>
                    <a:pt x="7620" y="12748"/>
                    <a:pt x="7784" y="12893"/>
                  </a:cubicBezTo>
                  <a:cubicBezTo>
                    <a:pt x="9665" y="14403"/>
                    <a:pt x="11465" y="16000"/>
                    <a:pt x="13961" y="17103"/>
                  </a:cubicBezTo>
                  <a:cubicBezTo>
                    <a:pt x="14574" y="17422"/>
                    <a:pt x="15229" y="17713"/>
                    <a:pt x="15843" y="18032"/>
                  </a:cubicBezTo>
                  <a:cubicBezTo>
                    <a:pt x="15924" y="18090"/>
                    <a:pt x="16006" y="18148"/>
                    <a:pt x="16129" y="18206"/>
                  </a:cubicBezTo>
                  <a:cubicBezTo>
                    <a:pt x="17274" y="18758"/>
                    <a:pt x="18461" y="19309"/>
                    <a:pt x="19606" y="19890"/>
                  </a:cubicBezTo>
                  <a:cubicBezTo>
                    <a:pt x="20015" y="20093"/>
                    <a:pt x="20343" y="20384"/>
                    <a:pt x="20711" y="20616"/>
                  </a:cubicBezTo>
                  <a:cubicBezTo>
                    <a:pt x="20834" y="20732"/>
                    <a:pt x="20915" y="20790"/>
                    <a:pt x="21038" y="20877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6" name="Google Shape;2402;p22"/>
            <p:cNvSpPr/>
            <p:nvPr/>
          </p:nvSpPr>
          <p:spPr>
            <a:xfrm>
              <a:off x="589085" y="229306"/>
              <a:ext cx="193841" cy="113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9" y="593"/>
                  </a:moveTo>
                  <a:cubicBezTo>
                    <a:pt x="17641" y="771"/>
                    <a:pt x="17329" y="949"/>
                    <a:pt x="17051" y="1127"/>
                  </a:cubicBezTo>
                  <a:cubicBezTo>
                    <a:pt x="17051" y="1305"/>
                    <a:pt x="17051" y="1424"/>
                    <a:pt x="17051" y="1602"/>
                  </a:cubicBezTo>
                  <a:cubicBezTo>
                    <a:pt x="18579" y="2552"/>
                    <a:pt x="20107" y="3442"/>
                    <a:pt x="21600" y="4391"/>
                  </a:cubicBezTo>
                  <a:cubicBezTo>
                    <a:pt x="21183" y="4451"/>
                    <a:pt x="20767" y="4688"/>
                    <a:pt x="20385" y="4569"/>
                  </a:cubicBezTo>
                  <a:cubicBezTo>
                    <a:pt x="19621" y="4273"/>
                    <a:pt x="18891" y="3798"/>
                    <a:pt x="18162" y="3264"/>
                  </a:cubicBezTo>
                  <a:cubicBezTo>
                    <a:pt x="17502" y="2789"/>
                    <a:pt x="17086" y="3086"/>
                    <a:pt x="16773" y="4095"/>
                  </a:cubicBezTo>
                  <a:cubicBezTo>
                    <a:pt x="16426" y="4391"/>
                    <a:pt x="16009" y="4569"/>
                    <a:pt x="15696" y="4925"/>
                  </a:cubicBezTo>
                  <a:cubicBezTo>
                    <a:pt x="11633" y="9554"/>
                    <a:pt x="7570" y="14242"/>
                    <a:pt x="3473" y="18870"/>
                  </a:cubicBezTo>
                  <a:cubicBezTo>
                    <a:pt x="3264" y="19108"/>
                    <a:pt x="3021" y="19345"/>
                    <a:pt x="2813" y="19582"/>
                  </a:cubicBezTo>
                  <a:cubicBezTo>
                    <a:pt x="2674" y="19701"/>
                    <a:pt x="2500" y="19879"/>
                    <a:pt x="2361" y="19998"/>
                  </a:cubicBezTo>
                  <a:cubicBezTo>
                    <a:pt x="1979" y="20472"/>
                    <a:pt x="1597" y="20947"/>
                    <a:pt x="1215" y="21422"/>
                  </a:cubicBezTo>
                  <a:cubicBezTo>
                    <a:pt x="1215" y="21422"/>
                    <a:pt x="1181" y="21481"/>
                    <a:pt x="1181" y="21481"/>
                  </a:cubicBezTo>
                  <a:cubicBezTo>
                    <a:pt x="833" y="21541"/>
                    <a:pt x="521" y="21541"/>
                    <a:pt x="139" y="21600"/>
                  </a:cubicBezTo>
                  <a:cubicBezTo>
                    <a:pt x="104" y="21125"/>
                    <a:pt x="69" y="20591"/>
                    <a:pt x="0" y="20117"/>
                  </a:cubicBezTo>
                  <a:cubicBezTo>
                    <a:pt x="5799" y="13411"/>
                    <a:pt x="11633" y="6706"/>
                    <a:pt x="17433" y="0"/>
                  </a:cubicBezTo>
                  <a:cubicBezTo>
                    <a:pt x="17641" y="178"/>
                    <a:pt x="17780" y="356"/>
                    <a:pt x="17919" y="593"/>
                  </a:cubicBezTo>
                  <a:close/>
                </a:path>
              </a:pathLst>
            </a:custGeom>
            <a:solidFill>
              <a:srgbClr val="C0C3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7" name="Google Shape;2403;p22"/>
            <p:cNvSpPr/>
            <p:nvPr/>
          </p:nvSpPr>
          <p:spPr>
            <a:xfrm>
              <a:off x="791339" y="154513"/>
              <a:ext cx="196958" cy="12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4" fill="norm" stroke="1" extrusionOk="0">
                  <a:moveTo>
                    <a:pt x="0" y="17614"/>
                  </a:moveTo>
                  <a:cubicBezTo>
                    <a:pt x="752" y="17829"/>
                    <a:pt x="1538" y="17883"/>
                    <a:pt x="2256" y="18314"/>
                  </a:cubicBezTo>
                  <a:cubicBezTo>
                    <a:pt x="4067" y="19338"/>
                    <a:pt x="5673" y="18907"/>
                    <a:pt x="7211" y="17075"/>
                  </a:cubicBezTo>
                  <a:cubicBezTo>
                    <a:pt x="11586" y="11850"/>
                    <a:pt x="15961" y="6679"/>
                    <a:pt x="20370" y="1508"/>
                  </a:cubicBezTo>
                  <a:cubicBezTo>
                    <a:pt x="20780" y="1023"/>
                    <a:pt x="21190" y="539"/>
                    <a:pt x="21600" y="0"/>
                  </a:cubicBezTo>
                  <a:cubicBezTo>
                    <a:pt x="21327" y="808"/>
                    <a:pt x="21122" y="1831"/>
                    <a:pt x="20711" y="2478"/>
                  </a:cubicBezTo>
                  <a:cubicBezTo>
                    <a:pt x="18592" y="5494"/>
                    <a:pt x="16473" y="8403"/>
                    <a:pt x="14286" y="11258"/>
                  </a:cubicBezTo>
                  <a:cubicBezTo>
                    <a:pt x="12065" y="14113"/>
                    <a:pt x="9672" y="16698"/>
                    <a:pt x="7553" y="19769"/>
                  </a:cubicBezTo>
                  <a:cubicBezTo>
                    <a:pt x="6289" y="21600"/>
                    <a:pt x="5024" y="20738"/>
                    <a:pt x="3794" y="20523"/>
                  </a:cubicBezTo>
                  <a:cubicBezTo>
                    <a:pt x="2529" y="20307"/>
                    <a:pt x="1299" y="19499"/>
                    <a:pt x="34" y="18961"/>
                  </a:cubicBezTo>
                  <a:cubicBezTo>
                    <a:pt x="0" y="18530"/>
                    <a:pt x="0" y="18099"/>
                    <a:pt x="0" y="17614"/>
                  </a:cubicBezTo>
                  <a:close/>
                </a:path>
              </a:pathLst>
            </a:custGeom>
            <a:solidFill>
              <a:srgbClr val="C7C9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8" name="Google Shape;2404;p22"/>
            <p:cNvSpPr/>
            <p:nvPr/>
          </p:nvSpPr>
          <p:spPr>
            <a:xfrm>
              <a:off x="477518" y="334952"/>
              <a:ext cx="122787" cy="8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6" y="0"/>
                  </a:moveTo>
                  <a:cubicBezTo>
                    <a:pt x="19791" y="645"/>
                    <a:pt x="19846" y="1290"/>
                    <a:pt x="19955" y="2015"/>
                  </a:cubicBezTo>
                  <a:cubicBezTo>
                    <a:pt x="20558" y="1934"/>
                    <a:pt x="21052" y="1934"/>
                    <a:pt x="21600" y="1854"/>
                  </a:cubicBezTo>
                  <a:cubicBezTo>
                    <a:pt x="20558" y="2901"/>
                    <a:pt x="19462" y="3869"/>
                    <a:pt x="18420" y="4916"/>
                  </a:cubicBezTo>
                  <a:cubicBezTo>
                    <a:pt x="18201" y="4675"/>
                    <a:pt x="17982" y="4352"/>
                    <a:pt x="17762" y="4110"/>
                  </a:cubicBezTo>
                  <a:cubicBezTo>
                    <a:pt x="17762" y="4594"/>
                    <a:pt x="17708" y="5078"/>
                    <a:pt x="17708" y="5481"/>
                  </a:cubicBezTo>
                  <a:cubicBezTo>
                    <a:pt x="17324" y="6125"/>
                    <a:pt x="17050" y="6851"/>
                    <a:pt x="16611" y="7334"/>
                  </a:cubicBezTo>
                  <a:cubicBezTo>
                    <a:pt x="12774" y="11042"/>
                    <a:pt x="8936" y="14749"/>
                    <a:pt x="5099" y="18457"/>
                  </a:cubicBezTo>
                  <a:cubicBezTo>
                    <a:pt x="4276" y="19263"/>
                    <a:pt x="3673" y="20552"/>
                    <a:pt x="2960" y="21600"/>
                  </a:cubicBezTo>
                  <a:cubicBezTo>
                    <a:pt x="2138" y="21116"/>
                    <a:pt x="1316" y="20633"/>
                    <a:pt x="439" y="20149"/>
                  </a:cubicBezTo>
                  <a:cubicBezTo>
                    <a:pt x="274" y="19907"/>
                    <a:pt x="164" y="19746"/>
                    <a:pt x="0" y="19504"/>
                  </a:cubicBezTo>
                  <a:cubicBezTo>
                    <a:pt x="6524" y="12976"/>
                    <a:pt x="13157" y="6528"/>
                    <a:pt x="19736" y="0"/>
                  </a:cubicBezTo>
                  <a:close/>
                  <a:moveTo>
                    <a:pt x="19133" y="2418"/>
                  </a:moveTo>
                  <a:lnTo>
                    <a:pt x="19297" y="2337"/>
                  </a:lnTo>
                  <a:lnTo>
                    <a:pt x="19243" y="2257"/>
                  </a:lnTo>
                  <a:lnTo>
                    <a:pt x="19133" y="2418"/>
                  </a:lnTo>
                  <a:lnTo>
                    <a:pt x="18969" y="2498"/>
                  </a:lnTo>
                  <a:lnTo>
                    <a:pt x="19023" y="2579"/>
                  </a:lnTo>
                  <a:lnTo>
                    <a:pt x="19133" y="2418"/>
                  </a:lnTo>
                  <a:close/>
                </a:path>
              </a:pathLst>
            </a:custGeom>
            <a:solidFill>
              <a:srgbClr val="C7C9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9" name="Google Shape;2405;p22"/>
            <p:cNvSpPr/>
            <p:nvPr/>
          </p:nvSpPr>
          <p:spPr>
            <a:xfrm>
              <a:off x="401789" y="665291"/>
              <a:ext cx="104401" cy="112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04" y="20287"/>
                  </a:moveTo>
                  <a:cubicBezTo>
                    <a:pt x="3288" y="20228"/>
                    <a:pt x="2708" y="19929"/>
                    <a:pt x="2386" y="20108"/>
                  </a:cubicBezTo>
                  <a:cubicBezTo>
                    <a:pt x="1676" y="20407"/>
                    <a:pt x="1161" y="20944"/>
                    <a:pt x="258" y="21600"/>
                  </a:cubicBezTo>
                  <a:cubicBezTo>
                    <a:pt x="129" y="20884"/>
                    <a:pt x="65" y="20526"/>
                    <a:pt x="0" y="20108"/>
                  </a:cubicBezTo>
                  <a:cubicBezTo>
                    <a:pt x="6770" y="16647"/>
                    <a:pt x="11928" y="11635"/>
                    <a:pt x="16119" y="5788"/>
                  </a:cubicBezTo>
                  <a:cubicBezTo>
                    <a:pt x="16442" y="5848"/>
                    <a:pt x="16829" y="5848"/>
                    <a:pt x="17151" y="5907"/>
                  </a:cubicBezTo>
                  <a:cubicBezTo>
                    <a:pt x="17022" y="5490"/>
                    <a:pt x="16893" y="5131"/>
                    <a:pt x="16764" y="4714"/>
                  </a:cubicBezTo>
                  <a:cubicBezTo>
                    <a:pt x="17216" y="3878"/>
                    <a:pt x="17667" y="3103"/>
                    <a:pt x="18118" y="2267"/>
                  </a:cubicBezTo>
                  <a:cubicBezTo>
                    <a:pt x="18570" y="2088"/>
                    <a:pt x="19021" y="1969"/>
                    <a:pt x="19408" y="1790"/>
                  </a:cubicBezTo>
                  <a:cubicBezTo>
                    <a:pt x="19150" y="1551"/>
                    <a:pt x="18892" y="1372"/>
                    <a:pt x="18698" y="1134"/>
                  </a:cubicBezTo>
                  <a:cubicBezTo>
                    <a:pt x="18827" y="895"/>
                    <a:pt x="18956" y="597"/>
                    <a:pt x="19085" y="358"/>
                  </a:cubicBezTo>
                  <a:cubicBezTo>
                    <a:pt x="19924" y="239"/>
                    <a:pt x="20762" y="119"/>
                    <a:pt x="21600" y="0"/>
                  </a:cubicBezTo>
                  <a:cubicBezTo>
                    <a:pt x="20633" y="2566"/>
                    <a:pt x="19666" y="5131"/>
                    <a:pt x="18634" y="7638"/>
                  </a:cubicBezTo>
                  <a:cubicBezTo>
                    <a:pt x="18634" y="7638"/>
                    <a:pt x="18634" y="7638"/>
                    <a:pt x="18634" y="7638"/>
                  </a:cubicBezTo>
                  <a:cubicBezTo>
                    <a:pt x="18183" y="7817"/>
                    <a:pt x="17667" y="7876"/>
                    <a:pt x="17409" y="8175"/>
                  </a:cubicBezTo>
                  <a:cubicBezTo>
                    <a:pt x="15604" y="10144"/>
                    <a:pt x="13927" y="12172"/>
                    <a:pt x="12186" y="14141"/>
                  </a:cubicBezTo>
                  <a:cubicBezTo>
                    <a:pt x="12186" y="14141"/>
                    <a:pt x="11993" y="14082"/>
                    <a:pt x="11993" y="14082"/>
                  </a:cubicBezTo>
                  <a:cubicBezTo>
                    <a:pt x="11799" y="14320"/>
                    <a:pt x="11606" y="14559"/>
                    <a:pt x="11413" y="14857"/>
                  </a:cubicBezTo>
                  <a:cubicBezTo>
                    <a:pt x="9801" y="15872"/>
                    <a:pt x="8189" y="16827"/>
                    <a:pt x="6641" y="17901"/>
                  </a:cubicBezTo>
                  <a:cubicBezTo>
                    <a:pt x="5932" y="18378"/>
                    <a:pt x="5352" y="18975"/>
                    <a:pt x="4707" y="19571"/>
                  </a:cubicBezTo>
                  <a:cubicBezTo>
                    <a:pt x="4449" y="19810"/>
                    <a:pt x="4127" y="20049"/>
                    <a:pt x="3804" y="20287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0" name="Google Shape;2406;p22"/>
            <p:cNvSpPr/>
            <p:nvPr/>
          </p:nvSpPr>
          <p:spPr>
            <a:xfrm>
              <a:off x="513980" y="504173"/>
              <a:ext cx="20355" cy="113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556" fill="norm" stroke="1" extrusionOk="0">
                  <a:moveTo>
                    <a:pt x="0" y="19593"/>
                  </a:moveTo>
                  <a:cubicBezTo>
                    <a:pt x="645" y="19062"/>
                    <a:pt x="1290" y="18590"/>
                    <a:pt x="1612" y="18059"/>
                  </a:cubicBezTo>
                  <a:cubicBezTo>
                    <a:pt x="2901" y="17941"/>
                    <a:pt x="4513" y="17823"/>
                    <a:pt x="5803" y="17705"/>
                  </a:cubicBezTo>
                  <a:cubicBezTo>
                    <a:pt x="4836" y="17587"/>
                    <a:pt x="3869" y="17469"/>
                    <a:pt x="2579" y="17351"/>
                  </a:cubicBezTo>
                  <a:cubicBezTo>
                    <a:pt x="4191" y="14872"/>
                    <a:pt x="6770" y="12393"/>
                    <a:pt x="7415" y="9915"/>
                  </a:cubicBezTo>
                  <a:cubicBezTo>
                    <a:pt x="8060" y="6610"/>
                    <a:pt x="7415" y="3305"/>
                    <a:pt x="7092" y="0"/>
                  </a:cubicBezTo>
                  <a:cubicBezTo>
                    <a:pt x="16764" y="826"/>
                    <a:pt x="16119" y="2538"/>
                    <a:pt x="17086" y="3954"/>
                  </a:cubicBezTo>
                  <a:cubicBezTo>
                    <a:pt x="19021" y="7082"/>
                    <a:pt x="21600" y="10269"/>
                    <a:pt x="20955" y="13397"/>
                  </a:cubicBezTo>
                  <a:cubicBezTo>
                    <a:pt x="20310" y="16111"/>
                    <a:pt x="15797" y="18826"/>
                    <a:pt x="13218" y="21541"/>
                  </a:cubicBezTo>
                  <a:cubicBezTo>
                    <a:pt x="8382" y="21600"/>
                    <a:pt x="4513" y="21541"/>
                    <a:pt x="4513" y="20361"/>
                  </a:cubicBezTo>
                  <a:cubicBezTo>
                    <a:pt x="4513" y="20066"/>
                    <a:pt x="1612" y="19830"/>
                    <a:pt x="0" y="19593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1" name="Google Shape;2407;p22"/>
            <p:cNvSpPr/>
            <p:nvPr/>
          </p:nvSpPr>
          <p:spPr>
            <a:xfrm>
              <a:off x="494035" y="607637"/>
              <a:ext cx="32723" cy="60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66" y="0"/>
                  </a:moveTo>
                  <a:cubicBezTo>
                    <a:pt x="14194" y="448"/>
                    <a:pt x="16046" y="895"/>
                    <a:pt x="16046" y="1455"/>
                  </a:cubicBezTo>
                  <a:cubicBezTo>
                    <a:pt x="16046" y="3693"/>
                    <a:pt x="18514" y="3805"/>
                    <a:pt x="21600" y="3693"/>
                  </a:cubicBezTo>
                  <a:cubicBezTo>
                    <a:pt x="19131" y="8506"/>
                    <a:pt x="16457" y="13318"/>
                    <a:pt x="13989" y="18131"/>
                  </a:cubicBezTo>
                  <a:cubicBezTo>
                    <a:pt x="12960" y="17571"/>
                    <a:pt x="11931" y="17123"/>
                    <a:pt x="10903" y="16564"/>
                  </a:cubicBezTo>
                  <a:cubicBezTo>
                    <a:pt x="13166" y="12759"/>
                    <a:pt x="16868" y="9065"/>
                    <a:pt x="15634" y="4477"/>
                  </a:cubicBezTo>
                  <a:cubicBezTo>
                    <a:pt x="12754" y="8506"/>
                    <a:pt x="9874" y="11863"/>
                    <a:pt x="7611" y="15333"/>
                  </a:cubicBezTo>
                  <a:cubicBezTo>
                    <a:pt x="7200" y="16004"/>
                    <a:pt x="8846" y="17123"/>
                    <a:pt x="9463" y="18019"/>
                  </a:cubicBezTo>
                  <a:cubicBezTo>
                    <a:pt x="9051" y="19026"/>
                    <a:pt x="8640" y="19921"/>
                    <a:pt x="8023" y="20928"/>
                  </a:cubicBezTo>
                  <a:cubicBezTo>
                    <a:pt x="5349" y="21152"/>
                    <a:pt x="2674" y="21376"/>
                    <a:pt x="0" y="21600"/>
                  </a:cubicBezTo>
                  <a:cubicBezTo>
                    <a:pt x="4320" y="14325"/>
                    <a:pt x="8846" y="7163"/>
                    <a:pt x="13166" y="0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2" name="Google Shape;2408;p22"/>
            <p:cNvSpPr/>
            <p:nvPr/>
          </p:nvSpPr>
          <p:spPr>
            <a:xfrm>
              <a:off x="739919" y="244663"/>
              <a:ext cx="51422" cy="19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21" fill="norm" stroke="1" extrusionOk="0">
                  <a:moveTo>
                    <a:pt x="21600" y="12161"/>
                  </a:moveTo>
                  <a:cubicBezTo>
                    <a:pt x="21600" y="14740"/>
                    <a:pt x="21600" y="17642"/>
                    <a:pt x="21600" y="20221"/>
                  </a:cubicBezTo>
                  <a:cubicBezTo>
                    <a:pt x="15055" y="16675"/>
                    <a:pt x="8509" y="13451"/>
                    <a:pt x="1833" y="9582"/>
                  </a:cubicBezTo>
                  <a:cubicBezTo>
                    <a:pt x="1178" y="9260"/>
                    <a:pt x="655" y="7003"/>
                    <a:pt x="0" y="5713"/>
                  </a:cubicBezTo>
                  <a:cubicBezTo>
                    <a:pt x="1178" y="233"/>
                    <a:pt x="2749" y="-1379"/>
                    <a:pt x="5236" y="1200"/>
                  </a:cubicBezTo>
                  <a:cubicBezTo>
                    <a:pt x="7985" y="4102"/>
                    <a:pt x="10735" y="6681"/>
                    <a:pt x="13615" y="8293"/>
                  </a:cubicBezTo>
                  <a:cubicBezTo>
                    <a:pt x="15055" y="9260"/>
                    <a:pt x="16625" y="7648"/>
                    <a:pt x="18196" y="7326"/>
                  </a:cubicBezTo>
                  <a:cubicBezTo>
                    <a:pt x="19244" y="9260"/>
                    <a:pt x="20422" y="10549"/>
                    <a:pt x="21600" y="12161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3" name="Google Shape;2409;p22"/>
            <p:cNvSpPr/>
            <p:nvPr/>
          </p:nvSpPr>
          <p:spPr>
            <a:xfrm>
              <a:off x="492165" y="653448"/>
              <a:ext cx="23062" cy="52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5" y="5044"/>
                  </a:moveTo>
                  <a:cubicBezTo>
                    <a:pt x="13719" y="3880"/>
                    <a:pt x="14303" y="2846"/>
                    <a:pt x="15178" y="1682"/>
                  </a:cubicBezTo>
                  <a:cubicBezTo>
                    <a:pt x="15762" y="1164"/>
                    <a:pt x="16346" y="517"/>
                    <a:pt x="17221" y="0"/>
                  </a:cubicBezTo>
                  <a:cubicBezTo>
                    <a:pt x="18681" y="647"/>
                    <a:pt x="20140" y="1164"/>
                    <a:pt x="21600" y="1811"/>
                  </a:cubicBezTo>
                  <a:cubicBezTo>
                    <a:pt x="14303" y="8407"/>
                    <a:pt x="7297" y="15004"/>
                    <a:pt x="0" y="21600"/>
                  </a:cubicBezTo>
                  <a:cubicBezTo>
                    <a:pt x="4379" y="16038"/>
                    <a:pt x="8757" y="10606"/>
                    <a:pt x="13135" y="5044"/>
                  </a:cubicBezTo>
                  <a:close/>
                </a:path>
              </a:pathLst>
            </a:custGeom>
            <a:solidFill>
              <a:srgbClr val="C7C9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4" name="Google Shape;2410;p22"/>
            <p:cNvSpPr/>
            <p:nvPr/>
          </p:nvSpPr>
          <p:spPr>
            <a:xfrm>
              <a:off x="460689" y="705804"/>
              <a:ext cx="31165" cy="3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832" y="14863"/>
                    <a:pt x="11448" y="8323"/>
                    <a:pt x="17496" y="1783"/>
                  </a:cubicBezTo>
                  <a:cubicBezTo>
                    <a:pt x="18360" y="793"/>
                    <a:pt x="20304" y="594"/>
                    <a:pt x="21600" y="0"/>
                  </a:cubicBezTo>
                  <a:cubicBezTo>
                    <a:pt x="17280" y="9116"/>
                    <a:pt x="11664" y="17637"/>
                    <a:pt x="0" y="21600"/>
                  </a:cubicBezTo>
                  <a:close/>
                </a:path>
              </a:pathLst>
            </a:custGeom>
            <a:solidFill>
              <a:srgbClr val="C7C9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5" name="Google Shape;2411;p22"/>
            <p:cNvSpPr/>
            <p:nvPr/>
          </p:nvSpPr>
          <p:spPr>
            <a:xfrm>
              <a:off x="424539" y="743201"/>
              <a:ext cx="36463" cy="2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846" y="19139"/>
                    <a:pt x="3508" y="16132"/>
                    <a:pt x="5538" y="13944"/>
                  </a:cubicBezTo>
                  <a:cubicBezTo>
                    <a:pt x="9969" y="9023"/>
                    <a:pt x="14585" y="4648"/>
                    <a:pt x="19200" y="0"/>
                  </a:cubicBezTo>
                  <a:cubicBezTo>
                    <a:pt x="19938" y="0"/>
                    <a:pt x="20677" y="0"/>
                    <a:pt x="21600" y="0"/>
                  </a:cubicBezTo>
                  <a:cubicBezTo>
                    <a:pt x="14400" y="7109"/>
                    <a:pt x="7200" y="14218"/>
                    <a:pt x="0" y="21600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6" name="Google Shape;2412;p22"/>
            <p:cNvSpPr/>
            <p:nvPr/>
          </p:nvSpPr>
          <p:spPr>
            <a:xfrm>
              <a:off x="153724" y="793686"/>
              <a:ext cx="33035" cy="12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21" fill="norm" stroke="1" extrusionOk="0">
                  <a:moveTo>
                    <a:pt x="0" y="2817"/>
                  </a:moveTo>
                  <a:cubicBezTo>
                    <a:pt x="1019" y="3287"/>
                    <a:pt x="2445" y="2817"/>
                    <a:pt x="3260" y="4226"/>
                  </a:cubicBezTo>
                  <a:cubicBezTo>
                    <a:pt x="6521" y="10800"/>
                    <a:pt x="6725" y="5635"/>
                    <a:pt x="6928" y="0"/>
                  </a:cubicBezTo>
                  <a:cubicBezTo>
                    <a:pt x="11819" y="6105"/>
                    <a:pt x="16709" y="12209"/>
                    <a:pt x="21600" y="17843"/>
                  </a:cubicBezTo>
                  <a:cubicBezTo>
                    <a:pt x="13857" y="21600"/>
                    <a:pt x="2853" y="14087"/>
                    <a:pt x="0" y="2817"/>
                  </a:cubicBezTo>
                  <a:close/>
                </a:path>
              </a:pathLst>
            </a:custGeom>
            <a:solidFill>
              <a:srgbClr val="F8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139" name="Google Shape;2413;p22"/>
            <p:cNvGrpSpPr/>
            <p:nvPr/>
          </p:nvGrpSpPr>
          <p:grpSpPr>
            <a:xfrm>
              <a:off x="600616" y="334329"/>
              <a:ext cx="10285" cy="7480"/>
              <a:chOff x="0" y="0"/>
              <a:chExt cx="10284" cy="7479"/>
            </a:xfrm>
          </p:grpSpPr>
          <p:sp>
            <p:nvSpPr>
              <p:cNvPr id="1137" name="خط"/>
              <p:cNvSpPr/>
              <p:nvPr/>
            </p:nvSpPr>
            <p:spPr>
              <a:xfrm flipV="1">
                <a:off x="-1" y="0"/>
                <a:ext cx="10286" cy="748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8" name="خط"/>
              <p:cNvSpPr/>
              <p:nvPr/>
            </p:nvSpPr>
            <p:spPr>
              <a:xfrm flipH="1">
                <a:off x="-1" y="0"/>
                <a:ext cx="10286" cy="748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40" name="Google Shape;2414;p22"/>
            <p:cNvSpPr/>
            <p:nvPr/>
          </p:nvSpPr>
          <p:spPr>
            <a:xfrm>
              <a:off x="577603" y="350846"/>
              <a:ext cx="4578" cy="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3977"/>
                    <a:pt x="1662" y="6353"/>
                    <a:pt x="1662" y="0"/>
                  </a:cubicBezTo>
                  <a:cubicBezTo>
                    <a:pt x="8309" y="3812"/>
                    <a:pt x="14954" y="8895"/>
                    <a:pt x="21600" y="12705"/>
                  </a:cubicBezTo>
                  <a:cubicBezTo>
                    <a:pt x="14954" y="15247"/>
                    <a:pt x="6646" y="17788"/>
                    <a:pt x="0" y="21600"/>
                  </a:cubicBezTo>
                  <a:close/>
                </a:path>
              </a:pathLst>
            </a:custGeom>
            <a:solidFill>
              <a:srgbClr val="C0C3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143" name="Google Shape;2415;p22"/>
            <p:cNvGrpSpPr/>
            <p:nvPr/>
          </p:nvGrpSpPr>
          <p:grpSpPr>
            <a:xfrm>
              <a:off x="22417" y="404136"/>
              <a:ext cx="4577" cy="6234"/>
              <a:chOff x="0" y="0"/>
              <a:chExt cx="4576" cy="6232"/>
            </a:xfrm>
          </p:grpSpPr>
          <p:sp>
            <p:nvSpPr>
              <p:cNvPr id="1141" name="خط"/>
              <p:cNvSpPr/>
              <p:nvPr/>
            </p:nvSpPr>
            <p:spPr>
              <a:xfrm>
                <a:off x="0" y="0"/>
                <a:ext cx="4577" cy="6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400" y="7561"/>
                      <a:pt x="7200" y="15120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42" name="خط"/>
              <p:cNvSpPr/>
              <p:nvPr/>
            </p:nvSpPr>
            <p:spPr>
              <a:xfrm>
                <a:off x="0" y="0"/>
                <a:ext cx="4577" cy="6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200" y="15120"/>
                      <a:pt x="14400" y="7561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144" name="Google Shape;2416;p22"/>
            <p:cNvSpPr/>
            <p:nvPr/>
          </p:nvSpPr>
          <p:spPr>
            <a:xfrm>
              <a:off x="614951" y="327678"/>
              <a:ext cx="5922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821" y="14400"/>
                    <a:pt x="14780" y="7200"/>
                    <a:pt x="21600" y="0"/>
                  </a:cubicBezTo>
                  <a:cubicBezTo>
                    <a:pt x="13642" y="7200"/>
                    <a:pt x="6821" y="14400"/>
                    <a:pt x="0" y="21600"/>
                  </a:cubicBezTo>
                  <a:close/>
                </a:path>
              </a:pathLst>
            </a:custGeom>
            <a:solidFill>
              <a:srgbClr val="C7C9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45" name="Google Shape;2417;p22"/>
            <p:cNvSpPr/>
            <p:nvPr/>
          </p:nvSpPr>
          <p:spPr>
            <a:xfrm>
              <a:off x="6212" y="449685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197" y="6646"/>
                    <a:pt x="10800" y="14954"/>
                    <a:pt x="0" y="21600"/>
                  </a:cubicBezTo>
                  <a:cubicBezTo>
                    <a:pt x="10800" y="13293"/>
                    <a:pt x="16197" y="6646"/>
                    <a:pt x="21600" y="0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46" name="Google Shape;2418;p22"/>
            <p:cNvSpPr/>
            <p:nvPr/>
          </p:nvSpPr>
          <p:spPr>
            <a:xfrm>
              <a:off x="4030" y="559382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806" y="6646"/>
                    <a:pt x="10806" y="14954"/>
                    <a:pt x="21600" y="21600"/>
                  </a:cubicBezTo>
                  <a:cubicBezTo>
                    <a:pt x="10806" y="14954"/>
                    <a:pt x="10806" y="8308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47" name="Google Shape;2419;p22"/>
            <p:cNvSpPr/>
            <p:nvPr/>
          </p:nvSpPr>
          <p:spPr>
            <a:xfrm>
              <a:off x="456687" y="738887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954" y="21600"/>
                    <a:pt x="8309" y="21600"/>
                    <a:pt x="0" y="21600"/>
                  </a:cubicBezTo>
                  <a:cubicBezTo>
                    <a:pt x="4984" y="14952"/>
                    <a:pt x="9970" y="8308"/>
                    <a:pt x="14954" y="0"/>
                  </a:cubicBezTo>
                  <a:cubicBezTo>
                    <a:pt x="18277" y="8308"/>
                    <a:pt x="19939" y="14952"/>
                    <a:pt x="21600" y="21600"/>
                  </a:cubicBezTo>
                  <a:close/>
                </a:path>
              </a:pathLst>
            </a:custGeom>
            <a:solidFill>
              <a:srgbClr val="C7C9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48" name="Google Shape;2420;p22"/>
            <p:cNvSpPr/>
            <p:nvPr/>
          </p:nvSpPr>
          <p:spPr>
            <a:xfrm>
              <a:off x="33431" y="335264"/>
              <a:ext cx="413859" cy="134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42" y="150"/>
                  </a:moveTo>
                  <a:cubicBezTo>
                    <a:pt x="19274" y="200"/>
                    <a:pt x="19290" y="251"/>
                    <a:pt x="19290" y="351"/>
                  </a:cubicBezTo>
                  <a:cubicBezTo>
                    <a:pt x="19404" y="702"/>
                    <a:pt x="19518" y="1052"/>
                    <a:pt x="19632" y="1403"/>
                  </a:cubicBezTo>
                  <a:cubicBezTo>
                    <a:pt x="19648" y="1453"/>
                    <a:pt x="19664" y="1554"/>
                    <a:pt x="19664" y="1604"/>
                  </a:cubicBezTo>
                  <a:cubicBezTo>
                    <a:pt x="19453" y="1503"/>
                    <a:pt x="19258" y="1353"/>
                    <a:pt x="18933" y="1203"/>
                  </a:cubicBezTo>
                  <a:cubicBezTo>
                    <a:pt x="19453" y="3157"/>
                    <a:pt x="19908" y="4811"/>
                    <a:pt x="20429" y="6716"/>
                  </a:cubicBezTo>
                  <a:cubicBezTo>
                    <a:pt x="20461" y="5914"/>
                    <a:pt x="20478" y="5112"/>
                    <a:pt x="20510" y="4260"/>
                  </a:cubicBezTo>
                  <a:cubicBezTo>
                    <a:pt x="20868" y="5413"/>
                    <a:pt x="21242" y="6615"/>
                    <a:pt x="21600" y="7768"/>
                  </a:cubicBezTo>
                  <a:cubicBezTo>
                    <a:pt x="21600" y="7768"/>
                    <a:pt x="21584" y="7818"/>
                    <a:pt x="21584" y="7818"/>
                  </a:cubicBezTo>
                  <a:cubicBezTo>
                    <a:pt x="21437" y="8119"/>
                    <a:pt x="21291" y="8419"/>
                    <a:pt x="21145" y="8720"/>
                  </a:cubicBezTo>
                  <a:cubicBezTo>
                    <a:pt x="20396" y="10174"/>
                    <a:pt x="19664" y="11577"/>
                    <a:pt x="18900" y="13080"/>
                  </a:cubicBezTo>
                  <a:cubicBezTo>
                    <a:pt x="18737" y="12629"/>
                    <a:pt x="18591" y="12228"/>
                    <a:pt x="18445" y="11777"/>
                  </a:cubicBezTo>
                  <a:cubicBezTo>
                    <a:pt x="18038" y="10675"/>
                    <a:pt x="17664" y="9322"/>
                    <a:pt x="17192" y="8470"/>
                  </a:cubicBezTo>
                  <a:cubicBezTo>
                    <a:pt x="16525" y="7267"/>
                    <a:pt x="15777" y="6415"/>
                    <a:pt x="15061" y="5463"/>
                  </a:cubicBezTo>
                  <a:cubicBezTo>
                    <a:pt x="14313" y="4210"/>
                    <a:pt x="13500" y="4260"/>
                    <a:pt x="12687" y="4310"/>
                  </a:cubicBezTo>
                  <a:cubicBezTo>
                    <a:pt x="11434" y="4761"/>
                    <a:pt x="10182" y="5012"/>
                    <a:pt x="8946" y="5713"/>
                  </a:cubicBezTo>
                  <a:cubicBezTo>
                    <a:pt x="7059" y="6766"/>
                    <a:pt x="5433" y="9472"/>
                    <a:pt x="4245" y="14083"/>
                  </a:cubicBezTo>
                  <a:cubicBezTo>
                    <a:pt x="3627" y="16488"/>
                    <a:pt x="3107" y="19094"/>
                    <a:pt x="2537" y="21600"/>
                  </a:cubicBezTo>
                  <a:cubicBezTo>
                    <a:pt x="2505" y="21099"/>
                    <a:pt x="2440" y="20598"/>
                    <a:pt x="2423" y="20097"/>
                  </a:cubicBezTo>
                  <a:cubicBezTo>
                    <a:pt x="2407" y="19345"/>
                    <a:pt x="2423" y="18643"/>
                    <a:pt x="2423" y="17891"/>
                  </a:cubicBezTo>
                  <a:cubicBezTo>
                    <a:pt x="2391" y="17891"/>
                    <a:pt x="2342" y="17891"/>
                    <a:pt x="2310" y="17891"/>
                  </a:cubicBezTo>
                  <a:cubicBezTo>
                    <a:pt x="2212" y="18242"/>
                    <a:pt x="2131" y="18593"/>
                    <a:pt x="2033" y="18944"/>
                  </a:cubicBezTo>
                  <a:cubicBezTo>
                    <a:pt x="1984" y="18844"/>
                    <a:pt x="1919" y="18743"/>
                    <a:pt x="1870" y="18643"/>
                  </a:cubicBezTo>
                  <a:cubicBezTo>
                    <a:pt x="2001" y="17942"/>
                    <a:pt x="2131" y="17290"/>
                    <a:pt x="2277" y="16488"/>
                  </a:cubicBezTo>
                  <a:cubicBezTo>
                    <a:pt x="2001" y="16488"/>
                    <a:pt x="1692" y="16488"/>
                    <a:pt x="1383" y="16488"/>
                  </a:cubicBezTo>
                  <a:cubicBezTo>
                    <a:pt x="1496" y="15486"/>
                    <a:pt x="1610" y="14484"/>
                    <a:pt x="1708" y="13531"/>
                  </a:cubicBezTo>
                  <a:cubicBezTo>
                    <a:pt x="1740" y="13231"/>
                    <a:pt x="1757" y="12930"/>
                    <a:pt x="1773" y="12629"/>
                  </a:cubicBezTo>
                  <a:cubicBezTo>
                    <a:pt x="1334" y="12529"/>
                    <a:pt x="1643" y="11376"/>
                    <a:pt x="1480" y="10625"/>
                  </a:cubicBezTo>
                  <a:cubicBezTo>
                    <a:pt x="1236" y="11627"/>
                    <a:pt x="1025" y="12529"/>
                    <a:pt x="813" y="13431"/>
                  </a:cubicBezTo>
                  <a:cubicBezTo>
                    <a:pt x="586" y="14383"/>
                    <a:pt x="309" y="14183"/>
                    <a:pt x="0" y="13932"/>
                  </a:cubicBezTo>
                  <a:cubicBezTo>
                    <a:pt x="16" y="13832"/>
                    <a:pt x="33" y="13682"/>
                    <a:pt x="49" y="13581"/>
                  </a:cubicBezTo>
                  <a:cubicBezTo>
                    <a:pt x="65" y="13531"/>
                    <a:pt x="81" y="13481"/>
                    <a:pt x="98" y="13381"/>
                  </a:cubicBezTo>
                  <a:cubicBezTo>
                    <a:pt x="358" y="12078"/>
                    <a:pt x="569" y="10625"/>
                    <a:pt x="895" y="9422"/>
                  </a:cubicBezTo>
                  <a:cubicBezTo>
                    <a:pt x="1952" y="5563"/>
                    <a:pt x="3237" y="2506"/>
                    <a:pt x="4701" y="0"/>
                  </a:cubicBezTo>
                  <a:cubicBezTo>
                    <a:pt x="4652" y="601"/>
                    <a:pt x="4603" y="1203"/>
                    <a:pt x="4570" y="1554"/>
                  </a:cubicBezTo>
                  <a:cubicBezTo>
                    <a:pt x="4701" y="2205"/>
                    <a:pt x="4814" y="2756"/>
                    <a:pt x="4912" y="3308"/>
                  </a:cubicBezTo>
                  <a:cubicBezTo>
                    <a:pt x="4912" y="3358"/>
                    <a:pt x="4896" y="3408"/>
                    <a:pt x="4896" y="3458"/>
                  </a:cubicBezTo>
                  <a:cubicBezTo>
                    <a:pt x="4912" y="3408"/>
                    <a:pt x="4912" y="3358"/>
                    <a:pt x="4928" y="3308"/>
                  </a:cubicBezTo>
                  <a:cubicBezTo>
                    <a:pt x="5465" y="2556"/>
                    <a:pt x="6002" y="1804"/>
                    <a:pt x="6539" y="1052"/>
                  </a:cubicBezTo>
                  <a:cubicBezTo>
                    <a:pt x="6392" y="1604"/>
                    <a:pt x="6230" y="2155"/>
                    <a:pt x="6083" y="2706"/>
                  </a:cubicBezTo>
                  <a:cubicBezTo>
                    <a:pt x="5920" y="3258"/>
                    <a:pt x="5644" y="3759"/>
                    <a:pt x="5611" y="4360"/>
                  </a:cubicBezTo>
                  <a:cubicBezTo>
                    <a:pt x="5579" y="5463"/>
                    <a:pt x="5351" y="5914"/>
                    <a:pt x="5075" y="6164"/>
                  </a:cubicBezTo>
                  <a:cubicBezTo>
                    <a:pt x="4392" y="6766"/>
                    <a:pt x="3887" y="8069"/>
                    <a:pt x="3253" y="9572"/>
                  </a:cubicBezTo>
                  <a:cubicBezTo>
                    <a:pt x="3513" y="9572"/>
                    <a:pt x="3660" y="9572"/>
                    <a:pt x="3806" y="9572"/>
                  </a:cubicBezTo>
                  <a:cubicBezTo>
                    <a:pt x="3806" y="10073"/>
                    <a:pt x="3806" y="10474"/>
                    <a:pt x="3806" y="11126"/>
                  </a:cubicBezTo>
                  <a:cubicBezTo>
                    <a:pt x="3936" y="10875"/>
                    <a:pt x="4017" y="10775"/>
                    <a:pt x="4083" y="10625"/>
                  </a:cubicBezTo>
                  <a:cubicBezTo>
                    <a:pt x="5107" y="8470"/>
                    <a:pt x="6116" y="6265"/>
                    <a:pt x="7157" y="4210"/>
                  </a:cubicBezTo>
                  <a:cubicBezTo>
                    <a:pt x="7433" y="3658"/>
                    <a:pt x="7840" y="3658"/>
                    <a:pt x="8198" y="3508"/>
                  </a:cubicBezTo>
                  <a:cubicBezTo>
                    <a:pt x="8507" y="3408"/>
                    <a:pt x="8832" y="3658"/>
                    <a:pt x="9157" y="3508"/>
                  </a:cubicBezTo>
                  <a:cubicBezTo>
                    <a:pt x="9320" y="3458"/>
                    <a:pt x="9483" y="2907"/>
                    <a:pt x="9629" y="2606"/>
                  </a:cubicBezTo>
                  <a:cubicBezTo>
                    <a:pt x="10133" y="2706"/>
                    <a:pt x="10654" y="2857"/>
                    <a:pt x="11158" y="2907"/>
                  </a:cubicBezTo>
                  <a:cubicBezTo>
                    <a:pt x="12036" y="3057"/>
                    <a:pt x="12914" y="3107"/>
                    <a:pt x="13793" y="3258"/>
                  </a:cubicBezTo>
                  <a:cubicBezTo>
                    <a:pt x="13825" y="3358"/>
                    <a:pt x="13858" y="3458"/>
                    <a:pt x="13907" y="3558"/>
                  </a:cubicBezTo>
                  <a:cubicBezTo>
                    <a:pt x="14118" y="3558"/>
                    <a:pt x="14330" y="3558"/>
                    <a:pt x="14541" y="3558"/>
                  </a:cubicBezTo>
                  <a:cubicBezTo>
                    <a:pt x="14883" y="3909"/>
                    <a:pt x="15240" y="4210"/>
                    <a:pt x="15598" y="4561"/>
                  </a:cubicBezTo>
                  <a:cubicBezTo>
                    <a:pt x="15777" y="3508"/>
                    <a:pt x="15989" y="2957"/>
                    <a:pt x="16395" y="3558"/>
                  </a:cubicBezTo>
                  <a:cubicBezTo>
                    <a:pt x="16655" y="3959"/>
                    <a:pt x="17143" y="2706"/>
                    <a:pt x="17176" y="1854"/>
                  </a:cubicBezTo>
                  <a:cubicBezTo>
                    <a:pt x="17875" y="1403"/>
                    <a:pt x="18558" y="752"/>
                    <a:pt x="19242" y="150"/>
                  </a:cubicBezTo>
                  <a:close/>
                  <a:moveTo>
                    <a:pt x="2863" y="7217"/>
                  </a:moveTo>
                  <a:cubicBezTo>
                    <a:pt x="2001" y="6515"/>
                    <a:pt x="1578" y="7818"/>
                    <a:pt x="1659" y="10524"/>
                  </a:cubicBezTo>
                  <a:cubicBezTo>
                    <a:pt x="2066" y="9422"/>
                    <a:pt x="2423" y="8419"/>
                    <a:pt x="2863" y="7217"/>
                  </a:cubicBezTo>
                  <a:close/>
                  <a:moveTo>
                    <a:pt x="16558" y="4861"/>
                  </a:moveTo>
                  <a:cubicBezTo>
                    <a:pt x="17013" y="5413"/>
                    <a:pt x="17387" y="5864"/>
                    <a:pt x="17761" y="6315"/>
                  </a:cubicBezTo>
                  <a:cubicBezTo>
                    <a:pt x="17810" y="5914"/>
                    <a:pt x="17843" y="5513"/>
                    <a:pt x="17908" y="4962"/>
                  </a:cubicBezTo>
                  <a:cubicBezTo>
                    <a:pt x="17729" y="5212"/>
                    <a:pt x="17615" y="5312"/>
                    <a:pt x="17517" y="5463"/>
                  </a:cubicBezTo>
                  <a:cubicBezTo>
                    <a:pt x="17339" y="3809"/>
                    <a:pt x="17257" y="3709"/>
                    <a:pt x="16558" y="4861"/>
                  </a:cubicBezTo>
                  <a:close/>
                  <a:moveTo>
                    <a:pt x="20315" y="8119"/>
                  </a:moveTo>
                  <a:cubicBezTo>
                    <a:pt x="20283" y="7918"/>
                    <a:pt x="20234" y="7718"/>
                    <a:pt x="20201" y="7568"/>
                  </a:cubicBezTo>
                  <a:cubicBezTo>
                    <a:pt x="20055" y="7868"/>
                    <a:pt x="19925" y="8119"/>
                    <a:pt x="19778" y="8419"/>
                  </a:cubicBezTo>
                  <a:cubicBezTo>
                    <a:pt x="19811" y="8570"/>
                    <a:pt x="19827" y="8670"/>
                    <a:pt x="19860" y="8820"/>
                  </a:cubicBezTo>
                  <a:cubicBezTo>
                    <a:pt x="20006" y="8570"/>
                    <a:pt x="20152" y="8319"/>
                    <a:pt x="20315" y="8119"/>
                  </a:cubicBezTo>
                  <a:close/>
                  <a:moveTo>
                    <a:pt x="20640" y="6866"/>
                  </a:moveTo>
                  <a:cubicBezTo>
                    <a:pt x="20624" y="6966"/>
                    <a:pt x="20608" y="7016"/>
                    <a:pt x="20592" y="7116"/>
                  </a:cubicBezTo>
                  <a:cubicBezTo>
                    <a:pt x="20689" y="7317"/>
                    <a:pt x="20770" y="7517"/>
                    <a:pt x="20966" y="7968"/>
                  </a:cubicBezTo>
                  <a:cubicBezTo>
                    <a:pt x="20901" y="7367"/>
                    <a:pt x="20901" y="7116"/>
                    <a:pt x="20868" y="7016"/>
                  </a:cubicBezTo>
                  <a:cubicBezTo>
                    <a:pt x="20803" y="6966"/>
                    <a:pt x="20705" y="6966"/>
                    <a:pt x="20640" y="6866"/>
                  </a:cubicBezTo>
                  <a:close/>
                  <a:moveTo>
                    <a:pt x="16200" y="4761"/>
                  </a:moveTo>
                  <a:cubicBezTo>
                    <a:pt x="16184" y="4861"/>
                    <a:pt x="16167" y="4962"/>
                    <a:pt x="16167" y="5012"/>
                  </a:cubicBezTo>
                  <a:cubicBezTo>
                    <a:pt x="16200" y="5062"/>
                    <a:pt x="16233" y="5162"/>
                    <a:pt x="16249" y="5112"/>
                  </a:cubicBezTo>
                  <a:cubicBezTo>
                    <a:pt x="16265" y="5062"/>
                    <a:pt x="16281" y="4962"/>
                    <a:pt x="16281" y="4861"/>
                  </a:cubicBezTo>
                  <a:cubicBezTo>
                    <a:pt x="16265" y="4861"/>
                    <a:pt x="16233" y="4811"/>
                    <a:pt x="16200" y="4761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49" name="Google Shape;2421;p22"/>
            <p:cNvSpPr/>
            <p:nvPr/>
          </p:nvSpPr>
          <p:spPr>
            <a:xfrm>
              <a:off x="95136" y="293933"/>
              <a:ext cx="306966" cy="11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2" fill="norm" stroke="1" extrusionOk="0">
                  <a:moveTo>
                    <a:pt x="8596" y="10808"/>
                  </a:moveTo>
                  <a:cubicBezTo>
                    <a:pt x="8377" y="11155"/>
                    <a:pt x="8179" y="11792"/>
                    <a:pt x="7960" y="11850"/>
                  </a:cubicBezTo>
                  <a:cubicBezTo>
                    <a:pt x="7544" y="12024"/>
                    <a:pt x="7105" y="11734"/>
                    <a:pt x="6666" y="11850"/>
                  </a:cubicBezTo>
                  <a:cubicBezTo>
                    <a:pt x="6184" y="11966"/>
                    <a:pt x="5636" y="12024"/>
                    <a:pt x="5263" y="12661"/>
                  </a:cubicBezTo>
                  <a:cubicBezTo>
                    <a:pt x="3838" y="14977"/>
                    <a:pt x="2500" y="17583"/>
                    <a:pt x="1118" y="20073"/>
                  </a:cubicBezTo>
                  <a:cubicBezTo>
                    <a:pt x="1031" y="20247"/>
                    <a:pt x="921" y="20362"/>
                    <a:pt x="746" y="20652"/>
                  </a:cubicBezTo>
                  <a:cubicBezTo>
                    <a:pt x="746" y="19899"/>
                    <a:pt x="746" y="19436"/>
                    <a:pt x="746" y="18857"/>
                  </a:cubicBezTo>
                  <a:cubicBezTo>
                    <a:pt x="548" y="18857"/>
                    <a:pt x="351" y="18857"/>
                    <a:pt x="0" y="18857"/>
                  </a:cubicBezTo>
                  <a:cubicBezTo>
                    <a:pt x="833" y="17120"/>
                    <a:pt x="1535" y="15614"/>
                    <a:pt x="2456" y="14919"/>
                  </a:cubicBezTo>
                  <a:cubicBezTo>
                    <a:pt x="2829" y="14629"/>
                    <a:pt x="3114" y="14108"/>
                    <a:pt x="3180" y="12834"/>
                  </a:cubicBezTo>
                  <a:cubicBezTo>
                    <a:pt x="3202" y="12139"/>
                    <a:pt x="3596" y="11560"/>
                    <a:pt x="3816" y="10923"/>
                  </a:cubicBezTo>
                  <a:cubicBezTo>
                    <a:pt x="4035" y="10286"/>
                    <a:pt x="4232" y="9649"/>
                    <a:pt x="4430" y="9012"/>
                  </a:cubicBezTo>
                  <a:cubicBezTo>
                    <a:pt x="4890" y="9765"/>
                    <a:pt x="5197" y="9070"/>
                    <a:pt x="5548" y="8317"/>
                  </a:cubicBezTo>
                  <a:cubicBezTo>
                    <a:pt x="6030" y="7333"/>
                    <a:pt x="6557" y="6464"/>
                    <a:pt x="7061" y="5596"/>
                  </a:cubicBezTo>
                  <a:cubicBezTo>
                    <a:pt x="7741" y="4380"/>
                    <a:pt x="8443" y="3164"/>
                    <a:pt x="9122" y="1947"/>
                  </a:cubicBezTo>
                  <a:cubicBezTo>
                    <a:pt x="9144" y="1890"/>
                    <a:pt x="9079" y="1542"/>
                    <a:pt x="9079" y="1542"/>
                  </a:cubicBezTo>
                  <a:cubicBezTo>
                    <a:pt x="9254" y="1253"/>
                    <a:pt x="9429" y="1021"/>
                    <a:pt x="9605" y="789"/>
                  </a:cubicBezTo>
                  <a:cubicBezTo>
                    <a:pt x="13596" y="-948"/>
                    <a:pt x="17390" y="-79"/>
                    <a:pt x="20811" y="6059"/>
                  </a:cubicBezTo>
                  <a:cubicBezTo>
                    <a:pt x="21096" y="6580"/>
                    <a:pt x="21337" y="7275"/>
                    <a:pt x="21600" y="7912"/>
                  </a:cubicBezTo>
                  <a:cubicBezTo>
                    <a:pt x="20679" y="8607"/>
                    <a:pt x="19758" y="9360"/>
                    <a:pt x="18815" y="10055"/>
                  </a:cubicBezTo>
                  <a:cubicBezTo>
                    <a:pt x="18749" y="11039"/>
                    <a:pt x="18113" y="12429"/>
                    <a:pt x="17762" y="12024"/>
                  </a:cubicBezTo>
                  <a:cubicBezTo>
                    <a:pt x="17214" y="11329"/>
                    <a:pt x="16929" y="11966"/>
                    <a:pt x="16688" y="13182"/>
                  </a:cubicBezTo>
                  <a:cubicBezTo>
                    <a:pt x="16184" y="12776"/>
                    <a:pt x="15723" y="12371"/>
                    <a:pt x="15263" y="12024"/>
                  </a:cubicBezTo>
                  <a:cubicBezTo>
                    <a:pt x="15306" y="11097"/>
                    <a:pt x="15197" y="10692"/>
                    <a:pt x="14780" y="10460"/>
                  </a:cubicBezTo>
                  <a:cubicBezTo>
                    <a:pt x="13903" y="9997"/>
                    <a:pt x="13048" y="9302"/>
                    <a:pt x="12083" y="8607"/>
                  </a:cubicBezTo>
                  <a:cubicBezTo>
                    <a:pt x="12324" y="8433"/>
                    <a:pt x="12499" y="8260"/>
                    <a:pt x="12719" y="8086"/>
                  </a:cubicBezTo>
                  <a:cubicBezTo>
                    <a:pt x="11578" y="7043"/>
                    <a:pt x="10964" y="7333"/>
                    <a:pt x="9934" y="9244"/>
                  </a:cubicBezTo>
                  <a:cubicBezTo>
                    <a:pt x="9890" y="9302"/>
                    <a:pt x="9802" y="9418"/>
                    <a:pt x="9758" y="9360"/>
                  </a:cubicBezTo>
                  <a:cubicBezTo>
                    <a:pt x="9079" y="8433"/>
                    <a:pt x="8815" y="9591"/>
                    <a:pt x="8596" y="10808"/>
                  </a:cubicBezTo>
                  <a:close/>
                  <a:moveTo>
                    <a:pt x="15942" y="6754"/>
                  </a:moveTo>
                  <a:cubicBezTo>
                    <a:pt x="16885" y="6638"/>
                    <a:pt x="17806" y="6522"/>
                    <a:pt x="18749" y="6406"/>
                  </a:cubicBezTo>
                  <a:cubicBezTo>
                    <a:pt x="18749" y="6175"/>
                    <a:pt x="18749" y="6001"/>
                    <a:pt x="18771" y="5769"/>
                  </a:cubicBezTo>
                  <a:cubicBezTo>
                    <a:pt x="17170" y="5538"/>
                    <a:pt x="15591" y="5306"/>
                    <a:pt x="13969" y="5075"/>
                  </a:cubicBezTo>
                  <a:cubicBezTo>
                    <a:pt x="13925" y="8086"/>
                    <a:pt x="14934" y="6870"/>
                    <a:pt x="15460" y="7796"/>
                  </a:cubicBezTo>
                  <a:cubicBezTo>
                    <a:pt x="15482" y="7101"/>
                    <a:pt x="15482" y="6638"/>
                    <a:pt x="15526" y="5654"/>
                  </a:cubicBezTo>
                  <a:cubicBezTo>
                    <a:pt x="15745" y="6175"/>
                    <a:pt x="15855" y="6464"/>
                    <a:pt x="15942" y="6754"/>
                  </a:cubicBezTo>
                  <a:cubicBezTo>
                    <a:pt x="15942" y="6812"/>
                    <a:pt x="15920" y="6870"/>
                    <a:pt x="15898" y="6928"/>
                  </a:cubicBezTo>
                  <a:cubicBezTo>
                    <a:pt x="15920" y="6870"/>
                    <a:pt x="15942" y="6812"/>
                    <a:pt x="15942" y="6754"/>
                  </a:cubicBezTo>
                  <a:close/>
                  <a:moveTo>
                    <a:pt x="15723" y="11039"/>
                  </a:moveTo>
                  <a:cubicBezTo>
                    <a:pt x="15679" y="10981"/>
                    <a:pt x="15657" y="10981"/>
                    <a:pt x="15635" y="10981"/>
                  </a:cubicBezTo>
                  <a:cubicBezTo>
                    <a:pt x="15635" y="11039"/>
                    <a:pt x="15635" y="11097"/>
                    <a:pt x="15657" y="11097"/>
                  </a:cubicBezTo>
                  <a:cubicBezTo>
                    <a:pt x="15657" y="11097"/>
                    <a:pt x="15679" y="11097"/>
                    <a:pt x="15723" y="11039"/>
                  </a:cubicBezTo>
                  <a:close/>
                  <a:moveTo>
                    <a:pt x="13552" y="5538"/>
                  </a:moveTo>
                  <a:cubicBezTo>
                    <a:pt x="13552" y="5596"/>
                    <a:pt x="13530" y="5654"/>
                    <a:pt x="13530" y="5712"/>
                  </a:cubicBezTo>
                  <a:cubicBezTo>
                    <a:pt x="13552" y="5712"/>
                    <a:pt x="13574" y="5769"/>
                    <a:pt x="13574" y="5769"/>
                  </a:cubicBezTo>
                  <a:cubicBezTo>
                    <a:pt x="13574" y="5712"/>
                    <a:pt x="13596" y="5654"/>
                    <a:pt x="13596" y="5596"/>
                  </a:cubicBezTo>
                  <a:cubicBezTo>
                    <a:pt x="13596" y="5538"/>
                    <a:pt x="13574" y="5538"/>
                    <a:pt x="13552" y="5538"/>
                  </a:cubicBezTo>
                  <a:close/>
                </a:path>
              </a:pathLst>
            </a:custGeom>
            <a:solidFill>
              <a:srgbClr val="F161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0" name="Google Shape;2422;p22"/>
            <p:cNvSpPr/>
            <p:nvPr/>
          </p:nvSpPr>
          <p:spPr>
            <a:xfrm>
              <a:off x="164008" y="506042"/>
              <a:ext cx="339065" cy="2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4" y="21600"/>
                  </a:moveTo>
                  <a:cubicBezTo>
                    <a:pt x="6730" y="21504"/>
                    <a:pt x="5896" y="21408"/>
                    <a:pt x="5063" y="21313"/>
                  </a:cubicBezTo>
                  <a:cubicBezTo>
                    <a:pt x="5241" y="21289"/>
                    <a:pt x="5420" y="21289"/>
                    <a:pt x="5658" y="21265"/>
                  </a:cubicBezTo>
                  <a:cubicBezTo>
                    <a:pt x="5301" y="20738"/>
                    <a:pt x="4983" y="20642"/>
                    <a:pt x="4646" y="21217"/>
                  </a:cubicBezTo>
                  <a:cubicBezTo>
                    <a:pt x="4308" y="21145"/>
                    <a:pt x="3951" y="21097"/>
                    <a:pt x="3613" y="21025"/>
                  </a:cubicBezTo>
                  <a:cubicBezTo>
                    <a:pt x="3851" y="21001"/>
                    <a:pt x="4090" y="20977"/>
                    <a:pt x="4348" y="20953"/>
                  </a:cubicBezTo>
                  <a:cubicBezTo>
                    <a:pt x="2998" y="19780"/>
                    <a:pt x="1211" y="20187"/>
                    <a:pt x="0" y="18846"/>
                  </a:cubicBezTo>
                  <a:cubicBezTo>
                    <a:pt x="715" y="18990"/>
                    <a:pt x="1370" y="19277"/>
                    <a:pt x="2025" y="19541"/>
                  </a:cubicBezTo>
                  <a:cubicBezTo>
                    <a:pt x="2422" y="19684"/>
                    <a:pt x="2819" y="19828"/>
                    <a:pt x="3236" y="19900"/>
                  </a:cubicBezTo>
                  <a:cubicBezTo>
                    <a:pt x="3891" y="19996"/>
                    <a:pt x="4566" y="20020"/>
                    <a:pt x="5241" y="20067"/>
                  </a:cubicBezTo>
                  <a:cubicBezTo>
                    <a:pt x="5241" y="19996"/>
                    <a:pt x="5261" y="19948"/>
                    <a:pt x="5261" y="19876"/>
                  </a:cubicBezTo>
                  <a:cubicBezTo>
                    <a:pt x="5023" y="19828"/>
                    <a:pt x="4785" y="19780"/>
                    <a:pt x="4348" y="19708"/>
                  </a:cubicBezTo>
                  <a:cubicBezTo>
                    <a:pt x="4705" y="19541"/>
                    <a:pt x="4884" y="19445"/>
                    <a:pt x="5063" y="19349"/>
                  </a:cubicBezTo>
                  <a:cubicBezTo>
                    <a:pt x="5142" y="19349"/>
                    <a:pt x="5241" y="19349"/>
                    <a:pt x="5321" y="19349"/>
                  </a:cubicBezTo>
                  <a:cubicBezTo>
                    <a:pt x="5380" y="19445"/>
                    <a:pt x="5440" y="19541"/>
                    <a:pt x="5479" y="19612"/>
                  </a:cubicBezTo>
                  <a:cubicBezTo>
                    <a:pt x="5559" y="19517"/>
                    <a:pt x="5638" y="19445"/>
                    <a:pt x="5718" y="19349"/>
                  </a:cubicBezTo>
                  <a:cubicBezTo>
                    <a:pt x="5936" y="19349"/>
                    <a:pt x="6154" y="19349"/>
                    <a:pt x="6353" y="19349"/>
                  </a:cubicBezTo>
                  <a:cubicBezTo>
                    <a:pt x="6591" y="19493"/>
                    <a:pt x="6829" y="19708"/>
                    <a:pt x="7087" y="19756"/>
                  </a:cubicBezTo>
                  <a:cubicBezTo>
                    <a:pt x="7683" y="19876"/>
                    <a:pt x="8299" y="19924"/>
                    <a:pt x="8894" y="19996"/>
                  </a:cubicBezTo>
                  <a:cubicBezTo>
                    <a:pt x="8894" y="20043"/>
                    <a:pt x="8894" y="20115"/>
                    <a:pt x="8894" y="20163"/>
                  </a:cubicBezTo>
                  <a:cubicBezTo>
                    <a:pt x="8576" y="20259"/>
                    <a:pt x="8239" y="20379"/>
                    <a:pt x="7822" y="20522"/>
                  </a:cubicBezTo>
                  <a:cubicBezTo>
                    <a:pt x="9212" y="20690"/>
                    <a:pt x="10403" y="20379"/>
                    <a:pt x="11515" y="19660"/>
                  </a:cubicBezTo>
                  <a:cubicBezTo>
                    <a:pt x="11654" y="19565"/>
                    <a:pt x="11674" y="19229"/>
                    <a:pt x="11813" y="18798"/>
                  </a:cubicBezTo>
                  <a:cubicBezTo>
                    <a:pt x="12289" y="18511"/>
                    <a:pt x="12984" y="18080"/>
                    <a:pt x="13659" y="17649"/>
                  </a:cubicBezTo>
                  <a:cubicBezTo>
                    <a:pt x="13679" y="17697"/>
                    <a:pt x="13699" y="17745"/>
                    <a:pt x="13718" y="17769"/>
                  </a:cubicBezTo>
                  <a:cubicBezTo>
                    <a:pt x="13639" y="17912"/>
                    <a:pt x="13560" y="18056"/>
                    <a:pt x="13440" y="18224"/>
                  </a:cubicBezTo>
                  <a:cubicBezTo>
                    <a:pt x="15267" y="18032"/>
                    <a:pt x="19714" y="12644"/>
                    <a:pt x="19555" y="10082"/>
                  </a:cubicBezTo>
                  <a:cubicBezTo>
                    <a:pt x="19317" y="10537"/>
                    <a:pt x="19118" y="10992"/>
                    <a:pt x="18860" y="11399"/>
                  </a:cubicBezTo>
                  <a:cubicBezTo>
                    <a:pt x="18245" y="12428"/>
                    <a:pt x="17649" y="13458"/>
                    <a:pt x="16974" y="14416"/>
                  </a:cubicBezTo>
                  <a:cubicBezTo>
                    <a:pt x="16597" y="14967"/>
                    <a:pt x="16041" y="15350"/>
                    <a:pt x="15565" y="15805"/>
                  </a:cubicBezTo>
                  <a:cubicBezTo>
                    <a:pt x="15565" y="15805"/>
                    <a:pt x="15565" y="15805"/>
                    <a:pt x="15565" y="15805"/>
                  </a:cubicBezTo>
                  <a:cubicBezTo>
                    <a:pt x="15585" y="15422"/>
                    <a:pt x="16240" y="15278"/>
                    <a:pt x="15843" y="14727"/>
                  </a:cubicBezTo>
                  <a:cubicBezTo>
                    <a:pt x="15882" y="14631"/>
                    <a:pt x="15922" y="14512"/>
                    <a:pt x="15962" y="14416"/>
                  </a:cubicBezTo>
                  <a:cubicBezTo>
                    <a:pt x="16140" y="14320"/>
                    <a:pt x="16319" y="14200"/>
                    <a:pt x="16498" y="14105"/>
                  </a:cubicBezTo>
                  <a:cubicBezTo>
                    <a:pt x="16776" y="14081"/>
                    <a:pt x="17014" y="14057"/>
                    <a:pt x="16756" y="13650"/>
                  </a:cubicBezTo>
                  <a:cubicBezTo>
                    <a:pt x="17074" y="13219"/>
                    <a:pt x="17471" y="12835"/>
                    <a:pt x="17689" y="12333"/>
                  </a:cubicBezTo>
                  <a:cubicBezTo>
                    <a:pt x="18304" y="10944"/>
                    <a:pt x="18940" y="9555"/>
                    <a:pt x="19357" y="8094"/>
                  </a:cubicBezTo>
                  <a:cubicBezTo>
                    <a:pt x="20091" y="5484"/>
                    <a:pt x="20548" y="2778"/>
                    <a:pt x="20667" y="0"/>
                  </a:cubicBezTo>
                  <a:cubicBezTo>
                    <a:pt x="20766" y="24"/>
                    <a:pt x="20865" y="24"/>
                    <a:pt x="20885" y="24"/>
                  </a:cubicBezTo>
                  <a:cubicBezTo>
                    <a:pt x="20885" y="335"/>
                    <a:pt x="20885" y="599"/>
                    <a:pt x="20885" y="862"/>
                  </a:cubicBezTo>
                  <a:cubicBezTo>
                    <a:pt x="20885" y="1245"/>
                    <a:pt x="20945" y="1628"/>
                    <a:pt x="20885" y="1988"/>
                  </a:cubicBezTo>
                  <a:cubicBezTo>
                    <a:pt x="20726" y="2993"/>
                    <a:pt x="20429" y="3975"/>
                    <a:pt x="20786" y="5005"/>
                  </a:cubicBezTo>
                  <a:cubicBezTo>
                    <a:pt x="20826" y="5125"/>
                    <a:pt x="20846" y="5316"/>
                    <a:pt x="20826" y="5436"/>
                  </a:cubicBezTo>
                  <a:cubicBezTo>
                    <a:pt x="20548" y="6466"/>
                    <a:pt x="20250" y="7471"/>
                    <a:pt x="19972" y="8501"/>
                  </a:cubicBezTo>
                  <a:cubicBezTo>
                    <a:pt x="19913" y="8693"/>
                    <a:pt x="19913" y="8908"/>
                    <a:pt x="19893" y="9100"/>
                  </a:cubicBezTo>
                  <a:cubicBezTo>
                    <a:pt x="19952" y="9148"/>
                    <a:pt x="20012" y="9172"/>
                    <a:pt x="20091" y="9220"/>
                  </a:cubicBezTo>
                  <a:cubicBezTo>
                    <a:pt x="20329" y="8884"/>
                    <a:pt x="20667" y="8621"/>
                    <a:pt x="20786" y="8238"/>
                  </a:cubicBezTo>
                  <a:cubicBezTo>
                    <a:pt x="21024" y="7400"/>
                    <a:pt x="21143" y="6514"/>
                    <a:pt x="21322" y="5651"/>
                  </a:cubicBezTo>
                  <a:cubicBezTo>
                    <a:pt x="21382" y="5412"/>
                    <a:pt x="21501" y="5173"/>
                    <a:pt x="21600" y="4933"/>
                  </a:cubicBezTo>
                  <a:cubicBezTo>
                    <a:pt x="21540" y="6945"/>
                    <a:pt x="21024" y="8836"/>
                    <a:pt x="20468" y="10704"/>
                  </a:cubicBezTo>
                  <a:cubicBezTo>
                    <a:pt x="20389" y="10992"/>
                    <a:pt x="20270" y="11255"/>
                    <a:pt x="20171" y="11518"/>
                  </a:cubicBezTo>
                  <a:cubicBezTo>
                    <a:pt x="20091" y="11494"/>
                    <a:pt x="19972" y="11423"/>
                    <a:pt x="19972" y="11447"/>
                  </a:cubicBezTo>
                  <a:cubicBezTo>
                    <a:pt x="19238" y="12668"/>
                    <a:pt x="18582" y="13985"/>
                    <a:pt x="17749" y="15110"/>
                  </a:cubicBezTo>
                  <a:cubicBezTo>
                    <a:pt x="16895" y="16260"/>
                    <a:pt x="15962" y="17433"/>
                    <a:pt x="14890" y="18271"/>
                  </a:cubicBezTo>
                  <a:cubicBezTo>
                    <a:pt x="13699" y="19181"/>
                    <a:pt x="12329" y="19876"/>
                    <a:pt x="10959" y="20379"/>
                  </a:cubicBezTo>
                  <a:cubicBezTo>
                    <a:pt x="9609" y="20882"/>
                    <a:pt x="8160" y="21073"/>
                    <a:pt x="6770" y="21408"/>
                  </a:cubicBezTo>
                  <a:cubicBezTo>
                    <a:pt x="6770" y="21337"/>
                    <a:pt x="6750" y="21265"/>
                    <a:pt x="6750" y="21193"/>
                  </a:cubicBezTo>
                  <a:cubicBezTo>
                    <a:pt x="7068" y="21313"/>
                    <a:pt x="7326" y="21456"/>
                    <a:pt x="7564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1" name="Google Shape;2423;p22"/>
            <p:cNvSpPr/>
            <p:nvPr/>
          </p:nvSpPr>
          <p:spPr>
            <a:xfrm>
              <a:off x="19404" y="437794"/>
              <a:ext cx="62955" cy="198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567" fill="norm" stroke="1" extrusionOk="0">
                  <a:moveTo>
                    <a:pt x="421" y="11326"/>
                  </a:moveTo>
                  <a:cubicBezTo>
                    <a:pt x="-208" y="7799"/>
                    <a:pt x="-418" y="4273"/>
                    <a:pt x="1889" y="780"/>
                  </a:cubicBezTo>
                  <a:cubicBezTo>
                    <a:pt x="2099" y="509"/>
                    <a:pt x="2623" y="271"/>
                    <a:pt x="2937" y="0"/>
                  </a:cubicBezTo>
                  <a:cubicBezTo>
                    <a:pt x="3881" y="610"/>
                    <a:pt x="4720" y="1221"/>
                    <a:pt x="5768" y="1933"/>
                  </a:cubicBezTo>
                  <a:cubicBezTo>
                    <a:pt x="7341" y="1390"/>
                    <a:pt x="8495" y="983"/>
                    <a:pt x="8914" y="848"/>
                  </a:cubicBezTo>
                  <a:cubicBezTo>
                    <a:pt x="12689" y="1390"/>
                    <a:pt x="17931" y="1492"/>
                    <a:pt x="16254" y="3323"/>
                  </a:cubicBezTo>
                  <a:cubicBezTo>
                    <a:pt x="16149" y="3357"/>
                    <a:pt x="15939" y="3357"/>
                    <a:pt x="16044" y="3391"/>
                  </a:cubicBezTo>
                  <a:cubicBezTo>
                    <a:pt x="16149" y="3459"/>
                    <a:pt x="16254" y="3493"/>
                    <a:pt x="16254" y="3560"/>
                  </a:cubicBezTo>
                  <a:cubicBezTo>
                    <a:pt x="15415" y="4883"/>
                    <a:pt x="14681" y="6239"/>
                    <a:pt x="13842" y="7562"/>
                  </a:cubicBezTo>
                  <a:cubicBezTo>
                    <a:pt x="13528" y="7528"/>
                    <a:pt x="13108" y="7528"/>
                    <a:pt x="12794" y="7494"/>
                  </a:cubicBezTo>
                  <a:cubicBezTo>
                    <a:pt x="13318" y="6544"/>
                    <a:pt x="13737" y="5595"/>
                    <a:pt x="14366" y="4340"/>
                  </a:cubicBezTo>
                  <a:cubicBezTo>
                    <a:pt x="12689" y="4713"/>
                    <a:pt x="11326" y="4815"/>
                    <a:pt x="11221" y="5019"/>
                  </a:cubicBezTo>
                  <a:cubicBezTo>
                    <a:pt x="10382" y="6544"/>
                    <a:pt x="9858" y="8070"/>
                    <a:pt x="9124" y="9867"/>
                  </a:cubicBezTo>
                  <a:cubicBezTo>
                    <a:pt x="10697" y="9189"/>
                    <a:pt x="11535" y="8749"/>
                    <a:pt x="12374" y="8375"/>
                  </a:cubicBezTo>
                  <a:cubicBezTo>
                    <a:pt x="15939" y="9088"/>
                    <a:pt x="16673" y="10105"/>
                    <a:pt x="16254" y="11292"/>
                  </a:cubicBezTo>
                  <a:cubicBezTo>
                    <a:pt x="16149" y="11461"/>
                    <a:pt x="16254" y="11665"/>
                    <a:pt x="16359" y="11834"/>
                  </a:cubicBezTo>
                  <a:cubicBezTo>
                    <a:pt x="16359" y="12241"/>
                    <a:pt x="16359" y="12614"/>
                    <a:pt x="16359" y="13021"/>
                  </a:cubicBezTo>
                  <a:cubicBezTo>
                    <a:pt x="16568" y="13767"/>
                    <a:pt x="16778" y="14513"/>
                    <a:pt x="16988" y="15259"/>
                  </a:cubicBezTo>
                  <a:cubicBezTo>
                    <a:pt x="17512" y="16039"/>
                    <a:pt x="17931" y="16819"/>
                    <a:pt x="18456" y="17599"/>
                  </a:cubicBezTo>
                  <a:cubicBezTo>
                    <a:pt x="18246" y="18141"/>
                    <a:pt x="17827" y="18650"/>
                    <a:pt x="17722" y="19192"/>
                  </a:cubicBezTo>
                  <a:cubicBezTo>
                    <a:pt x="17617" y="19905"/>
                    <a:pt x="18456" y="20379"/>
                    <a:pt x="21182" y="20244"/>
                  </a:cubicBezTo>
                  <a:lnTo>
                    <a:pt x="21182" y="20278"/>
                  </a:lnTo>
                  <a:cubicBezTo>
                    <a:pt x="21182" y="20718"/>
                    <a:pt x="21182" y="21159"/>
                    <a:pt x="21077" y="21566"/>
                  </a:cubicBezTo>
                  <a:cubicBezTo>
                    <a:pt x="18351" y="21600"/>
                    <a:pt x="17722" y="20922"/>
                    <a:pt x="16988" y="20345"/>
                  </a:cubicBezTo>
                  <a:cubicBezTo>
                    <a:pt x="16254" y="19769"/>
                    <a:pt x="15834" y="19192"/>
                    <a:pt x="15205" y="18616"/>
                  </a:cubicBezTo>
                  <a:cubicBezTo>
                    <a:pt x="14996" y="18616"/>
                    <a:pt x="14786" y="18616"/>
                    <a:pt x="14576" y="18650"/>
                  </a:cubicBezTo>
                  <a:cubicBezTo>
                    <a:pt x="14366" y="18921"/>
                    <a:pt x="14157" y="19192"/>
                    <a:pt x="13737" y="19667"/>
                  </a:cubicBezTo>
                  <a:cubicBezTo>
                    <a:pt x="12060" y="18650"/>
                    <a:pt x="10697" y="17836"/>
                    <a:pt x="9333" y="17022"/>
                  </a:cubicBezTo>
                  <a:cubicBezTo>
                    <a:pt x="9019" y="16514"/>
                    <a:pt x="8809" y="16039"/>
                    <a:pt x="8495" y="15530"/>
                  </a:cubicBezTo>
                  <a:cubicBezTo>
                    <a:pt x="8704" y="15530"/>
                    <a:pt x="8809" y="15530"/>
                    <a:pt x="9019" y="15530"/>
                  </a:cubicBezTo>
                  <a:cubicBezTo>
                    <a:pt x="9229" y="15666"/>
                    <a:pt x="9543" y="15768"/>
                    <a:pt x="9963" y="16005"/>
                  </a:cubicBezTo>
                  <a:cubicBezTo>
                    <a:pt x="10277" y="14615"/>
                    <a:pt x="10487" y="13360"/>
                    <a:pt x="10697" y="12105"/>
                  </a:cubicBezTo>
                  <a:cubicBezTo>
                    <a:pt x="10382" y="12072"/>
                    <a:pt x="10067" y="12072"/>
                    <a:pt x="9753" y="12038"/>
                  </a:cubicBezTo>
                  <a:cubicBezTo>
                    <a:pt x="9229" y="12173"/>
                    <a:pt x="8704" y="12309"/>
                    <a:pt x="8180" y="12479"/>
                  </a:cubicBezTo>
                  <a:cubicBezTo>
                    <a:pt x="5139" y="10003"/>
                    <a:pt x="9858" y="7663"/>
                    <a:pt x="9333" y="5154"/>
                  </a:cubicBezTo>
                  <a:cubicBezTo>
                    <a:pt x="8704" y="4985"/>
                    <a:pt x="7761" y="4747"/>
                    <a:pt x="6817" y="4510"/>
                  </a:cubicBezTo>
                  <a:cubicBezTo>
                    <a:pt x="9648" y="3527"/>
                    <a:pt x="9438" y="3120"/>
                    <a:pt x="6293" y="2408"/>
                  </a:cubicBezTo>
                  <a:cubicBezTo>
                    <a:pt x="5664" y="3187"/>
                    <a:pt x="5768" y="4510"/>
                    <a:pt x="4196" y="4747"/>
                  </a:cubicBezTo>
                  <a:cubicBezTo>
                    <a:pt x="1260" y="5188"/>
                    <a:pt x="1889" y="5765"/>
                    <a:pt x="1679" y="6409"/>
                  </a:cubicBezTo>
                  <a:cubicBezTo>
                    <a:pt x="1260" y="7969"/>
                    <a:pt x="840" y="9664"/>
                    <a:pt x="421" y="11326"/>
                  </a:cubicBezTo>
                  <a:close/>
                  <a:moveTo>
                    <a:pt x="15310" y="11020"/>
                  </a:moveTo>
                  <a:cubicBezTo>
                    <a:pt x="15100" y="11020"/>
                    <a:pt x="14891" y="11020"/>
                    <a:pt x="14681" y="11020"/>
                  </a:cubicBezTo>
                  <a:cubicBezTo>
                    <a:pt x="14681" y="12072"/>
                    <a:pt x="14681" y="13123"/>
                    <a:pt x="14681" y="14174"/>
                  </a:cubicBezTo>
                  <a:cubicBezTo>
                    <a:pt x="14891" y="14174"/>
                    <a:pt x="15100" y="14174"/>
                    <a:pt x="15310" y="14174"/>
                  </a:cubicBezTo>
                  <a:cubicBezTo>
                    <a:pt x="15310" y="13157"/>
                    <a:pt x="15310" y="12105"/>
                    <a:pt x="15310" y="11020"/>
                  </a:cubicBezTo>
                  <a:close/>
                  <a:moveTo>
                    <a:pt x="12794" y="14988"/>
                  </a:moveTo>
                  <a:cubicBezTo>
                    <a:pt x="13003" y="15666"/>
                    <a:pt x="13213" y="16208"/>
                    <a:pt x="13528" y="16887"/>
                  </a:cubicBezTo>
                  <a:cubicBezTo>
                    <a:pt x="16359" y="15971"/>
                    <a:pt x="16254" y="15429"/>
                    <a:pt x="12794" y="14988"/>
                  </a:cubicBezTo>
                  <a:close/>
                  <a:moveTo>
                    <a:pt x="14576" y="9969"/>
                  </a:moveTo>
                  <a:cubicBezTo>
                    <a:pt x="14366" y="9935"/>
                    <a:pt x="14157" y="9901"/>
                    <a:pt x="14052" y="9901"/>
                  </a:cubicBezTo>
                  <a:cubicBezTo>
                    <a:pt x="13947" y="9901"/>
                    <a:pt x="13842" y="10003"/>
                    <a:pt x="13842" y="10071"/>
                  </a:cubicBezTo>
                  <a:cubicBezTo>
                    <a:pt x="14052" y="10105"/>
                    <a:pt x="14262" y="10173"/>
                    <a:pt x="14366" y="10139"/>
                  </a:cubicBezTo>
                  <a:cubicBezTo>
                    <a:pt x="14471" y="10105"/>
                    <a:pt x="14576" y="10003"/>
                    <a:pt x="14576" y="9969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2" name="Google Shape;2424;p22"/>
            <p:cNvSpPr/>
            <p:nvPr/>
          </p:nvSpPr>
          <p:spPr>
            <a:xfrm>
              <a:off x="20653" y="458985"/>
              <a:ext cx="36775" cy="205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692"/>
                  </a:moveTo>
                  <a:cubicBezTo>
                    <a:pt x="732" y="7091"/>
                    <a:pt x="1648" y="5490"/>
                    <a:pt x="2380" y="3856"/>
                  </a:cubicBezTo>
                  <a:cubicBezTo>
                    <a:pt x="2746" y="3235"/>
                    <a:pt x="1648" y="2680"/>
                    <a:pt x="6773" y="2255"/>
                  </a:cubicBezTo>
                  <a:cubicBezTo>
                    <a:pt x="9519" y="2026"/>
                    <a:pt x="9336" y="752"/>
                    <a:pt x="10434" y="0"/>
                  </a:cubicBezTo>
                  <a:cubicBezTo>
                    <a:pt x="15925" y="686"/>
                    <a:pt x="16108" y="1046"/>
                    <a:pt x="11349" y="2026"/>
                  </a:cubicBezTo>
                  <a:cubicBezTo>
                    <a:pt x="12997" y="2255"/>
                    <a:pt x="14644" y="2484"/>
                    <a:pt x="15742" y="2647"/>
                  </a:cubicBezTo>
                  <a:cubicBezTo>
                    <a:pt x="16658" y="5065"/>
                    <a:pt x="8603" y="7320"/>
                    <a:pt x="13729" y="9705"/>
                  </a:cubicBezTo>
                  <a:cubicBezTo>
                    <a:pt x="14644" y="9575"/>
                    <a:pt x="15559" y="9444"/>
                    <a:pt x="16475" y="9280"/>
                  </a:cubicBezTo>
                  <a:cubicBezTo>
                    <a:pt x="17024" y="9313"/>
                    <a:pt x="17573" y="9313"/>
                    <a:pt x="18122" y="9346"/>
                  </a:cubicBezTo>
                  <a:cubicBezTo>
                    <a:pt x="17756" y="10555"/>
                    <a:pt x="17207" y="11764"/>
                    <a:pt x="16841" y="13104"/>
                  </a:cubicBezTo>
                  <a:cubicBezTo>
                    <a:pt x="16108" y="12875"/>
                    <a:pt x="15559" y="12777"/>
                    <a:pt x="15193" y="12646"/>
                  </a:cubicBezTo>
                  <a:cubicBezTo>
                    <a:pt x="14827" y="12646"/>
                    <a:pt x="14644" y="12646"/>
                    <a:pt x="14278" y="12646"/>
                  </a:cubicBezTo>
                  <a:cubicBezTo>
                    <a:pt x="14827" y="13136"/>
                    <a:pt x="15193" y="13594"/>
                    <a:pt x="15742" y="14084"/>
                  </a:cubicBezTo>
                  <a:cubicBezTo>
                    <a:pt x="14644" y="14542"/>
                    <a:pt x="13546" y="14999"/>
                    <a:pt x="11715" y="15685"/>
                  </a:cubicBezTo>
                  <a:cubicBezTo>
                    <a:pt x="13546" y="16862"/>
                    <a:pt x="15742" y="18332"/>
                    <a:pt x="18122" y="19803"/>
                  </a:cubicBezTo>
                  <a:cubicBezTo>
                    <a:pt x="19037" y="20424"/>
                    <a:pt x="20502" y="21012"/>
                    <a:pt x="21600" y="21600"/>
                  </a:cubicBezTo>
                  <a:cubicBezTo>
                    <a:pt x="18488" y="21044"/>
                    <a:pt x="15193" y="20456"/>
                    <a:pt x="12081" y="19901"/>
                  </a:cubicBezTo>
                  <a:cubicBezTo>
                    <a:pt x="3844" y="16339"/>
                    <a:pt x="183" y="12581"/>
                    <a:pt x="0" y="8692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3" name="Google Shape;2425;p22"/>
            <p:cNvSpPr/>
            <p:nvPr/>
          </p:nvSpPr>
          <p:spPr>
            <a:xfrm>
              <a:off x="416748" y="410681"/>
              <a:ext cx="87883" cy="215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997"/>
                  </a:moveTo>
                  <a:cubicBezTo>
                    <a:pt x="21217" y="16310"/>
                    <a:pt x="20757" y="16591"/>
                    <a:pt x="20528" y="16936"/>
                  </a:cubicBezTo>
                  <a:cubicBezTo>
                    <a:pt x="19838" y="18063"/>
                    <a:pt x="19379" y="19221"/>
                    <a:pt x="18460" y="20317"/>
                  </a:cubicBezTo>
                  <a:cubicBezTo>
                    <a:pt x="18077" y="20817"/>
                    <a:pt x="16698" y="21193"/>
                    <a:pt x="15779" y="21600"/>
                  </a:cubicBezTo>
                  <a:cubicBezTo>
                    <a:pt x="15549" y="21537"/>
                    <a:pt x="15319" y="21506"/>
                    <a:pt x="15013" y="21443"/>
                  </a:cubicBezTo>
                  <a:cubicBezTo>
                    <a:pt x="15089" y="21193"/>
                    <a:pt x="15166" y="20911"/>
                    <a:pt x="15319" y="20661"/>
                  </a:cubicBezTo>
                  <a:cubicBezTo>
                    <a:pt x="16391" y="19315"/>
                    <a:pt x="17540" y="18000"/>
                    <a:pt x="18613" y="16654"/>
                  </a:cubicBezTo>
                  <a:cubicBezTo>
                    <a:pt x="18766" y="16497"/>
                    <a:pt x="18689" y="16247"/>
                    <a:pt x="18460" y="16090"/>
                  </a:cubicBezTo>
                  <a:cubicBezTo>
                    <a:pt x="17004" y="14744"/>
                    <a:pt x="18153" y="13461"/>
                    <a:pt x="18843" y="12146"/>
                  </a:cubicBezTo>
                  <a:cubicBezTo>
                    <a:pt x="19072" y="11677"/>
                    <a:pt x="18843" y="11144"/>
                    <a:pt x="18843" y="10675"/>
                  </a:cubicBezTo>
                  <a:cubicBezTo>
                    <a:pt x="18843" y="10330"/>
                    <a:pt x="18843" y="9986"/>
                    <a:pt x="18843" y="9579"/>
                  </a:cubicBezTo>
                  <a:cubicBezTo>
                    <a:pt x="18766" y="9579"/>
                    <a:pt x="18383" y="9548"/>
                    <a:pt x="18000" y="9548"/>
                  </a:cubicBezTo>
                  <a:cubicBezTo>
                    <a:pt x="17694" y="8890"/>
                    <a:pt x="17311" y="8202"/>
                    <a:pt x="17004" y="7544"/>
                  </a:cubicBezTo>
                  <a:cubicBezTo>
                    <a:pt x="16775" y="6668"/>
                    <a:pt x="16621" y="5760"/>
                    <a:pt x="16315" y="4883"/>
                  </a:cubicBezTo>
                  <a:cubicBezTo>
                    <a:pt x="16085" y="4101"/>
                    <a:pt x="15702" y="3318"/>
                    <a:pt x="15396" y="2567"/>
                  </a:cubicBezTo>
                  <a:cubicBezTo>
                    <a:pt x="15243" y="2254"/>
                    <a:pt x="15166" y="1941"/>
                    <a:pt x="15013" y="1628"/>
                  </a:cubicBezTo>
                  <a:cubicBezTo>
                    <a:pt x="14247" y="1753"/>
                    <a:pt x="13404" y="1878"/>
                    <a:pt x="12715" y="2035"/>
                  </a:cubicBezTo>
                  <a:cubicBezTo>
                    <a:pt x="12179" y="2129"/>
                    <a:pt x="11643" y="2254"/>
                    <a:pt x="11260" y="2410"/>
                  </a:cubicBezTo>
                  <a:cubicBezTo>
                    <a:pt x="8426" y="3506"/>
                    <a:pt x="3140" y="3631"/>
                    <a:pt x="2911" y="5791"/>
                  </a:cubicBezTo>
                  <a:cubicBezTo>
                    <a:pt x="1991" y="5228"/>
                    <a:pt x="1072" y="4633"/>
                    <a:pt x="0" y="4007"/>
                  </a:cubicBezTo>
                  <a:cubicBezTo>
                    <a:pt x="4979" y="2661"/>
                    <a:pt x="9881" y="1346"/>
                    <a:pt x="14860" y="0"/>
                  </a:cubicBezTo>
                  <a:cubicBezTo>
                    <a:pt x="15089" y="94"/>
                    <a:pt x="15243" y="157"/>
                    <a:pt x="15472" y="250"/>
                  </a:cubicBezTo>
                  <a:cubicBezTo>
                    <a:pt x="15396" y="501"/>
                    <a:pt x="15013" y="845"/>
                    <a:pt x="15319" y="1033"/>
                  </a:cubicBezTo>
                  <a:cubicBezTo>
                    <a:pt x="18996" y="3506"/>
                    <a:pt x="20681" y="6230"/>
                    <a:pt x="21217" y="9078"/>
                  </a:cubicBezTo>
                  <a:cubicBezTo>
                    <a:pt x="21217" y="9203"/>
                    <a:pt x="21447" y="9329"/>
                    <a:pt x="21600" y="9423"/>
                  </a:cubicBezTo>
                  <a:cubicBezTo>
                    <a:pt x="21523" y="11583"/>
                    <a:pt x="21523" y="13774"/>
                    <a:pt x="21600" y="15997"/>
                  </a:cubicBezTo>
                  <a:cubicBezTo>
                    <a:pt x="21600" y="15997"/>
                    <a:pt x="21600" y="15997"/>
                    <a:pt x="21600" y="15997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4" name="Google Shape;2426;p22"/>
            <p:cNvSpPr/>
            <p:nvPr/>
          </p:nvSpPr>
          <p:spPr>
            <a:xfrm>
              <a:off x="41222" y="649709"/>
              <a:ext cx="205995" cy="12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6" y="883"/>
                    <a:pt x="1144" y="1817"/>
                    <a:pt x="1699" y="2700"/>
                  </a:cubicBezTo>
                  <a:cubicBezTo>
                    <a:pt x="1797" y="3063"/>
                    <a:pt x="1895" y="3479"/>
                    <a:pt x="2059" y="3790"/>
                  </a:cubicBezTo>
                  <a:cubicBezTo>
                    <a:pt x="2810" y="5140"/>
                    <a:pt x="3595" y="6438"/>
                    <a:pt x="4412" y="7685"/>
                  </a:cubicBezTo>
                  <a:cubicBezTo>
                    <a:pt x="4706" y="8152"/>
                    <a:pt x="5196" y="8308"/>
                    <a:pt x="5588" y="8619"/>
                  </a:cubicBezTo>
                  <a:cubicBezTo>
                    <a:pt x="6078" y="8983"/>
                    <a:pt x="6568" y="9294"/>
                    <a:pt x="7091" y="9658"/>
                  </a:cubicBezTo>
                  <a:cubicBezTo>
                    <a:pt x="7483" y="10229"/>
                    <a:pt x="7810" y="10904"/>
                    <a:pt x="8235" y="11319"/>
                  </a:cubicBezTo>
                  <a:cubicBezTo>
                    <a:pt x="10163" y="13085"/>
                    <a:pt x="12025" y="15058"/>
                    <a:pt x="14346" y="15681"/>
                  </a:cubicBezTo>
                  <a:cubicBezTo>
                    <a:pt x="16372" y="16252"/>
                    <a:pt x="18300" y="17758"/>
                    <a:pt x="20424" y="17550"/>
                  </a:cubicBezTo>
                  <a:cubicBezTo>
                    <a:pt x="20718" y="17550"/>
                    <a:pt x="20979" y="17550"/>
                    <a:pt x="21273" y="17602"/>
                  </a:cubicBezTo>
                  <a:cubicBezTo>
                    <a:pt x="21273" y="17706"/>
                    <a:pt x="21273" y="17862"/>
                    <a:pt x="21273" y="17965"/>
                  </a:cubicBezTo>
                  <a:cubicBezTo>
                    <a:pt x="20979" y="18173"/>
                    <a:pt x="20685" y="18381"/>
                    <a:pt x="20097" y="18744"/>
                  </a:cubicBezTo>
                  <a:cubicBezTo>
                    <a:pt x="20816" y="18900"/>
                    <a:pt x="21208" y="19004"/>
                    <a:pt x="21600" y="19108"/>
                  </a:cubicBezTo>
                  <a:cubicBezTo>
                    <a:pt x="21600" y="19263"/>
                    <a:pt x="21567" y="19367"/>
                    <a:pt x="21567" y="19523"/>
                  </a:cubicBezTo>
                  <a:cubicBezTo>
                    <a:pt x="20456" y="19419"/>
                    <a:pt x="19378" y="19367"/>
                    <a:pt x="18267" y="19160"/>
                  </a:cubicBezTo>
                  <a:cubicBezTo>
                    <a:pt x="17581" y="19056"/>
                    <a:pt x="16927" y="18744"/>
                    <a:pt x="16274" y="18381"/>
                  </a:cubicBezTo>
                  <a:cubicBezTo>
                    <a:pt x="15162" y="17810"/>
                    <a:pt x="14084" y="17187"/>
                    <a:pt x="12940" y="16875"/>
                  </a:cubicBezTo>
                  <a:cubicBezTo>
                    <a:pt x="14934" y="19783"/>
                    <a:pt x="17875" y="18900"/>
                    <a:pt x="20097" y="21444"/>
                  </a:cubicBezTo>
                  <a:cubicBezTo>
                    <a:pt x="19639" y="21496"/>
                    <a:pt x="19280" y="21548"/>
                    <a:pt x="18888" y="21600"/>
                  </a:cubicBezTo>
                  <a:cubicBezTo>
                    <a:pt x="16666" y="20354"/>
                    <a:pt x="14476" y="19160"/>
                    <a:pt x="12254" y="17913"/>
                  </a:cubicBezTo>
                  <a:cubicBezTo>
                    <a:pt x="12156" y="17446"/>
                    <a:pt x="12156" y="16771"/>
                    <a:pt x="11993" y="16615"/>
                  </a:cubicBezTo>
                  <a:cubicBezTo>
                    <a:pt x="10588" y="15577"/>
                    <a:pt x="9117" y="14694"/>
                    <a:pt x="7679" y="13760"/>
                  </a:cubicBezTo>
                  <a:cubicBezTo>
                    <a:pt x="7679" y="13760"/>
                    <a:pt x="7679" y="13708"/>
                    <a:pt x="7679" y="13708"/>
                  </a:cubicBezTo>
                  <a:cubicBezTo>
                    <a:pt x="7614" y="13604"/>
                    <a:pt x="7549" y="13500"/>
                    <a:pt x="7483" y="13396"/>
                  </a:cubicBezTo>
                  <a:lnTo>
                    <a:pt x="7483" y="13292"/>
                  </a:lnTo>
                  <a:cubicBezTo>
                    <a:pt x="7483" y="13292"/>
                    <a:pt x="7451" y="13396"/>
                    <a:pt x="7451" y="13396"/>
                  </a:cubicBezTo>
                  <a:cubicBezTo>
                    <a:pt x="7254" y="13240"/>
                    <a:pt x="7058" y="13085"/>
                    <a:pt x="6862" y="12929"/>
                  </a:cubicBezTo>
                  <a:cubicBezTo>
                    <a:pt x="6862" y="12929"/>
                    <a:pt x="6862" y="12929"/>
                    <a:pt x="6862" y="12929"/>
                  </a:cubicBezTo>
                  <a:cubicBezTo>
                    <a:pt x="6797" y="12825"/>
                    <a:pt x="6699" y="12721"/>
                    <a:pt x="6634" y="12617"/>
                  </a:cubicBezTo>
                  <a:cubicBezTo>
                    <a:pt x="6634" y="12617"/>
                    <a:pt x="6634" y="12617"/>
                    <a:pt x="6634" y="12617"/>
                  </a:cubicBezTo>
                  <a:cubicBezTo>
                    <a:pt x="6568" y="12513"/>
                    <a:pt x="6470" y="12410"/>
                    <a:pt x="6405" y="12306"/>
                  </a:cubicBezTo>
                  <a:cubicBezTo>
                    <a:pt x="6405" y="12306"/>
                    <a:pt x="6405" y="12306"/>
                    <a:pt x="6405" y="12306"/>
                  </a:cubicBezTo>
                  <a:cubicBezTo>
                    <a:pt x="6274" y="12150"/>
                    <a:pt x="6143" y="12046"/>
                    <a:pt x="6013" y="11890"/>
                  </a:cubicBezTo>
                  <a:cubicBezTo>
                    <a:pt x="3235" y="8879"/>
                    <a:pt x="1046" y="5088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5" name="Google Shape;2427;p22"/>
            <p:cNvSpPr/>
            <p:nvPr/>
          </p:nvSpPr>
          <p:spPr>
            <a:xfrm>
              <a:off x="28133" y="401331"/>
              <a:ext cx="53915" cy="14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57" y="9962"/>
                  </a:moveTo>
                  <a:cubicBezTo>
                    <a:pt x="17979" y="7448"/>
                    <a:pt x="11612" y="7309"/>
                    <a:pt x="7117" y="6564"/>
                  </a:cubicBezTo>
                  <a:cubicBezTo>
                    <a:pt x="6617" y="6797"/>
                    <a:pt x="5244" y="7309"/>
                    <a:pt x="3371" y="8053"/>
                  </a:cubicBezTo>
                  <a:cubicBezTo>
                    <a:pt x="2122" y="7122"/>
                    <a:pt x="999" y="6285"/>
                    <a:pt x="0" y="5400"/>
                  </a:cubicBezTo>
                  <a:cubicBezTo>
                    <a:pt x="0" y="5400"/>
                    <a:pt x="0" y="5400"/>
                    <a:pt x="0" y="5400"/>
                  </a:cubicBezTo>
                  <a:cubicBezTo>
                    <a:pt x="0" y="5307"/>
                    <a:pt x="125" y="5214"/>
                    <a:pt x="125" y="5121"/>
                  </a:cubicBezTo>
                  <a:cubicBezTo>
                    <a:pt x="749" y="4422"/>
                    <a:pt x="1373" y="3724"/>
                    <a:pt x="1998" y="3072"/>
                  </a:cubicBezTo>
                  <a:cubicBezTo>
                    <a:pt x="4245" y="3352"/>
                    <a:pt x="6493" y="3491"/>
                    <a:pt x="8240" y="2607"/>
                  </a:cubicBezTo>
                  <a:cubicBezTo>
                    <a:pt x="9864" y="1769"/>
                    <a:pt x="11487" y="931"/>
                    <a:pt x="13360" y="0"/>
                  </a:cubicBezTo>
                  <a:cubicBezTo>
                    <a:pt x="14608" y="698"/>
                    <a:pt x="12236" y="1769"/>
                    <a:pt x="15607" y="1862"/>
                  </a:cubicBezTo>
                  <a:cubicBezTo>
                    <a:pt x="15482" y="2141"/>
                    <a:pt x="15357" y="2421"/>
                    <a:pt x="15107" y="2700"/>
                  </a:cubicBezTo>
                  <a:cubicBezTo>
                    <a:pt x="14234" y="3631"/>
                    <a:pt x="13360" y="4562"/>
                    <a:pt x="12610" y="5447"/>
                  </a:cubicBezTo>
                  <a:cubicBezTo>
                    <a:pt x="12610" y="5493"/>
                    <a:pt x="12486" y="5540"/>
                    <a:pt x="12486" y="5586"/>
                  </a:cubicBezTo>
                  <a:cubicBezTo>
                    <a:pt x="12610" y="5540"/>
                    <a:pt x="12610" y="5493"/>
                    <a:pt x="12735" y="5447"/>
                  </a:cubicBezTo>
                  <a:cubicBezTo>
                    <a:pt x="15107" y="5447"/>
                    <a:pt x="17480" y="5447"/>
                    <a:pt x="19602" y="5447"/>
                  </a:cubicBezTo>
                  <a:cubicBezTo>
                    <a:pt x="18479" y="6191"/>
                    <a:pt x="17480" y="6843"/>
                    <a:pt x="16481" y="7448"/>
                  </a:cubicBezTo>
                  <a:cubicBezTo>
                    <a:pt x="16856" y="7541"/>
                    <a:pt x="17355" y="7634"/>
                    <a:pt x="17730" y="7728"/>
                  </a:cubicBezTo>
                  <a:cubicBezTo>
                    <a:pt x="18479" y="7402"/>
                    <a:pt x="19103" y="7076"/>
                    <a:pt x="19852" y="6750"/>
                  </a:cubicBezTo>
                  <a:cubicBezTo>
                    <a:pt x="20102" y="6750"/>
                    <a:pt x="20476" y="6750"/>
                    <a:pt x="20726" y="6750"/>
                  </a:cubicBezTo>
                  <a:cubicBezTo>
                    <a:pt x="20726" y="7448"/>
                    <a:pt x="20601" y="8147"/>
                    <a:pt x="20726" y="8798"/>
                  </a:cubicBezTo>
                  <a:cubicBezTo>
                    <a:pt x="20851" y="9264"/>
                    <a:pt x="21225" y="9729"/>
                    <a:pt x="21600" y="10195"/>
                  </a:cubicBezTo>
                  <a:cubicBezTo>
                    <a:pt x="20476" y="11824"/>
                    <a:pt x="18978" y="13407"/>
                    <a:pt x="18229" y="15036"/>
                  </a:cubicBezTo>
                  <a:cubicBezTo>
                    <a:pt x="17230" y="17224"/>
                    <a:pt x="16731" y="19412"/>
                    <a:pt x="15982" y="21600"/>
                  </a:cubicBezTo>
                  <a:cubicBezTo>
                    <a:pt x="15982" y="21367"/>
                    <a:pt x="15857" y="21088"/>
                    <a:pt x="15857" y="20855"/>
                  </a:cubicBezTo>
                  <a:cubicBezTo>
                    <a:pt x="16481" y="19272"/>
                    <a:pt x="15607" y="17876"/>
                    <a:pt x="11237" y="16852"/>
                  </a:cubicBezTo>
                  <a:cubicBezTo>
                    <a:pt x="10238" y="17364"/>
                    <a:pt x="9114" y="17922"/>
                    <a:pt x="7366" y="18900"/>
                  </a:cubicBezTo>
                  <a:cubicBezTo>
                    <a:pt x="8240" y="16386"/>
                    <a:pt x="8865" y="14291"/>
                    <a:pt x="9864" y="12243"/>
                  </a:cubicBezTo>
                  <a:cubicBezTo>
                    <a:pt x="9988" y="11964"/>
                    <a:pt x="11612" y="11778"/>
                    <a:pt x="13609" y="11312"/>
                  </a:cubicBezTo>
                  <a:cubicBezTo>
                    <a:pt x="12860" y="13034"/>
                    <a:pt x="12361" y="14338"/>
                    <a:pt x="11736" y="15641"/>
                  </a:cubicBezTo>
                  <a:cubicBezTo>
                    <a:pt x="12111" y="15688"/>
                    <a:pt x="12610" y="15688"/>
                    <a:pt x="12985" y="15734"/>
                  </a:cubicBezTo>
                  <a:cubicBezTo>
                    <a:pt x="13984" y="13919"/>
                    <a:pt x="14858" y="12057"/>
                    <a:pt x="15857" y="10241"/>
                  </a:cubicBezTo>
                  <a:cubicBezTo>
                    <a:pt x="15857" y="10241"/>
                    <a:pt x="15857" y="10241"/>
                    <a:pt x="15857" y="10241"/>
                  </a:cubicBezTo>
                  <a:cubicBezTo>
                    <a:pt x="15857" y="10148"/>
                    <a:pt x="15857" y="10055"/>
                    <a:pt x="15857" y="9962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6" name="Google Shape;2428;p22"/>
            <p:cNvSpPr/>
            <p:nvPr/>
          </p:nvSpPr>
          <p:spPr>
            <a:xfrm>
              <a:off x="270901" y="654944"/>
              <a:ext cx="210669" cy="132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9" fill="norm" stroke="1" extrusionOk="0">
                  <a:moveTo>
                    <a:pt x="1214" y="21508"/>
                  </a:moveTo>
                  <a:cubicBezTo>
                    <a:pt x="799" y="21204"/>
                    <a:pt x="415" y="20900"/>
                    <a:pt x="0" y="20646"/>
                  </a:cubicBezTo>
                  <a:cubicBezTo>
                    <a:pt x="0" y="20798"/>
                    <a:pt x="32" y="20951"/>
                    <a:pt x="32" y="21103"/>
                  </a:cubicBezTo>
                  <a:cubicBezTo>
                    <a:pt x="2301" y="20393"/>
                    <a:pt x="4601" y="20038"/>
                    <a:pt x="6774" y="18922"/>
                  </a:cubicBezTo>
                  <a:cubicBezTo>
                    <a:pt x="8979" y="17807"/>
                    <a:pt x="11183" y="16387"/>
                    <a:pt x="13101" y="14460"/>
                  </a:cubicBezTo>
                  <a:cubicBezTo>
                    <a:pt x="14826" y="12686"/>
                    <a:pt x="16328" y="10252"/>
                    <a:pt x="17702" y="7767"/>
                  </a:cubicBezTo>
                  <a:cubicBezTo>
                    <a:pt x="19044" y="5384"/>
                    <a:pt x="20098" y="2596"/>
                    <a:pt x="21280" y="10"/>
                  </a:cubicBezTo>
                  <a:cubicBezTo>
                    <a:pt x="21312" y="-41"/>
                    <a:pt x="21504" y="111"/>
                    <a:pt x="21600" y="162"/>
                  </a:cubicBezTo>
                  <a:cubicBezTo>
                    <a:pt x="20801" y="3762"/>
                    <a:pt x="19619" y="7007"/>
                    <a:pt x="18053" y="9897"/>
                  </a:cubicBezTo>
                  <a:cubicBezTo>
                    <a:pt x="17989" y="9998"/>
                    <a:pt x="17893" y="10151"/>
                    <a:pt x="17830" y="10252"/>
                  </a:cubicBezTo>
                  <a:cubicBezTo>
                    <a:pt x="17830" y="10252"/>
                    <a:pt x="17830" y="10252"/>
                    <a:pt x="17830" y="10252"/>
                  </a:cubicBezTo>
                  <a:cubicBezTo>
                    <a:pt x="17734" y="10455"/>
                    <a:pt x="17638" y="10607"/>
                    <a:pt x="17574" y="10810"/>
                  </a:cubicBezTo>
                  <a:cubicBezTo>
                    <a:pt x="17574" y="10810"/>
                    <a:pt x="17574" y="10810"/>
                    <a:pt x="17574" y="10810"/>
                  </a:cubicBezTo>
                  <a:cubicBezTo>
                    <a:pt x="17446" y="11013"/>
                    <a:pt x="17318" y="11215"/>
                    <a:pt x="17159" y="11469"/>
                  </a:cubicBezTo>
                  <a:cubicBezTo>
                    <a:pt x="17159" y="11469"/>
                    <a:pt x="17159" y="11469"/>
                    <a:pt x="17159" y="11469"/>
                  </a:cubicBezTo>
                  <a:cubicBezTo>
                    <a:pt x="17031" y="11621"/>
                    <a:pt x="16935" y="11773"/>
                    <a:pt x="16807" y="11925"/>
                  </a:cubicBezTo>
                  <a:cubicBezTo>
                    <a:pt x="16807" y="11925"/>
                    <a:pt x="16807" y="11925"/>
                    <a:pt x="16807" y="11925"/>
                  </a:cubicBezTo>
                  <a:cubicBezTo>
                    <a:pt x="16456" y="12483"/>
                    <a:pt x="16104" y="12990"/>
                    <a:pt x="15753" y="13548"/>
                  </a:cubicBezTo>
                  <a:cubicBezTo>
                    <a:pt x="15753" y="13548"/>
                    <a:pt x="15753" y="13548"/>
                    <a:pt x="15753" y="13548"/>
                  </a:cubicBezTo>
                  <a:cubicBezTo>
                    <a:pt x="15689" y="13649"/>
                    <a:pt x="15625" y="13751"/>
                    <a:pt x="15561" y="13903"/>
                  </a:cubicBezTo>
                  <a:cubicBezTo>
                    <a:pt x="15561" y="13903"/>
                    <a:pt x="15561" y="13953"/>
                    <a:pt x="15561" y="13953"/>
                  </a:cubicBezTo>
                  <a:cubicBezTo>
                    <a:pt x="14570" y="14410"/>
                    <a:pt x="13676" y="15018"/>
                    <a:pt x="13420" y="16793"/>
                  </a:cubicBezTo>
                  <a:lnTo>
                    <a:pt x="13388" y="16844"/>
                  </a:lnTo>
                  <a:cubicBezTo>
                    <a:pt x="13388" y="16844"/>
                    <a:pt x="13324" y="16844"/>
                    <a:pt x="13324" y="16844"/>
                  </a:cubicBezTo>
                  <a:cubicBezTo>
                    <a:pt x="13228" y="16945"/>
                    <a:pt x="13133" y="17046"/>
                    <a:pt x="13037" y="17148"/>
                  </a:cubicBezTo>
                  <a:cubicBezTo>
                    <a:pt x="13037" y="17148"/>
                    <a:pt x="13037" y="17148"/>
                    <a:pt x="13037" y="17148"/>
                  </a:cubicBezTo>
                  <a:cubicBezTo>
                    <a:pt x="12973" y="17249"/>
                    <a:pt x="12877" y="17351"/>
                    <a:pt x="12813" y="17452"/>
                  </a:cubicBezTo>
                  <a:cubicBezTo>
                    <a:pt x="12813" y="17452"/>
                    <a:pt x="12813" y="17452"/>
                    <a:pt x="12813" y="17452"/>
                  </a:cubicBezTo>
                  <a:cubicBezTo>
                    <a:pt x="11886" y="18060"/>
                    <a:pt x="10992" y="18720"/>
                    <a:pt x="10065" y="19328"/>
                  </a:cubicBezTo>
                  <a:cubicBezTo>
                    <a:pt x="8340" y="19987"/>
                    <a:pt x="6614" y="20697"/>
                    <a:pt x="4889" y="21356"/>
                  </a:cubicBezTo>
                  <a:cubicBezTo>
                    <a:pt x="4665" y="21407"/>
                    <a:pt x="4441" y="21458"/>
                    <a:pt x="4186" y="21559"/>
                  </a:cubicBezTo>
                  <a:cubicBezTo>
                    <a:pt x="3195" y="21458"/>
                    <a:pt x="2205" y="21508"/>
                    <a:pt x="1214" y="21508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7" name="Google Shape;2429;p22"/>
            <p:cNvSpPr/>
            <p:nvPr/>
          </p:nvSpPr>
          <p:spPr>
            <a:xfrm>
              <a:off x="120690" y="297867"/>
              <a:ext cx="110945" cy="5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115" y="462"/>
                    <a:pt x="20690" y="924"/>
                    <a:pt x="20144" y="1502"/>
                  </a:cubicBezTo>
                  <a:cubicBezTo>
                    <a:pt x="20144" y="1502"/>
                    <a:pt x="20326" y="2195"/>
                    <a:pt x="20265" y="2310"/>
                  </a:cubicBezTo>
                  <a:cubicBezTo>
                    <a:pt x="18384" y="4736"/>
                    <a:pt x="16443" y="7161"/>
                    <a:pt x="14562" y="9587"/>
                  </a:cubicBezTo>
                  <a:cubicBezTo>
                    <a:pt x="13166" y="11435"/>
                    <a:pt x="11710" y="13052"/>
                    <a:pt x="10375" y="15016"/>
                  </a:cubicBezTo>
                  <a:cubicBezTo>
                    <a:pt x="9404" y="16518"/>
                    <a:pt x="8555" y="17904"/>
                    <a:pt x="7281" y="16402"/>
                  </a:cubicBezTo>
                  <a:cubicBezTo>
                    <a:pt x="5279" y="18135"/>
                    <a:pt x="3276" y="19867"/>
                    <a:pt x="1274" y="21600"/>
                  </a:cubicBezTo>
                  <a:cubicBezTo>
                    <a:pt x="849" y="20329"/>
                    <a:pt x="485" y="19059"/>
                    <a:pt x="0" y="17557"/>
                  </a:cubicBezTo>
                  <a:cubicBezTo>
                    <a:pt x="121" y="16749"/>
                    <a:pt x="303" y="15363"/>
                    <a:pt x="485" y="13976"/>
                  </a:cubicBezTo>
                  <a:cubicBezTo>
                    <a:pt x="6917" y="6468"/>
                    <a:pt x="14137" y="2541"/>
                    <a:pt x="21600" y="0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8" name="Google Shape;2430;p22"/>
            <p:cNvSpPr/>
            <p:nvPr/>
          </p:nvSpPr>
          <p:spPr>
            <a:xfrm>
              <a:off x="57739" y="702064"/>
              <a:ext cx="149900" cy="90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2" fill="norm" stroke="1" extrusionOk="0">
                  <a:moveTo>
                    <a:pt x="9430" y="14813"/>
                  </a:moveTo>
                  <a:cubicBezTo>
                    <a:pt x="9341" y="14668"/>
                    <a:pt x="9251" y="14522"/>
                    <a:pt x="9116" y="14376"/>
                  </a:cubicBezTo>
                  <a:cubicBezTo>
                    <a:pt x="9116" y="14084"/>
                    <a:pt x="9116" y="13792"/>
                    <a:pt x="9116" y="13427"/>
                  </a:cubicBezTo>
                  <a:cubicBezTo>
                    <a:pt x="9161" y="13354"/>
                    <a:pt x="9161" y="13281"/>
                    <a:pt x="9206" y="13208"/>
                  </a:cubicBezTo>
                  <a:cubicBezTo>
                    <a:pt x="9206" y="13281"/>
                    <a:pt x="9161" y="13354"/>
                    <a:pt x="9161" y="13427"/>
                  </a:cubicBezTo>
                  <a:cubicBezTo>
                    <a:pt x="8487" y="12989"/>
                    <a:pt x="7769" y="12478"/>
                    <a:pt x="7095" y="12041"/>
                  </a:cubicBezTo>
                  <a:cubicBezTo>
                    <a:pt x="4356" y="9268"/>
                    <a:pt x="2380" y="5254"/>
                    <a:pt x="314" y="1459"/>
                  </a:cubicBezTo>
                  <a:cubicBezTo>
                    <a:pt x="135" y="1095"/>
                    <a:pt x="90" y="511"/>
                    <a:pt x="0" y="0"/>
                  </a:cubicBezTo>
                  <a:cubicBezTo>
                    <a:pt x="4850" y="7662"/>
                    <a:pt x="10553" y="13354"/>
                    <a:pt x="17020" y="17003"/>
                  </a:cubicBezTo>
                  <a:cubicBezTo>
                    <a:pt x="18546" y="17878"/>
                    <a:pt x="20073" y="18608"/>
                    <a:pt x="21600" y="19411"/>
                  </a:cubicBezTo>
                  <a:cubicBezTo>
                    <a:pt x="20343" y="21600"/>
                    <a:pt x="19175" y="19265"/>
                    <a:pt x="17828" y="19338"/>
                  </a:cubicBezTo>
                  <a:cubicBezTo>
                    <a:pt x="17873" y="19922"/>
                    <a:pt x="17873" y="20432"/>
                    <a:pt x="17918" y="21089"/>
                  </a:cubicBezTo>
                  <a:cubicBezTo>
                    <a:pt x="17738" y="21089"/>
                    <a:pt x="17603" y="21162"/>
                    <a:pt x="17513" y="21089"/>
                  </a:cubicBezTo>
                  <a:cubicBezTo>
                    <a:pt x="15493" y="20141"/>
                    <a:pt x="13741" y="18462"/>
                    <a:pt x="12035" y="16419"/>
                  </a:cubicBezTo>
                  <a:cubicBezTo>
                    <a:pt x="11271" y="15616"/>
                    <a:pt x="10284" y="15324"/>
                    <a:pt x="9430" y="14813"/>
                  </a:cubicBezTo>
                  <a:close/>
                  <a:moveTo>
                    <a:pt x="16166" y="18608"/>
                  </a:moveTo>
                  <a:cubicBezTo>
                    <a:pt x="16211" y="18681"/>
                    <a:pt x="16256" y="18754"/>
                    <a:pt x="16301" y="18754"/>
                  </a:cubicBezTo>
                  <a:cubicBezTo>
                    <a:pt x="16301" y="18681"/>
                    <a:pt x="16256" y="18608"/>
                    <a:pt x="16166" y="18608"/>
                  </a:cubicBezTo>
                  <a:cubicBezTo>
                    <a:pt x="16032" y="18243"/>
                    <a:pt x="15852" y="17951"/>
                    <a:pt x="15627" y="17659"/>
                  </a:cubicBezTo>
                  <a:cubicBezTo>
                    <a:pt x="15582" y="17805"/>
                    <a:pt x="15493" y="17951"/>
                    <a:pt x="15448" y="18170"/>
                  </a:cubicBezTo>
                  <a:cubicBezTo>
                    <a:pt x="15717" y="18243"/>
                    <a:pt x="15942" y="18389"/>
                    <a:pt x="16166" y="18608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9" name="Google Shape;2431;p22"/>
            <p:cNvSpPr/>
            <p:nvPr/>
          </p:nvSpPr>
          <p:spPr>
            <a:xfrm>
              <a:off x="210131" y="784025"/>
              <a:ext cx="156756" cy="23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4" fill="norm" stroke="1" extrusionOk="0">
                  <a:moveTo>
                    <a:pt x="21600" y="0"/>
                  </a:moveTo>
                  <a:cubicBezTo>
                    <a:pt x="21299" y="2244"/>
                    <a:pt x="21042" y="5330"/>
                    <a:pt x="20655" y="6732"/>
                  </a:cubicBezTo>
                  <a:cubicBezTo>
                    <a:pt x="17864" y="15709"/>
                    <a:pt x="14944" y="21319"/>
                    <a:pt x="11766" y="21039"/>
                  </a:cubicBezTo>
                  <a:cubicBezTo>
                    <a:pt x="9276" y="20758"/>
                    <a:pt x="6785" y="21600"/>
                    <a:pt x="4294" y="20758"/>
                  </a:cubicBezTo>
                  <a:cubicBezTo>
                    <a:pt x="2834" y="20197"/>
                    <a:pt x="1417" y="17673"/>
                    <a:pt x="0" y="15990"/>
                  </a:cubicBezTo>
                  <a:cubicBezTo>
                    <a:pt x="43" y="15148"/>
                    <a:pt x="43" y="14026"/>
                    <a:pt x="86" y="13184"/>
                  </a:cubicBezTo>
                  <a:cubicBezTo>
                    <a:pt x="344" y="13184"/>
                    <a:pt x="644" y="13184"/>
                    <a:pt x="859" y="13465"/>
                  </a:cubicBezTo>
                  <a:cubicBezTo>
                    <a:pt x="1159" y="14026"/>
                    <a:pt x="1460" y="15429"/>
                    <a:pt x="1804" y="15429"/>
                  </a:cubicBezTo>
                  <a:cubicBezTo>
                    <a:pt x="3736" y="15709"/>
                    <a:pt x="5711" y="15709"/>
                    <a:pt x="7644" y="15429"/>
                  </a:cubicBezTo>
                  <a:cubicBezTo>
                    <a:pt x="7858" y="15429"/>
                    <a:pt x="8116" y="13184"/>
                    <a:pt x="8331" y="12062"/>
                  </a:cubicBezTo>
                  <a:cubicBezTo>
                    <a:pt x="8503" y="11501"/>
                    <a:pt x="8717" y="10660"/>
                    <a:pt x="8889" y="10099"/>
                  </a:cubicBezTo>
                  <a:cubicBezTo>
                    <a:pt x="10564" y="10099"/>
                    <a:pt x="12282" y="10099"/>
                    <a:pt x="13956" y="10099"/>
                  </a:cubicBezTo>
                  <a:cubicBezTo>
                    <a:pt x="14343" y="9818"/>
                    <a:pt x="14729" y="9538"/>
                    <a:pt x="15116" y="9257"/>
                  </a:cubicBezTo>
                  <a:cubicBezTo>
                    <a:pt x="15502" y="8977"/>
                    <a:pt x="15846" y="8696"/>
                    <a:pt x="16232" y="8416"/>
                  </a:cubicBezTo>
                  <a:cubicBezTo>
                    <a:pt x="16447" y="8135"/>
                    <a:pt x="16619" y="7854"/>
                    <a:pt x="16833" y="7574"/>
                  </a:cubicBezTo>
                  <a:cubicBezTo>
                    <a:pt x="17306" y="7013"/>
                    <a:pt x="17735" y="6452"/>
                    <a:pt x="18208" y="5891"/>
                  </a:cubicBezTo>
                  <a:cubicBezTo>
                    <a:pt x="18422" y="5610"/>
                    <a:pt x="18594" y="5330"/>
                    <a:pt x="18809" y="5049"/>
                  </a:cubicBezTo>
                  <a:cubicBezTo>
                    <a:pt x="19281" y="4208"/>
                    <a:pt x="19753" y="3366"/>
                    <a:pt x="20226" y="2805"/>
                  </a:cubicBezTo>
                  <a:cubicBezTo>
                    <a:pt x="20526" y="2244"/>
                    <a:pt x="20784" y="1683"/>
                    <a:pt x="21085" y="1122"/>
                  </a:cubicBezTo>
                  <a:cubicBezTo>
                    <a:pt x="21214" y="842"/>
                    <a:pt x="21428" y="281"/>
                    <a:pt x="21600" y="0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0" name="Google Shape;2432;p22"/>
            <p:cNvSpPr/>
            <p:nvPr/>
          </p:nvSpPr>
          <p:spPr>
            <a:xfrm>
              <a:off x="396180" y="343055"/>
              <a:ext cx="30230" cy="3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978"/>
                  </a:moveTo>
                  <a:cubicBezTo>
                    <a:pt x="21155" y="15316"/>
                    <a:pt x="20932" y="18458"/>
                    <a:pt x="20487" y="21600"/>
                  </a:cubicBezTo>
                  <a:cubicBezTo>
                    <a:pt x="13361" y="14138"/>
                    <a:pt x="7348" y="7462"/>
                    <a:pt x="0" y="0"/>
                  </a:cubicBezTo>
                  <a:cubicBezTo>
                    <a:pt x="4454" y="785"/>
                    <a:pt x="7348" y="1178"/>
                    <a:pt x="10021" y="1571"/>
                  </a:cubicBezTo>
                  <a:cubicBezTo>
                    <a:pt x="10021" y="1571"/>
                    <a:pt x="10021" y="1571"/>
                    <a:pt x="10021" y="1571"/>
                  </a:cubicBezTo>
                  <a:cubicBezTo>
                    <a:pt x="10466" y="1767"/>
                    <a:pt x="10911" y="1767"/>
                    <a:pt x="11134" y="1964"/>
                  </a:cubicBezTo>
                  <a:cubicBezTo>
                    <a:pt x="14697" y="5302"/>
                    <a:pt x="18037" y="8640"/>
                    <a:pt x="21600" y="11978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1" name="Google Shape;2433;p22"/>
            <p:cNvSpPr/>
            <p:nvPr/>
          </p:nvSpPr>
          <p:spPr>
            <a:xfrm>
              <a:off x="114145" y="732293"/>
              <a:ext cx="43631" cy="24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89" y="4860"/>
                    <a:pt x="13577" y="9720"/>
                    <a:pt x="20366" y="14850"/>
                  </a:cubicBezTo>
                  <a:cubicBezTo>
                    <a:pt x="21291" y="15660"/>
                    <a:pt x="21291" y="19170"/>
                    <a:pt x="21600" y="21600"/>
                  </a:cubicBezTo>
                  <a:cubicBezTo>
                    <a:pt x="14349" y="14580"/>
                    <a:pt x="7251" y="7290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2" name="Google Shape;2434;p22"/>
            <p:cNvSpPr/>
            <p:nvPr/>
          </p:nvSpPr>
          <p:spPr>
            <a:xfrm>
              <a:off x="504097" y="504173"/>
              <a:ext cx="4577" cy="6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76" h="21600" fill="norm" stroke="1" extrusionOk="0">
                  <a:moveTo>
                    <a:pt x="1137" y="21600"/>
                  </a:moveTo>
                  <a:cubicBezTo>
                    <a:pt x="1137" y="14434"/>
                    <a:pt x="1137" y="7166"/>
                    <a:pt x="0" y="0"/>
                  </a:cubicBezTo>
                  <a:cubicBezTo>
                    <a:pt x="21600" y="7166"/>
                    <a:pt x="18190" y="14332"/>
                    <a:pt x="1137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3" name="Google Shape;2435;p22"/>
            <p:cNvSpPr/>
            <p:nvPr/>
          </p:nvSpPr>
          <p:spPr>
            <a:xfrm>
              <a:off x="401789" y="740084"/>
              <a:ext cx="20881" cy="17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901" y="8486"/>
                    <a:pt x="11928" y="3857"/>
                    <a:pt x="21600" y="0"/>
                  </a:cubicBezTo>
                  <a:cubicBezTo>
                    <a:pt x="14508" y="7328"/>
                    <a:pt x="7415" y="14271"/>
                    <a:pt x="0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4" name="Google Shape;2436;p22"/>
            <p:cNvSpPr/>
            <p:nvPr/>
          </p:nvSpPr>
          <p:spPr>
            <a:xfrm>
              <a:off x="369067" y="761587"/>
              <a:ext cx="26802" cy="11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84" y="14595"/>
                    <a:pt x="14316" y="7006"/>
                    <a:pt x="21600" y="0"/>
                  </a:cubicBezTo>
                  <a:cubicBezTo>
                    <a:pt x="14316" y="7006"/>
                    <a:pt x="7033" y="14595"/>
                    <a:pt x="0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5" name="Google Shape;2437;p22"/>
            <p:cNvSpPr/>
            <p:nvPr/>
          </p:nvSpPr>
          <p:spPr>
            <a:xfrm>
              <a:off x="237243" y="776865"/>
              <a:ext cx="15895" cy="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410" fill="norm" stroke="1" extrusionOk="0">
                  <a:moveTo>
                    <a:pt x="0" y="12324"/>
                  </a:moveTo>
                  <a:cubicBezTo>
                    <a:pt x="6777" y="-6190"/>
                    <a:pt x="13553" y="-2332"/>
                    <a:pt x="21600" y="13867"/>
                  </a:cubicBezTo>
                  <a:cubicBezTo>
                    <a:pt x="16518" y="14639"/>
                    <a:pt x="12706" y="15410"/>
                    <a:pt x="8894" y="15410"/>
                  </a:cubicBezTo>
                  <a:cubicBezTo>
                    <a:pt x="5929" y="14639"/>
                    <a:pt x="2965" y="13867"/>
                    <a:pt x="0" y="12324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6" name="Google Shape;2438;p22"/>
            <p:cNvSpPr/>
            <p:nvPr/>
          </p:nvSpPr>
          <p:spPr>
            <a:xfrm>
              <a:off x="258123" y="793424"/>
              <a:ext cx="16518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7854"/>
                  </a:moveTo>
                  <a:cubicBezTo>
                    <a:pt x="19969" y="11781"/>
                    <a:pt x="17932" y="17671"/>
                    <a:pt x="16302" y="21600"/>
                  </a:cubicBezTo>
                  <a:cubicBezTo>
                    <a:pt x="11004" y="13746"/>
                    <a:pt x="5298" y="7854"/>
                    <a:pt x="0" y="0"/>
                  </a:cubicBezTo>
                  <a:cubicBezTo>
                    <a:pt x="7336" y="1965"/>
                    <a:pt x="14672" y="3927"/>
                    <a:pt x="21600" y="7854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169" name="Google Shape;2439;p22"/>
            <p:cNvGrpSpPr/>
            <p:nvPr/>
          </p:nvGrpSpPr>
          <p:grpSpPr>
            <a:xfrm>
              <a:off x="241606" y="791505"/>
              <a:ext cx="12467" cy="1871"/>
              <a:chOff x="0" y="0"/>
              <a:chExt cx="12465" cy="1869"/>
            </a:xfrm>
          </p:grpSpPr>
          <p:sp>
            <p:nvSpPr>
              <p:cNvPr id="1167" name="خط"/>
              <p:cNvSpPr/>
              <p:nvPr/>
            </p:nvSpPr>
            <p:spPr>
              <a:xfrm flipH="1" flipV="1">
                <a:off x="0" y="0"/>
                <a:ext cx="12466" cy="187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8" name="خط"/>
              <p:cNvSpPr/>
              <p:nvPr/>
            </p:nvSpPr>
            <p:spPr>
              <a:xfrm>
                <a:off x="-1" y="0"/>
                <a:ext cx="12467" cy="187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72" name="Google Shape;2440;p22"/>
            <p:cNvGrpSpPr/>
            <p:nvPr/>
          </p:nvGrpSpPr>
          <p:grpSpPr>
            <a:xfrm>
              <a:off x="424851" y="727930"/>
              <a:ext cx="10285" cy="9974"/>
              <a:chOff x="0" y="0"/>
              <a:chExt cx="10284" cy="9972"/>
            </a:xfrm>
          </p:grpSpPr>
          <p:sp>
            <p:nvSpPr>
              <p:cNvPr id="1170" name="خط"/>
              <p:cNvSpPr/>
              <p:nvPr/>
            </p:nvSpPr>
            <p:spPr>
              <a:xfrm>
                <a:off x="-1" y="0"/>
                <a:ext cx="10286" cy="9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200" y="14175"/>
                      <a:pt x="14400" y="7425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71" name="خط"/>
              <p:cNvSpPr/>
              <p:nvPr/>
            </p:nvSpPr>
            <p:spPr>
              <a:xfrm>
                <a:off x="-1" y="0"/>
                <a:ext cx="10286" cy="9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400" y="7425"/>
                      <a:pt x="7200" y="14175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173" name="Google Shape;2441;p22"/>
            <p:cNvSpPr/>
            <p:nvPr/>
          </p:nvSpPr>
          <p:spPr>
            <a:xfrm>
              <a:off x="489360" y="671523"/>
              <a:ext cx="6234" cy="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19" y="0"/>
                  </a:moveTo>
                  <a:cubicBezTo>
                    <a:pt x="14039" y="4547"/>
                    <a:pt x="18359" y="7958"/>
                    <a:pt x="21600" y="12505"/>
                  </a:cubicBezTo>
                  <a:cubicBezTo>
                    <a:pt x="14039" y="15916"/>
                    <a:pt x="6480" y="18190"/>
                    <a:pt x="0" y="21600"/>
                  </a:cubicBezTo>
                  <a:cubicBezTo>
                    <a:pt x="3239" y="13642"/>
                    <a:pt x="6480" y="6821"/>
                    <a:pt x="9719" y="0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176" name="Google Shape;2442;p22"/>
            <p:cNvGrpSpPr/>
            <p:nvPr/>
          </p:nvGrpSpPr>
          <p:grpSpPr>
            <a:xfrm>
              <a:off x="311414" y="793998"/>
              <a:ext cx="8415" cy="936"/>
              <a:chOff x="0" y="0"/>
              <a:chExt cx="8414" cy="934"/>
            </a:xfrm>
          </p:grpSpPr>
          <p:sp>
            <p:nvSpPr>
              <p:cNvPr id="1174" name="خط"/>
              <p:cNvSpPr/>
              <p:nvPr/>
            </p:nvSpPr>
            <p:spPr>
              <a:xfrm flipH="1">
                <a:off x="-1" y="-1"/>
                <a:ext cx="8416" cy="936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خط"/>
              <p:cNvSpPr/>
              <p:nvPr/>
            </p:nvSpPr>
            <p:spPr>
              <a:xfrm flipV="1">
                <a:off x="0" y="0"/>
                <a:ext cx="8415" cy="935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77" name="Google Shape;2443;p22"/>
            <p:cNvSpPr/>
            <p:nvPr/>
          </p:nvSpPr>
          <p:spPr>
            <a:xfrm>
              <a:off x="479699" y="689910"/>
              <a:ext cx="4988" cy="6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00" y="0"/>
                  </a:moveTo>
                  <a:cubicBezTo>
                    <a:pt x="16200" y="7559"/>
                    <a:pt x="18900" y="14039"/>
                    <a:pt x="21600" y="21600"/>
                  </a:cubicBezTo>
                  <a:cubicBezTo>
                    <a:pt x="14851" y="20519"/>
                    <a:pt x="6751" y="20519"/>
                    <a:pt x="0" y="19440"/>
                  </a:cubicBezTo>
                  <a:cubicBezTo>
                    <a:pt x="4049" y="12960"/>
                    <a:pt x="9451" y="6480"/>
                    <a:pt x="13500" y="0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180" name="Google Shape;2444;p22"/>
            <p:cNvGrpSpPr/>
            <p:nvPr/>
          </p:nvGrpSpPr>
          <p:grpSpPr>
            <a:xfrm>
              <a:off x="403348" y="337757"/>
              <a:ext cx="6545" cy="6546"/>
              <a:chOff x="0" y="0"/>
              <a:chExt cx="6544" cy="6544"/>
            </a:xfrm>
          </p:grpSpPr>
          <p:sp>
            <p:nvSpPr>
              <p:cNvPr id="1178" name="خط"/>
              <p:cNvSpPr/>
              <p:nvPr/>
            </p:nvSpPr>
            <p:spPr>
              <a:xfrm flipH="1" flipV="1">
                <a:off x="-1" y="0"/>
                <a:ext cx="6546" cy="6545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9" name="خط"/>
              <p:cNvSpPr/>
              <p:nvPr/>
            </p:nvSpPr>
            <p:spPr>
              <a:xfrm>
                <a:off x="0" y="-1"/>
                <a:ext cx="6545" cy="6546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83" name="Google Shape;2445;p22"/>
            <p:cNvGrpSpPr/>
            <p:nvPr/>
          </p:nvGrpSpPr>
          <p:grpSpPr>
            <a:xfrm>
              <a:off x="356602" y="783919"/>
              <a:ext cx="6233" cy="4577"/>
              <a:chOff x="0" y="0"/>
              <a:chExt cx="6232" cy="4576"/>
            </a:xfrm>
          </p:grpSpPr>
          <p:sp>
            <p:nvSpPr>
              <p:cNvPr id="1181" name="خط"/>
              <p:cNvSpPr/>
              <p:nvPr/>
            </p:nvSpPr>
            <p:spPr>
              <a:xfrm>
                <a:off x="0" y="0"/>
                <a:ext cx="6233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39" y="7200"/>
                      <a:pt x="7561" y="14400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82" name="خط"/>
              <p:cNvSpPr/>
              <p:nvPr/>
            </p:nvSpPr>
            <p:spPr>
              <a:xfrm>
                <a:off x="0" y="0"/>
                <a:ext cx="6233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561" y="14400"/>
                      <a:pt x="14039" y="7200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184" name="Google Shape;2446;p22"/>
            <p:cNvSpPr/>
            <p:nvPr/>
          </p:nvSpPr>
          <p:spPr>
            <a:xfrm>
              <a:off x="515587" y="595377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4" y="0"/>
                  </a:moveTo>
                  <a:cubicBezTo>
                    <a:pt x="9970" y="3600"/>
                    <a:pt x="14954" y="7200"/>
                    <a:pt x="21600" y="10800"/>
                  </a:cubicBezTo>
                  <a:cubicBezTo>
                    <a:pt x="14954" y="14400"/>
                    <a:pt x="6646" y="18000"/>
                    <a:pt x="0" y="21600"/>
                  </a:cubicBezTo>
                  <a:cubicBezTo>
                    <a:pt x="0" y="14400"/>
                    <a:pt x="3323" y="7200"/>
                    <a:pt x="4984" y="0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5" name="Google Shape;2447;p22"/>
            <p:cNvSpPr/>
            <p:nvPr/>
          </p:nvSpPr>
          <p:spPr>
            <a:xfrm>
              <a:off x="341848" y="787814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887" y="7205"/>
                    <a:pt x="7715" y="14403"/>
                    <a:pt x="0" y="21600"/>
                  </a:cubicBezTo>
                  <a:cubicBezTo>
                    <a:pt x="7715" y="14403"/>
                    <a:pt x="15429" y="7205"/>
                    <a:pt x="21600" y="0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188" name="Google Shape;2448;p22"/>
            <p:cNvGrpSpPr/>
            <p:nvPr/>
          </p:nvGrpSpPr>
          <p:grpSpPr>
            <a:xfrm>
              <a:off x="327824" y="790619"/>
              <a:ext cx="4577" cy="4577"/>
              <a:chOff x="0" y="0"/>
              <a:chExt cx="4576" cy="4576"/>
            </a:xfrm>
          </p:grpSpPr>
          <p:sp>
            <p:nvSpPr>
              <p:cNvPr id="1186" name="خط"/>
              <p:cNvSpPr/>
              <p:nvPr/>
            </p:nvSpPr>
            <p:spPr>
              <a:xfrm>
                <a:off x="0" y="0"/>
                <a:ext cx="4577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887" y="7205"/>
                      <a:pt x="7715" y="14403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87" name="خط"/>
              <p:cNvSpPr/>
              <p:nvPr/>
            </p:nvSpPr>
            <p:spPr>
              <a:xfrm>
                <a:off x="0" y="0"/>
                <a:ext cx="4577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715" y="14403"/>
                      <a:pt x="13887" y="7205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189" name="Google Shape;2449;p22"/>
            <p:cNvSpPr/>
            <p:nvPr/>
          </p:nvSpPr>
          <p:spPr>
            <a:xfrm>
              <a:off x="106355" y="726733"/>
              <a:ext cx="5610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99"/>
                    <a:pt x="14400" y="14401"/>
                    <a:pt x="21600" y="21600"/>
                  </a:cubicBezTo>
                  <a:cubicBezTo>
                    <a:pt x="14400" y="12002"/>
                    <a:pt x="7200" y="4800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0" name="Google Shape;2450;p22"/>
            <p:cNvSpPr/>
            <p:nvPr/>
          </p:nvSpPr>
          <p:spPr>
            <a:xfrm>
              <a:off x="311726" y="783919"/>
              <a:ext cx="685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872" y="16203"/>
                    <a:pt x="13745" y="10800"/>
                    <a:pt x="21600" y="0"/>
                  </a:cubicBezTo>
                  <a:cubicBezTo>
                    <a:pt x="13745" y="5403"/>
                    <a:pt x="6872" y="16203"/>
                    <a:pt x="0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1" name="Google Shape;2451;p22"/>
            <p:cNvSpPr/>
            <p:nvPr/>
          </p:nvSpPr>
          <p:spPr>
            <a:xfrm>
              <a:off x="438300" y="720812"/>
              <a:ext cx="4578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646" y="14954"/>
                    <a:pt x="13292" y="8309"/>
                    <a:pt x="21600" y="0"/>
                  </a:cubicBezTo>
                  <a:cubicBezTo>
                    <a:pt x="14954" y="8309"/>
                    <a:pt x="6646" y="14954"/>
                    <a:pt x="0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2" name="Google Shape;2452;p22"/>
            <p:cNvSpPr/>
            <p:nvPr/>
          </p:nvSpPr>
          <p:spPr>
            <a:xfrm>
              <a:off x="441573" y="717072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8099" y="13746"/>
                    <a:pt x="16200" y="7854"/>
                    <a:pt x="21600" y="0"/>
                  </a:cubicBezTo>
                  <a:cubicBezTo>
                    <a:pt x="16200" y="7854"/>
                    <a:pt x="8099" y="15708"/>
                    <a:pt x="0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3" name="Google Shape;2453;p22"/>
            <p:cNvSpPr/>
            <p:nvPr/>
          </p:nvSpPr>
          <p:spPr>
            <a:xfrm>
              <a:off x="97834" y="720344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8099"/>
                    <a:pt x="14400" y="13501"/>
                    <a:pt x="21600" y="21600"/>
                  </a:cubicBezTo>
                  <a:cubicBezTo>
                    <a:pt x="14400" y="16200"/>
                    <a:pt x="7200" y="8099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4" name="Google Shape;2454;p22"/>
            <p:cNvSpPr/>
            <p:nvPr/>
          </p:nvSpPr>
          <p:spPr>
            <a:xfrm>
              <a:off x="434561" y="724239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855" y="14401"/>
                    <a:pt x="13745" y="7202"/>
                    <a:pt x="21600" y="0"/>
                  </a:cubicBezTo>
                  <a:cubicBezTo>
                    <a:pt x="13745" y="9601"/>
                    <a:pt x="7855" y="14401"/>
                    <a:pt x="0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5" name="Google Shape;2455;p22"/>
            <p:cNvSpPr/>
            <p:nvPr/>
          </p:nvSpPr>
          <p:spPr>
            <a:xfrm>
              <a:off x="409006" y="343572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2961" y="10806"/>
                    <a:pt x="4322" y="10806"/>
                    <a:pt x="0" y="0"/>
                  </a:cubicBezTo>
                  <a:cubicBezTo>
                    <a:pt x="4322" y="0"/>
                    <a:pt x="12961" y="10806"/>
                    <a:pt x="21600" y="2160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6" name="Google Shape;2456;p22"/>
            <p:cNvSpPr/>
            <p:nvPr/>
          </p:nvSpPr>
          <p:spPr>
            <a:xfrm>
              <a:off x="443910" y="714267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171" y="15429"/>
                    <a:pt x="15429" y="6171"/>
                    <a:pt x="21600" y="0"/>
                  </a:cubicBezTo>
                  <a:cubicBezTo>
                    <a:pt x="15429" y="9258"/>
                    <a:pt x="6171" y="15429"/>
                    <a:pt x="0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7" name="Google Shape;2457;p22"/>
            <p:cNvSpPr/>
            <p:nvPr/>
          </p:nvSpPr>
          <p:spPr>
            <a:xfrm>
              <a:off x="102976" y="724396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172" y="7200"/>
                    <a:pt x="15431" y="14400"/>
                    <a:pt x="21600" y="21600"/>
                  </a:cubicBezTo>
                  <a:cubicBezTo>
                    <a:pt x="15431" y="14400"/>
                    <a:pt x="9259" y="7200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8" name="Google Shape;2458;p22"/>
            <p:cNvSpPr/>
            <p:nvPr/>
          </p:nvSpPr>
          <p:spPr>
            <a:xfrm>
              <a:off x="110611" y="728759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  <a:cubicBezTo>
                    <a:pt x="18002" y="14400"/>
                    <a:pt x="10802" y="7200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9" name="Google Shape;2459;p22"/>
            <p:cNvSpPr/>
            <p:nvPr/>
          </p:nvSpPr>
          <p:spPr>
            <a:xfrm>
              <a:off x="421316" y="736393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5429"/>
                    <a:pt x="14400" y="9258"/>
                    <a:pt x="21600" y="0"/>
                  </a:cubicBezTo>
                  <a:cubicBezTo>
                    <a:pt x="18002" y="9258"/>
                    <a:pt x="10798" y="15429"/>
                    <a:pt x="0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00" name="Google Shape;2460;p22"/>
            <p:cNvSpPr/>
            <p:nvPr/>
          </p:nvSpPr>
          <p:spPr>
            <a:xfrm>
              <a:off x="100794" y="722526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172" y="7200"/>
                    <a:pt x="15431" y="14400"/>
                    <a:pt x="21600" y="21600"/>
                  </a:cubicBezTo>
                  <a:cubicBezTo>
                    <a:pt x="15431" y="14400"/>
                    <a:pt x="9259" y="7200"/>
                    <a:pt x="0" y="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01" name="Google Shape;2461;p22"/>
            <p:cNvSpPr/>
            <p:nvPr/>
          </p:nvSpPr>
          <p:spPr>
            <a:xfrm>
              <a:off x="394671" y="758052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172" y="14400"/>
                    <a:pt x="15431" y="7200"/>
                    <a:pt x="21600" y="0"/>
                  </a:cubicBezTo>
                  <a:cubicBezTo>
                    <a:pt x="15431" y="10802"/>
                    <a:pt x="6172" y="18002"/>
                    <a:pt x="0" y="2160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204" name="Google Shape;2462;p22"/>
            <p:cNvGrpSpPr/>
            <p:nvPr/>
          </p:nvGrpSpPr>
          <p:grpSpPr>
            <a:xfrm>
              <a:off x="32234" y="416807"/>
              <a:ext cx="4577" cy="4577"/>
              <a:chOff x="0" y="0"/>
              <a:chExt cx="4576" cy="4576"/>
            </a:xfrm>
          </p:grpSpPr>
          <p:sp>
            <p:nvSpPr>
              <p:cNvPr id="1202" name="خط"/>
              <p:cNvSpPr/>
              <p:nvPr/>
            </p:nvSpPr>
            <p:spPr>
              <a:xfrm>
                <a:off x="0" y="0"/>
                <a:ext cx="4577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97" y="10800"/>
                      <a:pt x="7203" y="16197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03" name="خط"/>
              <p:cNvSpPr/>
              <p:nvPr/>
            </p:nvSpPr>
            <p:spPr>
              <a:xfrm>
                <a:off x="0" y="0"/>
                <a:ext cx="4577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203" y="16197"/>
                      <a:pt x="14397" y="10800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205" name="Google Shape;2463;p22"/>
            <p:cNvSpPr/>
            <p:nvPr/>
          </p:nvSpPr>
          <p:spPr>
            <a:xfrm>
              <a:off x="25898" y="434571"/>
              <a:ext cx="4578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93" h="21600" fill="norm" stroke="1" extrusionOk="0">
                  <a:moveTo>
                    <a:pt x="17893" y="0"/>
                  </a:moveTo>
                  <a:cubicBezTo>
                    <a:pt x="17893" y="7200"/>
                    <a:pt x="7099" y="14400"/>
                    <a:pt x="7099" y="21600"/>
                  </a:cubicBezTo>
                  <a:cubicBezTo>
                    <a:pt x="-3707" y="14400"/>
                    <a:pt x="-3707" y="7200"/>
                    <a:pt x="17893" y="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208" name="Google Shape;2464;p22"/>
            <p:cNvGrpSpPr/>
            <p:nvPr/>
          </p:nvGrpSpPr>
          <p:grpSpPr>
            <a:xfrm>
              <a:off x="397164" y="757257"/>
              <a:ext cx="4577" cy="3052"/>
              <a:chOff x="0" y="0"/>
              <a:chExt cx="4576" cy="3050"/>
            </a:xfrm>
          </p:grpSpPr>
          <p:sp>
            <p:nvSpPr>
              <p:cNvPr id="1206" name="خط"/>
              <p:cNvSpPr/>
              <p:nvPr/>
            </p:nvSpPr>
            <p:spPr>
              <a:xfrm flipV="1">
                <a:off x="0" y="-1"/>
                <a:ext cx="4577" cy="305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7" name="خط"/>
              <p:cNvSpPr/>
              <p:nvPr/>
            </p:nvSpPr>
            <p:spPr>
              <a:xfrm flipH="1">
                <a:off x="-1" y="-1"/>
                <a:ext cx="4578" cy="305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09" name="Google Shape;2465;p22"/>
            <p:cNvSpPr/>
            <p:nvPr/>
          </p:nvSpPr>
          <p:spPr>
            <a:xfrm>
              <a:off x="68023" y="146722"/>
              <a:ext cx="805902" cy="573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9" fill="norm" stroke="1" extrusionOk="0">
                  <a:moveTo>
                    <a:pt x="0" y="14864"/>
                  </a:moveTo>
                  <a:cubicBezTo>
                    <a:pt x="50" y="14319"/>
                    <a:pt x="84" y="13774"/>
                    <a:pt x="150" y="13229"/>
                  </a:cubicBezTo>
                  <a:cubicBezTo>
                    <a:pt x="200" y="12823"/>
                    <a:pt x="301" y="12429"/>
                    <a:pt x="376" y="12023"/>
                  </a:cubicBezTo>
                  <a:cubicBezTo>
                    <a:pt x="668" y="11443"/>
                    <a:pt x="935" y="10841"/>
                    <a:pt x="1253" y="10284"/>
                  </a:cubicBezTo>
                  <a:cubicBezTo>
                    <a:pt x="1863" y="9217"/>
                    <a:pt x="2698" y="8591"/>
                    <a:pt x="3667" y="8348"/>
                  </a:cubicBezTo>
                  <a:cubicBezTo>
                    <a:pt x="4302" y="8186"/>
                    <a:pt x="4953" y="8128"/>
                    <a:pt x="5588" y="8023"/>
                  </a:cubicBezTo>
                  <a:cubicBezTo>
                    <a:pt x="5997" y="8116"/>
                    <a:pt x="6398" y="8209"/>
                    <a:pt x="6807" y="8290"/>
                  </a:cubicBezTo>
                  <a:cubicBezTo>
                    <a:pt x="7175" y="8522"/>
                    <a:pt x="7559" y="8719"/>
                    <a:pt x="7902" y="8985"/>
                  </a:cubicBezTo>
                  <a:cubicBezTo>
                    <a:pt x="8144" y="9183"/>
                    <a:pt x="8336" y="9484"/>
                    <a:pt x="8545" y="9751"/>
                  </a:cubicBezTo>
                  <a:cubicBezTo>
                    <a:pt x="8628" y="9843"/>
                    <a:pt x="8703" y="9948"/>
                    <a:pt x="8779" y="10052"/>
                  </a:cubicBezTo>
                  <a:cubicBezTo>
                    <a:pt x="9171" y="9704"/>
                    <a:pt x="9555" y="9380"/>
                    <a:pt x="9931" y="9043"/>
                  </a:cubicBezTo>
                  <a:cubicBezTo>
                    <a:pt x="9973" y="9125"/>
                    <a:pt x="10006" y="9206"/>
                    <a:pt x="10048" y="9299"/>
                  </a:cubicBezTo>
                  <a:cubicBezTo>
                    <a:pt x="9581" y="9739"/>
                    <a:pt x="9113" y="10191"/>
                    <a:pt x="8637" y="10620"/>
                  </a:cubicBezTo>
                  <a:cubicBezTo>
                    <a:pt x="7400" y="11745"/>
                    <a:pt x="6164" y="12858"/>
                    <a:pt x="4928" y="13983"/>
                  </a:cubicBezTo>
                  <a:cubicBezTo>
                    <a:pt x="4761" y="14133"/>
                    <a:pt x="4711" y="14354"/>
                    <a:pt x="4828" y="14586"/>
                  </a:cubicBezTo>
                  <a:cubicBezTo>
                    <a:pt x="4945" y="14806"/>
                    <a:pt x="5095" y="14841"/>
                    <a:pt x="5279" y="14667"/>
                  </a:cubicBezTo>
                  <a:cubicBezTo>
                    <a:pt x="6006" y="13971"/>
                    <a:pt x="6732" y="13275"/>
                    <a:pt x="7467" y="12603"/>
                  </a:cubicBezTo>
                  <a:cubicBezTo>
                    <a:pt x="8912" y="11258"/>
                    <a:pt x="10366" y="9913"/>
                    <a:pt x="11811" y="8568"/>
                  </a:cubicBezTo>
                  <a:cubicBezTo>
                    <a:pt x="13673" y="6829"/>
                    <a:pt x="15528" y="5078"/>
                    <a:pt x="17390" y="3351"/>
                  </a:cubicBezTo>
                  <a:cubicBezTo>
                    <a:pt x="18226" y="2574"/>
                    <a:pt x="19061" y="1809"/>
                    <a:pt x="19904" y="1032"/>
                  </a:cubicBezTo>
                  <a:cubicBezTo>
                    <a:pt x="20280" y="684"/>
                    <a:pt x="20656" y="348"/>
                    <a:pt x="21032" y="0"/>
                  </a:cubicBezTo>
                  <a:cubicBezTo>
                    <a:pt x="20974" y="151"/>
                    <a:pt x="20915" y="301"/>
                    <a:pt x="20857" y="441"/>
                  </a:cubicBezTo>
                  <a:cubicBezTo>
                    <a:pt x="20807" y="545"/>
                    <a:pt x="20756" y="649"/>
                    <a:pt x="20706" y="742"/>
                  </a:cubicBezTo>
                  <a:cubicBezTo>
                    <a:pt x="20698" y="754"/>
                    <a:pt x="20681" y="754"/>
                    <a:pt x="20673" y="754"/>
                  </a:cubicBezTo>
                  <a:cubicBezTo>
                    <a:pt x="20648" y="777"/>
                    <a:pt x="20623" y="800"/>
                    <a:pt x="20598" y="823"/>
                  </a:cubicBezTo>
                  <a:cubicBezTo>
                    <a:pt x="20573" y="846"/>
                    <a:pt x="20556" y="870"/>
                    <a:pt x="20531" y="893"/>
                  </a:cubicBezTo>
                  <a:cubicBezTo>
                    <a:pt x="20481" y="939"/>
                    <a:pt x="20431" y="997"/>
                    <a:pt x="20381" y="1043"/>
                  </a:cubicBezTo>
                  <a:cubicBezTo>
                    <a:pt x="20372" y="1090"/>
                    <a:pt x="20364" y="1159"/>
                    <a:pt x="20364" y="1159"/>
                  </a:cubicBezTo>
                  <a:cubicBezTo>
                    <a:pt x="20665" y="1241"/>
                    <a:pt x="20957" y="1322"/>
                    <a:pt x="21258" y="1403"/>
                  </a:cubicBezTo>
                  <a:cubicBezTo>
                    <a:pt x="21374" y="1449"/>
                    <a:pt x="21483" y="1496"/>
                    <a:pt x="21600" y="1542"/>
                  </a:cubicBezTo>
                  <a:cubicBezTo>
                    <a:pt x="21592" y="1588"/>
                    <a:pt x="21583" y="1646"/>
                    <a:pt x="21583" y="1693"/>
                  </a:cubicBezTo>
                  <a:cubicBezTo>
                    <a:pt x="21333" y="1646"/>
                    <a:pt x="21082" y="1600"/>
                    <a:pt x="20823" y="1565"/>
                  </a:cubicBezTo>
                  <a:cubicBezTo>
                    <a:pt x="20456" y="1472"/>
                    <a:pt x="20080" y="1194"/>
                    <a:pt x="19729" y="1635"/>
                  </a:cubicBezTo>
                  <a:cubicBezTo>
                    <a:pt x="19620" y="1681"/>
                    <a:pt x="19495" y="1681"/>
                    <a:pt x="19403" y="1774"/>
                  </a:cubicBezTo>
                  <a:cubicBezTo>
                    <a:pt x="19311" y="1867"/>
                    <a:pt x="19245" y="2029"/>
                    <a:pt x="19178" y="2157"/>
                  </a:cubicBezTo>
                  <a:cubicBezTo>
                    <a:pt x="19011" y="2330"/>
                    <a:pt x="18844" y="2504"/>
                    <a:pt x="18677" y="2667"/>
                  </a:cubicBezTo>
                  <a:cubicBezTo>
                    <a:pt x="18518" y="2806"/>
                    <a:pt x="18351" y="2933"/>
                    <a:pt x="18192" y="3072"/>
                  </a:cubicBezTo>
                  <a:cubicBezTo>
                    <a:pt x="16797" y="4383"/>
                    <a:pt x="15394" y="5693"/>
                    <a:pt x="13999" y="7003"/>
                  </a:cubicBezTo>
                  <a:cubicBezTo>
                    <a:pt x="12997" y="7942"/>
                    <a:pt x="11986" y="8870"/>
                    <a:pt x="10984" y="9809"/>
                  </a:cubicBezTo>
                  <a:cubicBezTo>
                    <a:pt x="10441" y="10307"/>
                    <a:pt x="9906" y="10794"/>
                    <a:pt x="9363" y="11293"/>
                  </a:cubicBezTo>
                  <a:cubicBezTo>
                    <a:pt x="9480" y="11536"/>
                    <a:pt x="9581" y="11745"/>
                    <a:pt x="9681" y="11954"/>
                  </a:cubicBezTo>
                  <a:cubicBezTo>
                    <a:pt x="9681" y="12012"/>
                    <a:pt x="9672" y="12081"/>
                    <a:pt x="9681" y="12139"/>
                  </a:cubicBezTo>
                  <a:cubicBezTo>
                    <a:pt x="9773" y="12742"/>
                    <a:pt x="9890" y="13333"/>
                    <a:pt x="9940" y="13936"/>
                  </a:cubicBezTo>
                  <a:cubicBezTo>
                    <a:pt x="9981" y="14446"/>
                    <a:pt x="9940" y="14968"/>
                    <a:pt x="9931" y="15490"/>
                  </a:cubicBezTo>
                  <a:cubicBezTo>
                    <a:pt x="9814" y="16696"/>
                    <a:pt x="9555" y="17843"/>
                    <a:pt x="9054" y="18875"/>
                  </a:cubicBezTo>
                  <a:cubicBezTo>
                    <a:pt x="8946" y="19026"/>
                    <a:pt x="8837" y="19165"/>
                    <a:pt x="8737" y="19316"/>
                  </a:cubicBezTo>
                  <a:cubicBezTo>
                    <a:pt x="8336" y="19907"/>
                    <a:pt x="7826" y="20278"/>
                    <a:pt x="7309" y="20626"/>
                  </a:cubicBezTo>
                  <a:cubicBezTo>
                    <a:pt x="7275" y="20638"/>
                    <a:pt x="7233" y="20638"/>
                    <a:pt x="7200" y="20649"/>
                  </a:cubicBezTo>
                  <a:cubicBezTo>
                    <a:pt x="7142" y="20696"/>
                    <a:pt x="7083" y="20730"/>
                    <a:pt x="7025" y="20777"/>
                  </a:cubicBezTo>
                  <a:cubicBezTo>
                    <a:pt x="6866" y="20835"/>
                    <a:pt x="6699" y="20893"/>
                    <a:pt x="6540" y="20951"/>
                  </a:cubicBezTo>
                  <a:cubicBezTo>
                    <a:pt x="4961" y="21600"/>
                    <a:pt x="3441" y="21461"/>
                    <a:pt x="1996" y="20336"/>
                  </a:cubicBezTo>
                  <a:cubicBezTo>
                    <a:pt x="1453" y="19722"/>
                    <a:pt x="919" y="19084"/>
                    <a:pt x="576" y="18214"/>
                  </a:cubicBezTo>
                  <a:cubicBezTo>
                    <a:pt x="568" y="18191"/>
                    <a:pt x="526" y="18180"/>
                    <a:pt x="501" y="18168"/>
                  </a:cubicBezTo>
                  <a:cubicBezTo>
                    <a:pt x="501" y="18145"/>
                    <a:pt x="501" y="18133"/>
                    <a:pt x="493" y="18110"/>
                  </a:cubicBezTo>
                  <a:cubicBezTo>
                    <a:pt x="459" y="17983"/>
                    <a:pt x="426" y="17867"/>
                    <a:pt x="393" y="17739"/>
                  </a:cubicBezTo>
                  <a:cubicBezTo>
                    <a:pt x="393" y="17739"/>
                    <a:pt x="393" y="17728"/>
                    <a:pt x="393" y="17728"/>
                  </a:cubicBezTo>
                  <a:cubicBezTo>
                    <a:pt x="317" y="17426"/>
                    <a:pt x="251" y="17125"/>
                    <a:pt x="175" y="16823"/>
                  </a:cubicBezTo>
                  <a:cubicBezTo>
                    <a:pt x="134" y="16557"/>
                    <a:pt x="100" y="16290"/>
                    <a:pt x="58" y="16023"/>
                  </a:cubicBezTo>
                  <a:cubicBezTo>
                    <a:pt x="42" y="15768"/>
                    <a:pt x="25" y="15513"/>
                    <a:pt x="8" y="15258"/>
                  </a:cubicBezTo>
                  <a:cubicBezTo>
                    <a:pt x="0" y="15130"/>
                    <a:pt x="0" y="15003"/>
                    <a:pt x="0" y="14864"/>
                  </a:cubicBezTo>
                  <a:close/>
                  <a:moveTo>
                    <a:pt x="4602" y="16383"/>
                  </a:moveTo>
                  <a:lnTo>
                    <a:pt x="4619" y="16394"/>
                  </a:lnTo>
                  <a:lnTo>
                    <a:pt x="4636" y="16383"/>
                  </a:lnTo>
                  <a:cubicBezTo>
                    <a:pt x="4736" y="16406"/>
                    <a:pt x="4828" y="16429"/>
                    <a:pt x="4928" y="16452"/>
                  </a:cubicBezTo>
                  <a:cubicBezTo>
                    <a:pt x="5220" y="16278"/>
                    <a:pt x="5513" y="16104"/>
                    <a:pt x="5805" y="15930"/>
                  </a:cubicBezTo>
                  <a:cubicBezTo>
                    <a:pt x="6231" y="15501"/>
                    <a:pt x="6273" y="14887"/>
                    <a:pt x="6281" y="14157"/>
                  </a:cubicBezTo>
                  <a:cubicBezTo>
                    <a:pt x="6089" y="14342"/>
                    <a:pt x="5939" y="14481"/>
                    <a:pt x="5797" y="14620"/>
                  </a:cubicBezTo>
                  <a:cubicBezTo>
                    <a:pt x="5705" y="14748"/>
                    <a:pt x="5613" y="14864"/>
                    <a:pt x="5521" y="14991"/>
                  </a:cubicBezTo>
                  <a:cubicBezTo>
                    <a:pt x="5346" y="15026"/>
                    <a:pt x="5170" y="15072"/>
                    <a:pt x="4995" y="15107"/>
                  </a:cubicBezTo>
                  <a:cubicBezTo>
                    <a:pt x="4845" y="15026"/>
                    <a:pt x="4703" y="14933"/>
                    <a:pt x="4552" y="14852"/>
                  </a:cubicBezTo>
                  <a:cubicBezTo>
                    <a:pt x="4402" y="14574"/>
                    <a:pt x="4385" y="14110"/>
                    <a:pt x="4527" y="13971"/>
                  </a:cubicBezTo>
                  <a:cubicBezTo>
                    <a:pt x="4761" y="13739"/>
                    <a:pt x="5012" y="13530"/>
                    <a:pt x="5254" y="13310"/>
                  </a:cubicBezTo>
                  <a:cubicBezTo>
                    <a:pt x="5413" y="13159"/>
                    <a:pt x="5580" y="13009"/>
                    <a:pt x="5755" y="12846"/>
                  </a:cubicBezTo>
                  <a:cubicBezTo>
                    <a:pt x="4978" y="12162"/>
                    <a:pt x="4135" y="12394"/>
                    <a:pt x="3759" y="13368"/>
                  </a:cubicBezTo>
                  <a:cubicBezTo>
                    <a:pt x="3542" y="13925"/>
                    <a:pt x="3458" y="14528"/>
                    <a:pt x="3600" y="15154"/>
                  </a:cubicBezTo>
                  <a:cubicBezTo>
                    <a:pt x="3717" y="15397"/>
                    <a:pt x="3834" y="15641"/>
                    <a:pt x="3951" y="15884"/>
                  </a:cubicBezTo>
                  <a:cubicBezTo>
                    <a:pt x="4018" y="15965"/>
                    <a:pt x="4093" y="16046"/>
                    <a:pt x="4160" y="16116"/>
                  </a:cubicBezTo>
                  <a:cubicBezTo>
                    <a:pt x="4277" y="16197"/>
                    <a:pt x="4385" y="16278"/>
                    <a:pt x="4502" y="16359"/>
                  </a:cubicBezTo>
                  <a:cubicBezTo>
                    <a:pt x="4527" y="16359"/>
                    <a:pt x="4552" y="16359"/>
                    <a:pt x="4586" y="16359"/>
                  </a:cubicBezTo>
                  <a:lnTo>
                    <a:pt x="4602" y="16383"/>
                  </a:lnTo>
                  <a:close/>
                  <a:moveTo>
                    <a:pt x="8779" y="18412"/>
                  </a:moveTo>
                  <a:cubicBezTo>
                    <a:pt x="8837" y="18284"/>
                    <a:pt x="8887" y="18168"/>
                    <a:pt x="8946" y="18041"/>
                  </a:cubicBezTo>
                  <a:cubicBezTo>
                    <a:pt x="8979" y="17936"/>
                    <a:pt x="9021" y="17843"/>
                    <a:pt x="9054" y="17739"/>
                  </a:cubicBezTo>
                  <a:cubicBezTo>
                    <a:pt x="9171" y="17264"/>
                    <a:pt x="9280" y="16788"/>
                    <a:pt x="9397" y="16325"/>
                  </a:cubicBezTo>
                  <a:cubicBezTo>
                    <a:pt x="9439" y="15780"/>
                    <a:pt x="9489" y="15235"/>
                    <a:pt x="9530" y="14701"/>
                  </a:cubicBezTo>
                  <a:cubicBezTo>
                    <a:pt x="9530" y="14655"/>
                    <a:pt x="9530" y="14609"/>
                    <a:pt x="9530" y="14551"/>
                  </a:cubicBezTo>
                  <a:cubicBezTo>
                    <a:pt x="9530" y="14330"/>
                    <a:pt x="9522" y="14110"/>
                    <a:pt x="9522" y="13890"/>
                  </a:cubicBezTo>
                  <a:cubicBezTo>
                    <a:pt x="9514" y="13832"/>
                    <a:pt x="9514" y="13786"/>
                    <a:pt x="9505" y="13728"/>
                  </a:cubicBezTo>
                  <a:cubicBezTo>
                    <a:pt x="9439" y="13287"/>
                    <a:pt x="9380" y="12835"/>
                    <a:pt x="9313" y="12394"/>
                  </a:cubicBezTo>
                  <a:cubicBezTo>
                    <a:pt x="9288" y="12278"/>
                    <a:pt x="9263" y="12151"/>
                    <a:pt x="9238" y="12035"/>
                  </a:cubicBezTo>
                  <a:cubicBezTo>
                    <a:pt x="9188" y="11884"/>
                    <a:pt x="9129" y="11733"/>
                    <a:pt x="9063" y="11548"/>
                  </a:cubicBezTo>
                  <a:cubicBezTo>
                    <a:pt x="8645" y="11930"/>
                    <a:pt x="8252" y="12290"/>
                    <a:pt x="7852" y="12661"/>
                  </a:cubicBezTo>
                  <a:cubicBezTo>
                    <a:pt x="7910" y="12788"/>
                    <a:pt x="7952" y="12881"/>
                    <a:pt x="8002" y="12986"/>
                  </a:cubicBezTo>
                  <a:cubicBezTo>
                    <a:pt x="8202" y="13855"/>
                    <a:pt x="8202" y="14736"/>
                    <a:pt x="8110" y="15629"/>
                  </a:cubicBezTo>
                  <a:cubicBezTo>
                    <a:pt x="7893" y="17670"/>
                    <a:pt x="6874" y="19026"/>
                    <a:pt x="5354" y="19154"/>
                  </a:cubicBezTo>
                  <a:cubicBezTo>
                    <a:pt x="4210" y="19246"/>
                    <a:pt x="3174" y="18725"/>
                    <a:pt x="2264" y="17809"/>
                  </a:cubicBezTo>
                  <a:cubicBezTo>
                    <a:pt x="2080" y="17623"/>
                    <a:pt x="1938" y="17345"/>
                    <a:pt x="1813" y="17078"/>
                  </a:cubicBezTo>
                  <a:cubicBezTo>
                    <a:pt x="1169" y="15617"/>
                    <a:pt x="1153" y="12846"/>
                    <a:pt x="2531" y="11374"/>
                  </a:cubicBezTo>
                  <a:cubicBezTo>
                    <a:pt x="2748" y="11142"/>
                    <a:pt x="2965" y="10922"/>
                    <a:pt x="3191" y="10713"/>
                  </a:cubicBezTo>
                  <a:cubicBezTo>
                    <a:pt x="3851" y="10110"/>
                    <a:pt x="4569" y="9786"/>
                    <a:pt x="5362" y="9901"/>
                  </a:cubicBezTo>
                  <a:cubicBezTo>
                    <a:pt x="6181" y="10017"/>
                    <a:pt x="6949" y="10284"/>
                    <a:pt x="7484" y="11246"/>
                  </a:cubicBezTo>
                  <a:cubicBezTo>
                    <a:pt x="7860" y="10899"/>
                    <a:pt x="8219" y="10574"/>
                    <a:pt x="8545" y="10272"/>
                  </a:cubicBezTo>
                  <a:cubicBezTo>
                    <a:pt x="8419" y="10133"/>
                    <a:pt x="8311" y="10017"/>
                    <a:pt x="8194" y="9901"/>
                  </a:cubicBezTo>
                  <a:cubicBezTo>
                    <a:pt x="7826" y="9530"/>
                    <a:pt x="7484" y="9067"/>
                    <a:pt x="7075" y="8800"/>
                  </a:cubicBezTo>
                  <a:cubicBezTo>
                    <a:pt x="4961" y="7420"/>
                    <a:pt x="2063" y="8777"/>
                    <a:pt x="910" y="11675"/>
                  </a:cubicBezTo>
                  <a:cubicBezTo>
                    <a:pt x="342" y="13101"/>
                    <a:pt x="267" y="14643"/>
                    <a:pt x="443" y="16209"/>
                  </a:cubicBezTo>
                  <a:cubicBezTo>
                    <a:pt x="551" y="17113"/>
                    <a:pt x="752" y="17983"/>
                    <a:pt x="1194" y="18713"/>
                  </a:cubicBezTo>
                  <a:cubicBezTo>
                    <a:pt x="1370" y="18980"/>
                    <a:pt x="1545" y="19235"/>
                    <a:pt x="1721" y="19501"/>
                  </a:cubicBezTo>
                  <a:cubicBezTo>
                    <a:pt x="1829" y="19641"/>
                    <a:pt x="1946" y="19768"/>
                    <a:pt x="2055" y="19907"/>
                  </a:cubicBezTo>
                  <a:cubicBezTo>
                    <a:pt x="2071" y="19930"/>
                    <a:pt x="2088" y="19954"/>
                    <a:pt x="2105" y="19965"/>
                  </a:cubicBezTo>
                  <a:cubicBezTo>
                    <a:pt x="2188" y="20046"/>
                    <a:pt x="2272" y="20128"/>
                    <a:pt x="2355" y="20220"/>
                  </a:cubicBezTo>
                  <a:cubicBezTo>
                    <a:pt x="2397" y="20267"/>
                    <a:pt x="2439" y="20313"/>
                    <a:pt x="2481" y="20348"/>
                  </a:cubicBezTo>
                  <a:cubicBezTo>
                    <a:pt x="3750" y="21241"/>
                    <a:pt x="5045" y="21357"/>
                    <a:pt x="6381" y="20661"/>
                  </a:cubicBezTo>
                  <a:cubicBezTo>
                    <a:pt x="6415" y="20649"/>
                    <a:pt x="6448" y="20638"/>
                    <a:pt x="6490" y="20626"/>
                  </a:cubicBezTo>
                  <a:cubicBezTo>
                    <a:pt x="6523" y="20603"/>
                    <a:pt x="6565" y="20591"/>
                    <a:pt x="6599" y="20568"/>
                  </a:cubicBezTo>
                  <a:cubicBezTo>
                    <a:pt x="6816" y="20452"/>
                    <a:pt x="7041" y="20325"/>
                    <a:pt x="7258" y="20209"/>
                  </a:cubicBezTo>
                  <a:cubicBezTo>
                    <a:pt x="7726" y="19965"/>
                    <a:pt x="8127" y="19583"/>
                    <a:pt x="8411" y="19014"/>
                  </a:cubicBezTo>
                  <a:cubicBezTo>
                    <a:pt x="8428" y="18991"/>
                    <a:pt x="8445" y="18957"/>
                    <a:pt x="8461" y="18933"/>
                  </a:cubicBezTo>
                  <a:cubicBezTo>
                    <a:pt x="8595" y="18759"/>
                    <a:pt x="8687" y="18586"/>
                    <a:pt x="8779" y="18412"/>
                  </a:cubicBezTo>
                  <a:cubicBezTo>
                    <a:pt x="8779" y="18412"/>
                    <a:pt x="8779" y="18412"/>
                    <a:pt x="8779" y="18412"/>
                  </a:cubicBezTo>
                  <a:close/>
                  <a:moveTo>
                    <a:pt x="2790" y="17820"/>
                  </a:moveTo>
                  <a:cubicBezTo>
                    <a:pt x="3049" y="18006"/>
                    <a:pt x="3308" y="18191"/>
                    <a:pt x="3567" y="18388"/>
                  </a:cubicBezTo>
                  <a:cubicBezTo>
                    <a:pt x="3809" y="18493"/>
                    <a:pt x="4059" y="18597"/>
                    <a:pt x="4302" y="18713"/>
                  </a:cubicBezTo>
                  <a:cubicBezTo>
                    <a:pt x="4895" y="19061"/>
                    <a:pt x="5471" y="19026"/>
                    <a:pt x="6056" y="18655"/>
                  </a:cubicBezTo>
                  <a:cubicBezTo>
                    <a:pt x="6432" y="18423"/>
                    <a:pt x="6799" y="18168"/>
                    <a:pt x="7033" y="17681"/>
                  </a:cubicBezTo>
                  <a:lnTo>
                    <a:pt x="7041" y="17681"/>
                  </a:lnTo>
                  <a:cubicBezTo>
                    <a:pt x="7442" y="17217"/>
                    <a:pt x="7593" y="16568"/>
                    <a:pt x="7693" y="15907"/>
                  </a:cubicBezTo>
                  <a:cubicBezTo>
                    <a:pt x="7818" y="15061"/>
                    <a:pt x="7910" y="14214"/>
                    <a:pt x="7684" y="13368"/>
                  </a:cubicBezTo>
                  <a:cubicBezTo>
                    <a:pt x="7659" y="13241"/>
                    <a:pt x="7634" y="13113"/>
                    <a:pt x="7593" y="12939"/>
                  </a:cubicBezTo>
                  <a:cubicBezTo>
                    <a:pt x="7451" y="13078"/>
                    <a:pt x="7342" y="13183"/>
                    <a:pt x="7233" y="13287"/>
                  </a:cubicBezTo>
                  <a:cubicBezTo>
                    <a:pt x="7066" y="13438"/>
                    <a:pt x="6899" y="13577"/>
                    <a:pt x="6741" y="13739"/>
                  </a:cubicBezTo>
                  <a:cubicBezTo>
                    <a:pt x="6682" y="13797"/>
                    <a:pt x="6624" y="13901"/>
                    <a:pt x="6624" y="13994"/>
                  </a:cubicBezTo>
                  <a:cubicBezTo>
                    <a:pt x="6615" y="14307"/>
                    <a:pt x="6632" y="14620"/>
                    <a:pt x="6640" y="14945"/>
                  </a:cubicBezTo>
                  <a:cubicBezTo>
                    <a:pt x="6373" y="16151"/>
                    <a:pt x="5688" y="16788"/>
                    <a:pt x="4753" y="16742"/>
                  </a:cubicBezTo>
                  <a:cubicBezTo>
                    <a:pt x="4335" y="16719"/>
                    <a:pt x="3993" y="16429"/>
                    <a:pt x="3642" y="16174"/>
                  </a:cubicBezTo>
                  <a:lnTo>
                    <a:pt x="3642" y="16186"/>
                  </a:lnTo>
                  <a:cubicBezTo>
                    <a:pt x="3583" y="16093"/>
                    <a:pt x="3516" y="16000"/>
                    <a:pt x="3458" y="15907"/>
                  </a:cubicBezTo>
                  <a:cubicBezTo>
                    <a:pt x="3182" y="15328"/>
                    <a:pt x="3015" y="14725"/>
                    <a:pt x="3191" y="14029"/>
                  </a:cubicBezTo>
                  <a:cubicBezTo>
                    <a:pt x="3207" y="13936"/>
                    <a:pt x="3224" y="13855"/>
                    <a:pt x="3241" y="13762"/>
                  </a:cubicBezTo>
                  <a:cubicBezTo>
                    <a:pt x="3400" y="13229"/>
                    <a:pt x="3608" y="12730"/>
                    <a:pt x="4018" y="12487"/>
                  </a:cubicBezTo>
                  <a:cubicBezTo>
                    <a:pt x="4586" y="12151"/>
                    <a:pt x="5170" y="12151"/>
                    <a:pt x="5747" y="12475"/>
                  </a:cubicBezTo>
                  <a:cubicBezTo>
                    <a:pt x="5839" y="12522"/>
                    <a:pt x="5972" y="12638"/>
                    <a:pt x="6014" y="12591"/>
                  </a:cubicBezTo>
                  <a:cubicBezTo>
                    <a:pt x="6331" y="12313"/>
                    <a:pt x="6624" y="12000"/>
                    <a:pt x="6933" y="11699"/>
                  </a:cubicBezTo>
                  <a:cubicBezTo>
                    <a:pt x="7025" y="11641"/>
                    <a:pt x="7116" y="11594"/>
                    <a:pt x="7217" y="11536"/>
                  </a:cubicBezTo>
                  <a:cubicBezTo>
                    <a:pt x="6974" y="10945"/>
                    <a:pt x="6523" y="10528"/>
                    <a:pt x="5947" y="10296"/>
                  </a:cubicBezTo>
                  <a:cubicBezTo>
                    <a:pt x="4769" y="9797"/>
                    <a:pt x="3633" y="10493"/>
                    <a:pt x="2664" y="11872"/>
                  </a:cubicBezTo>
                  <a:lnTo>
                    <a:pt x="2656" y="11884"/>
                  </a:lnTo>
                  <a:cubicBezTo>
                    <a:pt x="2506" y="12139"/>
                    <a:pt x="2364" y="12394"/>
                    <a:pt x="2213" y="12638"/>
                  </a:cubicBezTo>
                  <a:cubicBezTo>
                    <a:pt x="2188" y="12684"/>
                    <a:pt x="2147" y="12719"/>
                    <a:pt x="2130" y="12777"/>
                  </a:cubicBezTo>
                  <a:cubicBezTo>
                    <a:pt x="1721" y="14029"/>
                    <a:pt x="1654" y="15293"/>
                    <a:pt x="2055" y="16580"/>
                  </a:cubicBezTo>
                  <a:cubicBezTo>
                    <a:pt x="2188" y="17032"/>
                    <a:pt x="2330" y="17472"/>
                    <a:pt x="2673" y="17716"/>
                  </a:cubicBezTo>
                  <a:cubicBezTo>
                    <a:pt x="2715" y="17728"/>
                    <a:pt x="2748" y="17774"/>
                    <a:pt x="2790" y="17820"/>
                  </a:cubicBezTo>
                  <a:close/>
                </a:path>
              </a:pathLst>
            </a:custGeom>
            <a:solidFill>
              <a:srgbClr val="160F0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0" name="Google Shape;2466;p22"/>
            <p:cNvSpPr/>
            <p:nvPr/>
          </p:nvSpPr>
          <p:spPr>
            <a:xfrm>
              <a:off x="245852" y="98546"/>
              <a:ext cx="660188" cy="445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486" fill="norm" stroke="1" extrusionOk="0">
                  <a:moveTo>
                    <a:pt x="19748" y="2311"/>
                  </a:moveTo>
                  <a:cubicBezTo>
                    <a:pt x="19292" y="2762"/>
                    <a:pt x="18836" y="3198"/>
                    <a:pt x="18379" y="3649"/>
                  </a:cubicBezTo>
                  <a:cubicBezTo>
                    <a:pt x="17365" y="4642"/>
                    <a:pt x="16341" y="5635"/>
                    <a:pt x="15327" y="6658"/>
                  </a:cubicBezTo>
                  <a:cubicBezTo>
                    <a:pt x="13065" y="8914"/>
                    <a:pt x="10814" y="11185"/>
                    <a:pt x="8553" y="13426"/>
                  </a:cubicBezTo>
                  <a:cubicBezTo>
                    <a:pt x="6798" y="15171"/>
                    <a:pt x="5034" y="16916"/>
                    <a:pt x="3279" y="18661"/>
                  </a:cubicBezTo>
                  <a:cubicBezTo>
                    <a:pt x="2387" y="19548"/>
                    <a:pt x="1505" y="20436"/>
                    <a:pt x="623" y="21338"/>
                  </a:cubicBezTo>
                  <a:cubicBezTo>
                    <a:pt x="399" y="21564"/>
                    <a:pt x="217" y="21534"/>
                    <a:pt x="75" y="21233"/>
                  </a:cubicBezTo>
                  <a:cubicBezTo>
                    <a:pt x="-67" y="20947"/>
                    <a:pt x="4" y="20646"/>
                    <a:pt x="197" y="20451"/>
                  </a:cubicBezTo>
                  <a:cubicBezTo>
                    <a:pt x="1698" y="18992"/>
                    <a:pt x="3198" y="17548"/>
                    <a:pt x="4699" y="16089"/>
                  </a:cubicBezTo>
                  <a:cubicBezTo>
                    <a:pt x="5277" y="15532"/>
                    <a:pt x="5845" y="14946"/>
                    <a:pt x="6413" y="14374"/>
                  </a:cubicBezTo>
                  <a:cubicBezTo>
                    <a:pt x="6494" y="14299"/>
                    <a:pt x="6585" y="14224"/>
                    <a:pt x="6667" y="14148"/>
                  </a:cubicBezTo>
                  <a:cubicBezTo>
                    <a:pt x="6849" y="13968"/>
                    <a:pt x="7032" y="13787"/>
                    <a:pt x="7214" y="13592"/>
                  </a:cubicBezTo>
                  <a:cubicBezTo>
                    <a:pt x="7772" y="13065"/>
                    <a:pt x="8330" y="12554"/>
                    <a:pt x="8877" y="12012"/>
                  </a:cubicBezTo>
                  <a:cubicBezTo>
                    <a:pt x="10378" y="10553"/>
                    <a:pt x="11869" y="9079"/>
                    <a:pt x="13359" y="7620"/>
                  </a:cubicBezTo>
                  <a:cubicBezTo>
                    <a:pt x="15925" y="5123"/>
                    <a:pt x="18481" y="2611"/>
                    <a:pt x="21046" y="129"/>
                  </a:cubicBezTo>
                  <a:cubicBezTo>
                    <a:pt x="21148" y="24"/>
                    <a:pt x="21401" y="-36"/>
                    <a:pt x="21421" y="24"/>
                  </a:cubicBezTo>
                  <a:cubicBezTo>
                    <a:pt x="21533" y="280"/>
                    <a:pt x="21492" y="536"/>
                    <a:pt x="21300" y="731"/>
                  </a:cubicBezTo>
                  <a:cubicBezTo>
                    <a:pt x="21168" y="851"/>
                    <a:pt x="21046" y="987"/>
                    <a:pt x="20925" y="1122"/>
                  </a:cubicBezTo>
                  <a:cubicBezTo>
                    <a:pt x="20803" y="1258"/>
                    <a:pt x="20681" y="1378"/>
                    <a:pt x="20570" y="1513"/>
                  </a:cubicBezTo>
                  <a:cubicBezTo>
                    <a:pt x="20509" y="1573"/>
                    <a:pt x="20448" y="1619"/>
                    <a:pt x="20387" y="1679"/>
                  </a:cubicBezTo>
                  <a:cubicBezTo>
                    <a:pt x="20296" y="1754"/>
                    <a:pt x="20215" y="1829"/>
                    <a:pt x="20123" y="1904"/>
                  </a:cubicBezTo>
                  <a:cubicBezTo>
                    <a:pt x="20123" y="1904"/>
                    <a:pt x="20123" y="1904"/>
                    <a:pt x="20123" y="1904"/>
                  </a:cubicBezTo>
                  <a:cubicBezTo>
                    <a:pt x="20002" y="2025"/>
                    <a:pt x="19880" y="2160"/>
                    <a:pt x="19768" y="2280"/>
                  </a:cubicBezTo>
                  <a:lnTo>
                    <a:pt x="19748" y="2280"/>
                  </a:lnTo>
                  <a:lnTo>
                    <a:pt x="19748" y="2311"/>
                  </a:lnTo>
                  <a:close/>
                </a:path>
              </a:pathLst>
            </a:custGeom>
            <a:solidFill>
              <a:srgbClr val="5F4D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1" name="Google Shape;2467;p22"/>
            <p:cNvSpPr/>
            <p:nvPr/>
          </p:nvSpPr>
          <p:spPr>
            <a:xfrm>
              <a:off x="819699" y="13028"/>
              <a:ext cx="75418" cy="105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09" y="18350"/>
                  </a:moveTo>
                  <a:cubicBezTo>
                    <a:pt x="4909" y="18542"/>
                    <a:pt x="4820" y="18669"/>
                    <a:pt x="4820" y="18860"/>
                  </a:cubicBezTo>
                  <a:cubicBezTo>
                    <a:pt x="4374" y="19179"/>
                    <a:pt x="3927" y="19561"/>
                    <a:pt x="3124" y="20198"/>
                  </a:cubicBezTo>
                  <a:cubicBezTo>
                    <a:pt x="3124" y="17713"/>
                    <a:pt x="3124" y="15611"/>
                    <a:pt x="3124" y="13508"/>
                  </a:cubicBezTo>
                  <a:cubicBezTo>
                    <a:pt x="2945" y="12042"/>
                    <a:pt x="4284" y="10131"/>
                    <a:pt x="0" y="9685"/>
                  </a:cubicBezTo>
                  <a:cubicBezTo>
                    <a:pt x="7408" y="6244"/>
                    <a:pt x="14102" y="3122"/>
                    <a:pt x="20886" y="0"/>
                  </a:cubicBezTo>
                  <a:cubicBezTo>
                    <a:pt x="21154" y="64"/>
                    <a:pt x="21332" y="191"/>
                    <a:pt x="21600" y="255"/>
                  </a:cubicBezTo>
                  <a:cubicBezTo>
                    <a:pt x="20886" y="2676"/>
                    <a:pt x="20172" y="5097"/>
                    <a:pt x="19369" y="7455"/>
                  </a:cubicBezTo>
                  <a:cubicBezTo>
                    <a:pt x="18030" y="10959"/>
                    <a:pt x="16959" y="14591"/>
                    <a:pt x="14995" y="17968"/>
                  </a:cubicBezTo>
                  <a:cubicBezTo>
                    <a:pt x="14102" y="19434"/>
                    <a:pt x="11246" y="20262"/>
                    <a:pt x="8926" y="21600"/>
                  </a:cubicBezTo>
                  <a:cubicBezTo>
                    <a:pt x="9193" y="17841"/>
                    <a:pt x="9550" y="14527"/>
                    <a:pt x="9729" y="11150"/>
                  </a:cubicBezTo>
                  <a:cubicBezTo>
                    <a:pt x="9729" y="10641"/>
                    <a:pt x="9193" y="9621"/>
                    <a:pt x="8926" y="9685"/>
                  </a:cubicBezTo>
                  <a:cubicBezTo>
                    <a:pt x="7944" y="9749"/>
                    <a:pt x="6962" y="10067"/>
                    <a:pt x="5980" y="10322"/>
                  </a:cubicBezTo>
                  <a:cubicBezTo>
                    <a:pt x="5802" y="11915"/>
                    <a:pt x="5623" y="13508"/>
                    <a:pt x="5445" y="15165"/>
                  </a:cubicBezTo>
                  <a:cubicBezTo>
                    <a:pt x="5445" y="15483"/>
                    <a:pt x="5445" y="15738"/>
                    <a:pt x="5445" y="16057"/>
                  </a:cubicBezTo>
                  <a:cubicBezTo>
                    <a:pt x="5088" y="16758"/>
                    <a:pt x="4998" y="17522"/>
                    <a:pt x="4909" y="18350"/>
                  </a:cubicBezTo>
                  <a:close/>
                </a:path>
              </a:pathLst>
            </a:custGeom>
            <a:solidFill>
              <a:srgbClr val="79AF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2" name="Google Shape;2468;p22"/>
            <p:cNvSpPr/>
            <p:nvPr/>
          </p:nvSpPr>
          <p:spPr>
            <a:xfrm>
              <a:off x="736802" y="90938"/>
              <a:ext cx="78535" cy="10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" y="5067"/>
                  </a:moveTo>
                  <a:cubicBezTo>
                    <a:pt x="2229" y="5067"/>
                    <a:pt x="2400" y="5067"/>
                    <a:pt x="2571" y="5067"/>
                  </a:cubicBezTo>
                  <a:cubicBezTo>
                    <a:pt x="3000" y="8733"/>
                    <a:pt x="3429" y="12467"/>
                    <a:pt x="3857" y="16333"/>
                  </a:cubicBezTo>
                  <a:cubicBezTo>
                    <a:pt x="5057" y="16267"/>
                    <a:pt x="6000" y="16267"/>
                    <a:pt x="7114" y="16200"/>
                  </a:cubicBezTo>
                  <a:cubicBezTo>
                    <a:pt x="7114" y="14733"/>
                    <a:pt x="7114" y="13533"/>
                    <a:pt x="7114" y="12400"/>
                  </a:cubicBezTo>
                  <a:cubicBezTo>
                    <a:pt x="7886" y="12267"/>
                    <a:pt x="8571" y="12133"/>
                    <a:pt x="9343" y="12000"/>
                  </a:cubicBezTo>
                  <a:cubicBezTo>
                    <a:pt x="9686" y="12933"/>
                    <a:pt x="8486" y="14467"/>
                    <a:pt x="11057" y="14533"/>
                  </a:cubicBezTo>
                  <a:cubicBezTo>
                    <a:pt x="13629" y="14600"/>
                    <a:pt x="12857" y="13067"/>
                    <a:pt x="12857" y="12067"/>
                  </a:cubicBezTo>
                  <a:cubicBezTo>
                    <a:pt x="12943" y="8733"/>
                    <a:pt x="12857" y="5467"/>
                    <a:pt x="12771" y="2133"/>
                  </a:cubicBezTo>
                  <a:cubicBezTo>
                    <a:pt x="13114" y="1933"/>
                    <a:pt x="13629" y="1733"/>
                    <a:pt x="13800" y="1467"/>
                  </a:cubicBezTo>
                  <a:cubicBezTo>
                    <a:pt x="14057" y="1000"/>
                    <a:pt x="14143" y="533"/>
                    <a:pt x="14314" y="0"/>
                  </a:cubicBezTo>
                  <a:cubicBezTo>
                    <a:pt x="14314" y="1000"/>
                    <a:pt x="14314" y="2000"/>
                    <a:pt x="14314" y="3000"/>
                  </a:cubicBezTo>
                  <a:cubicBezTo>
                    <a:pt x="14314" y="5667"/>
                    <a:pt x="14229" y="8400"/>
                    <a:pt x="14400" y="11067"/>
                  </a:cubicBezTo>
                  <a:cubicBezTo>
                    <a:pt x="14400" y="11533"/>
                    <a:pt x="15514" y="12133"/>
                    <a:pt x="16200" y="12400"/>
                  </a:cubicBezTo>
                  <a:cubicBezTo>
                    <a:pt x="16371" y="12467"/>
                    <a:pt x="17657" y="11733"/>
                    <a:pt x="17657" y="11400"/>
                  </a:cubicBezTo>
                  <a:cubicBezTo>
                    <a:pt x="17657" y="7600"/>
                    <a:pt x="17486" y="3800"/>
                    <a:pt x="17314" y="0"/>
                  </a:cubicBezTo>
                  <a:cubicBezTo>
                    <a:pt x="17657" y="667"/>
                    <a:pt x="18171" y="1333"/>
                    <a:pt x="18171" y="2000"/>
                  </a:cubicBezTo>
                  <a:cubicBezTo>
                    <a:pt x="18257" y="3800"/>
                    <a:pt x="18171" y="5600"/>
                    <a:pt x="18171" y="7600"/>
                  </a:cubicBezTo>
                  <a:cubicBezTo>
                    <a:pt x="20314" y="7267"/>
                    <a:pt x="21171" y="6667"/>
                    <a:pt x="21171" y="5133"/>
                  </a:cubicBezTo>
                  <a:cubicBezTo>
                    <a:pt x="21086" y="3467"/>
                    <a:pt x="21429" y="1800"/>
                    <a:pt x="21600" y="133"/>
                  </a:cubicBezTo>
                  <a:cubicBezTo>
                    <a:pt x="21600" y="3400"/>
                    <a:pt x="21514" y="6667"/>
                    <a:pt x="21514" y="9933"/>
                  </a:cubicBezTo>
                  <a:cubicBezTo>
                    <a:pt x="21514" y="10333"/>
                    <a:pt x="21343" y="10867"/>
                    <a:pt x="21000" y="11067"/>
                  </a:cubicBezTo>
                  <a:cubicBezTo>
                    <a:pt x="14486" y="14467"/>
                    <a:pt x="7971" y="17800"/>
                    <a:pt x="600" y="21600"/>
                  </a:cubicBezTo>
                  <a:cubicBezTo>
                    <a:pt x="429" y="18000"/>
                    <a:pt x="171" y="15000"/>
                    <a:pt x="0" y="12000"/>
                  </a:cubicBezTo>
                  <a:cubicBezTo>
                    <a:pt x="0" y="10133"/>
                    <a:pt x="86" y="8333"/>
                    <a:pt x="86" y="6467"/>
                  </a:cubicBezTo>
                  <a:cubicBezTo>
                    <a:pt x="86" y="6467"/>
                    <a:pt x="86" y="6467"/>
                    <a:pt x="86" y="6467"/>
                  </a:cubicBezTo>
                  <a:cubicBezTo>
                    <a:pt x="857" y="5933"/>
                    <a:pt x="1457" y="5533"/>
                    <a:pt x="2057" y="5067"/>
                  </a:cubicBezTo>
                  <a:close/>
                </a:path>
              </a:pathLst>
            </a:custGeom>
            <a:solidFill>
              <a:srgbClr val="3F5B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3" name="Google Shape;2469;p22"/>
            <p:cNvSpPr/>
            <p:nvPr/>
          </p:nvSpPr>
          <p:spPr>
            <a:xfrm>
              <a:off x="751138" y="62579"/>
              <a:ext cx="66692" cy="86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13" y="7096"/>
                  </a:moveTo>
                  <a:cubicBezTo>
                    <a:pt x="12011" y="7642"/>
                    <a:pt x="11910" y="8266"/>
                    <a:pt x="11608" y="8812"/>
                  </a:cubicBezTo>
                  <a:cubicBezTo>
                    <a:pt x="11406" y="9123"/>
                    <a:pt x="10800" y="9357"/>
                    <a:pt x="10396" y="9591"/>
                  </a:cubicBezTo>
                  <a:cubicBezTo>
                    <a:pt x="8983" y="9591"/>
                    <a:pt x="7469" y="9591"/>
                    <a:pt x="6258" y="9591"/>
                  </a:cubicBezTo>
                  <a:cubicBezTo>
                    <a:pt x="6258" y="13646"/>
                    <a:pt x="6258" y="17389"/>
                    <a:pt x="6258" y="21132"/>
                  </a:cubicBezTo>
                  <a:cubicBezTo>
                    <a:pt x="5349" y="21288"/>
                    <a:pt x="4542" y="21444"/>
                    <a:pt x="3634" y="21600"/>
                  </a:cubicBezTo>
                  <a:cubicBezTo>
                    <a:pt x="3432" y="19962"/>
                    <a:pt x="2927" y="18325"/>
                    <a:pt x="3028" y="16687"/>
                  </a:cubicBezTo>
                  <a:cubicBezTo>
                    <a:pt x="3129" y="14894"/>
                    <a:pt x="2624" y="13490"/>
                    <a:pt x="404" y="12633"/>
                  </a:cubicBezTo>
                  <a:cubicBezTo>
                    <a:pt x="303" y="12477"/>
                    <a:pt x="101" y="12399"/>
                    <a:pt x="0" y="12243"/>
                  </a:cubicBezTo>
                  <a:cubicBezTo>
                    <a:pt x="6864" y="8188"/>
                    <a:pt x="13828" y="4133"/>
                    <a:pt x="20692" y="0"/>
                  </a:cubicBezTo>
                  <a:cubicBezTo>
                    <a:pt x="20994" y="156"/>
                    <a:pt x="21297" y="312"/>
                    <a:pt x="21600" y="468"/>
                  </a:cubicBezTo>
                  <a:cubicBezTo>
                    <a:pt x="21398" y="2729"/>
                    <a:pt x="21095" y="4991"/>
                    <a:pt x="20893" y="7174"/>
                  </a:cubicBezTo>
                  <a:cubicBezTo>
                    <a:pt x="20692" y="9123"/>
                    <a:pt x="20288" y="11073"/>
                    <a:pt x="20389" y="13022"/>
                  </a:cubicBezTo>
                  <a:cubicBezTo>
                    <a:pt x="20490" y="14816"/>
                    <a:pt x="19379" y="15596"/>
                    <a:pt x="16856" y="15908"/>
                  </a:cubicBezTo>
                  <a:cubicBezTo>
                    <a:pt x="16856" y="13646"/>
                    <a:pt x="16957" y="11541"/>
                    <a:pt x="16856" y="9357"/>
                  </a:cubicBezTo>
                  <a:cubicBezTo>
                    <a:pt x="16755" y="8578"/>
                    <a:pt x="16150" y="7798"/>
                    <a:pt x="15847" y="7018"/>
                  </a:cubicBezTo>
                  <a:cubicBezTo>
                    <a:pt x="14636" y="7018"/>
                    <a:pt x="13424" y="7018"/>
                    <a:pt x="12213" y="7096"/>
                  </a:cubicBezTo>
                  <a:close/>
                </a:path>
              </a:pathLst>
            </a:custGeom>
            <a:solidFill>
              <a:srgbClr val="79AF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4" name="Google Shape;2470;p22"/>
            <p:cNvSpPr/>
            <p:nvPr/>
          </p:nvSpPr>
          <p:spPr>
            <a:xfrm>
              <a:off x="828113" y="79096"/>
              <a:ext cx="8415" cy="52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00" y="0"/>
                  </a:moveTo>
                  <a:cubicBezTo>
                    <a:pt x="6400" y="4243"/>
                    <a:pt x="6400" y="8357"/>
                    <a:pt x="6400" y="13500"/>
                  </a:cubicBezTo>
                  <a:cubicBezTo>
                    <a:pt x="13600" y="12214"/>
                    <a:pt x="17600" y="11443"/>
                    <a:pt x="21600" y="10800"/>
                  </a:cubicBezTo>
                  <a:cubicBezTo>
                    <a:pt x="20800" y="13243"/>
                    <a:pt x="21600" y="15686"/>
                    <a:pt x="20000" y="18129"/>
                  </a:cubicBezTo>
                  <a:cubicBezTo>
                    <a:pt x="19200" y="19286"/>
                    <a:pt x="14400" y="20443"/>
                    <a:pt x="11200" y="21600"/>
                  </a:cubicBezTo>
                  <a:cubicBezTo>
                    <a:pt x="7200" y="21471"/>
                    <a:pt x="3200" y="21343"/>
                    <a:pt x="0" y="21214"/>
                  </a:cubicBezTo>
                  <a:cubicBezTo>
                    <a:pt x="1600" y="14014"/>
                    <a:pt x="4000" y="6943"/>
                    <a:pt x="6400" y="0"/>
                  </a:cubicBezTo>
                  <a:close/>
                </a:path>
              </a:pathLst>
            </a:custGeom>
            <a:solidFill>
              <a:srgbClr val="3F5B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5" name="Google Shape;2471;p22"/>
            <p:cNvSpPr/>
            <p:nvPr/>
          </p:nvSpPr>
          <p:spPr>
            <a:xfrm>
              <a:off x="450717" y="380631"/>
              <a:ext cx="16829" cy="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09" fill="norm" stroke="1" extrusionOk="0">
                  <a:moveTo>
                    <a:pt x="21600" y="229"/>
                  </a:moveTo>
                  <a:cubicBezTo>
                    <a:pt x="14400" y="6709"/>
                    <a:pt x="7200" y="13189"/>
                    <a:pt x="0" y="20209"/>
                  </a:cubicBezTo>
                  <a:cubicBezTo>
                    <a:pt x="3600" y="5629"/>
                    <a:pt x="10400" y="-1391"/>
                    <a:pt x="21600" y="229"/>
                  </a:cubicBezTo>
                  <a:close/>
                </a:path>
              </a:pathLst>
            </a:custGeom>
            <a:solidFill>
              <a:srgbClr val="160F0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6" name="Google Shape;2472;p22"/>
            <p:cNvSpPr/>
            <p:nvPr/>
          </p:nvSpPr>
          <p:spPr>
            <a:xfrm>
              <a:off x="878287" y="122414"/>
              <a:ext cx="17141" cy="8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713" y="14123"/>
                    <a:pt x="9425" y="7476"/>
                    <a:pt x="13746" y="0"/>
                  </a:cubicBezTo>
                  <a:cubicBezTo>
                    <a:pt x="16494" y="4154"/>
                    <a:pt x="19243" y="7476"/>
                    <a:pt x="21600" y="11631"/>
                  </a:cubicBezTo>
                  <a:cubicBezTo>
                    <a:pt x="14923" y="14954"/>
                    <a:pt x="7462" y="18277"/>
                    <a:pt x="0" y="21600"/>
                  </a:cubicBezTo>
                  <a:close/>
                </a:path>
              </a:pathLst>
            </a:custGeom>
            <a:solidFill>
              <a:srgbClr val="160F0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7" name="Google Shape;2473;p22"/>
            <p:cNvSpPr/>
            <p:nvPr/>
          </p:nvSpPr>
          <p:spPr>
            <a:xfrm>
              <a:off x="733579" y="120544"/>
              <a:ext cx="4577" cy="2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287"/>
                    <a:pt x="19801" y="14313"/>
                    <a:pt x="19801" y="21600"/>
                  </a:cubicBezTo>
                  <a:cubicBezTo>
                    <a:pt x="12599" y="16395"/>
                    <a:pt x="3600" y="10930"/>
                    <a:pt x="0" y="5725"/>
                  </a:cubicBezTo>
                  <a:cubicBezTo>
                    <a:pt x="0" y="3904"/>
                    <a:pt x="14400" y="2082"/>
                    <a:pt x="21600" y="0"/>
                  </a:cubicBezTo>
                  <a:close/>
                </a:path>
              </a:pathLst>
            </a:custGeom>
            <a:solidFill>
              <a:srgbClr val="1316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220" name="Google Shape;2474;p22"/>
            <p:cNvGrpSpPr/>
            <p:nvPr/>
          </p:nvGrpSpPr>
          <p:grpSpPr>
            <a:xfrm>
              <a:off x="838085" y="62891"/>
              <a:ext cx="1871" cy="23685"/>
              <a:chOff x="0" y="0"/>
              <a:chExt cx="1869" cy="23684"/>
            </a:xfrm>
          </p:grpSpPr>
          <p:sp>
            <p:nvSpPr>
              <p:cNvPr id="1218" name="خط"/>
              <p:cNvSpPr/>
              <p:nvPr/>
            </p:nvSpPr>
            <p:spPr>
              <a:xfrm flipV="1">
                <a:off x="0" y="-1"/>
                <a:ext cx="1870" cy="23686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9" name="خط"/>
              <p:cNvSpPr/>
              <p:nvPr/>
            </p:nvSpPr>
            <p:spPr>
              <a:xfrm flipH="1">
                <a:off x="0" y="-1"/>
                <a:ext cx="1870" cy="23686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21" name="Google Shape;2475;p22"/>
            <p:cNvSpPr/>
            <p:nvPr/>
          </p:nvSpPr>
          <p:spPr>
            <a:xfrm>
              <a:off x="438563" y="384503"/>
              <a:ext cx="8431" cy="5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19500" fill="norm" stroke="1" extrusionOk="0">
                  <a:moveTo>
                    <a:pt x="0" y="19440"/>
                  </a:moveTo>
                  <a:cubicBezTo>
                    <a:pt x="6943" y="12960"/>
                    <a:pt x="13886" y="6480"/>
                    <a:pt x="20829" y="0"/>
                  </a:cubicBezTo>
                  <a:cubicBezTo>
                    <a:pt x="21600" y="21600"/>
                    <a:pt x="10800" y="19440"/>
                    <a:pt x="0" y="19440"/>
                  </a:cubicBezTo>
                  <a:close/>
                </a:path>
              </a:pathLst>
            </a:custGeom>
            <a:solidFill>
              <a:srgbClr val="160F0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2" name="Google Shape;2476;p22"/>
            <p:cNvSpPr/>
            <p:nvPr/>
          </p:nvSpPr>
          <p:spPr>
            <a:xfrm>
              <a:off x="738049" y="114623"/>
              <a:ext cx="6233" cy="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041" y="6821"/>
                    <a:pt x="7561" y="14780"/>
                    <a:pt x="0" y="21600"/>
                  </a:cubicBezTo>
                  <a:cubicBezTo>
                    <a:pt x="6480" y="14780"/>
                    <a:pt x="14041" y="7958"/>
                    <a:pt x="21600" y="0"/>
                  </a:cubicBezTo>
                  <a:close/>
                </a:path>
              </a:pathLst>
            </a:custGeom>
            <a:solidFill>
              <a:srgbClr val="1316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225" name="Google Shape;2477;p22"/>
            <p:cNvGrpSpPr/>
            <p:nvPr/>
          </p:nvGrpSpPr>
          <p:grpSpPr>
            <a:xfrm>
              <a:off x="835174" y="91250"/>
              <a:ext cx="4577" cy="11531"/>
              <a:chOff x="0" y="0"/>
              <a:chExt cx="4576" cy="11530"/>
            </a:xfrm>
          </p:grpSpPr>
          <p:sp>
            <p:nvSpPr>
              <p:cNvPr id="1223" name="خط"/>
              <p:cNvSpPr/>
              <p:nvPr/>
            </p:nvSpPr>
            <p:spPr>
              <a:xfrm>
                <a:off x="0" y="0"/>
                <a:ext cx="4577" cy="1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403" y="14011"/>
                      <a:pt x="10800" y="7006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24" name="خط"/>
              <p:cNvSpPr/>
              <p:nvPr/>
            </p:nvSpPr>
            <p:spPr>
              <a:xfrm>
                <a:off x="0" y="0"/>
                <a:ext cx="4577" cy="1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0800" y="7006"/>
                      <a:pt x="5403" y="14011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226" name="Google Shape;2478;p22"/>
            <p:cNvSpPr/>
            <p:nvPr/>
          </p:nvSpPr>
          <p:spPr>
            <a:xfrm>
              <a:off x="746152" y="110621"/>
              <a:ext cx="6233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401" y="13746"/>
                    <a:pt x="11881" y="7854"/>
                    <a:pt x="17280" y="0"/>
                  </a:cubicBezTo>
                  <a:cubicBezTo>
                    <a:pt x="18361" y="3927"/>
                    <a:pt x="20519" y="5892"/>
                    <a:pt x="21600" y="9819"/>
                  </a:cubicBezTo>
                  <a:cubicBezTo>
                    <a:pt x="14039" y="13746"/>
                    <a:pt x="7561" y="17673"/>
                    <a:pt x="0" y="21600"/>
                  </a:cubicBezTo>
                  <a:close/>
                </a:path>
              </a:pathLst>
            </a:custGeom>
            <a:solidFill>
              <a:srgbClr val="79AF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7" name="Google Shape;2479;p22"/>
            <p:cNvSpPr/>
            <p:nvPr/>
          </p:nvSpPr>
          <p:spPr>
            <a:xfrm>
              <a:off x="795079" y="135814"/>
              <a:ext cx="180129" cy="11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42" y="10056"/>
                  </a:moveTo>
                  <a:cubicBezTo>
                    <a:pt x="7063" y="10294"/>
                    <a:pt x="8184" y="10532"/>
                    <a:pt x="9343" y="10711"/>
                  </a:cubicBezTo>
                  <a:cubicBezTo>
                    <a:pt x="9380" y="10473"/>
                    <a:pt x="9417" y="10175"/>
                    <a:pt x="9417" y="9937"/>
                  </a:cubicBezTo>
                  <a:cubicBezTo>
                    <a:pt x="8894" y="9699"/>
                    <a:pt x="8408" y="9461"/>
                    <a:pt x="7885" y="9223"/>
                  </a:cubicBezTo>
                  <a:cubicBezTo>
                    <a:pt x="7698" y="8985"/>
                    <a:pt x="7474" y="8807"/>
                    <a:pt x="7287" y="8569"/>
                  </a:cubicBezTo>
                  <a:cubicBezTo>
                    <a:pt x="7997" y="6724"/>
                    <a:pt x="9118" y="7617"/>
                    <a:pt x="10053" y="7319"/>
                  </a:cubicBezTo>
                  <a:cubicBezTo>
                    <a:pt x="10912" y="7438"/>
                    <a:pt x="11772" y="7676"/>
                    <a:pt x="12594" y="7676"/>
                  </a:cubicBezTo>
                  <a:cubicBezTo>
                    <a:pt x="12967" y="7676"/>
                    <a:pt x="13640" y="7617"/>
                    <a:pt x="13005" y="6545"/>
                  </a:cubicBezTo>
                  <a:cubicBezTo>
                    <a:pt x="12594" y="6486"/>
                    <a:pt x="12145" y="6367"/>
                    <a:pt x="11734" y="6307"/>
                  </a:cubicBezTo>
                  <a:cubicBezTo>
                    <a:pt x="11660" y="6307"/>
                    <a:pt x="11585" y="6307"/>
                    <a:pt x="11473" y="6248"/>
                  </a:cubicBezTo>
                  <a:cubicBezTo>
                    <a:pt x="11024" y="6010"/>
                    <a:pt x="10613" y="5772"/>
                    <a:pt x="10202" y="5534"/>
                  </a:cubicBezTo>
                  <a:cubicBezTo>
                    <a:pt x="10538" y="3987"/>
                    <a:pt x="11174" y="3213"/>
                    <a:pt x="12257" y="3392"/>
                  </a:cubicBezTo>
                  <a:cubicBezTo>
                    <a:pt x="13864" y="3570"/>
                    <a:pt x="15509" y="3749"/>
                    <a:pt x="17116" y="3987"/>
                  </a:cubicBezTo>
                  <a:cubicBezTo>
                    <a:pt x="17153" y="3630"/>
                    <a:pt x="17153" y="3273"/>
                    <a:pt x="17190" y="2975"/>
                  </a:cubicBezTo>
                  <a:cubicBezTo>
                    <a:pt x="14761" y="2618"/>
                    <a:pt x="12370" y="2202"/>
                    <a:pt x="9642" y="1785"/>
                  </a:cubicBezTo>
                  <a:cubicBezTo>
                    <a:pt x="10314" y="893"/>
                    <a:pt x="10763" y="298"/>
                    <a:pt x="11024" y="0"/>
                  </a:cubicBezTo>
                  <a:cubicBezTo>
                    <a:pt x="14649" y="714"/>
                    <a:pt x="18050" y="1428"/>
                    <a:pt x="21451" y="2083"/>
                  </a:cubicBezTo>
                  <a:cubicBezTo>
                    <a:pt x="21488" y="2380"/>
                    <a:pt x="21563" y="2678"/>
                    <a:pt x="21600" y="2975"/>
                  </a:cubicBezTo>
                  <a:cubicBezTo>
                    <a:pt x="16368" y="9164"/>
                    <a:pt x="11136" y="15412"/>
                    <a:pt x="5942" y="21600"/>
                  </a:cubicBezTo>
                  <a:cubicBezTo>
                    <a:pt x="5755" y="20707"/>
                    <a:pt x="6577" y="19220"/>
                    <a:pt x="5269" y="19101"/>
                  </a:cubicBezTo>
                  <a:cubicBezTo>
                    <a:pt x="4970" y="18744"/>
                    <a:pt x="4746" y="18268"/>
                    <a:pt x="4410" y="18149"/>
                  </a:cubicBezTo>
                  <a:cubicBezTo>
                    <a:pt x="2952" y="17554"/>
                    <a:pt x="1457" y="17078"/>
                    <a:pt x="0" y="16542"/>
                  </a:cubicBezTo>
                  <a:cubicBezTo>
                    <a:pt x="523" y="15769"/>
                    <a:pt x="1009" y="14935"/>
                    <a:pt x="1532" y="14162"/>
                  </a:cubicBezTo>
                  <a:cubicBezTo>
                    <a:pt x="3438" y="14043"/>
                    <a:pt x="5269" y="15531"/>
                    <a:pt x="7212" y="14697"/>
                  </a:cubicBezTo>
                  <a:cubicBezTo>
                    <a:pt x="7250" y="14460"/>
                    <a:pt x="7250" y="14281"/>
                    <a:pt x="7287" y="14043"/>
                  </a:cubicBezTo>
                  <a:cubicBezTo>
                    <a:pt x="5942" y="13686"/>
                    <a:pt x="4634" y="13388"/>
                    <a:pt x="3289" y="13031"/>
                  </a:cubicBezTo>
                  <a:cubicBezTo>
                    <a:pt x="4148" y="12079"/>
                    <a:pt x="5045" y="11068"/>
                    <a:pt x="5942" y="10056"/>
                  </a:cubicBezTo>
                  <a:close/>
                </a:path>
              </a:pathLst>
            </a:custGeom>
            <a:solidFill>
              <a:srgbClr val="79AF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8" name="Google Shape;2480;p22"/>
            <p:cNvSpPr/>
            <p:nvPr/>
          </p:nvSpPr>
          <p:spPr>
            <a:xfrm>
              <a:off x="746463" y="218087"/>
              <a:ext cx="98884" cy="38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3" h="20523" fill="norm" stroke="1" extrusionOk="0">
                  <a:moveTo>
                    <a:pt x="19323" y="9637"/>
                  </a:moveTo>
                  <a:cubicBezTo>
                    <a:pt x="21600" y="9969"/>
                    <a:pt x="20169" y="14289"/>
                    <a:pt x="20494" y="16782"/>
                  </a:cubicBezTo>
                  <a:cubicBezTo>
                    <a:pt x="18867" y="20437"/>
                    <a:pt x="17176" y="21600"/>
                    <a:pt x="14964" y="19440"/>
                  </a:cubicBezTo>
                  <a:cubicBezTo>
                    <a:pt x="10280" y="15120"/>
                    <a:pt x="5530" y="11465"/>
                    <a:pt x="781" y="7477"/>
                  </a:cubicBezTo>
                  <a:cubicBezTo>
                    <a:pt x="520" y="6978"/>
                    <a:pt x="260" y="6314"/>
                    <a:pt x="0" y="5815"/>
                  </a:cubicBezTo>
                  <a:cubicBezTo>
                    <a:pt x="1236" y="3822"/>
                    <a:pt x="2537" y="1994"/>
                    <a:pt x="3773" y="0"/>
                  </a:cubicBezTo>
                  <a:cubicBezTo>
                    <a:pt x="3839" y="166"/>
                    <a:pt x="3904" y="332"/>
                    <a:pt x="3969" y="499"/>
                  </a:cubicBezTo>
                  <a:cubicBezTo>
                    <a:pt x="4294" y="1662"/>
                    <a:pt x="4554" y="3655"/>
                    <a:pt x="5010" y="3988"/>
                  </a:cubicBezTo>
                  <a:cubicBezTo>
                    <a:pt x="7677" y="5649"/>
                    <a:pt x="10410" y="7311"/>
                    <a:pt x="13142" y="8308"/>
                  </a:cubicBezTo>
                  <a:cubicBezTo>
                    <a:pt x="15094" y="9139"/>
                    <a:pt x="17241" y="9305"/>
                    <a:pt x="19323" y="9637"/>
                  </a:cubicBezTo>
                  <a:close/>
                </a:path>
              </a:pathLst>
            </a:custGeom>
            <a:solidFill>
              <a:srgbClr val="3F5B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9" name="Google Shape;2481;p22"/>
            <p:cNvSpPr/>
            <p:nvPr/>
          </p:nvSpPr>
          <p:spPr>
            <a:xfrm>
              <a:off x="846500" y="152332"/>
              <a:ext cx="51110" cy="1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27" fill="norm" stroke="1" extrusionOk="0">
                  <a:moveTo>
                    <a:pt x="21600" y="1824"/>
                  </a:moveTo>
                  <a:cubicBezTo>
                    <a:pt x="17781" y="911"/>
                    <a:pt x="15541" y="4867"/>
                    <a:pt x="14356" y="12776"/>
                  </a:cubicBezTo>
                  <a:cubicBezTo>
                    <a:pt x="15805" y="13993"/>
                    <a:pt x="17385" y="15210"/>
                    <a:pt x="18834" y="16427"/>
                  </a:cubicBezTo>
                  <a:cubicBezTo>
                    <a:pt x="12776" y="14906"/>
                    <a:pt x="6717" y="13385"/>
                    <a:pt x="0" y="11559"/>
                  </a:cubicBezTo>
                  <a:cubicBezTo>
                    <a:pt x="6717" y="-5173"/>
                    <a:pt x="14356" y="911"/>
                    <a:pt x="21600" y="1824"/>
                  </a:cubicBezTo>
                  <a:close/>
                </a:path>
              </a:pathLst>
            </a:custGeom>
            <a:solidFill>
              <a:srgbClr val="3F5B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0" name="Google Shape;2482;p22"/>
            <p:cNvSpPr/>
            <p:nvPr/>
          </p:nvSpPr>
          <p:spPr>
            <a:xfrm>
              <a:off x="827489" y="166666"/>
              <a:ext cx="51422" cy="17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474"/>
                  </a:moveTo>
                  <a:cubicBezTo>
                    <a:pt x="18327" y="11369"/>
                    <a:pt x="14400" y="5684"/>
                    <a:pt x="11913" y="17432"/>
                  </a:cubicBezTo>
                  <a:cubicBezTo>
                    <a:pt x="12567" y="18948"/>
                    <a:pt x="13222" y="20085"/>
                    <a:pt x="14007" y="21600"/>
                  </a:cubicBezTo>
                  <a:cubicBezTo>
                    <a:pt x="9295" y="18948"/>
                    <a:pt x="4713" y="16674"/>
                    <a:pt x="0" y="13642"/>
                  </a:cubicBezTo>
                  <a:cubicBezTo>
                    <a:pt x="0" y="13642"/>
                    <a:pt x="131" y="10990"/>
                    <a:pt x="262" y="9853"/>
                  </a:cubicBezTo>
                  <a:cubicBezTo>
                    <a:pt x="1047" y="8337"/>
                    <a:pt x="1833" y="6442"/>
                    <a:pt x="2618" y="4927"/>
                  </a:cubicBezTo>
                  <a:cubicBezTo>
                    <a:pt x="3011" y="4169"/>
                    <a:pt x="3273" y="3411"/>
                    <a:pt x="3665" y="2652"/>
                  </a:cubicBezTo>
                  <a:cubicBezTo>
                    <a:pt x="4058" y="1895"/>
                    <a:pt x="4451" y="1137"/>
                    <a:pt x="4844" y="379"/>
                  </a:cubicBezTo>
                  <a:cubicBezTo>
                    <a:pt x="5105" y="379"/>
                    <a:pt x="5236" y="379"/>
                    <a:pt x="5367" y="0"/>
                  </a:cubicBezTo>
                  <a:cubicBezTo>
                    <a:pt x="9164" y="2274"/>
                    <a:pt x="12960" y="4927"/>
                    <a:pt x="16625" y="7200"/>
                  </a:cubicBezTo>
                  <a:cubicBezTo>
                    <a:pt x="18327" y="7958"/>
                    <a:pt x="20029" y="8716"/>
                    <a:pt x="21600" y="9474"/>
                  </a:cubicBezTo>
                  <a:close/>
                </a:path>
              </a:pathLst>
            </a:custGeom>
            <a:solidFill>
              <a:srgbClr val="3F5B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1" name="Google Shape;2483;p22"/>
            <p:cNvSpPr/>
            <p:nvPr/>
          </p:nvSpPr>
          <p:spPr>
            <a:xfrm>
              <a:off x="853979" y="138619"/>
              <a:ext cx="11142" cy="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18842" fill="norm" stroke="1" extrusionOk="0">
                  <a:moveTo>
                    <a:pt x="0" y="18000"/>
                  </a:moveTo>
                  <a:cubicBezTo>
                    <a:pt x="6480" y="12240"/>
                    <a:pt x="12960" y="5760"/>
                    <a:pt x="18900" y="0"/>
                  </a:cubicBezTo>
                  <a:cubicBezTo>
                    <a:pt x="21600" y="21600"/>
                    <a:pt x="10260" y="19440"/>
                    <a:pt x="0" y="18000"/>
                  </a:cubicBezTo>
                  <a:close/>
                </a:path>
              </a:pathLst>
            </a:custGeom>
            <a:solidFill>
              <a:srgbClr val="160F0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234" name="Google Shape;2484;p22"/>
            <p:cNvGrpSpPr/>
            <p:nvPr/>
          </p:nvGrpSpPr>
          <p:grpSpPr>
            <a:xfrm>
              <a:off x="864886" y="133944"/>
              <a:ext cx="8104" cy="4676"/>
              <a:chOff x="0" y="0"/>
              <a:chExt cx="8102" cy="4674"/>
            </a:xfrm>
          </p:grpSpPr>
          <p:sp>
            <p:nvSpPr>
              <p:cNvPr id="1232" name="خط"/>
              <p:cNvSpPr/>
              <p:nvPr/>
            </p:nvSpPr>
            <p:spPr>
              <a:xfrm>
                <a:off x="-1" y="-1"/>
                <a:ext cx="8104" cy="4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476" y="14399"/>
                      <a:pt x="14123" y="7201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33" name="خط"/>
              <p:cNvSpPr/>
              <p:nvPr/>
            </p:nvSpPr>
            <p:spPr>
              <a:xfrm>
                <a:off x="-1" y="-1"/>
                <a:ext cx="8104" cy="4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3" y="7201"/>
                      <a:pt x="7476" y="14399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235" name="Google Shape;2485;p22"/>
            <p:cNvSpPr/>
            <p:nvPr/>
          </p:nvSpPr>
          <p:spPr>
            <a:xfrm>
              <a:off x="893557" y="167495"/>
              <a:ext cx="1059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989" y="5403"/>
                    <a:pt x="14612" y="16203"/>
                    <a:pt x="21600" y="21600"/>
                  </a:cubicBezTo>
                  <a:cubicBezTo>
                    <a:pt x="13976" y="16203"/>
                    <a:pt x="6989" y="5403"/>
                    <a:pt x="0" y="0"/>
                  </a:cubicBezTo>
                  <a:close/>
                </a:path>
              </a:pathLst>
            </a:custGeom>
            <a:solidFill>
              <a:srgbClr val="3F5B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6" name="Google Shape;2486;p22"/>
            <p:cNvSpPr/>
            <p:nvPr/>
          </p:nvSpPr>
          <p:spPr>
            <a:xfrm>
              <a:off x="202857" y="796894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37" fill="norm" stroke="1" extrusionOk="0">
                  <a:moveTo>
                    <a:pt x="5400" y="0"/>
                  </a:moveTo>
                  <a:cubicBezTo>
                    <a:pt x="10800" y="2701"/>
                    <a:pt x="16200" y="5400"/>
                    <a:pt x="21600" y="5400"/>
                  </a:cubicBezTo>
                  <a:cubicBezTo>
                    <a:pt x="18901" y="10800"/>
                    <a:pt x="18901" y="18901"/>
                    <a:pt x="13501" y="18901"/>
                  </a:cubicBezTo>
                  <a:cubicBezTo>
                    <a:pt x="10800" y="21600"/>
                    <a:pt x="2701" y="16200"/>
                    <a:pt x="0" y="13501"/>
                  </a:cubicBezTo>
                  <a:cubicBezTo>
                    <a:pt x="0" y="10800"/>
                    <a:pt x="2701" y="5400"/>
                    <a:pt x="5400" y="0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7" name="Google Shape;2487;p22"/>
            <p:cNvSpPr/>
            <p:nvPr/>
          </p:nvSpPr>
          <p:spPr>
            <a:xfrm>
              <a:off x="186184" y="793112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431"/>
                  </a:moveTo>
                  <a:cubicBezTo>
                    <a:pt x="3084" y="9256"/>
                    <a:pt x="3084" y="0"/>
                    <a:pt x="6172" y="0"/>
                  </a:cubicBezTo>
                  <a:cubicBezTo>
                    <a:pt x="9256" y="0"/>
                    <a:pt x="18516" y="3088"/>
                    <a:pt x="21600" y="6172"/>
                  </a:cubicBezTo>
                  <a:cubicBezTo>
                    <a:pt x="18516" y="12344"/>
                    <a:pt x="18516" y="21600"/>
                    <a:pt x="15431" y="21600"/>
                  </a:cubicBezTo>
                  <a:cubicBezTo>
                    <a:pt x="12344" y="21600"/>
                    <a:pt x="6172" y="18516"/>
                    <a:pt x="0" y="15431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8" name="Google Shape;2488;p22"/>
            <p:cNvSpPr/>
            <p:nvPr/>
          </p:nvSpPr>
          <p:spPr>
            <a:xfrm>
              <a:off x="156733" y="789996"/>
              <a:ext cx="4578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3501" y="15431"/>
                    <a:pt x="8101" y="6172"/>
                    <a:pt x="0" y="0"/>
                  </a:cubicBezTo>
                  <a:cubicBezTo>
                    <a:pt x="8101" y="6172"/>
                    <a:pt x="13501" y="12344"/>
                    <a:pt x="21600" y="21600"/>
                  </a:cubicBezTo>
                  <a:close/>
                </a:path>
              </a:pathLst>
            </a:custGeom>
            <a:solidFill>
              <a:srgbClr val="F8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9" name="Google Shape;2489;p22"/>
            <p:cNvSpPr/>
            <p:nvPr/>
          </p:nvSpPr>
          <p:spPr>
            <a:xfrm>
              <a:off x="106666" y="753173"/>
              <a:ext cx="14337" cy="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044" y="4050"/>
                    <a:pt x="14556" y="8775"/>
                    <a:pt x="21600" y="12825"/>
                  </a:cubicBezTo>
                  <a:cubicBezTo>
                    <a:pt x="21600" y="15525"/>
                    <a:pt x="21600" y="18225"/>
                    <a:pt x="21600" y="21600"/>
                  </a:cubicBezTo>
                  <a:cubicBezTo>
                    <a:pt x="14556" y="14850"/>
                    <a:pt x="7044" y="7425"/>
                    <a:pt x="0" y="0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0" name="Google Shape;2490;p22"/>
            <p:cNvSpPr/>
            <p:nvPr/>
          </p:nvSpPr>
          <p:spPr>
            <a:xfrm>
              <a:off x="584459" y="341546"/>
              <a:ext cx="4578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7197" y="0"/>
                  </a:lnTo>
                  <a:lnTo>
                    <a:pt x="21600" y="7203"/>
                  </a:lnTo>
                  <a:close/>
                </a:path>
              </a:pathLst>
            </a:custGeom>
            <a:solidFill>
              <a:srgbClr val="C0C3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1" name="Google Shape;2491;p22"/>
            <p:cNvSpPr/>
            <p:nvPr/>
          </p:nvSpPr>
          <p:spPr>
            <a:xfrm>
              <a:off x="583524" y="342325"/>
              <a:ext cx="4578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3" y="21600"/>
                  </a:lnTo>
                  <a:lnTo>
                    <a:pt x="0" y="10794"/>
                  </a:lnTo>
                  <a:close/>
                </a:path>
              </a:pathLst>
            </a:custGeom>
            <a:solidFill>
              <a:srgbClr val="C0C3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2" name="Google Shape;2492;p22"/>
            <p:cNvSpPr/>
            <p:nvPr/>
          </p:nvSpPr>
          <p:spPr>
            <a:xfrm>
              <a:off x="505466" y="619791"/>
              <a:ext cx="12626" cy="37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8" h="21600" fill="norm" stroke="1" extrusionOk="0">
                  <a:moveTo>
                    <a:pt x="7499" y="19279"/>
                  </a:moveTo>
                  <a:cubicBezTo>
                    <a:pt x="6580" y="19993"/>
                    <a:pt x="5661" y="20886"/>
                    <a:pt x="4283" y="21600"/>
                  </a:cubicBezTo>
                  <a:cubicBezTo>
                    <a:pt x="2904" y="20172"/>
                    <a:pt x="-773" y="18387"/>
                    <a:pt x="146" y="17316"/>
                  </a:cubicBezTo>
                  <a:cubicBezTo>
                    <a:pt x="5201" y="11782"/>
                    <a:pt x="11176" y="6248"/>
                    <a:pt x="18070" y="0"/>
                  </a:cubicBezTo>
                  <a:cubicBezTo>
                    <a:pt x="20827" y="7319"/>
                    <a:pt x="12555" y="13210"/>
                    <a:pt x="7499" y="19279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3" name="Google Shape;2493;p22"/>
            <p:cNvSpPr/>
            <p:nvPr/>
          </p:nvSpPr>
          <p:spPr>
            <a:xfrm>
              <a:off x="217298" y="333617"/>
              <a:ext cx="94556" cy="2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19662" fill="norm" stroke="1" extrusionOk="0">
                  <a:moveTo>
                    <a:pt x="0" y="14890"/>
                  </a:moveTo>
                  <a:cubicBezTo>
                    <a:pt x="708" y="9364"/>
                    <a:pt x="1487" y="4592"/>
                    <a:pt x="3683" y="8109"/>
                  </a:cubicBezTo>
                  <a:cubicBezTo>
                    <a:pt x="3824" y="8360"/>
                    <a:pt x="4108" y="8109"/>
                    <a:pt x="4249" y="7606"/>
                  </a:cubicBezTo>
                  <a:cubicBezTo>
                    <a:pt x="7578" y="-682"/>
                    <a:pt x="9561" y="-1938"/>
                    <a:pt x="13243" y="2583"/>
                  </a:cubicBezTo>
                  <a:cubicBezTo>
                    <a:pt x="12535" y="3336"/>
                    <a:pt x="11969" y="3839"/>
                    <a:pt x="11189" y="4843"/>
                  </a:cubicBezTo>
                  <a:cubicBezTo>
                    <a:pt x="14306" y="7857"/>
                    <a:pt x="17068" y="10871"/>
                    <a:pt x="19900" y="12880"/>
                  </a:cubicBezTo>
                  <a:cubicBezTo>
                    <a:pt x="21246" y="13885"/>
                    <a:pt x="21600" y="15643"/>
                    <a:pt x="21458" y="19662"/>
                  </a:cubicBezTo>
                  <a:cubicBezTo>
                    <a:pt x="20538" y="19662"/>
                    <a:pt x="19617" y="19662"/>
                    <a:pt x="18696" y="19662"/>
                  </a:cubicBezTo>
                  <a:cubicBezTo>
                    <a:pt x="18555" y="19160"/>
                    <a:pt x="18413" y="18657"/>
                    <a:pt x="18201" y="18155"/>
                  </a:cubicBezTo>
                  <a:cubicBezTo>
                    <a:pt x="14376" y="17653"/>
                    <a:pt x="10552" y="17150"/>
                    <a:pt x="6728" y="16397"/>
                  </a:cubicBezTo>
                  <a:cubicBezTo>
                    <a:pt x="4462" y="16146"/>
                    <a:pt x="2195" y="15643"/>
                    <a:pt x="0" y="14890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4" name="Google Shape;2494;p22"/>
            <p:cNvSpPr/>
            <p:nvPr/>
          </p:nvSpPr>
          <p:spPr>
            <a:xfrm>
              <a:off x="65029" y="378974"/>
              <a:ext cx="23251" cy="2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9" h="18830" fill="norm" stroke="1" extrusionOk="0">
                  <a:moveTo>
                    <a:pt x="20399" y="1010"/>
                  </a:moveTo>
                  <a:cubicBezTo>
                    <a:pt x="13017" y="7490"/>
                    <a:pt x="7002" y="12890"/>
                    <a:pt x="166" y="18830"/>
                  </a:cubicBezTo>
                  <a:cubicBezTo>
                    <a:pt x="-1201" y="4250"/>
                    <a:pt x="5908" y="-2770"/>
                    <a:pt x="20399" y="1010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5" name="Google Shape;2495;p22"/>
            <p:cNvSpPr/>
            <p:nvPr/>
          </p:nvSpPr>
          <p:spPr>
            <a:xfrm>
              <a:off x="350680" y="360716"/>
              <a:ext cx="25867" cy="13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14" fill="norm" stroke="1" extrusionOk="0">
                  <a:moveTo>
                    <a:pt x="0" y="6368"/>
                  </a:moveTo>
                  <a:cubicBezTo>
                    <a:pt x="11190" y="-3186"/>
                    <a:pt x="12492" y="-2355"/>
                    <a:pt x="15354" y="11353"/>
                  </a:cubicBezTo>
                  <a:cubicBezTo>
                    <a:pt x="17176" y="10106"/>
                    <a:pt x="18737" y="9276"/>
                    <a:pt x="21600" y="7199"/>
                  </a:cubicBezTo>
                  <a:cubicBezTo>
                    <a:pt x="20559" y="12183"/>
                    <a:pt x="20039" y="15091"/>
                    <a:pt x="19258" y="18414"/>
                  </a:cubicBezTo>
                  <a:cubicBezTo>
                    <a:pt x="13533" y="14675"/>
                    <a:pt x="7547" y="10937"/>
                    <a:pt x="0" y="6368"/>
                  </a:cubicBezTo>
                  <a:close/>
                </a:path>
              </a:pathLst>
            </a:custGeom>
            <a:solidFill>
              <a:srgbClr val="F161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6" name="Google Shape;2496;p22"/>
            <p:cNvSpPr/>
            <p:nvPr/>
          </p:nvSpPr>
          <p:spPr>
            <a:xfrm>
              <a:off x="276199" y="362533"/>
              <a:ext cx="45500" cy="7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20" fill="norm" stroke="1" extrusionOk="0">
                  <a:moveTo>
                    <a:pt x="21600" y="19520"/>
                  </a:moveTo>
                  <a:cubicBezTo>
                    <a:pt x="14351" y="12875"/>
                    <a:pt x="7249" y="6228"/>
                    <a:pt x="0" y="413"/>
                  </a:cubicBezTo>
                  <a:cubicBezTo>
                    <a:pt x="7545" y="-418"/>
                    <a:pt x="14942" y="-2080"/>
                    <a:pt x="21600" y="19520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7" name="Google Shape;2497;p22"/>
            <p:cNvSpPr/>
            <p:nvPr/>
          </p:nvSpPr>
          <p:spPr>
            <a:xfrm>
              <a:off x="412385" y="382010"/>
              <a:ext cx="10285" cy="7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368"/>
                  </a:moveTo>
                  <a:cubicBezTo>
                    <a:pt x="15709" y="13824"/>
                    <a:pt x="9163" y="18144"/>
                    <a:pt x="3273" y="21600"/>
                  </a:cubicBezTo>
                  <a:cubicBezTo>
                    <a:pt x="1964" y="19008"/>
                    <a:pt x="1309" y="17280"/>
                    <a:pt x="0" y="14688"/>
                  </a:cubicBezTo>
                  <a:cubicBezTo>
                    <a:pt x="5890" y="9504"/>
                    <a:pt x="11127" y="5184"/>
                    <a:pt x="17018" y="0"/>
                  </a:cubicBezTo>
                  <a:cubicBezTo>
                    <a:pt x="18327" y="3456"/>
                    <a:pt x="19636" y="6912"/>
                    <a:pt x="21600" y="10368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8" name="Google Shape;2498;p22"/>
            <p:cNvSpPr/>
            <p:nvPr/>
          </p:nvSpPr>
          <p:spPr>
            <a:xfrm>
              <a:off x="427967" y="377959"/>
              <a:ext cx="7169" cy="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18" y="0"/>
                  </a:moveTo>
                  <a:cubicBezTo>
                    <a:pt x="7513" y="940"/>
                    <a:pt x="12209" y="940"/>
                    <a:pt x="15965" y="3757"/>
                  </a:cubicBezTo>
                  <a:cubicBezTo>
                    <a:pt x="17843" y="5635"/>
                    <a:pt x="17843" y="10331"/>
                    <a:pt x="21600" y="21600"/>
                  </a:cubicBezTo>
                  <a:cubicBezTo>
                    <a:pt x="10331" y="13148"/>
                    <a:pt x="4696" y="9392"/>
                    <a:pt x="0" y="5635"/>
                  </a:cubicBezTo>
                  <a:cubicBezTo>
                    <a:pt x="940" y="3757"/>
                    <a:pt x="1878" y="1878"/>
                    <a:pt x="2818" y="0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9" name="Google Shape;2499;p22"/>
            <p:cNvSpPr/>
            <p:nvPr/>
          </p:nvSpPr>
          <p:spPr>
            <a:xfrm>
              <a:off x="342004" y="363715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37" fill="norm" stroke="1" extrusionOk="0">
                  <a:moveTo>
                    <a:pt x="6172" y="0"/>
                  </a:moveTo>
                  <a:cubicBezTo>
                    <a:pt x="12344" y="2701"/>
                    <a:pt x="18516" y="5400"/>
                    <a:pt x="21600" y="5400"/>
                  </a:cubicBezTo>
                  <a:cubicBezTo>
                    <a:pt x="18516" y="10800"/>
                    <a:pt x="18516" y="18901"/>
                    <a:pt x="15431" y="18901"/>
                  </a:cubicBezTo>
                  <a:cubicBezTo>
                    <a:pt x="12344" y="21600"/>
                    <a:pt x="3084" y="16200"/>
                    <a:pt x="0" y="13501"/>
                  </a:cubicBezTo>
                  <a:cubicBezTo>
                    <a:pt x="0" y="10800"/>
                    <a:pt x="3084" y="5400"/>
                    <a:pt x="6172" y="0"/>
                  </a:cubicBezTo>
                  <a:close/>
                </a:path>
              </a:pathLst>
            </a:custGeom>
            <a:solidFill>
              <a:srgbClr val="F161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0" name="Google Shape;2500;p22"/>
            <p:cNvSpPr/>
            <p:nvPr/>
          </p:nvSpPr>
          <p:spPr>
            <a:xfrm>
              <a:off x="124635" y="354323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6" y="7205"/>
                    <a:pt x="10806" y="14403"/>
                    <a:pt x="0" y="21600"/>
                  </a:cubicBezTo>
                  <a:cubicBezTo>
                    <a:pt x="10806" y="14403"/>
                    <a:pt x="10806" y="7205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1" name="Google Shape;2501;p22"/>
            <p:cNvSpPr/>
            <p:nvPr/>
          </p:nvSpPr>
          <p:spPr>
            <a:xfrm>
              <a:off x="295881" y="354791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171" y="7200"/>
                    <a:pt x="12342" y="14400"/>
                    <a:pt x="21600" y="21600"/>
                  </a:cubicBezTo>
                  <a:cubicBezTo>
                    <a:pt x="15429" y="14400"/>
                    <a:pt x="9258" y="7200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2" name="Google Shape;2502;p22"/>
            <p:cNvSpPr/>
            <p:nvPr/>
          </p:nvSpPr>
          <p:spPr>
            <a:xfrm>
              <a:off x="293630" y="320928"/>
              <a:ext cx="68270" cy="14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19523" fill="norm" stroke="1" extrusionOk="0">
                  <a:moveTo>
                    <a:pt x="8803" y="12462"/>
                  </a:moveTo>
                  <a:cubicBezTo>
                    <a:pt x="8314" y="10385"/>
                    <a:pt x="7825" y="8308"/>
                    <a:pt x="6946" y="4154"/>
                  </a:cubicBezTo>
                  <a:cubicBezTo>
                    <a:pt x="6848" y="11215"/>
                    <a:pt x="6750" y="14954"/>
                    <a:pt x="6653" y="19523"/>
                  </a:cubicBezTo>
                  <a:cubicBezTo>
                    <a:pt x="4307" y="12877"/>
                    <a:pt x="-189" y="21600"/>
                    <a:pt x="6" y="0"/>
                  </a:cubicBezTo>
                  <a:cubicBezTo>
                    <a:pt x="7239" y="1662"/>
                    <a:pt x="14276" y="3323"/>
                    <a:pt x="21411" y="4985"/>
                  </a:cubicBezTo>
                  <a:cubicBezTo>
                    <a:pt x="21411" y="6646"/>
                    <a:pt x="21411" y="7892"/>
                    <a:pt x="21313" y="9554"/>
                  </a:cubicBezTo>
                  <a:cubicBezTo>
                    <a:pt x="17208" y="10800"/>
                    <a:pt x="13006" y="11631"/>
                    <a:pt x="8803" y="12462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3" name="Google Shape;2503;p22"/>
            <p:cNvSpPr/>
            <p:nvPr/>
          </p:nvSpPr>
          <p:spPr>
            <a:xfrm>
              <a:off x="315514" y="351051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6"/>
                  </a:moveTo>
                  <a:cubicBezTo>
                    <a:pt x="12961" y="21600"/>
                    <a:pt x="8639" y="21600"/>
                    <a:pt x="4322" y="21600"/>
                  </a:cubicBezTo>
                  <a:cubicBezTo>
                    <a:pt x="4322" y="10806"/>
                    <a:pt x="4322" y="0"/>
                    <a:pt x="0" y="0"/>
                  </a:cubicBezTo>
                  <a:cubicBezTo>
                    <a:pt x="8639" y="0"/>
                    <a:pt x="12961" y="0"/>
                    <a:pt x="21600" y="10806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4" name="Google Shape;2504;p22"/>
            <p:cNvSpPr/>
            <p:nvPr/>
          </p:nvSpPr>
          <p:spPr>
            <a:xfrm>
              <a:off x="285597" y="322069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03" y="0"/>
                  </a:moveTo>
                  <a:cubicBezTo>
                    <a:pt x="14397" y="0"/>
                    <a:pt x="21600" y="5403"/>
                    <a:pt x="21600" y="5403"/>
                  </a:cubicBezTo>
                  <a:cubicBezTo>
                    <a:pt x="21600" y="10800"/>
                    <a:pt x="14397" y="16197"/>
                    <a:pt x="14397" y="21600"/>
                  </a:cubicBezTo>
                  <a:cubicBezTo>
                    <a:pt x="7203" y="21600"/>
                    <a:pt x="0" y="16197"/>
                    <a:pt x="0" y="16197"/>
                  </a:cubicBezTo>
                  <a:cubicBezTo>
                    <a:pt x="7203" y="10800"/>
                    <a:pt x="7203" y="5403"/>
                    <a:pt x="7203" y="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5" name="Google Shape;2505;p22"/>
            <p:cNvSpPr/>
            <p:nvPr/>
          </p:nvSpPr>
          <p:spPr>
            <a:xfrm>
              <a:off x="319098" y="328457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6" y="7197"/>
                    <a:pt x="10806" y="14403"/>
                    <a:pt x="0" y="21600"/>
                  </a:cubicBezTo>
                  <a:cubicBezTo>
                    <a:pt x="10806" y="14403"/>
                    <a:pt x="21600" y="7197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6" name="Google Shape;2506;p22"/>
            <p:cNvSpPr/>
            <p:nvPr/>
          </p:nvSpPr>
          <p:spPr>
            <a:xfrm>
              <a:off x="40910" y="594548"/>
              <a:ext cx="295748" cy="162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74" y="13092"/>
                  </a:moveTo>
                  <a:cubicBezTo>
                    <a:pt x="11312" y="17098"/>
                    <a:pt x="15455" y="17594"/>
                    <a:pt x="19756" y="15281"/>
                  </a:cubicBezTo>
                  <a:cubicBezTo>
                    <a:pt x="19802" y="15983"/>
                    <a:pt x="19779" y="16520"/>
                    <a:pt x="19256" y="16685"/>
                  </a:cubicBezTo>
                  <a:cubicBezTo>
                    <a:pt x="18778" y="16850"/>
                    <a:pt x="18322" y="17263"/>
                    <a:pt x="17844" y="17553"/>
                  </a:cubicBezTo>
                  <a:cubicBezTo>
                    <a:pt x="17844" y="17635"/>
                    <a:pt x="17844" y="17759"/>
                    <a:pt x="17867" y="17842"/>
                  </a:cubicBezTo>
                  <a:cubicBezTo>
                    <a:pt x="18277" y="17966"/>
                    <a:pt x="18687" y="18090"/>
                    <a:pt x="19324" y="18255"/>
                  </a:cubicBezTo>
                  <a:cubicBezTo>
                    <a:pt x="18755" y="18833"/>
                    <a:pt x="18391" y="19246"/>
                    <a:pt x="18027" y="19659"/>
                  </a:cubicBezTo>
                  <a:cubicBezTo>
                    <a:pt x="18049" y="19783"/>
                    <a:pt x="18072" y="19907"/>
                    <a:pt x="18095" y="19989"/>
                  </a:cubicBezTo>
                  <a:cubicBezTo>
                    <a:pt x="19256" y="19989"/>
                    <a:pt x="20439" y="19989"/>
                    <a:pt x="21600" y="19989"/>
                  </a:cubicBezTo>
                  <a:cubicBezTo>
                    <a:pt x="21463" y="21270"/>
                    <a:pt x="20894" y="21063"/>
                    <a:pt x="20394" y="21022"/>
                  </a:cubicBezTo>
                  <a:cubicBezTo>
                    <a:pt x="20416" y="20981"/>
                    <a:pt x="20416" y="20939"/>
                    <a:pt x="20439" y="20898"/>
                  </a:cubicBezTo>
                  <a:cubicBezTo>
                    <a:pt x="20416" y="20939"/>
                    <a:pt x="20416" y="20981"/>
                    <a:pt x="20394" y="21022"/>
                  </a:cubicBezTo>
                  <a:cubicBezTo>
                    <a:pt x="20303" y="21146"/>
                    <a:pt x="20212" y="21435"/>
                    <a:pt x="20121" y="21435"/>
                  </a:cubicBezTo>
                  <a:cubicBezTo>
                    <a:pt x="18869" y="21517"/>
                    <a:pt x="17617" y="21559"/>
                    <a:pt x="16342" y="21600"/>
                  </a:cubicBezTo>
                  <a:cubicBezTo>
                    <a:pt x="16092" y="21600"/>
                    <a:pt x="15842" y="21600"/>
                    <a:pt x="15614" y="21600"/>
                  </a:cubicBezTo>
                  <a:cubicBezTo>
                    <a:pt x="15455" y="21600"/>
                    <a:pt x="15318" y="21600"/>
                    <a:pt x="15159" y="21600"/>
                  </a:cubicBezTo>
                  <a:cubicBezTo>
                    <a:pt x="15068" y="21600"/>
                    <a:pt x="14954" y="21600"/>
                    <a:pt x="14863" y="21600"/>
                  </a:cubicBezTo>
                  <a:cubicBezTo>
                    <a:pt x="14863" y="21517"/>
                    <a:pt x="14863" y="21394"/>
                    <a:pt x="14863" y="21311"/>
                  </a:cubicBezTo>
                  <a:cubicBezTo>
                    <a:pt x="15136" y="21146"/>
                    <a:pt x="15409" y="21022"/>
                    <a:pt x="15682" y="20857"/>
                  </a:cubicBezTo>
                  <a:cubicBezTo>
                    <a:pt x="15682" y="20072"/>
                    <a:pt x="15500" y="19494"/>
                    <a:pt x="15022" y="19742"/>
                  </a:cubicBezTo>
                  <a:cubicBezTo>
                    <a:pt x="14612" y="19948"/>
                    <a:pt x="14203" y="20278"/>
                    <a:pt x="14248" y="21270"/>
                  </a:cubicBezTo>
                  <a:cubicBezTo>
                    <a:pt x="12769" y="21435"/>
                    <a:pt x="11426" y="20196"/>
                    <a:pt x="10015" y="19783"/>
                  </a:cubicBezTo>
                  <a:cubicBezTo>
                    <a:pt x="8399" y="19287"/>
                    <a:pt x="7101" y="17718"/>
                    <a:pt x="5758" y="16314"/>
                  </a:cubicBezTo>
                  <a:cubicBezTo>
                    <a:pt x="5440" y="15983"/>
                    <a:pt x="5212" y="15446"/>
                    <a:pt x="4962" y="14992"/>
                  </a:cubicBezTo>
                  <a:cubicBezTo>
                    <a:pt x="5076" y="14744"/>
                    <a:pt x="5167" y="14455"/>
                    <a:pt x="5281" y="14166"/>
                  </a:cubicBezTo>
                  <a:cubicBezTo>
                    <a:pt x="5531" y="14538"/>
                    <a:pt x="5713" y="14827"/>
                    <a:pt x="5941" y="15157"/>
                  </a:cubicBezTo>
                  <a:cubicBezTo>
                    <a:pt x="6077" y="14868"/>
                    <a:pt x="6191" y="14579"/>
                    <a:pt x="6191" y="14579"/>
                  </a:cubicBezTo>
                  <a:cubicBezTo>
                    <a:pt x="5576" y="13216"/>
                    <a:pt x="5030" y="12018"/>
                    <a:pt x="4484" y="10821"/>
                  </a:cubicBezTo>
                  <a:cubicBezTo>
                    <a:pt x="4393" y="10655"/>
                    <a:pt x="4188" y="10573"/>
                    <a:pt x="4051" y="10573"/>
                  </a:cubicBezTo>
                  <a:cubicBezTo>
                    <a:pt x="3824" y="10573"/>
                    <a:pt x="3596" y="10738"/>
                    <a:pt x="3187" y="10862"/>
                  </a:cubicBezTo>
                  <a:cubicBezTo>
                    <a:pt x="3528" y="11812"/>
                    <a:pt x="3847" y="12638"/>
                    <a:pt x="4120" y="13340"/>
                  </a:cubicBezTo>
                  <a:cubicBezTo>
                    <a:pt x="4051" y="13670"/>
                    <a:pt x="3983" y="13918"/>
                    <a:pt x="3938" y="14207"/>
                  </a:cubicBezTo>
                  <a:cubicBezTo>
                    <a:pt x="3664" y="13959"/>
                    <a:pt x="3323" y="13794"/>
                    <a:pt x="3118" y="13464"/>
                  </a:cubicBezTo>
                  <a:cubicBezTo>
                    <a:pt x="2549" y="12473"/>
                    <a:pt x="2003" y="11399"/>
                    <a:pt x="1479" y="10366"/>
                  </a:cubicBezTo>
                  <a:cubicBezTo>
                    <a:pt x="1366" y="10119"/>
                    <a:pt x="1320" y="9788"/>
                    <a:pt x="1229" y="9499"/>
                  </a:cubicBezTo>
                  <a:cubicBezTo>
                    <a:pt x="1070" y="8756"/>
                    <a:pt x="910" y="7971"/>
                    <a:pt x="797" y="7228"/>
                  </a:cubicBezTo>
                  <a:cubicBezTo>
                    <a:pt x="501" y="5369"/>
                    <a:pt x="228" y="3511"/>
                    <a:pt x="0" y="2024"/>
                  </a:cubicBezTo>
                  <a:cubicBezTo>
                    <a:pt x="205" y="1156"/>
                    <a:pt x="341" y="578"/>
                    <a:pt x="501" y="0"/>
                  </a:cubicBezTo>
                  <a:cubicBezTo>
                    <a:pt x="797" y="991"/>
                    <a:pt x="1093" y="1982"/>
                    <a:pt x="1457" y="3221"/>
                  </a:cubicBezTo>
                  <a:cubicBezTo>
                    <a:pt x="1548" y="2643"/>
                    <a:pt x="1593" y="2313"/>
                    <a:pt x="1639" y="1982"/>
                  </a:cubicBezTo>
                  <a:cubicBezTo>
                    <a:pt x="1684" y="1982"/>
                    <a:pt x="1730" y="1982"/>
                    <a:pt x="1775" y="1941"/>
                  </a:cubicBezTo>
                  <a:cubicBezTo>
                    <a:pt x="1912" y="2643"/>
                    <a:pt x="2003" y="3387"/>
                    <a:pt x="2162" y="4047"/>
                  </a:cubicBezTo>
                  <a:cubicBezTo>
                    <a:pt x="2322" y="4750"/>
                    <a:pt x="2458" y="5576"/>
                    <a:pt x="3050" y="5534"/>
                  </a:cubicBezTo>
                  <a:cubicBezTo>
                    <a:pt x="3050" y="5534"/>
                    <a:pt x="3050" y="5534"/>
                    <a:pt x="3050" y="5534"/>
                  </a:cubicBezTo>
                  <a:cubicBezTo>
                    <a:pt x="3209" y="5906"/>
                    <a:pt x="3346" y="6236"/>
                    <a:pt x="3505" y="6608"/>
                  </a:cubicBezTo>
                  <a:cubicBezTo>
                    <a:pt x="3482" y="7145"/>
                    <a:pt x="3733" y="7847"/>
                    <a:pt x="3187" y="8054"/>
                  </a:cubicBezTo>
                  <a:cubicBezTo>
                    <a:pt x="3118" y="8095"/>
                    <a:pt x="3095" y="8508"/>
                    <a:pt x="3073" y="8756"/>
                  </a:cubicBezTo>
                  <a:cubicBezTo>
                    <a:pt x="2913" y="8384"/>
                    <a:pt x="2731" y="7971"/>
                    <a:pt x="2572" y="7599"/>
                  </a:cubicBezTo>
                  <a:cubicBezTo>
                    <a:pt x="1980" y="8880"/>
                    <a:pt x="1980" y="9375"/>
                    <a:pt x="2640" y="10366"/>
                  </a:cubicBezTo>
                  <a:cubicBezTo>
                    <a:pt x="2663" y="10366"/>
                    <a:pt x="2686" y="10408"/>
                    <a:pt x="2709" y="10408"/>
                  </a:cubicBezTo>
                  <a:cubicBezTo>
                    <a:pt x="2686" y="10408"/>
                    <a:pt x="2663" y="10366"/>
                    <a:pt x="2640" y="10366"/>
                  </a:cubicBezTo>
                  <a:cubicBezTo>
                    <a:pt x="2686" y="10119"/>
                    <a:pt x="2731" y="9912"/>
                    <a:pt x="2754" y="9664"/>
                  </a:cubicBezTo>
                  <a:cubicBezTo>
                    <a:pt x="2913" y="9829"/>
                    <a:pt x="3073" y="9953"/>
                    <a:pt x="3232" y="10119"/>
                  </a:cubicBezTo>
                  <a:cubicBezTo>
                    <a:pt x="3255" y="10119"/>
                    <a:pt x="3278" y="10160"/>
                    <a:pt x="3300" y="10160"/>
                  </a:cubicBezTo>
                  <a:cubicBezTo>
                    <a:pt x="3278" y="10119"/>
                    <a:pt x="3255" y="10119"/>
                    <a:pt x="3232" y="10077"/>
                  </a:cubicBezTo>
                  <a:cubicBezTo>
                    <a:pt x="3232" y="9829"/>
                    <a:pt x="3232" y="9540"/>
                    <a:pt x="3232" y="9293"/>
                  </a:cubicBezTo>
                  <a:cubicBezTo>
                    <a:pt x="3323" y="9375"/>
                    <a:pt x="3437" y="9458"/>
                    <a:pt x="3528" y="9540"/>
                  </a:cubicBezTo>
                  <a:cubicBezTo>
                    <a:pt x="3619" y="9540"/>
                    <a:pt x="3733" y="9540"/>
                    <a:pt x="3824" y="9540"/>
                  </a:cubicBezTo>
                  <a:cubicBezTo>
                    <a:pt x="3960" y="9251"/>
                    <a:pt x="4097" y="8921"/>
                    <a:pt x="4165" y="8756"/>
                  </a:cubicBezTo>
                  <a:cubicBezTo>
                    <a:pt x="4666" y="9788"/>
                    <a:pt x="5167" y="10738"/>
                    <a:pt x="5599" y="11771"/>
                  </a:cubicBezTo>
                  <a:cubicBezTo>
                    <a:pt x="6009" y="12803"/>
                    <a:pt x="6578" y="13381"/>
                    <a:pt x="7374" y="13092"/>
                  </a:cubicBezTo>
                  <a:close/>
                  <a:moveTo>
                    <a:pt x="16433" y="17718"/>
                  </a:moveTo>
                  <a:cubicBezTo>
                    <a:pt x="17458" y="18172"/>
                    <a:pt x="17458" y="18172"/>
                    <a:pt x="17435" y="17140"/>
                  </a:cubicBezTo>
                  <a:cubicBezTo>
                    <a:pt x="17139" y="17263"/>
                    <a:pt x="16866" y="17429"/>
                    <a:pt x="16433" y="17718"/>
                  </a:cubicBezTo>
                  <a:close/>
                </a:path>
              </a:pathLst>
            </a:custGeom>
            <a:solidFill>
              <a:srgbClr val="F161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7" name="Google Shape;2507;p22"/>
            <p:cNvSpPr/>
            <p:nvPr/>
          </p:nvSpPr>
          <p:spPr>
            <a:xfrm>
              <a:off x="403971" y="460231"/>
              <a:ext cx="85702" cy="233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17914"/>
                  </a:moveTo>
                  <a:cubicBezTo>
                    <a:pt x="5027" y="15350"/>
                    <a:pt x="7462" y="12499"/>
                    <a:pt x="8561" y="9504"/>
                  </a:cubicBezTo>
                  <a:cubicBezTo>
                    <a:pt x="8640" y="9706"/>
                    <a:pt x="8718" y="9936"/>
                    <a:pt x="8797" y="10138"/>
                  </a:cubicBezTo>
                  <a:cubicBezTo>
                    <a:pt x="9347" y="10022"/>
                    <a:pt x="9897" y="9936"/>
                    <a:pt x="10604" y="9792"/>
                  </a:cubicBezTo>
                  <a:cubicBezTo>
                    <a:pt x="10682" y="10714"/>
                    <a:pt x="11311" y="11520"/>
                    <a:pt x="9190" y="12182"/>
                  </a:cubicBezTo>
                  <a:cubicBezTo>
                    <a:pt x="8797" y="12326"/>
                    <a:pt x="8797" y="12701"/>
                    <a:pt x="8876" y="12931"/>
                  </a:cubicBezTo>
                  <a:cubicBezTo>
                    <a:pt x="8876" y="13018"/>
                    <a:pt x="9975" y="13162"/>
                    <a:pt x="10132" y="13133"/>
                  </a:cubicBezTo>
                  <a:cubicBezTo>
                    <a:pt x="10604" y="12960"/>
                    <a:pt x="11075" y="12730"/>
                    <a:pt x="11311" y="12499"/>
                  </a:cubicBezTo>
                  <a:cubicBezTo>
                    <a:pt x="12096" y="11808"/>
                    <a:pt x="12803" y="11117"/>
                    <a:pt x="13745" y="10195"/>
                  </a:cubicBezTo>
                  <a:cubicBezTo>
                    <a:pt x="12803" y="10454"/>
                    <a:pt x="12332" y="10570"/>
                    <a:pt x="11782" y="10742"/>
                  </a:cubicBezTo>
                  <a:cubicBezTo>
                    <a:pt x="11782" y="10368"/>
                    <a:pt x="11468" y="10022"/>
                    <a:pt x="11860" y="9763"/>
                  </a:cubicBezTo>
                  <a:cubicBezTo>
                    <a:pt x="13510" y="8467"/>
                    <a:pt x="13196" y="7171"/>
                    <a:pt x="12253" y="5875"/>
                  </a:cubicBezTo>
                  <a:cubicBezTo>
                    <a:pt x="11860" y="5299"/>
                    <a:pt x="10525" y="4810"/>
                    <a:pt x="10368" y="4234"/>
                  </a:cubicBezTo>
                  <a:cubicBezTo>
                    <a:pt x="9897" y="2880"/>
                    <a:pt x="9897" y="1526"/>
                    <a:pt x="9661" y="0"/>
                  </a:cubicBezTo>
                  <a:cubicBezTo>
                    <a:pt x="11075" y="1670"/>
                    <a:pt x="12332" y="3197"/>
                    <a:pt x="13588" y="4694"/>
                  </a:cubicBezTo>
                  <a:cubicBezTo>
                    <a:pt x="13745" y="4666"/>
                    <a:pt x="13902" y="4666"/>
                    <a:pt x="14060" y="4637"/>
                  </a:cubicBezTo>
                  <a:cubicBezTo>
                    <a:pt x="14060" y="4032"/>
                    <a:pt x="14060" y="3398"/>
                    <a:pt x="14060" y="2794"/>
                  </a:cubicBezTo>
                  <a:cubicBezTo>
                    <a:pt x="14138" y="2794"/>
                    <a:pt x="14217" y="2794"/>
                    <a:pt x="14374" y="2794"/>
                  </a:cubicBezTo>
                  <a:cubicBezTo>
                    <a:pt x="14374" y="3082"/>
                    <a:pt x="14452" y="3370"/>
                    <a:pt x="14452" y="3715"/>
                  </a:cubicBezTo>
                  <a:cubicBezTo>
                    <a:pt x="14845" y="3571"/>
                    <a:pt x="15159" y="3485"/>
                    <a:pt x="15866" y="3254"/>
                  </a:cubicBezTo>
                  <a:cubicBezTo>
                    <a:pt x="15866" y="4781"/>
                    <a:pt x="15866" y="6163"/>
                    <a:pt x="15866" y="7546"/>
                  </a:cubicBezTo>
                  <a:cubicBezTo>
                    <a:pt x="15709" y="7546"/>
                    <a:pt x="15473" y="7574"/>
                    <a:pt x="15316" y="7574"/>
                  </a:cubicBezTo>
                  <a:cubicBezTo>
                    <a:pt x="15081" y="6998"/>
                    <a:pt x="14845" y="6394"/>
                    <a:pt x="14688" y="5818"/>
                  </a:cubicBezTo>
                  <a:cubicBezTo>
                    <a:pt x="14609" y="5818"/>
                    <a:pt x="14531" y="5846"/>
                    <a:pt x="14374" y="5846"/>
                  </a:cubicBezTo>
                  <a:cubicBezTo>
                    <a:pt x="14374" y="8150"/>
                    <a:pt x="14374" y="10426"/>
                    <a:pt x="14374" y="12730"/>
                  </a:cubicBezTo>
                  <a:cubicBezTo>
                    <a:pt x="14060" y="13162"/>
                    <a:pt x="13667" y="13594"/>
                    <a:pt x="13353" y="14026"/>
                  </a:cubicBezTo>
                  <a:cubicBezTo>
                    <a:pt x="13196" y="14083"/>
                    <a:pt x="13117" y="14170"/>
                    <a:pt x="12960" y="14227"/>
                  </a:cubicBezTo>
                  <a:cubicBezTo>
                    <a:pt x="13039" y="14256"/>
                    <a:pt x="13117" y="14256"/>
                    <a:pt x="13117" y="14285"/>
                  </a:cubicBezTo>
                  <a:cubicBezTo>
                    <a:pt x="13196" y="14198"/>
                    <a:pt x="13274" y="14141"/>
                    <a:pt x="13353" y="14054"/>
                  </a:cubicBezTo>
                  <a:cubicBezTo>
                    <a:pt x="13667" y="13738"/>
                    <a:pt x="14060" y="13450"/>
                    <a:pt x="14374" y="13133"/>
                  </a:cubicBezTo>
                  <a:cubicBezTo>
                    <a:pt x="15709" y="11952"/>
                    <a:pt x="16966" y="10771"/>
                    <a:pt x="18223" y="9590"/>
                  </a:cubicBezTo>
                  <a:cubicBezTo>
                    <a:pt x="18301" y="9533"/>
                    <a:pt x="18144" y="9418"/>
                    <a:pt x="18144" y="9274"/>
                  </a:cubicBezTo>
                  <a:cubicBezTo>
                    <a:pt x="17594" y="9446"/>
                    <a:pt x="17201" y="9590"/>
                    <a:pt x="16652" y="9763"/>
                  </a:cubicBezTo>
                  <a:cubicBezTo>
                    <a:pt x="16259" y="8928"/>
                    <a:pt x="15238" y="8179"/>
                    <a:pt x="17201" y="7517"/>
                  </a:cubicBezTo>
                  <a:cubicBezTo>
                    <a:pt x="17594" y="7402"/>
                    <a:pt x="17358" y="7056"/>
                    <a:pt x="17358" y="6797"/>
                  </a:cubicBezTo>
                  <a:cubicBezTo>
                    <a:pt x="17437" y="5472"/>
                    <a:pt x="17280" y="4118"/>
                    <a:pt x="17516" y="2794"/>
                  </a:cubicBezTo>
                  <a:cubicBezTo>
                    <a:pt x="17673" y="2074"/>
                    <a:pt x="18772" y="1987"/>
                    <a:pt x="20579" y="2419"/>
                  </a:cubicBezTo>
                  <a:cubicBezTo>
                    <a:pt x="20893" y="3024"/>
                    <a:pt x="21286" y="3658"/>
                    <a:pt x="21600" y="4262"/>
                  </a:cubicBezTo>
                  <a:cubicBezTo>
                    <a:pt x="21129" y="7603"/>
                    <a:pt x="19322" y="10829"/>
                    <a:pt x="16416" y="13997"/>
                  </a:cubicBezTo>
                  <a:cubicBezTo>
                    <a:pt x="14767" y="15754"/>
                    <a:pt x="12175" y="17424"/>
                    <a:pt x="9818" y="19094"/>
                  </a:cubicBezTo>
                  <a:cubicBezTo>
                    <a:pt x="8954" y="19699"/>
                    <a:pt x="7383" y="20160"/>
                    <a:pt x="6127" y="20678"/>
                  </a:cubicBezTo>
                  <a:cubicBezTo>
                    <a:pt x="5812" y="20851"/>
                    <a:pt x="5420" y="21053"/>
                    <a:pt x="5105" y="21226"/>
                  </a:cubicBezTo>
                  <a:cubicBezTo>
                    <a:pt x="4399" y="21341"/>
                    <a:pt x="3692" y="21485"/>
                    <a:pt x="2985" y="21600"/>
                  </a:cubicBezTo>
                  <a:cubicBezTo>
                    <a:pt x="3142" y="21341"/>
                    <a:pt x="3377" y="21110"/>
                    <a:pt x="3535" y="20851"/>
                  </a:cubicBezTo>
                  <a:cubicBezTo>
                    <a:pt x="4948" y="20160"/>
                    <a:pt x="6441" y="19498"/>
                    <a:pt x="7855" y="18806"/>
                  </a:cubicBezTo>
                  <a:cubicBezTo>
                    <a:pt x="8012" y="18720"/>
                    <a:pt x="7776" y="18518"/>
                    <a:pt x="7855" y="18374"/>
                  </a:cubicBezTo>
                  <a:cubicBezTo>
                    <a:pt x="8326" y="17654"/>
                    <a:pt x="8718" y="16906"/>
                    <a:pt x="11075" y="16589"/>
                  </a:cubicBezTo>
                  <a:cubicBezTo>
                    <a:pt x="13196" y="16301"/>
                    <a:pt x="13824" y="15466"/>
                    <a:pt x="12567" y="14659"/>
                  </a:cubicBezTo>
                  <a:cubicBezTo>
                    <a:pt x="12175" y="14947"/>
                    <a:pt x="11782" y="15178"/>
                    <a:pt x="11389" y="15437"/>
                  </a:cubicBezTo>
                  <a:cubicBezTo>
                    <a:pt x="11232" y="15408"/>
                    <a:pt x="10996" y="15408"/>
                    <a:pt x="10839" y="15379"/>
                  </a:cubicBezTo>
                  <a:cubicBezTo>
                    <a:pt x="11153" y="14746"/>
                    <a:pt x="11468" y="14112"/>
                    <a:pt x="11782" y="13478"/>
                  </a:cubicBezTo>
                  <a:cubicBezTo>
                    <a:pt x="10211" y="14400"/>
                    <a:pt x="8954" y="15322"/>
                    <a:pt x="8169" y="16301"/>
                  </a:cubicBezTo>
                  <a:cubicBezTo>
                    <a:pt x="6912" y="17885"/>
                    <a:pt x="4399" y="19066"/>
                    <a:pt x="314" y="19958"/>
                  </a:cubicBezTo>
                  <a:cubicBezTo>
                    <a:pt x="157" y="19699"/>
                    <a:pt x="79" y="19526"/>
                    <a:pt x="0" y="19382"/>
                  </a:cubicBezTo>
                  <a:cubicBezTo>
                    <a:pt x="550" y="19181"/>
                    <a:pt x="1571" y="18979"/>
                    <a:pt x="1649" y="18749"/>
                  </a:cubicBezTo>
                  <a:cubicBezTo>
                    <a:pt x="1649" y="18461"/>
                    <a:pt x="785" y="18173"/>
                    <a:pt x="314" y="17914"/>
                  </a:cubicBezTo>
                  <a:close/>
                  <a:moveTo>
                    <a:pt x="13745" y="5155"/>
                  </a:moveTo>
                  <a:cubicBezTo>
                    <a:pt x="13745" y="5126"/>
                    <a:pt x="13667" y="5098"/>
                    <a:pt x="13667" y="5069"/>
                  </a:cubicBezTo>
                  <a:cubicBezTo>
                    <a:pt x="13588" y="5098"/>
                    <a:pt x="13510" y="5098"/>
                    <a:pt x="13510" y="5126"/>
                  </a:cubicBezTo>
                  <a:cubicBezTo>
                    <a:pt x="13510" y="5155"/>
                    <a:pt x="13588" y="5184"/>
                    <a:pt x="13588" y="5213"/>
                  </a:cubicBezTo>
                  <a:cubicBezTo>
                    <a:pt x="13667" y="5184"/>
                    <a:pt x="13745" y="5155"/>
                    <a:pt x="13745" y="5155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8" name="Google Shape;2508;p22"/>
            <p:cNvSpPr/>
            <p:nvPr/>
          </p:nvSpPr>
          <p:spPr>
            <a:xfrm>
              <a:off x="284924" y="685075"/>
              <a:ext cx="133383" cy="60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6" fill="norm" stroke="1" extrusionOk="0">
                  <a:moveTo>
                    <a:pt x="21600" y="167"/>
                  </a:moveTo>
                  <a:cubicBezTo>
                    <a:pt x="21499" y="1159"/>
                    <a:pt x="21348" y="2040"/>
                    <a:pt x="21247" y="3032"/>
                  </a:cubicBezTo>
                  <a:cubicBezTo>
                    <a:pt x="21146" y="3473"/>
                    <a:pt x="21045" y="4024"/>
                    <a:pt x="20944" y="4465"/>
                  </a:cubicBezTo>
                  <a:cubicBezTo>
                    <a:pt x="17664" y="10306"/>
                    <a:pt x="14585" y="16697"/>
                    <a:pt x="10295" y="19122"/>
                  </a:cubicBezTo>
                  <a:cubicBezTo>
                    <a:pt x="9589" y="19563"/>
                    <a:pt x="8983" y="20555"/>
                    <a:pt x="8327" y="21326"/>
                  </a:cubicBezTo>
                  <a:cubicBezTo>
                    <a:pt x="5753" y="21326"/>
                    <a:pt x="3129" y="21326"/>
                    <a:pt x="555" y="21326"/>
                  </a:cubicBezTo>
                  <a:cubicBezTo>
                    <a:pt x="505" y="20995"/>
                    <a:pt x="454" y="20665"/>
                    <a:pt x="404" y="20444"/>
                  </a:cubicBezTo>
                  <a:cubicBezTo>
                    <a:pt x="1211" y="19342"/>
                    <a:pt x="2069" y="18351"/>
                    <a:pt x="3280" y="16697"/>
                  </a:cubicBezTo>
                  <a:cubicBezTo>
                    <a:pt x="1918" y="16257"/>
                    <a:pt x="1009" y="15926"/>
                    <a:pt x="50" y="15595"/>
                  </a:cubicBezTo>
                  <a:cubicBezTo>
                    <a:pt x="50" y="15375"/>
                    <a:pt x="50" y="15044"/>
                    <a:pt x="0" y="14824"/>
                  </a:cubicBezTo>
                  <a:cubicBezTo>
                    <a:pt x="1060" y="14053"/>
                    <a:pt x="2069" y="12840"/>
                    <a:pt x="3129" y="12510"/>
                  </a:cubicBezTo>
                  <a:cubicBezTo>
                    <a:pt x="4290" y="12069"/>
                    <a:pt x="4340" y="10636"/>
                    <a:pt x="4239" y="8763"/>
                  </a:cubicBezTo>
                  <a:cubicBezTo>
                    <a:pt x="5198" y="8212"/>
                    <a:pt x="6207" y="7661"/>
                    <a:pt x="7166" y="7110"/>
                  </a:cubicBezTo>
                  <a:cubicBezTo>
                    <a:pt x="6914" y="8212"/>
                    <a:pt x="6662" y="9314"/>
                    <a:pt x="6308" y="10967"/>
                  </a:cubicBezTo>
                  <a:cubicBezTo>
                    <a:pt x="7621" y="10636"/>
                    <a:pt x="8933" y="10306"/>
                    <a:pt x="10194" y="9865"/>
                  </a:cubicBezTo>
                  <a:cubicBezTo>
                    <a:pt x="10295" y="9865"/>
                    <a:pt x="10346" y="9314"/>
                    <a:pt x="10447" y="9093"/>
                  </a:cubicBezTo>
                  <a:cubicBezTo>
                    <a:pt x="11153" y="5677"/>
                    <a:pt x="12617" y="5016"/>
                    <a:pt x="14181" y="4024"/>
                  </a:cubicBezTo>
                  <a:cubicBezTo>
                    <a:pt x="14131" y="5567"/>
                    <a:pt x="14131" y="6669"/>
                    <a:pt x="14080" y="7661"/>
                  </a:cubicBezTo>
                  <a:cubicBezTo>
                    <a:pt x="14636" y="6448"/>
                    <a:pt x="14736" y="5016"/>
                    <a:pt x="15090" y="3803"/>
                  </a:cubicBezTo>
                  <a:cubicBezTo>
                    <a:pt x="15493" y="2481"/>
                    <a:pt x="16099" y="1489"/>
                    <a:pt x="16654" y="167"/>
                  </a:cubicBezTo>
                  <a:cubicBezTo>
                    <a:pt x="17764" y="1820"/>
                    <a:pt x="18875" y="2150"/>
                    <a:pt x="20036" y="277"/>
                  </a:cubicBezTo>
                  <a:cubicBezTo>
                    <a:pt x="20490" y="-274"/>
                    <a:pt x="21095" y="167"/>
                    <a:pt x="21600" y="167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9" name="Google Shape;2509;p22"/>
            <p:cNvSpPr/>
            <p:nvPr/>
          </p:nvSpPr>
          <p:spPr>
            <a:xfrm>
              <a:off x="265602" y="637243"/>
              <a:ext cx="207307" cy="13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345" fill="norm" stroke="1" extrusionOk="0">
                  <a:moveTo>
                    <a:pt x="7286" y="16919"/>
                  </a:moveTo>
                  <a:cubicBezTo>
                    <a:pt x="7703" y="16578"/>
                    <a:pt x="8088" y="16090"/>
                    <a:pt x="8537" y="15944"/>
                  </a:cubicBezTo>
                  <a:cubicBezTo>
                    <a:pt x="11297" y="14871"/>
                    <a:pt x="13223" y="11995"/>
                    <a:pt x="15309" y="9459"/>
                  </a:cubicBezTo>
                  <a:cubicBezTo>
                    <a:pt x="15983" y="10532"/>
                    <a:pt x="14892" y="10873"/>
                    <a:pt x="14860" y="11653"/>
                  </a:cubicBezTo>
                  <a:cubicBezTo>
                    <a:pt x="14860" y="11702"/>
                    <a:pt x="14828" y="11751"/>
                    <a:pt x="14828" y="11800"/>
                  </a:cubicBezTo>
                  <a:cubicBezTo>
                    <a:pt x="14860" y="11751"/>
                    <a:pt x="14860" y="11702"/>
                    <a:pt x="14892" y="11653"/>
                  </a:cubicBezTo>
                  <a:cubicBezTo>
                    <a:pt x="15662" y="10727"/>
                    <a:pt x="16529" y="9947"/>
                    <a:pt x="17171" y="8825"/>
                  </a:cubicBezTo>
                  <a:cubicBezTo>
                    <a:pt x="18262" y="6875"/>
                    <a:pt x="19225" y="4730"/>
                    <a:pt x="20220" y="2682"/>
                  </a:cubicBezTo>
                  <a:cubicBezTo>
                    <a:pt x="20605" y="1853"/>
                    <a:pt x="20958" y="926"/>
                    <a:pt x="21343" y="0"/>
                  </a:cubicBezTo>
                  <a:cubicBezTo>
                    <a:pt x="21600" y="5217"/>
                    <a:pt x="14411" y="16188"/>
                    <a:pt x="11458" y="16578"/>
                  </a:cubicBezTo>
                  <a:cubicBezTo>
                    <a:pt x="11618" y="16188"/>
                    <a:pt x="11747" y="15944"/>
                    <a:pt x="11907" y="15651"/>
                  </a:cubicBezTo>
                  <a:cubicBezTo>
                    <a:pt x="11875" y="15554"/>
                    <a:pt x="11843" y="15456"/>
                    <a:pt x="11811" y="15408"/>
                  </a:cubicBezTo>
                  <a:cubicBezTo>
                    <a:pt x="10688" y="16285"/>
                    <a:pt x="9564" y="17163"/>
                    <a:pt x="8826" y="17748"/>
                  </a:cubicBezTo>
                  <a:cubicBezTo>
                    <a:pt x="8601" y="18626"/>
                    <a:pt x="8569" y="19308"/>
                    <a:pt x="8345" y="19503"/>
                  </a:cubicBezTo>
                  <a:cubicBezTo>
                    <a:pt x="6547" y="20917"/>
                    <a:pt x="4590" y="21600"/>
                    <a:pt x="2375" y="21259"/>
                  </a:cubicBezTo>
                  <a:cubicBezTo>
                    <a:pt x="3049" y="20966"/>
                    <a:pt x="3595" y="20771"/>
                    <a:pt x="4108" y="20527"/>
                  </a:cubicBezTo>
                  <a:cubicBezTo>
                    <a:pt x="4108" y="20430"/>
                    <a:pt x="4108" y="20284"/>
                    <a:pt x="4108" y="20186"/>
                  </a:cubicBezTo>
                  <a:cubicBezTo>
                    <a:pt x="3145" y="20040"/>
                    <a:pt x="2150" y="19942"/>
                    <a:pt x="1188" y="19698"/>
                  </a:cubicBezTo>
                  <a:cubicBezTo>
                    <a:pt x="770" y="19601"/>
                    <a:pt x="385" y="19162"/>
                    <a:pt x="0" y="18870"/>
                  </a:cubicBezTo>
                  <a:cubicBezTo>
                    <a:pt x="1765" y="18821"/>
                    <a:pt x="3530" y="18772"/>
                    <a:pt x="5328" y="18674"/>
                  </a:cubicBezTo>
                  <a:cubicBezTo>
                    <a:pt x="5456" y="18674"/>
                    <a:pt x="5585" y="18382"/>
                    <a:pt x="5713" y="18187"/>
                  </a:cubicBezTo>
                  <a:cubicBezTo>
                    <a:pt x="6291" y="18187"/>
                    <a:pt x="7061" y="18431"/>
                    <a:pt x="7286" y="16919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0" name="Google Shape;2510;p22"/>
            <p:cNvSpPr/>
            <p:nvPr/>
          </p:nvSpPr>
          <p:spPr>
            <a:xfrm>
              <a:off x="424539" y="683677"/>
              <a:ext cx="5730" cy="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74" h="21600" fill="norm" stroke="1" extrusionOk="0">
                  <a:moveTo>
                    <a:pt x="0" y="21600"/>
                  </a:moveTo>
                  <a:cubicBezTo>
                    <a:pt x="3323" y="14779"/>
                    <a:pt x="7477" y="6821"/>
                    <a:pt x="10800" y="0"/>
                  </a:cubicBezTo>
                  <a:cubicBezTo>
                    <a:pt x="21600" y="19326"/>
                    <a:pt x="10800" y="20464"/>
                    <a:pt x="0" y="21600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1" name="Google Shape;2511;p22"/>
            <p:cNvSpPr/>
            <p:nvPr/>
          </p:nvSpPr>
          <p:spPr>
            <a:xfrm>
              <a:off x="248151" y="756962"/>
              <a:ext cx="6234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559" y="0"/>
                    <a:pt x="14039" y="0"/>
                    <a:pt x="21600" y="0"/>
                  </a:cubicBezTo>
                  <a:cubicBezTo>
                    <a:pt x="17280" y="7854"/>
                    <a:pt x="12960" y="13746"/>
                    <a:pt x="8640" y="21600"/>
                  </a:cubicBezTo>
                  <a:cubicBezTo>
                    <a:pt x="5401" y="13746"/>
                    <a:pt x="2160" y="5892"/>
                    <a:pt x="0" y="0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2" name="Google Shape;2512;p22"/>
            <p:cNvSpPr/>
            <p:nvPr/>
          </p:nvSpPr>
          <p:spPr>
            <a:xfrm>
              <a:off x="72051" y="599223"/>
              <a:ext cx="10308" cy="24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0726" fill="norm" stroke="1" extrusionOk="0">
                  <a:moveTo>
                    <a:pt x="4494" y="0"/>
                  </a:moveTo>
                  <a:cubicBezTo>
                    <a:pt x="10212" y="6849"/>
                    <a:pt x="15295" y="13698"/>
                    <a:pt x="21012" y="20546"/>
                  </a:cubicBezTo>
                  <a:cubicBezTo>
                    <a:pt x="5130" y="21600"/>
                    <a:pt x="-588" y="17912"/>
                    <a:pt x="48" y="12381"/>
                  </a:cubicBezTo>
                  <a:cubicBezTo>
                    <a:pt x="48" y="8166"/>
                    <a:pt x="2589" y="3951"/>
                    <a:pt x="4494" y="0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3" name="Google Shape;2513;p22"/>
            <p:cNvSpPr/>
            <p:nvPr/>
          </p:nvSpPr>
          <p:spPr>
            <a:xfrm>
              <a:off x="61684" y="539076"/>
              <a:ext cx="4577" cy="2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200"/>
                    <a:pt x="21600" y="14400"/>
                    <a:pt x="21600" y="21600"/>
                  </a:cubicBezTo>
                  <a:cubicBezTo>
                    <a:pt x="14400" y="21600"/>
                    <a:pt x="7200" y="21600"/>
                    <a:pt x="0" y="21600"/>
                  </a:cubicBezTo>
                  <a:cubicBezTo>
                    <a:pt x="0" y="14400"/>
                    <a:pt x="0" y="7200"/>
                    <a:pt x="0" y="0"/>
                  </a:cubicBezTo>
                  <a:cubicBezTo>
                    <a:pt x="7200" y="232"/>
                    <a:pt x="14400" y="232"/>
                    <a:pt x="21600" y="0"/>
                  </a:cubicBezTo>
                  <a:close/>
                </a:path>
              </a:pathLst>
            </a:custGeom>
            <a:solidFill>
              <a:srgbClr val="F161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4" name="Google Shape;2514;p22"/>
            <p:cNvSpPr/>
            <p:nvPr/>
          </p:nvSpPr>
          <p:spPr>
            <a:xfrm>
              <a:off x="57427" y="575538"/>
              <a:ext cx="8135" cy="17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1" h="21600" fill="norm" stroke="1" extrusionOk="0">
                  <a:moveTo>
                    <a:pt x="0" y="0"/>
                  </a:moveTo>
                  <a:cubicBezTo>
                    <a:pt x="20965" y="5014"/>
                    <a:pt x="21600" y="11186"/>
                    <a:pt x="4447" y="21600"/>
                  </a:cubicBezTo>
                  <a:cubicBezTo>
                    <a:pt x="2541" y="13886"/>
                    <a:pt x="1271" y="7714"/>
                    <a:pt x="0" y="0"/>
                  </a:cubicBezTo>
                  <a:close/>
                </a:path>
              </a:pathLst>
            </a:custGeom>
            <a:solidFill>
              <a:srgbClr val="F161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5" name="Google Shape;2515;p22"/>
            <p:cNvSpPr/>
            <p:nvPr/>
          </p:nvSpPr>
          <p:spPr>
            <a:xfrm>
              <a:off x="66670" y="557151"/>
              <a:ext cx="4577" cy="20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  <a:cubicBezTo>
                    <a:pt x="10802" y="14400"/>
                    <a:pt x="7200" y="7200"/>
                    <a:pt x="0" y="0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6" name="Google Shape;2516;p22"/>
            <p:cNvSpPr/>
            <p:nvPr/>
          </p:nvSpPr>
          <p:spPr>
            <a:xfrm>
              <a:off x="81473" y="623531"/>
              <a:ext cx="4577" cy="1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1" y="0"/>
                  </a:moveTo>
                  <a:cubicBezTo>
                    <a:pt x="8308" y="6253"/>
                    <a:pt x="14952" y="11937"/>
                    <a:pt x="21600" y="18189"/>
                  </a:cubicBezTo>
                  <a:cubicBezTo>
                    <a:pt x="14952" y="19326"/>
                    <a:pt x="6646" y="2046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661" y="14779"/>
                    <a:pt x="1661" y="7390"/>
                    <a:pt x="1661" y="0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7" name="Google Shape;2517;p22"/>
            <p:cNvSpPr/>
            <p:nvPr/>
          </p:nvSpPr>
          <p:spPr>
            <a:xfrm>
              <a:off x="59346" y="527595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107" fill="norm" stroke="1" extrusionOk="0">
                  <a:moveTo>
                    <a:pt x="21600" y="5455"/>
                  </a:moveTo>
                  <a:cubicBezTo>
                    <a:pt x="18516" y="10255"/>
                    <a:pt x="18516" y="17453"/>
                    <a:pt x="15431" y="17453"/>
                  </a:cubicBezTo>
                  <a:cubicBezTo>
                    <a:pt x="12344" y="19854"/>
                    <a:pt x="3088" y="15054"/>
                    <a:pt x="0" y="12653"/>
                  </a:cubicBezTo>
                  <a:cubicBezTo>
                    <a:pt x="3088" y="7853"/>
                    <a:pt x="3088" y="655"/>
                    <a:pt x="6172" y="655"/>
                  </a:cubicBezTo>
                  <a:cubicBezTo>
                    <a:pt x="9259" y="-1746"/>
                    <a:pt x="15431" y="3054"/>
                    <a:pt x="21600" y="5455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8" name="Google Shape;2518;p22"/>
            <p:cNvSpPr/>
            <p:nvPr/>
          </p:nvSpPr>
          <p:spPr>
            <a:xfrm>
              <a:off x="65111" y="466513"/>
              <a:ext cx="4578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0794" y="15429"/>
                    <a:pt x="0" y="12342"/>
                    <a:pt x="0" y="6171"/>
                  </a:cubicBezTo>
                  <a:cubicBezTo>
                    <a:pt x="0" y="6171"/>
                    <a:pt x="21600" y="3087"/>
                    <a:pt x="21600" y="0"/>
                  </a:cubicBezTo>
                  <a:cubicBezTo>
                    <a:pt x="21600" y="9258"/>
                    <a:pt x="21600" y="15429"/>
                    <a:pt x="21600" y="21600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9" name="Google Shape;2519;p22"/>
            <p:cNvSpPr/>
            <p:nvPr/>
          </p:nvSpPr>
          <p:spPr>
            <a:xfrm>
              <a:off x="428452" y="426263"/>
              <a:ext cx="57481" cy="175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539" fill="norm" stroke="1" extrusionOk="0">
                  <a:moveTo>
                    <a:pt x="12194" y="20989"/>
                  </a:moveTo>
                  <a:cubicBezTo>
                    <a:pt x="12194" y="17936"/>
                    <a:pt x="12194" y="14922"/>
                    <a:pt x="12194" y="11869"/>
                  </a:cubicBezTo>
                  <a:cubicBezTo>
                    <a:pt x="12311" y="11869"/>
                    <a:pt x="12428" y="11830"/>
                    <a:pt x="12661" y="11830"/>
                  </a:cubicBezTo>
                  <a:cubicBezTo>
                    <a:pt x="13012" y="12594"/>
                    <a:pt x="13362" y="13395"/>
                    <a:pt x="13596" y="14158"/>
                  </a:cubicBezTo>
                  <a:cubicBezTo>
                    <a:pt x="13829" y="14158"/>
                    <a:pt x="14179" y="14120"/>
                    <a:pt x="14413" y="14120"/>
                  </a:cubicBezTo>
                  <a:cubicBezTo>
                    <a:pt x="14413" y="12288"/>
                    <a:pt x="14413" y="10457"/>
                    <a:pt x="14413" y="8434"/>
                  </a:cubicBezTo>
                  <a:cubicBezTo>
                    <a:pt x="13362" y="8739"/>
                    <a:pt x="13012" y="8854"/>
                    <a:pt x="12311" y="9045"/>
                  </a:cubicBezTo>
                  <a:cubicBezTo>
                    <a:pt x="12194" y="8587"/>
                    <a:pt x="12194" y="8205"/>
                    <a:pt x="12194" y="7823"/>
                  </a:cubicBezTo>
                  <a:cubicBezTo>
                    <a:pt x="12078" y="7823"/>
                    <a:pt x="11961" y="7823"/>
                    <a:pt x="11727" y="7823"/>
                  </a:cubicBezTo>
                  <a:cubicBezTo>
                    <a:pt x="11727" y="8625"/>
                    <a:pt x="11727" y="9464"/>
                    <a:pt x="11727" y="10266"/>
                  </a:cubicBezTo>
                  <a:cubicBezTo>
                    <a:pt x="11494" y="10304"/>
                    <a:pt x="11260" y="10304"/>
                    <a:pt x="11027" y="10342"/>
                  </a:cubicBezTo>
                  <a:cubicBezTo>
                    <a:pt x="9159" y="8358"/>
                    <a:pt x="7291" y="6335"/>
                    <a:pt x="5189" y="4122"/>
                  </a:cubicBezTo>
                  <a:cubicBezTo>
                    <a:pt x="5539" y="6144"/>
                    <a:pt x="5539" y="7938"/>
                    <a:pt x="6240" y="9731"/>
                  </a:cubicBezTo>
                  <a:cubicBezTo>
                    <a:pt x="6473" y="10457"/>
                    <a:pt x="8458" y="11143"/>
                    <a:pt x="9042" y="11907"/>
                  </a:cubicBezTo>
                  <a:cubicBezTo>
                    <a:pt x="10443" y="13624"/>
                    <a:pt x="10910" y="15341"/>
                    <a:pt x="8458" y="17059"/>
                  </a:cubicBezTo>
                  <a:cubicBezTo>
                    <a:pt x="7991" y="17402"/>
                    <a:pt x="8342" y="17860"/>
                    <a:pt x="8342" y="18356"/>
                  </a:cubicBezTo>
                  <a:cubicBezTo>
                    <a:pt x="9159" y="18165"/>
                    <a:pt x="9859" y="17975"/>
                    <a:pt x="11260" y="17631"/>
                  </a:cubicBezTo>
                  <a:cubicBezTo>
                    <a:pt x="9859" y="18852"/>
                    <a:pt x="8809" y="19768"/>
                    <a:pt x="7641" y="20684"/>
                  </a:cubicBezTo>
                  <a:cubicBezTo>
                    <a:pt x="7291" y="20989"/>
                    <a:pt x="6590" y="21295"/>
                    <a:pt x="5890" y="21524"/>
                  </a:cubicBezTo>
                  <a:cubicBezTo>
                    <a:pt x="5656" y="21600"/>
                    <a:pt x="4138" y="21371"/>
                    <a:pt x="4021" y="21257"/>
                  </a:cubicBezTo>
                  <a:cubicBezTo>
                    <a:pt x="3905" y="20913"/>
                    <a:pt x="3905" y="20417"/>
                    <a:pt x="4488" y="20264"/>
                  </a:cubicBezTo>
                  <a:cubicBezTo>
                    <a:pt x="7641" y="19387"/>
                    <a:pt x="6707" y="18318"/>
                    <a:pt x="6590" y="17097"/>
                  </a:cubicBezTo>
                  <a:cubicBezTo>
                    <a:pt x="5539" y="17288"/>
                    <a:pt x="4722" y="17440"/>
                    <a:pt x="3905" y="17555"/>
                  </a:cubicBezTo>
                  <a:cubicBezTo>
                    <a:pt x="3788" y="17288"/>
                    <a:pt x="3671" y="16982"/>
                    <a:pt x="3554" y="16715"/>
                  </a:cubicBezTo>
                  <a:cubicBezTo>
                    <a:pt x="3671" y="14998"/>
                    <a:pt x="4255" y="13281"/>
                    <a:pt x="3671" y="11601"/>
                  </a:cubicBezTo>
                  <a:cubicBezTo>
                    <a:pt x="2971" y="9617"/>
                    <a:pt x="1219" y="7633"/>
                    <a:pt x="52" y="5686"/>
                  </a:cubicBezTo>
                  <a:cubicBezTo>
                    <a:pt x="-65" y="5495"/>
                    <a:pt x="52" y="5266"/>
                    <a:pt x="52" y="5076"/>
                  </a:cubicBezTo>
                  <a:cubicBezTo>
                    <a:pt x="402" y="2481"/>
                    <a:pt x="8458" y="2328"/>
                    <a:pt x="12778" y="954"/>
                  </a:cubicBezTo>
                  <a:cubicBezTo>
                    <a:pt x="13362" y="763"/>
                    <a:pt x="14179" y="611"/>
                    <a:pt x="14997" y="496"/>
                  </a:cubicBezTo>
                  <a:cubicBezTo>
                    <a:pt x="16164" y="305"/>
                    <a:pt x="17332" y="191"/>
                    <a:pt x="18499" y="0"/>
                  </a:cubicBezTo>
                  <a:cubicBezTo>
                    <a:pt x="18733" y="382"/>
                    <a:pt x="18850" y="763"/>
                    <a:pt x="19083" y="1145"/>
                  </a:cubicBezTo>
                  <a:cubicBezTo>
                    <a:pt x="19550" y="2099"/>
                    <a:pt x="20134" y="3053"/>
                    <a:pt x="20484" y="3969"/>
                  </a:cubicBezTo>
                  <a:cubicBezTo>
                    <a:pt x="20951" y="5037"/>
                    <a:pt x="21185" y="6144"/>
                    <a:pt x="21535" y="7213"/>
                  </a:cubicBezTo>
                  <a:cubicBezTo>
                    <a:pt x="18850" y="6640"/>
                    <a:pt x="17098" y="6793"/>
                    <a:pt x="16982" y="7709"/>
                  </a:cubicBezTo>
                  <a:cubicBezTo>
                    <a:pt x="16631" y="9464"/>
                    <a:pt x="16865" y="11258"/>
                    <a:pt x="16748" y="13013"/>
                  </a:cubicBezTo>
                  <a:cubicBezTo>
                    <a:pt x="16748" y="13319"/>
                    <a:pt x="17098" y="13777"/>
                    <a:pt x="16515" y="13967"/>
                  </a:cubicBezTo>
                  <a:cubicBezTo>
                    <a:pt x="13596" y="14845"/>
                    <a:pt x="15113" y="15837"/>
                    <a:pt x="15697" y="16944"/>
                  </a:cubicBezTo>
                  <a:cubicBezTo>
                    <a:pt x="16515" y="16677"/>
                    <a:pt x="17215" y="16524"/>
                    <a:pt x="17916" y="16295"/>
                  </a:cubicBezTo>
                  <a:cubicBezTo>
                    <a:pt x="18032" y="16486"/>
                    <a:pt x="18149" y="16601"/>
                    <a:pt x="18032" y="16715"/>
                  </a:cubicBezTo>
                  <a:cubicBezTo>
                    <a:pt x="16164" y="18280"/>
                    <a:pt x="14179" y="19845"/>
                    <a:pt x="12311" y="21409"/>
                  </a:cubicBezTo>
                  <a:cubicBezTo>
                    <a:pt x="12311" y="21333"/>
                    <a:pt x="12194" y="21142"/>
                    <a:pt x="12194" y="20989"/>
                  </a:cubicBezTo>
                  <a:close/>
                  <a:moveTo>
                    <a:pt x="14063" y="7861"/>
                  </a:moveTo>
                  <a:cubicBezTo>
                    <a:pt x="14179" y="7861"/>
                    <a:pt x="14296" y="7861"/>
                    <a:pt x="14413" y="7861"/>
                  </a:cubicBezTo>
                  <a:cubicBezTo>
                    <a:pt x="14413" y="7747"/>
                    <a:pt x="14413" y="7633"/>
                    <a:pt x="14413" y="7480"/>
                  </a:cubicBezTo>
                  <a:cubicBezTo>
                    <a:pt x="14296" y="7480"/>
                    <a:pt x="14179" y="7480"/>
                    <a:pt x="14063" y="7480"/>
                  </a:cubicBezTo>
                  <a:cubicBezTo>
                    <a:pt x="14063" y="7594"/>
                    <a:pt x="14063" y="7747"/>
                    <a:pt x="14063" y="7861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70" name="Google Shape;2520;p22"/>
            <p:cNvSpPr/>
            <p:nvPr/>
          </p:nvSpPr>
          <p:spPr>
            <a:xfrm>
              <a:off x="83917" y="674017"/>
              <a:ext cx="41137" cy="34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17124"/>
                  </a:moveTo>
                  <a:cubicBezTo>
                    <a:pt x="5891" y="15957"/>
                    <a:pt x="6218" y="14595"/>
                    <a:pt x="6709" y="13038"/>
                  </a:cubicBezTo>
                  <a:cubicBezTo>
                    <a:pt x="4745" y="9730"/>
                    <a:pt x="2455" y="5838"/>
                    <a:pt x="0" y="1362"/>
                  </a:cubicBezTo>
                  <a:cubicBezTo>
                    <a:pt x="2782" y="778"/>
                    <a:pt x="4418" y="0"/>
                    <a:pt x="6218" y="0"/>
                  </a:cubicBezTo>
                  <a:cubicBezTo>
                    <a:pt x="7200" y="0"/>
                    <a:pt x="8836" y="389"/>
                    <a:pt x="9327" y="1168"/>
                  </a:cubicBezTo>
                  <a:cubicBezTo>
                    <a:pt x="13418" y="6811"/>
                    <a:pt x="17345" y="12454"/>
                    <a:pt x="21600" y="18876"/>
                  </a:cubicBezTo>
                  <a:cubicBezTo>
                    <a:pt x="21436" y="19070"/>
                    <a:pt x="20782" y="20238"/>
                    <a:pt x="19800" y="21600"/>
                  </a:cubicBezTo>
                  <a:cubicBezTo>
                    <a:pt x="18164" y="20043"/>
                    <a:pt x="16855" y="18681"/>
                    <a:pt x="15055" y="16930"/>
                  </a:cubicBezTo>
                  <a:cubicBezTo>
                    <a:pt x="14236" y="18292"/>
                    <a:pt x="13418" y="19654"/>
                    <a:pt x="12764" y="20822"/>
                  </a:cubicBezTo>
                  <a:cubicBezTo>
                    <a:pt x="10473" y="19654"/>
                    <a:pt x="8018" y="18292"/>
                    <a:pt x="5400" y="17124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71" name="Google Shape;2521;p22"/>
            <p:cNvSpPr/>
            <p:nvPr/>
          </p:nvSpPr>
          <p:spPr>
            <a:xfrm>
              <a:off x="235587" y="743074"/>
              <a:ext cx="19732" cy="1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1" h="19344" fill="norm" stroke="1" extrusionOk="0">
                  <a:moveTo>
                    <a:pt x="103" y="18853"/>
                  </a:moveTo>
                  <a:cubicBezTo>
                    <a:pt x="-879" y="7071"/>
                    <a:pt x="5339" y="2653"/>
                    <a:pt x="11230" y="689"/>
                  </a:cubicBezTo>
                  <a:cubicBezTo>
                    <a:pt x="18103" y="-2256"/>
                    <a:pt x="20721" y="4617"/>
                    <a:pt x="20721" y="13944"/>
                  </a:cubicBezTo>
                  <a:cubicBezTo>
                    <a:pt x="16794" y="15907"/>
                    <a:pt x="12866" y="17380"/>
                    <a:pt x="8939" y="19344"/>
                  </a:cubicBezTo>
                  <a:cubicBezTo>
                    <a:pt x="5994" y="19344"/>
                    <a:pt x="3048" y="19344"/>
                    <a:pt x="103" y="18853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72" name="Google Shape;2522;p22"/>
            <p:cNvSpPr/>
            <p:nvPr/>
          </p:nvSpPr>
          <p:spPr>
            <a:xfrm>
              <a:off x="57009" y="436284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6" y="7203"/>
                    <a:pt x="10806" y="14397"/>
                    <a:pt x="0" y="21600"/>
                  </a:cubicBezTo>
                  <a:cubicBezTo>
                    <a:pt x="10806" y="14397"/>
                    <a:pt x="10806" y="7203"/>
                    <a:pt x="21600" y="0"/>
                  </a:cubicBezTo>
                  <a:cubicBezTo>
                    <a:pt x="10806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275" name="Google Shape;2523;p22"/>
            <p:cNvGrpSpPr/>
            <p:nvPr/>
          </p:nvGrpSpPr>
          <p:grpSpPr>
            <a:xfrm>
              <a:off x="67711" y="466669"/>
              <a:ext cx="1" cy="4577"/>
              <a:chOff x="0" y="0"/>
              <a:chExt cx="0" cy="4576"/>
            </a:xfrm>
          </p:grpSpPr>
          <p:sp>
            <p:nvSpPr>
              <p:cNvPr id="1273" name="خط"/>
              <p:cNvSpPr/>
              <p:nvPr/>
            </p:nvSpPr>
            <p:spPr>
              <a:xfrm flipV="1">
                <a:off x="-1" y="0"/>
                <a:ext cx="2" cy="457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4" name="خط"/>
              <p:cNvSpPr/>
              <p:nvPr/>
            </p:nvSpPr>
            <p:spPr>
              <a:xfrm flipH="1">
                <a:off x="-1" y="0"/>
                <a:ext cx="2" cy="457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76" name="Google Shape;2524;p22"/>
            <p:cNvSpPr/>
            <p:nvPr/>
          </p:nvSpPr>
          <p:spPr>
            <a:xfrm>
              <a:off x="164943" y="777063"/>
              <a:ext cx="498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851" y="18514"/>
                    <a:pt x="6751" y="15429"/>
                    <a:pt x="0" y="10799"/>
                  </a:cubicBezTo>
                  <a:cubicBezTo>
                    <a:pt x="1351" y="7715"/>
                    <a:pt x="4051" y="4628"/>
                    <a:pt x="5400" y="0"/>
                  </a:cubicBezTo>
                  <a:cubicBezTo>
                    <a:pt x="12149" y="7715"/>
                    <a:pt x="17549" y="13885"/>
                    <a:pt x="21600" y="21600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279" name="Google Shape;2525;p22"/>
            <p:cNvGrpSpPr/>
            <p:nvPr/>
          </p:nvGrpSpPr>
          <p:grpSpPr>
            <a:xfrm>
              <a:off x="118869" y="756650"/>
              <a:ext cx="4578" cy="4577"/>
              <a:chOff x="0" y="0"/>
              <a:chExt cx="4576" cy="4576"/>
            </a:xfrm>
          </p:grpSpPr>
          <p:sp>
            <p:nvSpPr>
              <p:cNvPr id="1277" name="خط"/>
              <p:cNvSpPr/>
              <p:nvPr/>
            </p:nvSpPr>
            <p:spPr>
              <a:xfrm>
                <a:off x="0" y="0"/>
                <a:ext cx="4577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0" y="14403"/>
                      <a:pt x="21600" y="7205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78" name="خط"/>
              <p:cNvSpPr/>
              <p:nvPr/>
            </p:nvSpPr>
            <p:spPr>
              <a:xfrm>
                <a:off x="0" y="0"/>
                <a:ext cx="4577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600" y="7205"/>
                      <a:pt x="0" y="14403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280" name="Google Shape;2526;p22"/>
            <p:cNvSpPr/>
            <p:nvPr/>
          </p:nvSpPr>
          <p:spPr>
            <a:xfrm>
              <a:off x="168351" y="779400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2" h="21600" fill="norm" stroke="1" extrusionOk="0">
                  <a:moveTo>
                    <a:pt x="2399" y="0"/>
                  </a:moveTo>
                  <a:cubicBezTo>
                    <a:pt x="7802" y="7203"/>
                    <a:pt x="13199" y="14397"/>
                    <a:pt x="18602" y="21600"/>
                  </a:cubicBezTo>
                  <a:cubicBezTo>
                    <a:pt x="13199" y="14397"/>
                    <a:pt x="2399" y="7203"/>
                    <a:pt x="2399" y="0"/>
                  </a:cubicBezTo>
                  <a:cubicBezTo>
                    <a:pt x="-2998" y="7203"/>
                    <a:pt x="2399" y="0"/>
                    <a:pt x="2399" y="0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1" name="Google Shape;2527;p22"/>
            <p:cNvSpPr/>
            <p:nvPr/>
          </p:nvSpPr>
          <p:spPr>
            <a:xfrm>
              <a:off x="82465" y="368407"/>
              <a:ext cx="333973" cy="324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0163" fill="norm" stroke="1" extrusionOk="0">
                  <a:moveTo>
                    <a:pt x="2008" y="17436"/>
                  </a:moveTo>
                  <a:cubicBezTo>
                    <a:pt x="951" y="16217"/>
                    <a:pt x="452" y="14767"/>
                    <a:pt x="213" y="13259"/>
                  </a:cubicBezTo>
                  <a:cubicBezTo>
                    <a:pt x="-226" y="10648"/>
                    <a:pt x="-46" y="8076"/>
                    <a:pt x="1330" y="5698"/>
                  </a:cubicBezTo>
                  <a:cubicBezTo>
                    <a:pt x="4102" y="883"/>
                    <a:pt x="11003" y="-1399"/>
                    <a:pt x="16049" y="902"/>
                  </a:cubicBezTo>
                  <a:cubicBezTo>
                    <a:pt x="17026" y="1347"/>
                    <a:pt x="17824" y="2120"/>
                    <a:pt x="18721" y="2739"/>
                  </a:cubicBezTo>
                  <a:cubicBezTo>
                    <a:pt x="18981" y="2933"/>
                    <a:pt x="19240" y="3126"/>
                    <a:pt x="19559" y="3358"/>
                  </a:cubicBezTo>
                  <a:cubicBezTo>
                    <a:pt x="18781" y="3861"/>
                    <a:pt x="17924" y="4402"/>
                    <a:pt x="17026" y="4982"/>
                  </a:cubicBezTo>
                  <a:cubicBezTo>
                    <a:pt x="15750" y="3377"/>
                    <a:pt x="13895" y="2933"/>
                    <a:pt x="11960" y="2739"/>
                  </a:cubicBezTo>
                  <a:cubicBezTo>
                    <a:pt x="10045" y="2565"/>
                    <a:pt x="8330" y="3107"/>
                    <a:pt x="6775" y="4093"/>
                  </a:cubicBezTo>
                  <a:cubicBezTo>
                    <a:pt x="6236" y="4441"/>
                    <a:pt x="5718" y="4808"/>
                    <a:pt x="5199" y="5195"/>
                  </a:cubicBezTo>
                  <a:cubicBezTo>
                    <a:pt x="1908" y="7632"/>
                    <a:pt x="1948" y="12273"/>
                    <a:pt x="3484" y="14709"/>
                  </a:cubicBezTo>
                  <a:cubicBezTo>
                    <a:pt x="3763" y="15154"/>
                    <a:pt x="4122" y="15637"/>
                    <a:pt x="4561" y="15927"/>
                  </a:cubicBezTo>
                  <a:cubicBezTo>
                    <a:pt x="6755" y="17455"/>
                    <a:pt x="9208" y="18325"/>
                    <a:pt x="11940" y="18171"/>
                  </a:cubicBezTo>
                  <a:cubicBezTo>
                    <a:pt x="15570" y="17958"/>
                    <a:pt x="18003" y="15695"/>
                    <a:pt x="18522" y="12292"/>
                  </a:cubicBezTo>
                  <a:cubicBezTo>
                    <a:pt x="18741" y="10803"/>
                    <a:pt x="18741" y="9333"/>
                    <a:pt x="18263" y="7883"/>
                  </a:cubicBezTo>
                  <a:cubicBezTo>
                    <a:pt x="18941" y="7477"/>
                    <a:pt x="19599" y="7051"/>
                    <a:pt x="20277" y="6665"/>
                  </a:cubicBezTo>
                  <a:cubicBezTo>
                    <a:pt x="20556" y="6510"/>
                    <a:pt x="20895" y="6413"/>
                    <a:pt x="21194" y="6297"/>
                  </a:cubicBezTo>
                  <a:cubicBezTo>
                    <a:pt x="21254" y="6491"/>
                    <a:pt x="21314" y="6703"/>
                    <a:pt x="21374" y="6897"/>
                  </a:cubicBezTo>
                  <a:cubicBezTo>
                    <a:pt x="20836" y="6877"/>
                    <a:pt x="20855" y="7168"/>
                    <a:pt x="20935" y="7554"/>
                  </a:cubicBezTo>
                  <a:cubicBezTo>
                    <a:pt x="21334" y="9488"/>
                    <a:pt x="21194" y="11402"/>
                    <a:pt x="20596" y="13278"/>
                  </a:cubicBezTo>
                  <a:cubicBezTo>
                    <a:pt x="20137" y="14670"/>
                    <a:pt x="19579" y="16005"/>
                    <a:pt x="18402" y="17068"/>
                  </a:cubicBezTo>
                  <a:cubicBezTo>
                    <a:pt x="16986" y="18345"/>
                    <a:pt x="15590" y="19602"/>
                    <a:pt x="13596" y="19988"/>
                  </a:cubicBezTo>
                  <a:cubicBezTo>
                    <a:pt x="13077" y="20085"/>
                    <a:pt x="12519" y="20104"/>
                    <a:pt x="11980" y="20124"/>
                  </a:cubicBezTo>
                  <a:cubicBezTo>
                    <a:pt x="11023" y="20143"/>
                    <a:pt x="10065" y="20201"/>
                    <a:pt x="9128" y="20124"/>
                  </a:cubicBezTo>
                  <a:cubicBezTo>
                    <a:pt x="8051" y="20046"/>
                    <a:pt x="6994" y="19814"/>
                    <a:pt x="5917" y="19660"/>
                  </a:cubicBezTo>
                  <a:cubicBezTo>
                    <a:pt x="5777" y="19582"/>
                    <a:pt x="5618" y="19524"/>
                    <a:pt x="5478" y="19427"/>
                  </a:cubicBezTo>
                  <a:cubicBezTo>
                    <a:pt x="4800" y="18944"/>
                    <a:pt x="4102" y="18441"/>
                    <a:pt x="3424" y="17939"/>
                  </a:cubicBezTo>
                  <a:cubicBezTo>
                    <a:pt x="3125" y="17610"/>
                    <a:pt x="2826" y="17300"/>
                    <a:pt x="2586" y="17049"/>
                  </a:cubicBezTo>
                  <a:cubicBezTo>
                    <a:pt x="2267" y="17242"/>
                    <a:pt x="2127" y="17339"/>
                    <a:pt x="2008" y="17436"/>
                  </a:cubicBezTo>
                  <a:close/>
                </a:path>
              </a:pathLst>
            </a:custGeom>
            <a:solidFill>
              <a:srgbClr val="F8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2" name="Google Shape;2528;p22"/>
            <p:cNvSpPr/>
            <p:nvPr/>
          </p:nvSpPr>
          <p:spPr>
            <a:xfrm>
              <a:off x="133963" y="435300"/>
              <a:ext cx="192722" cy="15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557" fill="norm" stroke="1" extrusionOk="0">
                  <a:moveTo>
                    <a:pt x="21069" y="3442"/>
                  </a:moveTo>
                  <a:cubicBezTo>
                    <a:pt x="19843" y="4561"/>
                    <a:pt x="18616" y="5723"/>
                    <a:pt x="17321" y="6755"/>
                  </a:cubicBezTo>
                  <a:cubicBezTo>
                    <a:pt x="17117" y="6928"/>
                    <a:pt x="16572" y="6497"/>
                    <a:pt x="16231" y="6325"/>
                  </a:cubicBezTo>
                  <a:cubicBezTo>
                    <a:pt x="13880" y="5120"/>
                    <a:pt x="11496" y="5120"/>
                    <a:pt x="9179" y="6368"/>
                  </a:cubicBezTo>
                  <a:cubicBezTo>
                    <a:pt x="7509" y="7272"/>
                    <a:pt x="6658" y="9122"/>
                    <a:pt x="6010" y="11101"/>
                  </a:cubicBezTo>
                  <a:cubicBezTo>
                    <a:pt x="5704" y="11187"/>
                    <a:pt x="5397" y="11273"/>
                    <a:pt x="5090" y="11359"/>
                  </a:cubicBezTo>
                  <a:cubicBezTo>
                    <a:pt x="4954" y="11359"/>
                    <a:pt x="4784" y="11359"/>
                    <a:pt x="4648" y="11359"/>
                  </a:cubicBezTo>
                  <a:cubicBezTo>
                    <a:pt x="3796" y="10628"/>
                    <a:pt x="3728" y="9595"/>
                    <a:pt x="4000" y="8304"/>
                  </a:cubicBezTo>
                  <a:cubicBezTo>
                    <a:pt x="2637" y="9337"/>
                    <a:pt x="2161" y="9982"/>
                    <a:pt x="1752" y="10972"/>
                  </a:cubicBezTo>
                  <a:cubicBezTo>
                    <a:pt x="1241" y="12263"/>
                    <a:pt x="1138" y="13597"/>
                    <a:pt x="1479" y="14931"/>
                  </a:cubicBezTo>
                  <a:cubicBezTo>
                    <a:pt x="1343" y="15146"/>
                    <a:pt x="1207" y="15318"/>
                    <a:pt x="1070" y="15533"/>
                  </a:cubicBezTo>
                  <a:cubicBezTo>
                    <a:pt x="1172" y="15576"/>
                    <a:pt x="1275" y="15619"/>
                    <a:pt x="1343" y="15662"/>
                  </a:cubicBezTo>
                  <a:cubicBezTo>
                    <a:pt x="1377" y="15404"/>
                    <a:pt x="1411" y="15189"/>
                    <a:pt x="1445" y="14931"/>
                  </a:cubicBezTo>
                  <a:cubicBezTo>
                    <a:pt x="2263" y="15877"/>
                    <a:pt x="2058" y="18416"/>
                    <a:pt x="1036" y="19449"/>
                  </a:cubicBezTo>
                  <a:cubicBezTo>
                    <a:pt x="1377" y="19492"/>
                    <a:pt x="1752" y="19578"/>
                    <a:pt x="2092" y="19621"/>
                  </a:cubicBezTo>
                  <a:cubicBezTo>
                    <a:pt x="2092" y="20008"/>
                    <a:pt x="2092" y="20352"/>
                    <a:pt x="2092" y="20739"/>
                  </a:cubicBezTo>
                  <a:cubicBezTo>
                    <a:pt x="2092" y="20998"/>
                    <a:pt x="2092" y="21256"/>
                    <a:pt x="2092" y="21557"/>
                  </a:cubicBezTo>
                  <a:cubicBezTo>
                    <a:pt x="1752" y="21557"/>
                    <a:pt x="1411" y="21514"/>
                    <a:pt x="1070" y="21514"/>
                  </a:cubicBezTo>
                  <a:cubicBezTo>
                    <a:pt x="-531" y="16738"/>
                    <a:pt x="-258" y="12048"/>
                    <a:pt x="1377" y="7401"/>
                  </a:cubicBezTo>
                  <a:cubicBezTo>
                    <a:pt x="1445" y="7229"/>
                    <a:pt x="1581" y="7057"/>
                    <a:pt x="1718" y="6884"/>
                  </a:cubicBezTo>
                  <a:cubicBezTo>
                    <a:pt x="2740" y="7229"/>
                    <a:pt x="3319" y="6583"/>
                    <a:pt x="3557" y="5465"/>
                  </a:cubicBezTo>
                  <a:cubicBezTo>
                    <a:pt x="3660" y="5034"/>
                    <a:pt x="3523" y="4518"/>
                    <a:pt x="3523" y="4088"/>
                  </a:cubicBezTo>
                  <a:cubicBezTo>
                    <a:pt x="3523" y="4088"/>
                    <a:pt x="3557" y="4045"/>
                    <a:pt x="3557" y="4045"/>
                  </a:cubicBezTo>
                  <a:cubicBezTo>
                    <a:pt x="5363" y="4346"/>
                    <a:pt x="6828" y="3614"/>
                    <a:pt x="7680" y="2151"/>
                  </a:cubicBezTo>
                  <a:cubicBezTo>
                    <a:pt x="7646" y="1420"/>
                    <a:pt x="7543" y="861"/>
                    <a:pt x="7646" y="775"/>
                  </a:cubicBezTo>
                  <a:cubicBezTo>
                    <a:pt x="7986" y="559"/>
                    <a:pt x="8395" y="516"/>
                    <a:pt x="8770" y="430"/>
                  </a:cubicBezTo>
                  <a:cubicBezTo>
                    <a:pt x="8770" y="516"/>
                    <a:pt x="8804" y="645"/>
                    <a:pt x="8804" y="732"/>
                  </a:cubicBezTo>
                  <a:cubicBezTo>
                    <a:pt x="8566" y="904"/>
                    <a:pt x="8327" y="1076"/>
                    <a:pt x="8055" y="1205"/>
                  </a:cubicBezTo>
                  <a:cubicBezTo>
                    <a:pt x="8089" y="1291"/>
                    <a:pt x="8123" y="1420"/>
                    <a:pt x="8157" y="1506"/>
                  </a:cubicBezTo>
                  <a:cubicBezTo>
                    <a:pt x="9281" y="1076"/>
                    <a:pt x="10405" y="473"/>
                    <a:pt x="11564" y="215"/>
                  </a:cubicBezTo>
                  <a:cubicBezTo>
                    <a:pt x="12688" y="-43"/>
                    <a:pt x="13846" y="43"/>
                    <a:pt x="14971" y="0"/>
                  </a:cubicBezTo>
                  <a:cubicBezTo>
                    <a:pt x="14971" y="129"/>
                    <a:pt x="14971" y="301"/>
                    <a:pt x="15005" y="430"/>
                  </a:cubicBezTo>
                  <a:cubicBezTo>
                    <a:pt x="14323" y="688"/>
                    <a:pt x="13642" y="947"/>
                    <a:pt x="12961" y="1205"/>
                  </a:cubicBezTo>
                  <a:cubicBezTo>
                    <a:pt x="12995" y="1377"/>
                    <a:pt x="13029" y="1549"/>
                    <a:pt x="13097" y="1721"/>
                  </a:cubicBezTo>
                  <a:cubicBezTo>
                    <a:pt x="13983" y="1420"/>
                    <a:pt x="14868" y="1162"/>
                    <a:pt x="15754" y="861"/>
                  </a:cubicBezTo>
                  <a:cubicBezTo>
                    <a:pt x="15686" y="1033"/>
                    <a:pt x="15652" y="1291"/>
                    <a:pt x="15550" y="1291"/>
                  </a:cubicBezTo>
                  <a:cubicBezTo>
                    <a:pt x="14323" y="1635"/>
                    <a:pt x="13676" y="2539"/>
                    <a:pt x="13540" y="4131"/>
                  </a:cubicBezTo>
                  <a:cubicBezTo>
                    <a:pt x="13880" y="4260"/>
                    <a:pt x="14460" y="4647"/>
                    <a:pt x="14664" y="4475"/>
                  </a:cubicBezTo>
                  <a:cubicBezTo>
                    <a:pt x="16265" y="3055"/>
                    <a:pt x="18105" y="3614"/>
                    <a:pt x="19843" y="3313"/>
                  </a:cubicBezTo>
                  <a:cubicBezTo>
                    <a:pt x="20285" y="3313"/>
                    <a:pt x="20660" y="3442"/>
                    <a:pt x="21069" y="3442"/>
                  </a:cubicBezTo>
                  <a:close/>
                  <a:moveTo>
                    <a:pt x="5704" y="10026"/>
                  </a:moveTo>
                  <a:cubicBezTo>
                    <a:pt x="5704" y="9982"/>
                    <a:pt x="5670" y="9939"/>
                    <a:pt x="5670" y="9896"/>
                  </a:cubicBezTo>
                  <a:cubicBezTo>
                    <a:pt x="5636" y="9939"/>
                    <a:pt x="5601" y="9939"/>
                    <a:pt x="5601" y="9982"/>
                  </a:cubicBezTo>
                  <a:cubicBezTo>
                    <a:pt x="5601" y="10026"/>
                    <a:pt x="5636" y="10069"/>
                    <a:pt x="5636" y="10112"/>
                  </a:cubicBezTo>
                  <a:cubicBezTo>
                    <a:pt x="5636" y="10112"/>
                    <a:pt x="5670" y="10069"/>
                    <a:pt x="5704" y="10026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3" name="Google Shape;2529;p22"/>
            <p:cNvSpPr/>
            <p:nvPr/>
          </p:nvSpPr>
          <p:spPr>
            <a:xfrm>
              <a:off x="154347" y="517885"/>
              <a:ext cx="132448" cy="11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8" fill="norm" stroke="1" extrusionOk="0">
                  <a:moveTo>
                    <a:pt x="3608" y="0"/>
                  </a:moveTo>
                  <a:cubicBezTo>
                    <a:pt x="3812" y="0"/>
                    <a:pt x="4066" y="0"/>
                    <a:pt x="4269" y="0"/>
                  </a:cubicBezTo>
                  <a:cubicBezTo>
                    <a:pt x="4625" y="288"/>
                    <a:pt x="4981" y="634"/>
                    <a:pt x="5336" y="922"/>
                  </a:cubicBezTo>
                  <a:cubicBezTo>
                    <a:pt x="4320" y="4378"/>
                    <a:pt x="5286" y="7373"/>
                    <a:pt x="6963" y="10253"/>
                  </a:cubicBezTo>
                  <a:cubicBezTo>
                    <a:pt x="6963" y="11059"/>
                    <a:pt x="6810" y="12096"/>
                    <a:pt x="8081" y="11635"/>
                  </a:cubicBezTo>
                  <a:lnTo>
                    <a:pt x="8081" y="11750"/>
                  </a:lnTo>
                  <a:cubicBezTo>
                    <a:pt x="8081" y="11750"/>
                    <a:pt x="8081" y="11578"/>
                    <a:pt x="8081" y="11635"/>
                  </a:cubicBezTo>
                  <a:cubicBezTo>
                    <a:pt x="8742" y="12614"/>
                    <a:pt x="8742" y="14227"/>
                    <a:pt x="10520" y="14227"/>
                  </a:cubicBezTo>
                  <a:cubicBezTo>
                    <a:pt x="11384" y="14227"/>
                    <a:pt x="12198" y="15379"/>
                    <a:pt x="13112" y="15955"/>
                  </a:cubicBezTo>
                  <a:cubicBezTo>
                    <a:pt x="13316" y="16128"/>
                    <a:pt x="13621" y="16128"/>
                    <a:pt x="13875" y="16186"/>
                  </a:cubicBezTo>
                  <a:cubicBezTo>
                    <a:pt x="14790" y="16358"/>
                    <a:pt x="15704" y="16474"/>
                    <a:pt x="17026" y="16704"/>
                  </a:cubicBezTo>
                  <a:cubicBezTo>
                    <a:pt x="17839" y="16358"/>
                    <a:pt x="19110" y="15667"/>
                    <a:pt x="20482" y="15264"/>
                  </a:cubicBezTo>
                  <a:cubicBezTo>
                    <a:pt x="20736" y="15206"/>
                    <a:pt x="21600" y="16070"/>
                    <a:pt x="21600" y="16416"/>
                  </a:cubicBezTo>
                  <a:cubicBezTo>
                    <a:pt x="21498" y="16934"/>
                    <a:pt x="20939" y="17395"/>
                    <a:pt x="20228" y="18259"/>
                  </a:cubicBezTo>
                  <a:cubicBezTo>
                    <a:pt x="20482" y="18374"/>
                    <a:pt x="20838" y="18605"/>
                    <a:pt x="21092" y="18720"/>
                  </a:cubicBezTo>
                  <a:cubicBezTo>
                    <a:pt x="20838" y="19411"/>
                    <a:pt x="20584" y="20045"/>
                    <a:pt x="20380" y="20678"/>
                  </a:cubicBezTo>
                  <a:cubicBezTo>
                    <a:pt x="20177" y="20909"/>
                    <a:pt x="19923" y="21197"/>
                    <a:pt x="19720" y="21427"/>
                  </a:cubicBezTo>
                  <a:cubicBezTo>
                    <a:pt x="18703" y="21485"/>
                    <a:pt x="17636" y="21600"/>
                    <a:pt x="16619" y="21542"/>
                  </a:cubicBezTo>
                  <a:cubicBezTo>
                    <a:pt x="13773" y="21427"/>
                    <a:pt x="10927" y="21312"/>
                    <a:pt x="8386" y="19642"/>
                  </a:cubicBezTo>
                  <a:cubicBezTo>
                    <a:pt x="7115" y="18835"/>
                    <a:pt x="5743" y="18259"/>
                    <a:pt x="4625" y="17280"/>
                  </a:cubicBezTo>
                  <a:cubicBezTo>
                    <a:pt x="2999" y="15840"/>
                    <a:pt x="1525" y="14170"/>
                    <a:pt x="0" y="12614"/>
                  </a:cubicBezTo>
                  <a:cubicBezTo>
                    <a:pt x="0" y="12096"/>
                    <a:pt x="0" y="11635"/>
                    <a:pt x="0" y="11117"/>
                  </a:cubicBezTo>
                  <a:cubicBezTo>
                    <a:pt x="508" y="7891"/>
                    <a:pt x="1016" y="4666"/>
                    <a:pt x="1525" y="1440"/>
                  </a:cubicBezTo>
                  <a:cubicBezTo>
                    <a:pt x="2389" y="3514"/>
                    <a:pt x="3049" y="2016"/>
                    <a:pt x="3659" y="1555"/>
                  </a:cubicBezTo>
                  <a:cubicBezTo>
                    <a:pt x="3761" y="1670"/>
                    <a:pt x="3812" y="1786"/>
                    <a:pt x="3913" y="1958"/>
                  </a:cubicBezTo>
                  <a:cubicBezTo>
                    <a:pt x="3812" y="1843"/>
                    <a:pt x="3761" y="1728"/>
                    <a:pt x="3659" y="1555"/>
                  </a:cubicBezTo>
                  <a:cubicBezTo>
                    <a:pt x="3558" y="979"/>
                    <a:pt x="3558" y="461"/>
                    <a:pt x="3608" y="0"/>
                  </a:cubicBezTo>
                  <a:close/>
                </a:path>
              </a:pathLst>
            </a:custGeom>
            <a:solidFill>
              <a:srgbClr val="F161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4" name="Google Shape;2530;p22"/>
            <p:cNvSpPr/>
            <p:nvPr/>
          </p:nvSpPr>
          <p:spPr>
            <a:xfrm>
              <a:off x="174292" y="479850"/>
              <a:ext cx="249625" cy="22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1" fill="norm" stroke="1" extrusionOk="0">
                  <a:moveTo>
                    <a:pt x="0" y="19968"/>
                  </a:moveTo>
                  <a:cubicBezTo>
                    <a:pt x="1456" y="20210"/>
                    <a:pt x="2885" y="20573"/>
                    <a:pt x="4342" y="20694"/>
                  </a:cubicBezTo>
                  <a:cubicBezTo>
                    <a:pt x="5609" y="20815"/>
                    <a:pt x="6903" y="20724"/>
                    <a:pt x="8198" y="20694"/>
                  </a:cubicBezTo>
                  <a:cubicBezTo>
                    <a:pt x="8926" y="20663"/>
                    <a:pt x="9681" y="20633"/>
                    <a:pt x="10382" y="20482"/>
                  </a:cubicBezTo>
                  <a:cubicBezTo>
                    <a:pt x="13079" y="19877"/>
                    <a:pt x="14966" y="17911"/>
                    <a:pt x="16881" y="15914"/>
                  </a:cubicBezTo>
                  <a:cubicBezTo>
                    <a:pt x="18472" y="14250"/>
                    <a:pt x="19254" y="12163"/>
                    <a:pt x="19847" y="9984"/>
                  </a:cubicBezTo>
                  <a:cubicBezTo>
                    <a:pt x="20656" y="7050"/>
                    <a:pt x="20845" y="4055"/>
                    <a:pt x="20306" y="1030"/>
                  </a:cubicBezTo>
                  <a:cubicBezTo>
                    <a:pt x="20198" y="425"/>
                    <a:pt x="20171" y="-29"/>
                    <a:pt x="20899" y="1"/>
                  </a:cubicBezTo>
                  <a:cubicBezTo>
                    <a:pt x="21115" y="1151"/>
                    <a:pt x="21303" y="2331"/>
                    <a:pt x="21519" y="3480"/>
                  </a:cubicBezTo>
                  <a:cubicBezTo>
                    <a:pt x="21546" y="3632"/>
                    <a:pt x="21546" y="3753"/>
                    <a:pt x="21573" y="3904"/>
                  </a:cubicBezTo>
                  <a:cubicBezTo>
                    <a:pt x="21573" y="4479"/>
                    <a:pt x="21600" y="5053"/>
                    <a:pt x="21600" y="5628"/>
                  </a:cubicBezTo>
                  <a:cubicBezTo>
                    <a:pt x="21600" y="5749"/>
                    <a:pt x="21600" y="5870"/>
                    <a:pt x="21600" y="6021"/>
                  </a:cubicBezTo>
                  <a:cubicBezTo>
                    <a:pt x="21465" y="7443"/>
                    <a:pt x="21303" y="8865"/>
                    <a:pt x="21169" y="10257"/>
                  </a:cubicBezTo>
                  <a:cubicBezTo>
                    <a:pt x="20845" y="11134"/>
                    <a:pt x="20521" y="12042"/>
                    <a:pt x="20252" y="12919"/>
                  </a:cubicBezTo>
                  <a:cubicBezTo>
                    <a:pt x="20144" y="13252"/>
                    <a:pt x="20144" y="13615"/>
                    <a:pt x="20090" y="13947"/>
                  </a:cubicBezTo>
                  <a:cubicBezTo>
                    <a:pt x="19982" y="14220"/>
                    <a:pt x="19847" y="14462"/>
                    <a:pt x="19739" y="14734"/>
                  </a:cubicBezTo>
                  <a:cubicBezTo>
                    <a:pt x="19551" y="15067"/>
                    <a:pt x="19389" y="15369"/>
                    <a:pt x="19200" y="15702"/>
                  </a:cubicBezTo>
                  <a:cubicBezTo>
                    <a:pt x="19200" y="15702"/>
                    <a:pt x="19200" y="15702"/>
                    <a:pt x="19200" y="15702"/>
                  </a:cubicBezTo>
                  <a:cubicBezTo>
                    <a:pt x="18903" y="16156"/>
                    <a:pt x="18607" y="16579"/>
                    <a:pt x="18310" y="17033"/>
                  </a:cubicBezTo>
                  <a:cubicBezTo>
                    <a:pt x="18256" y="17094"/>
                    <a:pt x="18202" y="17184"/>
                    <a:pt x="18148" y="17245"/>
                  </a:cubicBezTo>
                  <a:cubicBezTo>
                    <a:pt x="17852" y="17426"/>
                    <a:pt x="17528" y="17547"/>
                    <a:pt x="17258" y="17759"/>
                  </a:cubicBezTo>
                  <a:cubicBezTo>
                    <a:pt x="16530" y="18334"/>
                    <a:pt x="15829" y="18969"/>
                    <a:pt x="15101" y="19605"/>
                  </a:cubicBezTo>
                  <a:cubicBezTo>
                    <a:pt x="14858" y="19816"/>
                    <a:pt x="14643" y="20119"/>
                    <a:pt x="14427" y="20391"/>
                  </a:cubicBezTo>
                  <a:cubicBezTo>
                    <a:pt x="13726" y="20694"/>
                    <a:pt x="12998" y="21026"/>
                    <a:pt x="12297" y="21329"/>
                  </a:cubicBezTo>
                  <a:cubicBezTo>
                    <a:pt x="12189" y="21389"/>
                    <a:pt x="12054" y="21420"/>
                    <a:pt x="11946" y="21480"/>
                  </a:cubicBezTo>
                  <a:cubicBezTo>
                    <a:pt x="11838" y="21510"/>
                    <a:pt x="11730" y="21541"/>
                    <a:pt x="11595" y="21571"/>
                  </a:cubicBezTo>
                  <a:cubicBezTo>
                    <a:pt x="11542" y="21510"/>
                    <a:pt x="11461" y="21420"/>
                    <a:pt x="11407" y="21420"/>
                  </a:cubicBezTo>
                  <a:cubicBezTo>
                    <a:pt x="8953" y="21329"/>
                    <a:pt x="6499" y="21329"/>
                    <a:pt x="4072" y="21147"/>
                  </a:cubicBezTo>
                  <a:cubicBezTo>
                    <a:pt x="2724" y="21057"/>
                    <a:pt x="1402" y="20754"/>
                    <a:pt x="81" y="20573"/>
                  </a:cubicBezTo>
                  <a:cubicBezTo>
                    <a:pt x="0" y="20361"/>
                    <a:pt x="0" y="20149"/>
                    <a:pt x="0" y="19968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5" name="Google Shape;2531;p22"/>
            <p:cNvSpPr/>
            <p:nvPr/>
          </p:nvSpPr>
          <p:spPr>
            <a:xfrm>
              <a:off x="199719" y="481462"/>
              <a:ext cx="84583" cy="9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19904" fill="norm" stroke="1" extrusionOk="0">
                  <a:moveTo>
                    <a:pt x="13531" y="15381"/>
                  </a:moveTo>
                  <a:cubicBezTo>
                    <a:pt x="15151" y="15179"/>
                    <a:pt x="16771" y="14909"/>
                    <a:pt x="18391" y="14706"/>
                  </a:cubicBezTo>
                  <a:cubicBezTo>
                    <a:pt x="19240" y="14976"/>
                    <a:pt x="20088" y="15246"/>
                    <a:pt x="20937" y="15516"/>
                  </a:cubicBezTo>
                  <a:cubicBezTo>
                    <a:pt x="20783" y="16259"/>
                    <a:pt x="20628" y="17069"/>
                    <a:pt x="20551" y="17811"/>
                  </a:cubicBezTo>
                  <a:cubicBezTo>
                    <a:pt x="20166" y="18216"/>
                    <a:pt x="19703" y="18689"/>
                    <a:pt x="19317" y="19094"/>
                  </a:cubicBezTo>
                  <a:lnTo>
                    <a:pt x="19163" y="19026"/>
                  </a:lnTo>
                  <a:cubicBezTo>
                    <a:pt x="18623" y="19161"/>
                    <a:pt x="18083" y="19364"/>
                    <a:pt x="17543" y="19499"/>
                  </a:cubicBezTo>
                  <a:cubicBezTo>
                    <a:pt x="16926" y="19634"/>
                    <a:pt x="16231" y="19769"/>
                    <a:pt x="15614" y="19904"/>
                  </a:cubicBezTo>
                  <a:cubicBezTo>
                    <a:pt x="15228" y="19904"/>
                    <a:pt x="14920" y="19904"/>
                    <a:pt x="14534" y="19904"/>
                  </a:cubicBezTo>
                  <a:cubicBezTo>
                    <a:pt x="14226" y="19904"/>
                    <a:pt x="13917" y="19904"/>
                    <a:pt x="13531" y="19904"/>
                  </a:cubicBezTo>
                  <a:cubicBezTo>
                    <a:pt x="12837" y="19904"/>
                    <a:pt x="12143" y="19904"/>
                    <a:pt x="11526" y="19904"/>
                  </a:cubicBezTo>
                  <a:cubicBezTo>
                    <a:pt x="10060" y="19026"/>
                    <a:pt x="8594" y="18149"/>
                    <a:pt x="7128" y="17339"/>
                  </a:cubicBezTo>
                  <a:cubicBezTo>
                    <a:pt x="6280" y="16866"/>
                    <a:pt x="5354" y="16461"/>
                    <a:pt x="4428" y="16056"/>
                  </a:cubicBezTo>
                  <a:cubicBezTo>
                    <a:pt x="4274" y="15921"/>
                    <a:pt x="4120" y="15719"/>
                    <a:pt x="3966" y="15584"/>
                  </a:cubicBezTo>
                  <a:cubicBezTo>
                    <a:pt x="3503" y="15179"/>
                    <a:pt x="3117" y="14774"/>
                    <a:pt x="2654" y="14369"/>
                  </a:cubicBezTo>
                  <a:cubicBezTo>
                    <a:pt x="1806" y="14909"/>
                    <a:pt x="1266" y="15314"/>
                    <a:pt x="648" y="15719"/>
                  </a:cubicBezTo>
                  <a:cubicBezTo>
                    <a:pt x="-663" y="12074"/>
                    <a:pt x="108" y="8564"/>
                    <a:pt x="2114" y="5324"/>
                  </a:cubicBezTo>
                  <a:cubicBezTo>
                    <a:pt x="5586" y="-346"/>
                    <a:pt x="13454" y="-1696"/>
                    <a:pt x="20551" y="2286"/>
                  </a:cubicBezTo>
                  <a:cubicBezTo>
                    <a:pt x="18931" y="3231"/>
                    <a:pt x="17466" y="4109"/>
                    <a:pt x="15923" y="4986"/>
                  </a:cubicBezTo>
                  <a:cubicBezTo>
                    <a:pt x="13686" y="6269"/>
                    <a:pt x="11371" y="7551"/>
                    <a:pt x="9211" y="8834"/>
                  </a:cubicBezTo>
                  <a:cubicBezTo>
                    <a:pt x="7900" y="9644"/>
                    <a:pt x="8054" y="12344"/>
                    <a:pt x="9443" y="13964"/>
                  </a:cubicBezTo>
                  <a:cubicBezTo>
                    <a:pt x="10060" y="15854"/>
                    <a:pt x="11757" y="16461"/>
                    <a:pt x="13531" y="15381"/>
                  </a:cubicBezTo>
                  <a:close/>
                </a:path>
              </a:pathLst>
            </a:custGeom>
            <a:solidFill>
              <a:srgbClr val="F8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6" name="Google Shape;2532;p22"/>
            <p:cNvSpPr/>
            <p:nvPr/>
          </p:nvSpPr>
          <p:spPr>
            <a:xfrm>
              <a:off x="167125" y="418505"/>
              <a:ext cx="169844" cy="50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26" fill="norm" stroke="1" extrusionOk="0">
                  <a:moveTo>
                    <a:pt x="14189" y="8450"/>
                  </a:moveTo>
                  <a:cubicBezTo>
                    <a:pt x="13158" y="9229"/>
                    <a:pt x="12128" y="9897"/>
                    <a:pt x="11097" y="10676"/>
                  </a:cubicBezTo>
                  <a:cubicBezTo>
                    <a:pt x="11058" y="10231"/>
                    <a:pt x="11018" y="9786"/>
                    <a:pt x="10939" y="9340"/>
                  </a:cubicBezTo>
                  <a:cubicBezTo>
                    <a:pt x="11731" y="8672"/>
                    <a:pt x="12524" y="8004"/>
                    <a:pt x="13317" y="7336"/>
                  </a:cubicBezTo>
                  <a:cubicBezTo>
                    <a:pt x="13317" y="7002"/>
                    <a:pt x="13317" y="6557"/>
                    <a:pt x="13277" y="6223"/>
                  </a:cubicBezTo>
                  <a:cubicBezTo>
                    <a:pt x="11969" y="6334"/>
                    <a:pt x="10622" y="6112"/>
                    <a:pt x="9314" y="6780"/>
                  </a:cubicBezTo>
                  <a:cubicBezTo>
                    <a:pt x="7966" y="7448"/>
                    <a:pt x="6658" y="9006"/>
                    <a:pt x="5350" y="10120"/>
                  </a:cubicBezTo>
                  <a:cubicBezTo>
                    <a:pt x="5311" y="9897"/>
                    <a:pt x="5271" y="9563"/>
                    <a:pt x="5232" y="9340"/>
                  </a:cubicBezTo>
                  <a:cubicBezTo>
                    <a:pt x="5509" y="8895"/>
                    <a:pt x="5786" y="8450"/>
                    <a:pt x="6103" y="8116"/>
                  </a:cubicBezTo>
                  <a:cubicBezTo>
                    <a:pt x="6103" y="7893"/>
                    <a:pt x="6064" y="7559"/>
                    <a:pt x="6064" y="7336"/>
                  </a:cubicBezTo>
                  <a:cubicBezTo>
                    <a:pt x="5628" y="7559"/>
                    <a:pt x="5152" y="7670"/>
                    <a:pt x="4756" y="8227"/>
                  </a:cubicBezTo>
                  <a:cubicBezTo>
                    <a:pt x="4637" y="8450"/>
                    <a:pt x="4756" y="9897"/>
                    <a:pt x="4796" y="11790"/>
                  </a:cubicBezTo>
                  <a:cubicBezTo>
                    <a:pt x="3805" y="15575"/>
                    <a:pt x="2101" y="17468"/>
                    <a:pt x="0" y="16689"/>
                  </a:cubicBezTo>
                  <a:cubicBezTo>
                    <a:pt x="4597" y="3439"/>
                    <a:pt x="9948" y="-3241"/>
                    <a:pt x="15576" y="1547"/>
                  </a:cubicBezTo>
                  <a:cubicBezTo>
                    <a:pt x="18310" y="3885"/>
                    <a:pt x="20451" y="7782"/>
                    <a:pt x="21600" y="13460"/>
                  </a:cubicBezTo>
                  <a:cubicBezTo>
                    <a:pt x="21164" y="14017"/>
                    <a:pt x="20688" y="14462"/>
                    <a:pt x="20252" y="15019"/>
                  </a:cubicBezTo>
                  <a:cubicBezTo>
                    <a:pt x="19816" y="14907"/>
                    <a:pt x="19341" y="14685"/>
                    <a:pt x="18905" y="14907"/>
                  </a:cubicBezTo>
                  <a:cubicBezTo>
                    <a:pt x="16884" y="15798"/>
                    <a:pt x="14743" y="14239"/>
                    <a:pt x="12881" y="17914"/>
                  </a:cubicBezTo>
                  <a:cubicBezTo>
                    <a:pt x="12643" y="18359"/>
                    <a:pt x="11969" y="17357"/>
                    <a:pt x="11573" y="17023"/>
                  </a:cubicBezTo>
                  <a:cubicBezTo>
                    <a:pt x="11731" y="12903"/>
                    <a:pt x="12524" y="10454"/>
                    <a:pt x="13911" y="9674"/>
                  </a:cubicBezTo>
                  <a:cubicBezTo>
                    <a:pt x="14070" y="9563"/>
                    <a:pt x="14109" y="8784"/>
                    <a:pt x="14189" y="8450"/>
                  </a:cubicBezTo>
                  <a:cubicBezTo>
                    <a:pt x="14783" y="8227"/>
                    <a:pt x="15417" y="8116"/>
                    <a:pt x="16012" y="7893"/>
                  </a:cubicBezTo>
                  <a:cubicBezTo>
                    <a:pt x="15972" y="7448"/>
                    <a:pt x="15932" y="7002"/>
                    <a:pt x="15893" y="6557"/>
                  </a:cubicBezTo>
                  <a:cubicBezTo>
                    <a:pt x="15338" y="7114"/>
                    <a:pt x="14743" y="7782"/>
                    <a:pt x="14189" y="8450"/>
                  </a:cubicBezTo>
                  <a:close/>
                  <a:moveTo>
                    <a:pt x="16527" y="9786"/>
                  </a:moveTo>
                  <a:cubicBezTo>
                    <a:pt x="15615" y="10343"/>
                    <a:pt x="14704" y="10899"/>
                    <a:pt x="13554" y="11567"/>
                  </a:cubicBezTo>
                  <a:cubicBezTo>
                    <a:pt x="15576" y="14128"/>
                    <a:pt x="17478" y="7782"/>
                    <a:pt x="19143" y="14128"/>
                  </a:cubicBezTo>
                  <a:cubicBezTo>
                    <a:pt x="19460" y="12013"/>
                    <a:pt x="19658" y="10676"/>
                    <a:pt x="19856" y="9340"/>
                  </a:cubicBezTo>
                  <a:cubicBezTo>
                    <a:pt x="19381" y="9006"/>
                    <a:pt x="18945" y="8561"/>
                    <a:pt x="18469" y="8227"/>
                  </a:cubicBezTo>
                  <a:cubicBezTo>
                    <a:pt x="18192" y="8004"/>
                    <a:pt x="17835" y="7448"/>
                    <a:pt x="17597" y="7670"/>
                  </a:cubicBezTo>
                  <a:cubicBezTo>
                    <a:pt x="17240" y="8227"/>
                    <a:pt x="16923" y="9118"/>
                    <a:pt x="16527" y="9786"/>
                  </a:cubicBezTo>
                  <a:cubicBezTo>
                    <a:pt x="16567" y="9786"/>
                    <a:pt x="16527" y="9786"/>
                    <a:pt x="16527" y="9786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7" name="Google Shape;2533;p22"/>
            <p:cNvSpPr/>
            <p:nvPr/>
          </p:nvSpPr>
          <p:spPr>
            <a:xfrm>
              <a:off x="203274" y="521624"/>
              <a:ext cx="128086" cy="107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8" y="21600"/>
                  </a:moveTo>
                  <a:cubicBezTo>
                    <a:pt x="12981" y="20913"/>
                    <a:pt x="13191" y="20227"/>
                    <a:pt x="13454" y="19477"/>
                  </a:cubicBezTo>
                  <a:cubicBezTo>
                    <a:pt x="13191" y="19353"/>
                    <a:pt x="12823" y="19103"/>
                    <a:pt x="12561" y="18978"/>
                  </a:cubicBezTo>
                  <a:cubicBezTo>
                    <a:pt x="13244" y="18042"/>
                    <a:pt x="13874" y="17542"/>
                    <a:pt x="13980" y="16980"/>
                  </a:cubicBezTo>
                  <a:cubicBezTo>
                    <a:pt x="14032" y="16606"/>
                    <a:pt x="13139" y="15669"/>
                    <a:pt x="12823" y="15732"/>
                  </a:cubicBezTo>
                  <a:cubicBezTo>
                    <a:pt x="11457" y="16169"/>
                    <a:pt x="10143" y="16918"/>
                    <a:pt x="9250" y="17292"/>
                  </a:cubicBezTo>
                  <a:cubicBezTo>
                    <a:pt x="7883" y="17043"/>
                    <a:pt x="6937" y="16918"/>
                    <a:pt x="5991" y="16731"/>
                  </a:cubicBezTo>
                  <a:cubicBezTo>
                    <a:pt x="5728" y="16668"/>
                    <a:pt x="5413" y="16668"/>
                    <a:pt x="5203" y="16481"/>
                  </a:cubicBezTo>
                  <a:cubicBezTo>
                    <a:pt x="4309" y="15857"/>
                    <a:pt x="3416" y="14546"/>
                    <a:pt x="2523" y="14608"/>
                  </a:cubicBezTo>
                  <a:cubicBezTo>
                    <a:pt x="683" y="14608"/>
                    <a:pt x="683" y="12860"/>
                    <a:pt x="0" y="11799"/>
                  </a:cubicBezTo>
                  <a:cubicBezTo>
                    <a:pt x="2207" y="13172"/>
                    <a:pt x="4309" y="14733"/>
                    <a:pt x="6990" y="14858"/>
                  </a:cubicBezTo>
                  <a:cubicBezTo>
                    <a:pt x="12876" y="15170"/>
                    <a:pt x="17238" y="11674"/>
                    <a:pt x="18867" y="5181"/>
                  </a:cubicBezTo>
                  <a:cubicBezTo>
                    <a:pt x="19025" y="4370"/>
                    <a:pt x="19130" y="3621"/>
                    <a:pt x="19288" y="2809"/>
                  </a:cubicBezTo>
                  <a:cubicBezTo>
                    <a:pt x="19498" y="1623"/>
                    <a:pt x="19603" y="312"/>
                    <a:pt x="20917" y="0"/>
                  </a:cubicBezTo>
                  <a:cubicBezTo>
                    <a:pt x="20759" y="1373"/>
                    <a:pt x="20076" y="2997"/>
                    <a:pt x="20496" y="4120"/>
                  </a:cubicBezTo>
                  <a:cubicBezTo>
                    <a:pt x="21337" y="6555"/>
                    <a:pt x="20286" y="8240"/>
                    <a:pt x="19550" y="10176"/>
                  </a:cubicBezTo>
                  <a:cubicBezTo>
                    <a:pt x="19393" y="10675"/>
                    <a:pt x="19445" y="11237"/>
                    <a:pt x="19393" y="11799"/>
                  </a:cubicBezTo>
                  <a:cubicBezTo>
                    <a:pt x="19866" y="11861"/>
                    <a:pt x="20339" y="11924"/>
                    <a:pt x="20812" y="11861"/>
                  </a:cubicBezTo>
                  <a:cubicBezTo>
                    <a:pt x="21074" y="11861"/>
                    <a:pt x="21337" y="11674"/>
                    <a:pt x="21600" y="11612"/>
                  </a:cubicBezTo>
                  <a:cubicBezTo>
                    <a:pt x="21285" y="12735"/>
                    <a:pt x="21022" y="13859"/>
                    <a:pt x="20601" y="14920"/>
                  </a:cubicBezTo>
                  <a:cubicBezTo>
                    <a:pt x="20286" y="15669"/>
                    <a:pt x="19971" y="16606"/>
                    <a:pt x="19393" y="17043"/>
                  </a:cubicBezTo>
                  <a:cubicBezTo>
                    <a:pt x="17343" y="18666"/>
                    <a:pt x="15031" y="20102"/>
                    <a:pt x="12718" y="2160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8" name="Google Shape;2534;p22"/>
            <p:cNvSpPr/>
            <p:nvPr/>
          </p:nvSpPr>
          <p:spPr>
            <a:xfrm>
              <a:off x="275263" y="503238"/>
              <a:ext cx="84913" cy="129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840" y="20978"/>
                  </a:moveTo>
                  <a:cubicBezTo>
                    <a:pt x="4122" y="19735"/>
                    <a:pt x="7480" y="18544"/>
                    <a:pt x="10762" y="17197"/>
                  </a:cubicBezTo>
                  <a:cubicBezTo>
                    <a:pt x="11601" y="16835"/>
                    <a:pt x="12136" y="16109"/>
                    <a:pt x="12517" y="15436"/>
                  </a:cubicBezTo>
                  <a:cubicBezTo>
                    <a:pt x="13128" y="14555"/>
                    <a:pt x="13510" y="13623"/>
                    <a:pt x="13968" y="12691"/>
                  </a:cubicBezTo>
                  <a:cubicBezTo>
                    <a:pt x="13968" y="12691"/>
                    <a:pt x="13968" y="12691"/>
                    <a:pt x="13968" y="12691"/>
                  </a:cubicBezTo>
                  <a:cubicBezTo>
                    <a:pt x="14502" y="12017"/>
                    <a:pt x="15036" y="11344"/>
                    <a:pt x="15494" y="10722"/>
                  </a:cubicBezTo>
                  <a:cubicBezTo>
                    <a:pt x="17097" y="7873"/>
                    <a:pt x="17631" y="5024"/>
                    <a:pt x="16563" y="1917"/>
                  </a:cubicBezTo>
                  <a:cubicBezTo>
                    <a:pt x="15265" y="2331"/>
                    <a:pt x="14120" y="2694"/>
                    <a:pt x="12975" y="3108"/>
                  </a:cubicBezTo>
                  <a:cubicBezTo>
                    <a:pt x="11067" y="3367"/>
                    <a:pt x="10915" y="4455"/>
                    <a:pt x="10609" y="5439"/>
                  </a:cubicBezTo>
                  <a:cubicBezTo>
                    <a:pt x="10380" y="6112"/>
                    <a:pt x="10228" y="6734"/>
                    <a:pt x="9999" y="7407"/>
                  </a:cubicBezTo>
                  <a:cubicBezTo>
                    <a:pt x="9922" y="6009"/>
                    <a:pt x="9770" y="4610"/>
                    <a:pt x="9846" y="3160"/>
                  </a:cubicBezTo>
                  <a:cubicBezTo>
                    <a:pt x="9846" y="2797"/>
                    <a:pt x="10380" y="2279"/>
                    <a:pt x="10915" y="2020"/>
                  </a:cubicBezTo>
                  <a:cubicBezTo>
                    <a:pt x="12365" y="1295"/>
                    <a:pt x="13891" y="673"/>
                    <a:pt x="15418" y="0"/>
                  </a:cubicBezTo>
                  <a:cubicBezTo>
                    <a:pt x="16715" y="518"/>
                    <a:pt x="18013" y="984"/>
                    <a:pt x="19539" y="414"/>
                  </a:cubicBezTo>
                  <a:cubicBezTo>
                    <a:pt x="21600" y="4196"/>
                    <a:pt x="20760" y="7977"/>
                    <a:pt x="19616" y="11758"/>
                  </a:cubicBezTo>
                  <a:cubicBezTo>
                    <a:pt x="18700" y="14763"/>
                    <a:pt x="17326" y="17612"/>
                    <a:pt x="13662" y="19683"/>
                  </a:cubicBezTo>
                  <a:cubicBezTo>
                    <a:pt x="13738" y="19321"/>
                    <a:pt x="13738" y="18958"/>
                    <a:pt x="13891" y="18181"/>
                  </a:cubicBezTo>
                  <a:cubicBezTo>
                    <a:pt x="11678" y="18855"/>
                    <a:pt x="9693" y="19528"/>
                    <a:pt x="7632" y="19994"/>
                  </a:cubicBezTo>
                  <a:cubicBezTo>
                    <a:pt x="5114" y="20616"/>
                    <a:pt x="2519" y="21082"/>
                    <a:pt x="0" y="21600"/>
                  </a:cubicBezTo>
                  <a:cubicBezTo>
                    <a:pt x="229" y="21445"/>
                    <a:pt x="534" y="21237"/>
                    <a:pt x="840" y="20978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9" name="Google Shape;2535;p22"/>
            <p:cNvSpPr/>
            <p:nvPr/>
          </p:nvSpPr>
          <p:spPr>
            <a:xfrm>
              <a:off x="153412" y="585822"/>
              <a:ext cx="177948" cy="64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0" fill="norm" stroke="1" extrusionOk="0">
                  <a:moveTo>
                    <a:pt x="14715" y="15992"/>
                  </a:moveTo>
                  <a:cubicBezTo>
                    <a:pt x="15964" y="14954"/>
                    <a:pt x="17250" y="13915"/>
                    <a:pt x="18498" y="12773"/>
                  </a:cubicBezTo>
                  <a:cubicBezTo>
                    <a:pt x="19519" y="11735"/>
                    <a:pt x="20465" y="10488"/>
                    <a:pt x="21600" y="9138"/>
                  </a:cubicBezTo>
                  <a:cubicBezTo>
                    <a:pt x="21562" y="10696"/>
                    <a:pt x="21524" y="11423"/>
                    <a:pt x="21487" y="12150"/>
                  </a:cubicBezTo>
                  <a:cubicBezTo>
                    <a:pt x="21487" y="12150"/>
                    <a:pt x="21449" y="12150"/>
                    <a:pt x="21449" y="12150"/>
                  </a:cubicBezTo>
                  <a:cubicBezTo>
                    <a:pt x="21297" y="12254"/>
                    <a:pt x="21108" y="12150"/>
                    <a:pt x="20957" y="12358"/>
                  </a:cubicBezTo>
                  <a:cubicBezTo>
                    <a:pt x="19406" y="14642"/>
                    <a:pt x="17893" y="17135"/>
                    <a:pt x="16266" y="19315"/>
                  </a:cubicBezTo>
                  <a:cubicBezTo>
                    <a:pt x="15472" y="20354"/>
                    <a:pt x="14526" y="21081"/>
                    <a:pt x="13618" y="21289"/>
                  </a:cubicBezTo>
                  <a:cubicBezTo>
                    <a:pt x="12105" y="21600"/>
                    <a:pt x="10592" y="21392"/>
                    <a:pt x="9041" y="21392"/>
                  </a:cubicBezTo>
                  <a:cubicBezTo>
                    <a:pt x="7944" y="20458"/>
                    <a:pt x="6809" y="19523"/>
                    <a:pt x="5712" y="18485"/>
                  </a:cubicBezTo>
                  <a:cubicBezTo>
                    <a:pt x="5750" y="18069"/>
                    <a:pt x="5901" y="17550"/>
                    <a:pt x="5863" y="17342"/>
                  </a:cubicBezTo>
                  <a:cubicBezTo>
                    <a:pt x="5372" y="15992"/>
                    <a:pt x="4880" y="14538"/>
                    <a:pt x="4312" y="13396"/>
                  </a:cubicBezTo>
                  <a:cubicBezTo>
                    <a:pt x="4010" y="12773"/>
                    <a:pt x="3518" y="12669"/>
                    <a:pt x="3102" y="12669"/>
                  </a:cubicBezTo>
                  <a:cubicBezTo>
                    <a:pt x="2799" y="12669"/>
                    <a:pt x="2497" y="13085"/>
                    <a:pt x="2194" y="13396"/>
                  </a:cubicBezTo>
                  <a:cubicBezTo>
                    <a:pt x="2194" y="13396"/>
                    <a:pt x="2194" y="13396"/>
                    <a:pt x="2194" y="13396"/>
                  </a:cubicBezTo>
                  <a:cubicBezTo>
                    <a:pt x="2005" y="12981"/>
                    <a:pt x="1854" y="12565"/>
                    <a:pt x="1664" y="12046"/>
                  </a:cubicBezTo>
                  <a:cubicBezTo>
                    <a:pt x="1664" y="12046"/>
                    <a:pt x="1664" y="12046"/>
                    <a:pt x="1664" y="12046"/>
                  </a:cubicBezTo>
                  <a:cubicBezTo>
                    <a:pt x="1097" y="8723"/>
                    <a:pt x="530" y="5296"/>
                    <a:pt x="0" y="1973"/>
                  </a:cubicBezTo>
                  <a:cubicBezTo>
                    <a:pt x="0" y="1350"/>
                    <a:pt x="0" y="727"/>
                    <a:pt x="0" y="0"/>
                  </a:cubicBezTo>
                  <a:cubicBezTo>
                    <a:pt x="1135" y="2804"/>
                    <a:pt x="2232" y="5919"/>
                    <a:pt x="3442" y="8411"/>
                  </a:cubicBezTo>
                  <a:cubicBezTo>
                    <a:pt x="4275" y="10177"/>
                    <a:pt x="5296" y="11215"/>
                    <a:pt x="6242" y="12669"/>
                  </a:cubicBezTo>
                  <a:cubicBezTo>
                    <a:pt x="8133" y="15681"/>
                    <a:pt x="10251" y="15888"/>
                    <a:pt x="12370" y="16096"/>
                  </a:cubicBezTo>
                  <a:cubicBezTo>
                    <a:pt x="13202" y="16200"/>
                    <a:pt x="13959" y="15992"/>
                    <a:pt x="14715" y="15992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0" name="Google Shape;2536;p22"/>
            <p:cNvSpPr/>
            <p:nvPr/>
          </p:nvSpPr>
          <p:spPr>
            <a:xfrm>
              <a:off x="324814" y="606079"/>
              <a:ext cx="131814" cy="110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15035" y="15603"/>
                  </a:moveTo>
                  <a:cubicBezTo>
                    <a:pt x="14534" y="15603"/>
                    <a:pt x="13932" y="15359"/>
                    <a:pt x="13632" y="15665"/>
                  </a:cubicBezTo>
                  <a:cubicBezTo>
                    <a:pt x="12429" y="16705"/>
                    <a:pt x="11326" y="16521"/>
                    <a:pt x="10274" y="15603"/>
                  </a:cubicBezTo>
                  <a:cubicBezTo>
                    <a:pt x="9722" y="16338"/>
                    <a:pt x="9121" y="16888"/>
                    <a:pt x="8720" y="17623"/>
                  </a:cubicBezTo>
                  <a:cubicBezTo>
                    <a:pt x="8369" y="18235"/>
                    <a:pt x="8219" y="19091"/>
                    <a:pt x="7718" y="19764"/>
                  </a:cubicBezTo>
                  <a:cubicBezTo>
                    <a:pt x="7768" y="19214"/>
                    <a:pt x="7768" y="18602"/>
                    <a:pt x="7818" y="17745"/>
                  </a:cubicBezTo>
                  <a:cubicBezTo>
                    <a:pt x="6265" y="18296"/>
                    <a:pt x="4811" y="18663"/>
                    <a:pt x="4110" y="20560"/>
                  </a:cubicBezTo>
                  <a:cubicBezTo>
                    <a:pt x="4059" y="20743"/>
                    <a:pt x="3959" y="20988"/>
                    <a:pt x="3859" y="20988"/>
                  </a:cubicBezTo>
                  <a:cubicBezTo>
                    <a:pt x="2606" y="21233"/>
                    <a:pt x="1303" y="21416"/>
                    <a:pt x="0" y="21600"/>
                  </a:cubicBezTo>
                  <a:cubicBezTo>
                    <a:pt x="351" y="20682"/>
                    <a:pt x="601" y="20070"/>
                    <a:pt x="852" y="19458"/>
                  </a:cubicBezTo>
                  <a:cubicBezTo>
                    <a:pt x="1203" y="19214"/>
                    <a:pt x="1554" y="19030"/>
                    <a:pt x="1904" y="18785"/>
                  </a:cubicBezTo>
                  <a:cubicBezTo>
                    <a:pt x="2205" y="19091"/>
                    <a:pt x="2506" y="19336"/>
                    <a:pt x="2756" y="19642"/>
                  </a:cubicBezTo>
                  <a:cubicBezTo>
                    <a:pt x="2806" y="19581"/>
                    <a:pt x="2857" y="19458"/>
                    <a:pt x="2957" y="19397"/>
                  </a:cubicBezTo>
                  <a:cubicBezTo>
                    <a:pt x="2806" y="19152"/>
                    <a:pt x="2706" y="18908"/>
                    <a:pt x="2556" y="18663"/>
                  </a:cubicBezTo>
                  <a:cubicBezTo>
                    <a:pt x="5663" y="16827"/>
                    <a:pt x="8720" y="14869"/>
                    <a:pt x="11126" y="11748"/>
                  </a:cubicBezTo>
                  <a:cubicBezTo>
                    <a:pt x="11727" y="10953"/>
                    <a:pt x="12379" y="10219"/>
                    <a:pt x="13030" y="9423"/>
                  </a:cubicBezTo>
                  <a:cubicBezTo>
                    <a:pt x="13331" y="9974"/>
                    <a:pt x="13832" y="10586"/>
                    <a:pt x="13832" y="11137"/>
                  </a:cubicBezTo>
                  <a:cubicBezTo>
                    <a:pt x="13832" y="11626"/>
                    <a:pt x="13181" y="12054"/>
                    <a:pt x="12780" y="12483"/>
                  </a:cubicBezTo>
                  <a:cubicBezTo>
                    <a:pt x="12729" y="12483"/>
                    <a:pt x="12679" y="12422"/>
                    <a:pt x="12629" y="12422"/>
                  </a:cubicBezTo>
                  <a:cubicBezTo>
                    <a:pt x="12679" y="12483"/>
                    <a:pt x="12729" y="12483"/>
                    <a:pt x="12780" y="12544"/>
                  </a:cubicBezTo>
                  <a:cubicBezTo>
                    <a:pt x="12830" y="12911"/>
                    <a:pt x="12930" y="13217"/>
                    <a:pt x="12980" y="13768"/>
                  </a:cubicBezTo>
                  <a:cubicBezTo>
                    <a:pt x="15586" y="11871"/>
                    <a:pt x="17190" y="9362"/>
                    <a:pt x="17992" y="5997"/>
                  </a:cubicBezTo>
                  <a:cubicBezTo>
                    <a:pt x="18493" y="3916"/>
                    <a:pt x="19345" y="1897"/>
                    <a:pt x="20297" y="0"/>
                  </a:cubicBezTo>
                  <a:cubicBezTo>
                    <a:pt x="20097" y="1346"/>
                    <a:pt x="19896" y="2692"/>
                    <a:pt x="19696" y="4039"/>
                  </a:cubicBezTo>
                  <a:cubicBezTo>
                    <a:pt x="19796" y="4100"/>
                    <a:pt x="19946" y="4100"/>
                    <a:pt x="20046" y="4161"/>
                  </a:cubicBezTo>
                  <a:cubicBezTo>
                    <a:pt x="20297" y="3610"/>
                    <a:pt x="20548" y="3121"/>
                    <a:pt x="20798" y="2509"/>
                  </a:cubicBezTo>
                  <a:cubicBezTo>
                    <a:pt x="21600" y="4283"/>
                    <a:pt x="21149" y="6058"/>
                    <a:pt x="19846" y="6609"/>
                  </a:cubicBezTo>
                  <a:cubicBezTo>
                    <a:pt x="18342" y="7282"/>
                    <a:pt x="18092" y="8873"/>
                    <a:pt x="17791" y="10402"/>
                  </a:cubicBezTo>
                  <a:cubicBezTo>
                    <a:pt x="17741" y="10708"/>
                    <a:pt x="17891" y="11137"/>
                    <a:pt x="17791" y="11320"/>
                  </a:cubicBezTo>
                  <a:cubicBezTo>
                    <a:pt x="16889" y="12727"/>
                    <a:pt x="15937" y="14135"/>
                    <a:pt x="15035" y="15603"/>
                  </a:cubicBezTo>
                  <a:close/>
                  <a:moveTo>
                    <a:pt x="12930" y="11381"/>
                  </a:moveTo>
                  <a:cubicBezTo>
                    <a:pt x="12880" y="11259"/>
                    <a:pt x="12880" y="11075"/>
                    <a:pt x="12830" y="11075"/>
                  </a:cubicBezTo>
                  <a:cubicBezTo>
                    <a:pt x="12780" y="11014"/>
                    <a:pt x="12629" y="11137"/>
                    <a:pt x="12579" y="11198"/>
                  </a:cubicBezTo>
                  <a:cubicBezTo>
                    <a:pt x="12629" y="11320"/>
                    <a:pt x="12629" y="11504"/>
                    <a:pt x="12679" y="11504"/>
                  </a:cubicBezTo>
                  <a:cubicBezTo>
                    <a:pt x="12679" y="11565"/>
                    <a:pt x="12830" y="11442"/>
                    <a:pt x="12930" y="11381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1" name="Google Shape;2537;p22"/>
            <p:cNvSpPr/>
            <p:nvPr/>
          </p:nvSpPr>
          <p:spPr>
            <a:xfrm>
              <a:off x="157152" y="689910"/>
              <a:ext cx="150212" cy="2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30" fill="norm" stroke="1" extrusionOk="0">
                  <a:moveTo>
                    <a:pt x="2465" y="1102"/>
                  </a:moveTo>
                  <a:cubicBezTo>
                    <a:pt x="4661" y="2645"/>
                    <a:pt x="6856" y="4849"/>
                    <a:pt x="9097" y="5290"/>
                  </a:cubicBezTo>
                  <a:cubicBezTo>
                    <a:pt x="13175" y="6392"/>
                    <a:pt x="17253" y="6612"/>
                    <a:pt x="21286" y="7273"/>
                  </a:cubicBezTo>
                  <a:cubicBezTo>
                    <a:pt x="21421" y="7273"/>
                    <a:pt x="21510" y="8155"/>
                    <a:pt x="21600" y="8376"/>
                  </a:cubicBezTo>
                  <a:cubicBezTo>
                    <a:pt x="14430" y="21600"/>
                    <a:pt x="7439" y="19396"/>
                    <a:pt x="672" y="2425"/>
                  </a:cubicBezTo>
                  <a:cubicBezTo>
                    <a:pt x="403" y="1763"/>
                    <a:pt x="224" y="661"/>
                    <a:pt x="0" y="0"/>
                  </a:cubicBezTo>
                  <a:cubicBezTo>
                    <a:pt x="807" y="221"/>
                    <a:pt x="1658" y="661"/>
                    <a:pt x="2465" y="1102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2" name="Google Shape;2538;p22"/>
            <p:cNvSpPr/>
            <p:nvPr/>
          </p:nvSpPr>
          <p:spPr>
            <a:xfrm>
              <a:off x="217610" y="556217"/>
              <a:ext cx="67315" cy="33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00" y="11411"/>
                  </a:moveTo>
                  <a:cubicBezTo>
                    <a:pt x="12200" y="11411"/>
                    <a:pt x="12600" y="11411"/>
                    <a:pt x="13100" y="11411"/>
                  </a:cubicBezTo>
                  <a:cubicBezTo>
                    <a:pt x="13600" y="11411"/>
                    <a:pt x="14000" y="11411"/>
                    <a:pt x="14500" y="11411"/>
                  </a:cubicBezTo>
                  <a:cubicBezTo>
                    <a:pt x="15300" y="11004"/>
                    <a:pt x="16200" y="10596"/>
                    <a:pt x="17000" y="10189"/>
                  </a:cubicBezTo>
                  <a:cubicBezTo>
                    <a:pt x="17700" y="9781"/>
                    <a:pt x="18400" y="9170"/>
                    <a:pt x="19100" y="8762"/>
                  </a:cubicBezTo>
                  <a:cubicBezTo>
                    <a:pt x="19100" y="8762"/>
                    <a:pt x="19300" y="8966"/>
                    <a:pt x="19300" y="8966"/>
                  </a:cubicBezTo>
                  <a:cubicBezTo>
                    <a:pt x="20100" y="10189"/>
                    <a:pt x="20800" y="11208"/>
                    <a:pt x="21600" y="12430"/>
                  </a:cubicBezTo>
                  <a:cubicBezTo>
                    <a:pt x="18100" y="15487"/>
                    <a:pt x="14600" y="18543"/>
                    <a:pt x="11100" y="21600"/>
                  </a:cubicBezTo>
                  <a:cubicBezTo>
                    <a:pt x="9900" y="21192"/>
                    <a:pt x="8800" y="20785"/>
                    <a:pt x="7600" y="20377"/>
                  </a:cubicBezTo>
                  <a:lnTo>
                    <a:pt x="7400" y="20581"/>
                  </a:lnTo>
                  <a:cubicBezTo>
                    <a:pt x="7400" y="20581"/>
                    <a:pt x="7200" y="20377"/>
                    <a:pt x="7200" y="20377"/>
                  </a:cubicBezTo>
                  <a:cubicBezTo>
                    <a:pt x="7300" y="20173"/>
                    <a:pt x="7400" y="19766"/>
                    <a:pt x="7500" y="19562"/>
                  </a:cubicBezTo>
                  <a:cubicBezTo>
                    <a:pt x="7300" y="19766"/>
                    <a:pt x="7100" y="19970"/>
                    <a:pt x="7000" y="20377"/>
                  </a:cubicBezTo>
                  <a:cubicBezTo>
                    <a:pt x="6700" y="20377"/>
                    <a:pt x="6400" y="20377"/>
                    <a:pt x="6000" y="20377"/>
                  </a:cubicBezTo>
                  <a:cubicBezTo>
                    <a:pt x="4700" y="16506"/>
                    <a:pt x="3200" y="12634"/>
                    <a:pt x="2000" y="8558"/>
                  </a:cubicBezTo>
                  <a:cubicBezTo>
                    <a:pt x="1200" y="5909"/>
                    <a:pt x="700" y="2853"/>
                    <a:pt x="0" y="0"/>
                  </a:cubicBezTo>
                  <a:cubicBezTo>
                    <a:pt x="1200" y="1223"/>
                    <a:pt x="2400" y="2445"/>
                    <a:pt x="3500" y="3872"/>
                  </a:cubicBezTo>
                  <a:cubicBezTo>
                    <a:pt x="5400" y="6317"/>
                    <a:pt x="7300" y="8966"/>
                    <a:pt x="9200" y="11615"/>
                  </a:cubicBezTo>
                  <a:cubicBezTo>
                    <a:pt x="10000" y="14264"/>
                    <a:pt x="10800" y="15894"/>
                    <a:pt x="11800" y="11411"/>
                  </a:cubicBezTo>
                  <a:close/>
                </a:path>
              </a:pathLst>
            </a:custGeom>
            <a:solidFill>
              <a:srgbClr val="C0C3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3" name="Google Shape;2539;p22"/>
            <p:cNvSpPr/>
            <p:nvPr/>
          </p:nvSpPr>
          <p:spPr>
            <a:xfrm>
              <a:off x="82358" y="634750"/>
              <a:ext cx="59525" cy="5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2" fill="norm" stroke="1" extrusionOk="0">
                  <a:moveTo>
                    <a:pt x="21600" y="20825"/>
                  </a:moveTo>
                  <a:cubicBezTo>
                    <a:pt x="17642" y="21600"/>
                    <a:pt x="14815" y="20049"/>
                    <a:pt x="12440" y="16948"/>
                  </a:cubicBezTo>
                  <a:cubicBezTo>
                    <a:pt x="10291" y="14068"/>
                    <a:pt x="7690" y="11520"/>
                    <a:pt x="5315" y="8862"/>
                  </a:cubicBezTo>
                  <a:cubicBezTo>
                    <a:pt x="4863" y="9305"/>
                    <a:pt x="4297" y="10191"/>
                    <a:pt x="3619" y="10966"/>
                  </a:cubicBezTo>
                  <a:cubicBezTo>
                    <a:pt x="3166" y="10966"/>
                    <a:pt x="2601" y="10966"/>
                    <a:pt x="2149" y="10966"/>
                  </a:cubicBezTo>
                  <a:cubicBezTo>
                    <a:pt x="1696" y="10745"/>
                    <a:pt x="1131" y="10523"/>
                    <a:pt x="679" y="10302"/>
                  </a:cubicBezTo>
                  <a:cubicBezTo>
                    <a:pt x="452" y="9858"/>
                    <a:pt x="226" y="9415"/>
                    <a:pt x="0" y="8862"/>
                  </a:cubicBezTo>
                  <a:cubicBezTo>
                    <a:pt x="226" y="8197"/>
                    <a:pt x="339" y="7089"/>
                    <a:pt x="566" y="6979"/>
                  </a:cubicBezTo>
                  <a:cubicBezTo>
                    <a:pt x="3280" y="6425"/>
                    <a:pt x="2149" y="4542"/>
                    <a:pt x="2149" y="3102"/>
                  </a:cubicBezTo>
                  <a:cubicBezTo>
                    <a:pt x="1922" y="2105"/>
                    <a:pt x="1696" y="1108"/>
                    <a:pt x="1470" y="0"/>
                  </a:cubicBezTo>
                  <a:cubicBezTo>
                    <a:pt x="1809" y="111"/>
                    <a:pt x="2262" y="222"/>
                    <a:pt x="2488" y="443"/>
                  </a:cubicBezTo>
                  <a:cubicBezTo>
                    <a:pt x="7011" y="8862"/>
                    <a:pt x="14249" y="14954"/>
                    <a:pt x="21600" y="20825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4" name="Google Shape;2540;p22"/>
            <p:cNvSpPr/>
            <p:nvPr/>
          </p:nvSpPr>
          <p:spPr>
            <a:xfrm>
              <a:off x="361899" y="457115"/>
              <a:ext cx="51422" cy="38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7316"/>
                  </a:moveTo>
                  <a:cubicBezTo>
                    <a:pt x="19505" y="8361"/>
                    <a:pt x="17411" y="9232"/>
                    <a:pt x="15578" y="10626"/>
                  </a:cubicBezTo>
                  <a:cubicBezTo>
                    <a:pt x="11127" y="14110"/>
                    <a:pt x="6807" y="17942"/>
                    <a:pt x="2356" y="21600"/>
                  </a:cubicBezTo>
                  <a:cubicBezTo>
                    <a:pt x="1571" y="20032"/>
                    <a:pt x="916" y="18465"/>
                    <a:pt x="0" y="16723"/>
                  </a:cubicBezTo>
                  <a:cubicBezTo>
                    <a:pt x="6284" y="11148"/>
                    <a:pt x="12436" y="5748"/>
                    <a:pt x="18982" y="0"/>
                  </a:cubicBezTo>
                  <a:cubicBezTo>
                    <a:pt x="19898" y="2787"/>
                    <a:pt x="20684" y="5052"/>
                    <a:pt x="21600" y="7316"/>
                  </a:cubicBezTo>
                  <a:close/>
                </a:path>
              </a:pathLst>
            </a:custGeom>
            <a:solidFill>
              <a:srgbClr val="C0C3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5" name="Google Shape;2541;p22"/>
            <p:cNvSpPr/>
            <p:nvPr/>
          </p:nvSpPr>
          <p:spPr>
            <a:xfrm>
              <a:off x="228517" y="621973"/>
              <a:ext cx="102219" cy="34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39" fill="norm" stroke="1" extrusionOk="0">
                  <a:moveTo>
                    <a:pt x="0" y="16155"/>
                  </a:moveTo>
                  <a:cubicBezTo>
                    <a:pt x="2634" y="16155"/>
                    <a:pt x="5334" y="16518"/>
                    <a:pt x="7968" y="15973"/>
                  </a:cubicBezTo>
                  <a:cubicBezTo>
                    <a:pt x="9549" y="15610"/>
                    <a:pt x="11129" y="14340"/>
                    <a:pt x="12578" y="12524"/>
                  </a:cubicBezTo>
                  <a:cubicBezTo>
                    <a:pt x="15344" y="8894"/>
                    <a:pt x="17978" y="4538"/>
                    <a:pt x="20744" y="363"/>
                  </a:cubicBezTo>
                  <a:cubicBezTo>
                    <a:pt x="21007" y="0"/>
                    <a:pt x="21271" y="0"/>
                    <a:pt x="21600" y="0"/>
                  </a:cubicBezTo>
                  <a:cubicBezTo>
                    <a:pt x="19756" y="7805"/>
                    <a:pt x="16924" y="11617"/>
                    <a:pt x="13895" y="15247"/>
                  </a:cubicBezTo>
                  <a:cubicBezTo>
                    <a:pt x="9220" y="21055"/>
                    <a:pt x="4676" y="21600"/>
                    <a:pt x="0" y="16155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6" name="Google Shape;2542;p22"/>
            <p:cNvSpPr/>
            <p:nvPr/>
          </p:nvSpPr>
          <p:spPr>
            <a:xfrm>
              <a:off x="782925" y="190351"/>
              <a:ext cx="72613" cy="23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309" fill="norm" stroke="1" extrusionOk="0">
                  <a:moveTo>
                    <a:pt x="11681" y="11302"/>
                  </a:moveTo>
                  <a:cubicBezTo>
                    <a:pt x="15018" y="12809"/>
                    <a:pt x="18263" y="14065"/>
                    <a:pt x="21600" y="15572"/>
                  </a:cubicBezTo>
                  <a:cubicBezTo>
                    <a:pt x="21507" y="16577"/>
                    <a:pt x="21507" y="17330"/>
                    <a:pt x="21415" y="18335"/>
                  </a:cubicBezTo>
                  <a:cubicBezTo>
                    <a:pt x="16687" y="21600"/>
                    <a:pt x="12051" y="15572"/>
                    <a:pt x="7324" y="16074"/>
                  </a:cubicBezTo>
                  <a:cubicBezTo>
                    <a:pt x="4913" y="14567"/>
                    <a:pt x="2410" y="13060"/>
                    <a:pt x="0" y="11302"/>
                  </a:cubicBezTo>
                  <a:cubicBezTo>
                    <a:pt x="834" y="8540"/>
                    <a:pt x="1483" y="5023"/>
                    <a:pt x="2503" y="3014"/>
                  </a:cubicBezTo>
                  <a:cubicBezTo>
                    <a:pt x="3523" y="1256"/>
                    <a:pt x="4913" y="1005"/>
                    <a:pt x="6118" y="0"/>
                  </a:cubicBezTo>
                  <a:cubicBezTo>
                    <a:pt x="5377" y="1758"/>
                    <a:pt x="4635" y="3768"/>
                    <a:pt x="3337" y="7033"/>
                  </a:cubicBezTo>
                  <a:cubicBezTo>
                    <a:pt x="6397" y="8791"/>
                    <a:pt x="9085" y="10047"/>
                    <a:pt x="11681" y="11302"/>
                  </a:cubicBezTo>
                  <a:close/>
                </a:path>
              </a:pathLst>
            </a:custGeom>
            <a:solidFill>
              <a:srgbClr val="1316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7" name="Google Shape;2543;p22"/>
            <p:cNvSpPr/>
            <p:nvPr/>
          </p:nvSpPr>
          <p:spPr>
            <a:xfrm>
              <a:off x="794456" y="184165"/>
              <a:ext cx="50175" cy="2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083" fill="norm" stroke="1" extrusionOk="0">
                  <a:moveTo>
                    <a:pt x="11940" y="17083"/>
                  </a:moveTo>
                  <a:cubicBezTo>
                    <a:pt x="8184" y="15766"/>
                    <a:pt x="4427" y="14449"/>
                    <a:pt x="0" y="12868"/>
                  </a:cubicBezTo>
                  <a:cubicBezTo>
                    <a:pt x="1878" y="9444"/>
                    <a:pt x="2952" y="7600"/>
                    <a:pt x="4025" y="5493"/>
                  </a:cubicBezTo>
                  <a:cubicBezTo>
                    <a:pt x="9660" y="-4517"/>
                    <a:pt x="15697" y="1805"/>
                    <a:pt x="21600" y="3912"/>
                  </a:cubicBezTo>
                  <a:cubicBezTo>
                    <a:pt x="18380" y="8127"/>
                    <a:pt x="15160" y="12605"/>
                    <a:pt x="11940" y="17083"/>
                  </a:cubicBezTo>
                  <a:close/>
                </a:path>
              </a:pathLst>
            </a:custGeom>
            <a:solidFill>
              <a:srgbClr val="3F5B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8" name="Google Shape;2544;p22"/>
            <p:cNvSpPr/>
            <p:nvPr/>
          </p:nvSpPr>
          <p:spPr>
            <a:xfrm>
              <a:off x="133467" y="657499"/>
              <a:ext cx="40826" cy="33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8632" y="21204"/>
                    <a:pt x="15499" y="21006"/>
                    <a:pt x="12531" y="20609"/>
                  </a:cubicBezTo>
                  <a:cubicBezTo>
                    <a:pt x="10882" y="19222"/>
                    <a:pt x="9234" y="17835"/>
                    <a:pt x="7585" y="16250"/>
                  </a:cubicBezTo>
                  <a:cubicBezTo>
                    <a:pt x="7255" y="15853"/>
                    <a:pt x="6925" y="15457"/>
                    <a:pt x="6595" y="15259"/>
                  </a:cubicBezTo>
                  <a:cubicBezTo>
                    <a:pt x="4452" y="12881"/>
                    <a:pt x="2144" y="10701"/>
                    <a:pt x="0" y="8323"/>
                  </a:cubicBezTo>
                  <a:cubicBezTo>
                    <a:pt x="330" y="7332"/>
                    <a:pt x="825" y="6539"/>
                    <a:pt x="825" y="5549"/>
                  </a:cubicBezTo>
                  <a:cubicBezTo>
                    <a:pt x="989" y="3765"/>
                    <a:pt x="989" y="1783"/>
                    <a:pt x="989" y="0"/>
                  </a:cubicBezTo>
                  <a:cubicBezTo>
                    <a:pt x="6595" y="5152"/>
                    <a:pt x="12201" y="10305"/>
                    <a:pt x="17972" y="15259"/>
                  </a:cubicBezTo>
                  <a:cubicBezTo>
                    <a:pt x="19127" y="16250"/>
                    <a:pt x="20446" y="16844"/>
                    <a:pt x="21600" y="17637"/>
                  </a:cubicBezTo>
                  <a:cubicBezTo>
                    <a:pt x="21600" y="19024"/>
                    <a:pt x="21600" y="20411"/>
                    <a:pt x="21600" y="21600"/>
                  </a:cubicBezTo>
                  <a:close/>
                </a:path>
              </a:pathLst>
            </a:custGeom>
            <a:solidFill>
              <a:srgbClr val="C7C9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9" name="Google Shape;2545;p22"/>
            <p:cNvSpPr/>
            <p:nvPr/>
          </p:nvSpPr>
          <p:spPr>
            <a:xfrm>
              <a:off x="277757" y="526611"/>
              <a:ext cx="24620" cy="47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89" y="21600"/>
                  </a:moveTo>
                  <a:cubicBezTo>
                    <a:pt x="4101" y="20758"/>
                    <a:pt x="2187" y="20057"/>
                    <a:pt x="0" y="19216"/>
                  </a:cubicBezTo>
                  <a:cubicBezTo>
                    <a:pt x="1367" y="18374"/>
                    <a:pt x="3007" y="17392"/>
                    <a:pt x="4375" y="16551"/>
                  </a:cubicBezTo>
                  <a:cubicBezTo>
                    <a:pt x="12304" y="13745"/>
                    <a:pt x="12577" y="11922"/>
                    <a:pt x="5742" y="5610"/>
                  </a:cubicBezTo>
                  <a:cubicBezTo>
                    <a:pt x="10390" y="3927"/>
                    <a:pt x="15311" y="2244"/>
                    <a:pt x="21600" y="0"/>
                  </a:cubicBezTo>
                  <a:cubicBezTo>
                    <a:pt x="21327" y="8977"/>
                    <a:pt x="20233" y="16410"/>
                    <a:pt x="6289" y="21600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0" name="Google Shape;2546;p22"/>
            <p:cNvSpPr/>
            <p:nvPr/>
          </p:nvSpPr>
          <p:spPr>
            <a:xfrm>
              <a:off x="764226" y="204375"/>
              <a:ext cx="43320" cy="1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4" y="0"/>
                  </a:moveTo>
                  <a:cubicBezTo>
                    <a:pt x="13364" y="2197"/>
                    <a:pt x="17560" y="4393"/>
                    <a:pt x="21600" y="6956"/>
                  </a:cubicBezTo>
                  <a:cubicBezTo>
                    <a:pt x="19424" y="11715"/>
                    <a:pt x="17404" y="16841"/>
                    <a:pt x="15229" y="21600"/>
                  </a:cubicBezTo>
                  <a:cubicBezTo>
                    <a:pt x="10256" y="20136"/>
                    <a:pt x="5283" y="18671"/>
                    <a:pt x="466" y="17207"/>
                  </a:cubicBezTo>
                  <a:cubicBezTo>
                    <a:pt x="311" y="16841"/>
                    <a:pt x="155" y="16475"/>
                    <a:pt x="0" y="16109"/>
                  </a:cubicBezTo>
                  <a:cubicBezTo>
                    <a:pt x="3108" y="10983"/>
                    <a:pt x="6216" y="5492"/>
                    <a:pt x="9324" y="0"/>
                  </a:cubicBezTo>
                  <a:close/>
                </a:path>
              </a:pathLst>
            </a:custGeom>
            <a:solidFill>
              <a:srgbClr val="3F5B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1" name="Google Shape;2547;p22"/>
            <p:cNvSpPr/>
            <p:nvPr/>
          </p:nvSpPr>
          <p:spPr>
            <a:xfrm>
              <a:off x="202340" y="548114"/>
              <a:ext cx="33658" cy="38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00" y="4181"/>
                  </a:moveTo>
                  <a:cubicBezTo>
                    <a:pt x="10800" y="6619"/>
                    <a:pt x="12000" y="9232"/>
                    <a:pt x="13600" y="11497"/>
                  </a:cubicBezTo>
                  <a:cubicBezTo>
                    <a:pt x="16000" y="14981"/>
                    <a:pt x="19000" y="18116"/>
                    <a:pt x="21600" y="21600"/>
                  </a:cubicBezTo>
                  <a:cubicBezTo>
                    <a:pt x="18800" y="20381"/>
                    <a:pt x="16200" y="19161"/>
                    <a:pt x="13400" y="17942"/>
                  </a:cubicBezTo>
                  <a:cubicBezTo>
                    <a:pt x="11800" y="16723"/>
                    <a:pt x="10000" y="15503"/>
                    <a:pt x="8400" y="14458"/>
                  </a:cubicBezTo>
                  <a:cubicBezTo>
                    <a:pt x="5600" y="10800"/>
                    <a:pt x="2800" y="7142"/>
                    <a:pt x="0" y="3484"/>
                  </a:cubicBezTo>
                  <a:cubicBezTo>
                    <a:pt x="1600" y="2439"/>
                    <a:pt x="3000" y="1394"/>
                    <a:pt x="5200" y="0"/>
                  </a:cubicBezTo>
                  <a:cubicBezTo>
                    <a:pt x="6200" y="1045"/>
                    <a:pt x="7400" y="2090"/>
                    <a:pt x="8600" y="3135"/>
                  </a:cubicBezTo>
                  <a:cubicBezTo>
                    <a:pt x="8800" y="3484"/>
                    <a:pt x="9200" y="3832"/>
                    <a:pt x="9600" y="4181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2" name="Google Shape;2548;p22"/>
            <p:cNvSpPr/>
            <p:nvPr/>
          </p:nvSpPr>
          <p:spPr>
            <a:xfrm>
              <a:off x="113834" y="643164"/>
              <a:ext cx="21504" cy="27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291"/>
                  </a:moveTo>
                  <a:cubicBezTo>
                    <a:pt x="21600" y="13500"/>
                    <a:pt x="21600" y="15955"/>
                    <a:pt x="21287" y="18164"/>
                  </a:cubicBezTo>
                  <a:cubicBezTo>
                    <a:pt x="20974" y="19391"/>
                    <a:pt x="20348" y="20373"/>
                    <a:pt x="19722" y="21600"/>
                  </a:cubicBezTo>
                  <a:cubicBezTo>
                    <a:pt x="13148" y="15955"/>
                    <a:pt x="6574" y="10554"/>
                    <a:pt x="0" y="4909"/>
                  </a:cubicBezTo>
                  <a:cubicBezTo>
                    <a:pt x="2191" y="3682"/>
                    <a:pt x="4069" y="2455"/>
                    <a:pt x="8452" y="0"/>
                  </a:cubicBezTo>
                  <a:cubicBezTo>
                    <a:pt x="12209" y="3191"/>
                    <a:pt x="16904" y="7364"/>
                    <a:pt x="21600" y="11291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3" name="Google Shape;2549;p22"/>
            <p:cNvSpPr/>
            <p:nvPr/>
          </p:nvSpPr>
          <p:spPr>
            <a:xfrm>
              <a:off x="144686" y="591432"/>
              <a:ext cx="23063" cy="3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57" y="221"/>
                  </a:moveTo>
                  <a:cubicBezTo>
                    <a:pt x="13135" y="7273"/>
                    <a:pt x="17514" y="14547"/>
                    <a:pt x="21600" y="21600"/>
                  </a:cubicBezTo>
                  <a:cubicBezTo>
                    <a:pt x="9633" y="16972"/>
                    <a:pt x="4670" y="8596"/>
                    <a:pt x="0" y="0"/>
                  </a:cubicBezTo>
                  <a:cubicBezTo>
                    <a:pt x="2919" y="0"/>
                    <a:pt x="5838" y="221"/>
                    <a:pt x="8757" y="221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4" name="Google Shape;2550;p22"/>
            <p:cNvSpPr/>
            <p:nvPr/>
          </p:nvSpPr>
          <p:spPr>
            <a:xfrm>
              <a:off x="340396" y="657188"/>
              <a:ext cx="43007" cy="3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252" y="19731"/>
                    <a:pt x="2504" y="17862"/>
                    <a:pt x="3913" y="16200"/>
                  </a:cubicBezTo>
                  <a:cubicBezTo>
                    <a:pt x="7983" y="11838"/>
                    <a:pt x="12052" y="7685"/>
                    <a:pt x="16435" y="3531"/>
                  </a:cubicBezTo>
                  <a:cubicBezTo>
                    <a:pt x="18000" y="2077"/>
                    <a:pt x="19878" y="1246"/>
                    <a:pt x="21600" y="0"/>
                  </a:cubicBezTo>
                  <a:cubicBezTo>
                    <a:pt x="16122" y="10385"/>
                    <a:pt x="8765" y="17238"/>
                    <a:pt x="0" y="21600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5" name="Google Shape;2551;p22"/>
            <p:cNvSpPr/>
            <p:nvPr/>
          </p:nvSpPr>
          <p:spPr>
            <a:xfrm>
              <a:off x="172110" y="623531"/>
              <a:ext cx="30280" cy="17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0" y="2700"/>
                  </a:moveTo>
                  <a:cubicBezTo>
                    <a:pt x="1763" y="1929"/>
                    <a:pt x="3527" y="0"/>
                    <a:pt x="5290" y="0"/>
                  </a:cubicBezTo>
                  <a:cubicBezTo>
                    <a:pt x="7714" y="0"/>
                    <a:pt x="10580" y="771"/>
                    <a:pt x="12343" y="2700"/>
                  </a:cubicBezTo>
                  <a:cubicBezTo>
                    <a:pt x="15649" y="6943"/>
                    <a:pt x="18514" y="12343"/>
                    <a:pt x="21380" y="17357"/>
                  </a:cubicBezTo>
                  <a:cubicBezTo>
                    <a:pt x="21600" y="17743"/>
                    <a:pt x="20718" y="20057"/>
                    <a:pt x="20498" y="21600"/>
                  </a:cubicBezTo>
                  <a:cubicBezTo>
                    <a:pt x="13665" y="15429"/>
                    <a:pt x="6833" y="9257"/>
                    <a:pt x="0" y="2700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6" name="Google Shape;2552;p22"/>
            <p:cNvSpPr/>
            <p:nvPr/>
          </p:nvSpPr>
          <p:spPr>
            <a:xfrm>
              <a:off x="274017" y="539388"/>
              <a:ext cx="15836" cy="24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3" h="21600" fill="norm" stroke="1" extrusionOk="0">
                  <a:moveTo>
                    <a:pt x="12289" y="0"/>
                  </a:moveTo>
                  <a:cubicBezTo>
                    <a:pt x="21600" y="12462"/>
                    <a:pt x="21228" y="16062"/>
                    <a:pt x="10428" y="21600"/>
                  </a:cubicBezTo>
                  <a:cubicBezTo>
                    <a:pt x="11172" y="18554"/>
                    <a:pt x="11545" y="15508"/>
                    <a:pt x="12289" y="12185"/>
                  </a:cubicBezTo>
                  <a:cubicBezTo>
                    <a:pt x="7821" y="11077"/>
                    <a:pt x="3724" y="9969"/>
                    <a:pt x="0" y="8862"/>
                  </a:cubicBezTo>
                  <a:cubicBezTo>
                    <a:pt x="4097" y="5816"/>
                    <a:pt x="8193" y="3046"/>
                    <a:pt x="12289" y="0"/>
                  </a:cubicBezTo>
                  <a:close/>
                </a:path>
              </a:pathLst>
            </a:custGeom>
            <a:solidFill>
              <a:srgbClr val="CDD0C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7" name="Google Shape;2553;p22"/>
            <p:cNvSpPr/>
            <p:nvPr/>
          </p:nvSpPr>
          <p:spPr>
            <a:xfrm>
              <a:off x="150607" y="465218"/>
              <a:ext cx="17235" cy="2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19896" fill="norm" stroke="1" extrusionOk="0">
                  <a:moveTo>
                    <a:pt x="20084" y="0"/>
                  </a:moveTo>
                  <a:cubicBezTo>
                    <a:pt x="20463" y="3255"/>
                    <a:pt x="21600" y="6510"/>
                    <a:pt x="20463" y="9469"/>
                  </a:cubicBezTo>
                  <a:cubicBezTo>
                    <a:pt x="17811" y="17458"/>
                    <a:pt x="11368" y="21600"/>
                    <a:pt x="0" y="19233"/>
                  </a:cubicBezTo>
                  <a:cubicBezTo>
                    <a:pt x="6821" y="13019"/>
                    <a:pt x="13263" y="6510"/>
                    <a:pt x="20084" y="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8" name="Google Shape;2554;p22"/>
            <p:cNvSpPr/>
            <p:nvPr/>
          </p:nvSpPr>
          <p:spPr>
            <a:xfrm>
              <a:off x="405840" y="585511"/>
              <a:ext cx="12467" cy="3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80" y="19653"/>
                    <a:pt x="1620" y="17528"/>
                    <a:pt x="3240" y="15580"/>
                  </a:cubicBezTo>
                  <a:cubicBezTo>
                    <a:pt x="9180" y="10269"/>
                    <a:pt x="15660" y="5134"/>
                    <a:pt x="21600" y="0"/>
                  </a:cubicBezTo>
                  <a:cubicBezTo>
                    <a:pt x="15120" y="7259"/>
                    <a:pt x="7560" y="14518"/>
                    <a:pt x="0" y="21600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9" name="Google Shape;2555;p22"/>
            <p:cNvSpPr/>
            <p:nvPr/>
          </p:nvSpPr>
          <p:spPr>
            <a:xfrm>
              <a:off x="337591" y="494200"/>
              <a:ext cx="16830" cy="13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80" fill="norm" stroke="1" extrusionOk="0">
                  <a:moveTo>
                    <a:pt x="21600" y="16416"/>
                  </a:moveTo>
                  <a:cubicBezTo>
                    <a:pt x="13600" y="21600"/>
                    <a:pt x="6800" y="17712"/>
                    <a:pt x="0" y="12960"/>
                  </a:cubicBezTo>
                  <a:cubicBezTo>
                    <a:pt x="5200" y="9072"/>
                    <a:pt x="10000" y="5184"/>
                    <a:pt x="17200" y="0"/>
                  </a:cubicBezTo>
                  <a:cubicBezTo>
                    <a:pt x="19200" y="6480"/>
                    <a:pt x="20400" y="11664"/>
                    <a:pt x="21600" y="16416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0" name="Google Shape;2556;p22"/>
            <p:cNvSpPr/>
            <p:nvPr/>
          </p:nvSpPr>
          <p:spPr>
            <a:xfrm>
              <a:off x="237867" y="545621"/>
              <a:ext cx="16518" cy="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69" fill="norm" stroke="1" extrusionOk="0">
                  <a:moveTo>
                    <a:pt x="21600" y="12505"/>
                  </a:moveTo>
                  <a:cubicBezTo>
                    <a:pt x="12226" y="21600"/>
                    <a:pt x="3260" y="16485"/>
                    <a:pt x="0" y="0"/>
                  </a:cubicBezTo>
                  <a:cubicBezTo>
                    <a:pt x="7336" y="3979"/>
                    <a:pt x="14264" y="8527"/>
                    <a:pt x="21600" y="12505"/>
                  </a:cubicBezTo>
                  <a:close/>
                </a:path>
              </a:pathLst>
            </a:custGeom>
            <a:solidFill>
              <a:srgbClr val="C0C3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1" name="Google Shape;2557;p22"/>
            <p:cNvSpPr/>
            <p:nvPr/>
          </p:nvSpPr>
          <p:spPr>
            <a:xfrm>
              <a:off x="385273" y="641606"/>
              <a:ext cx="10284" cy="13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236"/>
                    <a:pt x="14400" y="7364"/>
                    <a:pt x="21600" y="0"/>
                  </a:cubicBezTo>
                  <a:cubicBezTo>
                    <a:pt x="14400" y="7364"/>
                    <a:pt x="7200" y="14727"/>
                    <a:pt x="0" y="21600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2" name="Google Shape;2558;p22"/>
            <p:cNvSpPr/>
            <p:nvPr/>
          </p:nvSpPr>
          <p:spPr>
            <a:xfrm>
              <a:off x="180213" y="516015"/>
              <a:ext cx="8416" cy="6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0" y="21600"/>
                  </a:moveTo>
                  <a:cubicBezTo>
                    <a:pt x="11200" y="16691"/>
                    <a:pt x="5600" y="10801"/>
                    <a:pt x="0" y="5891"/>
                  </a:cubicBezTo>
                  <a:cubicBezTo>
                    <a:pt x="7199" y="3927"/>
                    <a:pt x="14400" y="1964"/>
                    <a:pt x="21600" y="0"/>
                  </a:cubicBezTo>
                  <a:cubicBezTo>
                    <a:pt x="20800" y="6873"/>
                    <a:pt x="18400" y="14728"/>
                    <a:pt x="16800" y="21600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3" name="Google Shape;2559;p22"/>
            <p:cNvSpPr/>
            <p:nvPr/>
          </p:nvSpPr>
          <p:spPr>
            <a:xfrm>
              <a:off x="240983" y="585716"/>
              <a:ext cx="10909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406" y="7200"/>
                    <a:pt x="14194" y="14400"/>
                    <a:pt x="21600" y="21600"/>
                  </a:cubicBezTo>
                  <a:cubicBezTo>
                    <a:pt x="14811" y="14400"/>
                    <a:pt x="7406" y="7200"/>
                    <a:pt x="0" y="0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4" name="Google Shape;2560;p22"/>
            <p:cNvSpPr/>
            <p:nvPr/>
          </p:nvSpPr>
          <p:spPr>
            <a:xfrm>
              <a:off x="395556" y="631633"/>
              <a:ext cx="6234" cy="9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561" y="14175"/>
                    <a:pt x="14039" y="7425"/>
                    <a:pt x="21600" y="0"/>
                  </a:cubicBezTo>
                  <a:cubicBezTo>
                    <a:pt x="15120" y="7425"/>
                    <a:pt x="7561" y="14175"/>
                    <a:pt x="0" y="21600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5" name="Google Shape;2561;p22"/>
            <p:cNvSpPr/>
            <p:nvPr/>
          </p:nvSpPr>
          <p:spPr>
            <a:xfrm>
              <a:off x="82047" y="633815"/>
              <a:ext cx="6233" cy="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20" y="2700"/>
                  </a:moveTo>
                  <a:cubicBezTo>
                    <a:pt x="17280" y="8775"/>
                    <a:pt x="19440" y="14850"/>
                    <a:pt x="21600" y="21600"/>
                  </a:cubicBezTo>
                  <a:cubicBezTo>
                    <a:pt x="14041" y="15525"/>
                    <a:pt x="7561" y="10125"/>
                    <a:pt x="0" y="4050"/>
                  </a:cubicBezTo>
                  <a:cubicBezTo>
                    <a:pt x="4320" y="2700"/>
                    <a:pt x="9721" y="1350"/>
                    <a:pt x="14041" y="0"/>
                  </a:cubicBezTo>
                  <a:cubicBezTo>
                    <a:pt x="15120" y="675"/>
                    <a:pt x="15120" y="1350"/>
                    <a:pt x="15120" y="270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318" name="Google Shape;2562;p22"/>
            <p:cNvGrpSpPr/>
            <p:nvPr/>
          </p:nvGrpSpPr>
          <p:grpSpPr>
            <a:xfrm>
              <a:off x="215429" y="573668"/>
              <a:ext cx="7792" cy="6234"/>
              <a:chOff x="0" y="0"/>
              <a:chExt cx="7791" cy="6232"/>
            </a:xfrm>
          </p:grpSpPr>
          <p:sp>
            <p:nvSpPr>
              <p:cNvPr id="1316" name="خط"/>
              <p:cNvSpPr/>
              <p:nvPr/>
            </p:nvSpPr>
            <p:spPr>
              <a:xfrm>
                <a:off x="-1" y="0"/>
                <a:ext cx="7793" cy="6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12" y="7561"/>
                      <a:pt x="14687" y="15120"/>
                      <a:pt x="2160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17" name="خط"/>
              <p:cNvSpPr/>
              <p:nvPr/>
            </p:nvSpPr>
            <p:spPr>
              <a:xfrm>
                <a:off x="-1" y="0"/>
                <a:ext cx="7793" cy="6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687" y="15120"/>
                      <a:pt x="6912" y="7561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319" name="Google Shape;2563;p22"/>
            <p:cNvSpPr/>
            <p:nvPr/>
          </p:nvSpPr>
          <p:spPr>
            <a:xfrm>
              <a:off x="196973" y="573357"/>
              <a:ext cx="6926" cy="8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1" h="17582" fill="norm" stroke="1" extrusionOk="0">
                  <a:moveTo>
                    <a:pt x="18461" y="16200"/>
                  </a:moveTo>
                  <a:cubicBezTo>
                    <a:pt x="-3139" y="21600"/>
                    <a:pt x="184" y="10125"/>
                    <a:pt x="184" y="0"/>
                  </a:cubicBezTo>
                  <a:cubicBezTo>
                    <a:pt x="6000" y="5400"/>
                    <a:pt x="11815" y="10800"/>
                    <a:pt x="18461" y="1620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0" name="Google Shape;2564;p22"/>
            <p:cNvSpPr/>
            <p:nvPr/>
          </p:nvSpPr>
          <p:spPr>
            <a:xfrm>
              <a:off x="336033" y="701129"/>
              <a:ext cx="6546" cy="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72" y="0"/>
                  </a:moveTo>
                  <a:cubicBezTo>
                    <a:pt x="16457" y="5400"/>
                    <a:pt x="18514" y="10800"/>
                    <a:pt x="21600" y="16200"/>
                  </a:cubicBezTo>
                  <a:cubicBezTo>
                    <a:pt x="20571" y="17549"/>
                    <a:pt x="19542" y="20251"/>
                    <a:pt x="17486" y="21600"/>
                  </a:cubicBezTo>
                  <a:cubicBezTo>
                    <a:pt x="11315" y="14849"/>
                    <a:pt x="5143" y="9449"/>
                    <a:pt x="0" y="2700"/>
                  </a:cubicBezTo>
                  <a:cubicBezTo>
                    <a:pt x="5143" y="1349"/>
                    <a:pt x="9256" y="1349"/>
                    <a:pt x="13372" y="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1" name="Google Shape;2565;p22"/>
            <p:cNvSpPr/>
            <p:nvPr/>
          </p:nvSpPr>
          <p:spPr>
            <a:xfrm>
              <a:off x="828113" y="170144"/>
              <a:ext cx="5610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6646"/>
                    <a:pt x="7200" y="14954"/>
                    <a:pt x="0" y="21600"/>
                  </a:cubicBezTo>
                  <a:cubicBezTo>
                    <a:pt x="7200" y="14954"/>
                    <a:pt x="14400" y="8308"/>
                    <a:pt x="21600" y="0"/>
                  </a:cubicBezTo>
                  <a:close/>
                </a:path>
              </a:pathLst>
            </a:custGeom>
            <a:solidFill>
              <a:srgbClr val="1316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324" name="Google Shape;2566;p22"/>
            <p:cNvGrpSpPr/>
            <p:nvPr/>
          </p:nvGrpSpPr>
          <p:grpSpPr>
            <a:xfrm>
              <a:off x="167641" y="621710"/>
              <a:ext cx="4577" cy="4577"/>
              <a:chOff x="0" y="0"/>
              <a:chExt cx="4576" cy="4576"/>
            </a:xfrm>
          </p:grpSpPr>
          <p:sp>
            <p:nvSpPr>
              <p:cNvPr id="1322" name="خط"/>
              <p:cNvSpPr/>
              <p:nvPr/>
            </p:nvSpPr>
            <p:spPr>
              <a:xfrm>
                <a:off x="0" y="0"/>
                <a:ext cx="4577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715" y="6646"/>
                      <a:pt x="13885" y="13292"/>
                      <a:pt x="2160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23" name="خط"/>
              <p:cNvSpPr/>
              <p:nvPr/>
            </p:nvSpPr>
            <p:spPr>
              <a:xfrm>
                <a:off x="0" y="0"/>
                <a:ext cx="4577" cy="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885" y="13292"/>
                      <a:pt x="7715" y="6646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325" name="Google Shape;2567;p22"/>
            <p:cNvSpPr/>
            <p:nvPr/>
          </p:nvSpPr>
          <p:spPr>
            <a:xfrm>
              <a:off x="421004" y="515597"/>
              <a:ext cx="4578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0806" y="13885"/>
                    <a:pt x="10806" y="7715"/>
                    <a:pt x="0" y="0"/>
                  </a:cubicBezTo>
                  <a:cubicBezTo>
                    <a:pt x="10806" y="6171"/>
                    <a:pt x="10806" y="13885"/>
                    <a:pt x="21600" y="21600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6" name="Google Shape;2568;p22"/>
            <p:cNvSpPr/>
            <p:nvPr/>
          </p:nvSpPr>
          <p:spPr>
            <a:xfrm>
              <a:off x="311151" y="697750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646" y="12956"/>
                    <a:pt x="14954" y="8639"/>
                    <a:pt x="21600" y="0"/>
                  </a:cubicBezTo>
                  <a:cubicBezTo>
                    <a:pt x="14954" y="8639"/>
                    <a:pt x="8309" y="12956"/>
                    <a:pt x="0" y="21600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7" name="Google Shape;2569;p22"/>
            <p:cNvSpPr/>
            <p:nvPr/>
          </p:nvSpPr>
          <p:spPr>
            <a:xfrm>
              <a:off x="423604" y="537567"/>
              <a:ext cx="459" cy="4578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8" name="Google Shape;2570;p22"/>
            <p:cNvSpPr/>
            <p:nvPr/>
          </p:nvSpPr>
          <p:spPr>
            <a:xfrm>
              <a:off x="144268" y="679987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8639"/>
                    <a:pt x="14400" y="17278"/>
                    <a:pt x="21600" y="21600"/>
                  </a:cubicBezTo>
                  <a:cubicBezTo>
                    <a:pt x="18002" y="12961"/>
                    <a:pt x="10802" y="8639"/>
                    <a:pt x="0" y="0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9" name="Google Shape;2571;p22"/>
            <p:cNvSpPr/>
            <p:nvPr/>
          </p:nvSpPr>
          <p:spPr>
            <a:xfrm>
              <a:off x="237604" y="583915"/>
              <a:ext cx="4578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99" fill="norm" stroke="1" extrusionOk="0">
                  <a:moveTo>
                    <a:pt x="0" y="17278"/>
                  </a:moveTo>
                  <a:cubicBezTo>
                    <a:pt x="8639" y="12956"/>
                    <a:pt x="17278" y="8639"/>
                    <a:pt x="21600" y="0"/>
                  </a:cubicBezTo>
                  <a:cubicBezTo>
                    <a:pt x="17278" y="4322"/>
                    <a:pt x="12961" y="12956"/>
                    <a:pt x="8639" y="17278"/>
                  </a:cubicBezTo>
                  <a:cubicBezTo>
                    <a:pt x="8639" y="21600"/>
                    <a:pt x="0" y="17278"/>
                    <a:pt x="0" y="17278"/>
                  </a:cubicBezTo>
                  <a:close/>
                </a:path>
              </a:pathLst>
            </a:custGeom>
            <a:solidFill>
              <a:srgbClr val="DADB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0" name="Google Shape;2572;p22"/>
            <p:cNvSpPr/>
            <p:nvPr/>
          </p:nvSpPr>
          <p:spPr>
            <a:xfrm>
              <a:off x="835330" y="165625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1" y="7200"/>
                    <a:pt x="7202" y="14400"/>
                    <a:pt x="0" y="21600"/>
                  </a:cubicBezTo>
                  <a:cubicBezTo>
                    <a:pt x="7202" y="10802"/>
                    <a:pt x="14401" y="3598"/>
                    <a:pt x="21600" y="0"/>
                  </a:cubicBezTo>
                  <a:close/>
                </a:path>
              </a:pathLst>
            </a:custGeom>
            <a:solidFill>
              <a:srgbClr val="1316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1" name="Google Shape;2573;p22"/>
            <p:cNvSpPr/>
            <p:nvPr/>
          </p:nvSpPr>
          <p:spPr>
            <a:xfrm>
              <a:off x="770695" y="100599"/>
              <a:ext cx="13560" cy="5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06" h="21600" fill="norm" stroke="1" extrusionOk="0">
                  <a:moveTo>
                    <a:pt x="86" y="17187"/>
                  </a:moveTo>
                  <a:cubicBezTo>
                    <a:pt x="86" y="11613"/>
                    <a:pt x="86" y="6155"/>
                    <a:pt x="86" y="0"/>
                  </a:cubicBezTo>
                  <a:cubicBezTo>
                    <a:pt x="4335" y="0"/>
                    <a:pt x="9292" y="0"/>
                    <a:pt x="14604" y="0"/>
                  </a:cubicBezTo>
                  <a:cubicBezTo>
                    <a:pt x="14604" y="5806"/>
                    <a:pt x="15312" y="11497"/>
                    <a:pt x="14958" y="17303"/>
                  </a:cubicBezTo>
                  <a:cubicBezTo>
                    <a:pt x="14958" y="18929"/>
                    <a:pt x="18145" y="21600"/>
                    <a:pt x="7522" y="21600"/>
                  </a:cubicBezTo>
                  <a:cubicBezTo>
                    <a:pt x="-3455" y="21484"/>
                    <a:pt x="1148" y="18813"/>
                    <a:pt x="86" y="17187"/>
                  </a:cubicBezTo>
                  <a:close/>
                </a:path>
              </a:pathLst>
            </a:custGeom>
            <a:solidFill>
              <a:srgbClr val="1316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2" name="Google Shape;2574;p22"/>
            <p:cNvSpPr/>
            <p:nvPr/>
          </p:nvSpPr>
          <p:spPr>
            <a:xfrm>
              <a:off x="788768" y="90627"/>
              <a:ext cx="12233" cy="58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5" h="21396" fill="norm" stroke="1" extrusionOk="0">
                  <a:moveTo>
                    <a:pt x="135" y="115"/>
                  </a:moveTo>
                  <a:cubicBezTo>
                    <a:pt x="6615" y="115"/>
                    <a:pt x="13095" y="115"/>
                    <a:pt x="19035" y="0"/>
                  </a:cubicBezTo>
                  <a:cubicBezTo>
                    <a:pt x="20115" y="6549"/>
                    <a:pt x="21195" y="13098"/>
                    <a:pt x="21195" y="19647"/>
                  </a:cubicBezTo>
                  <a:cubicBezTo>
                    <a:pt x="21195" y="20221"/>
                    <a:pt x="13095" y="21600"/>
                    <a:pt x="12015" y="21370"/>
                  </a:cubicBezTo>
                  <a:cubicBezTo>
                    <a:pt x="7155" y="20911"/>
                    <a:pt x="674" y="19877"/>
                    <a:pt x="674" y="19072"/>
                  </a:cubicBezTo>
                  <a:cubicBezTo>
                    <a:pt x="-405" y="14477"/>
                    <a:pt x="135" y="9766"/>
                    <a:pt x="135" y="5170"/>
                  </a:cubicBezTo>
                  <a:cubicBezTo>
                    <a:pt x="674" y="3447"/>
                    <a:pt x="135" y="1838"/>
                    <a:pt x="135" y="115"/>
                  </a:cubicBezTo>
                  <a:close/>
                </a:path>
              </a:pathLst>
            </a:custGeom>
            <a:solidFill>
              <a:srgbClr val="120E1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3" name="Google Shape;2575;p22"/>
            <p:cNvSpPr/>
            <p:nvPr/>
          </p:nvSpPr>
          <p:spPr>
            <a:xfrm>
              <a:off x="746152" y="113065"/>
              <a:ext cx="16206" cy="5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21"/>
                  </a:moveTo>
                  <a:cubicBezTo>
                    <a:pt x="2908" y="372"/>
                    <a:pt x="5815" y="124"/>
                    <a:pt x="8308" y="0"/>
                  </a:cubicBezTo>
                  <a:cubicBezTo>
                    <a:pt x="17861" y="1366"/>
                    <a:pt x="19523" y="3600"/>
                    <a:pt x="19108" y="6455"/>
                  </a:cubicBezTo>
                  <a:cubicBezTo>
                    <a:pt x="18693" y="9062"/>
                    <a:pt x="20769" y="11669"/>
                    <a:pt x="21600" y="14276"/>
                  </a:cubicBezTo>
                  <a:cubicBezTo>
                    <a:pt x="21600" y="16510"/>
                    <a:pt x="21600" y="18745"/>
                    <a:pt x="21600" y="21352"/>
                  </a:cubicBezTo>
                  <a:cubicBezTo>
                    <a:pt x="16200" y="21476"/>
                    <a:pt x="11631" y="21476"/>
                    <a:pt x="5815" y="21600"/>
                  </a:cubicBezTo>
                  <a:cubicBezTo>
                    <a:pt x="4154" y="14400"/>
                    <a:pt x="2077" y="7448"/>
                    <a:pt x="0" y="621"/>
                  </a:cubicBezTo>
                  <a:close/>
                </a:path>
              </a:pathLst>
            </a:custGeom>
            <a:solidFill>
              <a:srgbClr val="120E1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4" name="Google Shape;2576;p22"/>
            <p:cNvSpPr/>
            <p:nvPr/>
          </p:nvSpPr>
          <p:spPr>
            <a:xfrm>
              <a:off x="765162" y="219022"/>
              <a:ext cx="73548" cy="1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929" y="1571"/>
                    <a:pt x="5858" y="3142"/>
                    <a:pt x="8695" y="4713"/>
                  </a:cubicBezTo>
                  <a:cubicBezTo>
                    <a:pt x="12264" y="8247"/>
                    <a:pt x="15925" y="11389"/>
                    <a:pt x="19495" y="15316"/>
                  </a:cubicBezTo>
                  <a:cubicBezTo>
                    <a:pt x="20319" y="16102"/>
                    <a:pt x="20868" y="19636"/>
                    <a:pt x="21600" y="21600"/>
                  </a:cubicBezTo>
                  <a:cubicBezTo>
                    <a:pt x="18671" y="20815"/>
                    <a:pt x="15742" y="20422"/>
                    <a:pt x="12814" y="18458"/>
                  </a:cubicBezTo>
                  <a:cubicBezTo>
                    <a:pt x="8969" y="15709"/>
                    <a:pt x="5217" y="12175"/>
                    <a:pt x="1373" y="8247"/>
                  </a:cubicBezTo>
                  <a:cubicBezTo>
                    <a:pt x="824" y="7854"/>
                    <a:pt x="458" y="3142"/>
                    <a:pt x="0" y="0"/>
                  </a:cubicBezTo>
                  <a:close/>
                </a:path>
              </a:pathLst>
            </a:custGeom>
            <a:solidFill>
              <a:srgbClr val="1316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5" name="Google Shape;2577;p22"/>
            <p:cNvSpPr/>
            <p:nvPr/>
          </p:nvSpPr>
          <p:spPr>
            <a:xfrm>
              <a:off x="69027" y="650643"/>
              <a:ext cx="14891" cy="2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4" h="21600" fill="norm" stroke="1" extrusionOk="0">
                  <a:moveTo>
                    <a:pt x="16408" y="9349"/>
                  </a:moveTo>
                  <a:cubicBezTo>
                    <a:pt x="17193" y="10639"/>
                    <a:pt x="17979" y="11928"/>
                    <a:pt x="18764" y="13540"/>
                  </a:cubicBezTo>
                  <a:cubicBezTo>
                    <a:pt x="18764" y="15475"/>
                    <a:pt x="18764" y="17731"/>
                    <a:pt x="18764" y="19666"/>
                  </a:cubicBezTo>
                  <a:cubicBezTo>
                    <a:pt x="16015" y="18376"/>
                    <a:pt x="13266" y="17409"/>
                    <a:pt x="10517" y="16119"/>
                  </a:cubicBezTo>
                  <a:cubicBezTo>
                    <a:pt x="9731" y="18054"/>
                    <a:pt x="8946" y="19666"/>
                    <a:pt x="8553" y="21600"/>
                  </a:cubicBezTo>
                  <a:cubicBezTo>
                    <a:pt x="8553" y="21600"/>
                    <a:pt x="8553" y="21600"/>
                    <a:pt x="8553" y="21600"/>
                  </a:cubicBezTo>
                  <a:cubicBezTo>
                    <a:pt x="-2443" y="13862"/>
                    <a:pt x="-2836" y="9994"/>
                    <a:pt x="7375" y="0"/>
                  </a:cubicBezTo>
                  <a:cubicBezTo>
                    <a:pt x="10517" y="3224"/>
                    <a:pt x="13266" y="6125"/>
                    <a:pt x="16408" y="9349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6" name="Google Shape;2578;p22"/>
            <p:cNvSpPr/>
            <p:nvPr/>
          </p:nvSpPr>
          <p:spPr>
            <a:xfrm>
              <a:off x="265914" y="723879"/>
              <a:ext cx="13789" cy="6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18276" fill="norm" stroke="1" extrusionOk="0">
                  <a:moveTo>
                    <a:pt x="0" y="12600"/>
                  </a:moveTo>
                  <a:cubicBezTo>
                    <a:pt x="9600" y="7200"/>
                    <a:pt x="15360" y="3600"/>
                    <a:pt x="21120" y="0"/>
                  </a:cubicBezTo>
                  <a:cubicBezTo>
                    <a:pt x="21600" y="21600"/>
                    <a:pt x="21600" y="21600"/>
                    <a:pt x="0" y="1260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7" name="Google Shape;2579;p22"/>
            <p:cNvSpPr/>
            <p:nvPr/>
          </p:nvSpPr>
          <p:spPr>
            <a:xfrm>
              <a:off x="88017" y="665602"/>
              <a:ext cx="4577" cy="459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8" name="Google Shape;2580;p22"/>
            <p:cNvSpPr/>
            <p:nvPr/>
          </p:nvSpPr>
          <p:spPr>
            <a:xfrm>
              <a:off x="82338" y="667677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2" h="21600" fill="norm" stroke="1" extrusionOk="0">
                  <a:moveTo>
                    <a:pt x="2399" y="0"/>
                  </a:moveTo>
                  <a:cubicBezTo>
                    <a:pt x="7802" y="10806"/>
                    <a:pt x="13199" y="10806"/>
                    <a:pt x="18602" y="21600"/>
                  </a:cubicBezTo>
                  <a:cubicBezTo>
                    <a:pt x="7802" y="10806"/>
                    <a:pt x="2399" y="0"/>
                    <a:pt x="2399" y="0"/>
                  </a:cubicBezTo>
                  <a:cubicBezTo>
                    <a:pt x="-2998" y="0"/>
                    <a:pt x="2399" y="0"/>
                    <a:pt x="2399" y="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9" name="Google Shape;2581;p22"/>
            <p:cNvSpPr/>
            <p:nvPr/>
          </p:nvSpPr>
          <p:spPr>
            <a:xfrm>
              <a:off x="73993" y="669391"/>
              <a:ext cx="4578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3" y="0"/>
                    <a:pt x="14397" y="21600"/>
                    <a:pt x="21600" y="21600"/>
                  </a:cubicBezTo>
                  <a:cubicBezTo>
                    <a:pt x="14397" y="21600"/>
                    <a:pt x="720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0" name="Google Shape;2582;p22"/>
            <p:cNvSpPr/>
            <p:nvPr/>
          </p:nvSpPr>
          <p:spPr>
            <a:xfrm>
              <a:off x="317852" y="750729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794" y="14403"/>
                    <a:pt x="10794" y="7197"/>
                    <a:pt x="21600" y="0"/>
                  </a:cubicBezTo>
                  <a:cubicBezTo>
                    <a:pt x="10794" y="7197"/>
                    <a:pt x="0" y="1440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952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1" name="Google Shape;2583;p22"/>
            <p:cNvSpPr/>
            <p:nvPr/>
          </p:nvSpPr>
          <p:spPr>
            <a:xfrm>
              <a:off x="456999" y="597665"/>
              <a:ext cx="4577" cy="1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38" y="0"/>
                  </a:moveTo>
                  <a:cubicBezTo>
                    <a:pt x="19938" y="1920"/>
                    <a:pt x="19938" y="4320"/>
                    <a:pt x="21600" y="6240"/>
                  </a:cubicBezTo>
                  <a:cubicBezTo>
                    <a:pt x="14954" y="11520"/>
                    <a:pt x="6646" y="1632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6646" y="14400"/>
                    <a:pt x="13292" y="7200"/>
                    <a:pt x="19938" y="0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2" name="Google Shape;2584;p22"/>
            <p:cNvSpPr/>
            <p:nvPr/>
          </p:nvSpPr>
          <p:spPr>
            <a:xfrm>
              <a:off x="454194" y="610647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78" y="8099"/>
                    <a:pt x="12961" y="13501"/>
                    <a:pt x="8639" y="21600"/>
                  </a:cubicBezTo>
                  <a:cubicBezTo>
                    <a:pt x="4322" y="18901"/>
                    <a:pt x="0" y="18901"/>
                    <a:pt x="0" y="16200"/>
                  </a:cubicBezTo>
                  <a:cubicBezTo>
                    <a:pt x="4322" y="10800"/>
                    <a:pt x="12961" y="5400"/>
                    <a:pt x="21600" y="0"/>
                  </a:cubicBezTo>
                  <a:cubicBezTo>
                    <a:pt x="17278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3" name="Google Shape;2585;p22"/>
            <p:cNvSpPr/>
            <p:nvPr/>
          </p:nvSpPr>
          <p:spPr>
            <a:xfrm>
              <a:off x="455752" y="513571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956"/>
                  </a:moveTo>
                  <a:cubicBezTo>
                    <a:pt x="14397" y="17278"/>
                    <a:pt x="14397" y="17278"/>
                    <a:pt x="7203" y="21600"/>
                  </a:cubicBezTo>
                  <a:cubicBezTo>
                    <a:pt x="7203" y="17278"/>
                    <a:pt x="0" y="12956"/>
                    <a:pt x="0" y="8639"/>
                  </a:cubicBezTo>
                  <a:cubicBezTo>
                    <a:pt x="0" y="4322"/>
                    <a:pt x="7203" y="4322"/>
                    <a:pt x="14397" y="0"/>
                  </a:cubicBezTo>
                  <a:cubicBezTo>
                    <a:pt x="21600" y="4322"/>
                    <a:pt x="21600" y="8639"/>
                    <a:pt x="21600" y="12956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4" name="Google Shape;2586;p22"/>
            <p:cNvSpPr/>
            <p:nvPr/>
          </p:nvSpPr>
          <p:spPr>
            <a:xfrm>
              <a:off x="407292" y="709593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6" y="7205"/>
                    <a:pt x="10806" y="14403"/>
                    <a:pt x="0" y="21600"/>
                  </a:cubicBezTo>
                  <a:cubicBezTo>
                    <a:pt x="10806" y="14403"/>
                    <a:pt x="21600" y="7205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B949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5" name="Google Shape;2587;p22"/>
            <p:cNvSpPr/>
            <p:nvPr/>
          </p:nvSpPr>
          <p:spPr>
            <a:xfrm>
              <a:off x="464166" y="486614"/>
              <a:ext cx="4578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5119"/>
                    <a:pt x="0" y="8640"/>
                    <a:pt x="0" y="0"/>
                  </a:cubicBezTo>
                  <a:cubicBezTo>
                    <a:pt x="7205" y="0"/>
                    <a:pt x="14403" y="0"/>
                    <a:pt x="21600" y="0"/>
                  </a:cubicBezTo>
                  <a:cubicBezTo>
                    <a:pt x="21600" y="6479"/>
                    <a:pt x="21600" y="12960"/>
                    <a:pt x="21600" y="21600"/>
                  </a:cubicBezTo>
                  <a:cubicBezTo>
                    <a:pt x="14403" y="21600"/>
                    <a:pt x="7205" y="21600"/>
                    <a:pt x="0" y="21600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6" name="Google Shape;2588;p22"/>
            <p:cNvSpPr/>
            <p:nvPr/>
          </p:nvSpPr>
          <p:spPr>
            <a:xfrm>
              <a:off x="144063" y="495447"/>
              <a:ext cx="32723" cy="8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9" y="7967"/>
                  </a:moveTo>
                  <a:cubicBezTo>
                    <a:pt x="18720" y="8706"/>
                    <a:pt x="16046" y="10841"/>
                    <a:pt x="12549" y="7802"/>
                  </a:cubicBezTo>
                  <a:cubicBezTo>
                    <a:pt x="10491" y="12402"/>
                    <a:pt x="8434" y="17001"/>
                    <a:pt x="6377" y="21600"/>
                  </a:cubicBezTo>
                  <a:cubicBezTo>
                    <a:pt x="4320" y="21518"/>
                    <a:pt x="2057" y="21354"/>
                    <a:pt x="0" y="21271"/>
                  </a:cubicBezTo>
                  <a:cubicBezTo>
                    <a:pt x="5966" y="19300"/>
                    <a:pt x="7406" y="14455"/>
                    <a:pt x="2469" y="12648"/>
                  </a:cubicBezTo>
                  <a:cubicBezTo>
                    <a:pt x="411" y="10020"/>
                    <a:pt x="1029" y="7556"/>
                    <a:pt x="4114" y="5092"/>
                  </a:cubicBezTo>
                  <a:cubicBezTo>
                    <a:pt x="6377" y="3203"/>
                    <a:pt x="9463" y="1971"/>
                    <a:pt x="17692" y="0"/>
                  </a:cubicBezTo>
                  <a:cubicBezTo>
                    <a:pt x="16046" y="2464"/>
                    <a:pt x="16457" y="4435"/>
                    <a:pt x="21600" y="5831"/>
                  </a:cubicBezTo>
                  <a:cubicBezTo>
                    <a:pt x="21189" y="6570"/>
                    <a:pt x="21189" y="7309"/>
                    <a:pt x="21189" y="7967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7" name="Google Shape;2589;p22"/>
            <p:cNvSpPr/>
            <p:nvPr/>
          </p:nvSpPr>
          <p:spPr>
            <a:xfrm>
              <a:off x="143489" y="543751"/>
              <a:ext cx="4577" cy="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637" y="7624"/>
                    <a:pt x="17673" y="13976"/>
                    <a:pt x="15710" y="21600"/>
                  </a:cubicBezTo>
                  <a:cubicBezTo>
                    <a:pt x="9820" y="20330"/>
                    <a:pt x="3927" y="19060"/>
                    <a:pt x="0" y="17789"/>
                  </a:cubicBezTo>
                  <a:cubicBezTo>
                    <a:pt x="7855" y="11435"/>
                    <a:pt x="13745" y="6354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8" name="Google Shape;2590;p22"/>
            <p:cNvSpPr/>
            <p:nvPr/>
          </p:nvSpPr>
          <p:spPr>
            <a:xfrm>
              <a:off x="183379" y="505468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961"/>
                  </a:moveTo>
                  <a:cubicBezTo>
                    <a:pt x="14403" y="17278"/>
                    <a:pt x="14403" y="17278"/>
                    <a:pt x="7205" y="21600"/>
                  </a:cubicBezTo>
                  <a:cubicBezTo>
                    <a:pt x="7205" y="17278"/>
                    <a:pt x="0" y="12961"/>
                    <a:pt x="0" y="8639"/>
                  </a:cubicBezTo>
                  <a:cubicBezTo>
                    <a:pt x="0" y="4322"/>
                    <a:pt x="7205" y="0"/>
                    <a:pt x="14403" y="0"/>
                  </a:cubicBezTo>
                  <a:cubicBezTo>
                    <a:pt x="14403" y="4322"/>
                    <a:pt x="14403" y="8639"/>
                    <a:pt x="21600" y="12961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9" name="Google Shape;2591;p22"/>
            <p:cNvSpPr/>
            <p:nvPr/>
          </p:nvSpPr>
          <p:spPr>
            <a:xfrm>
              <a:off x="174653" y="524478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39" y="6171"/>
                    <a:pt x="12956" y="12342"/>
                    <a:pt x="21600" y="21600"/>
                  </a:cubicBezTo>
                  <a:cubicBezTo>
                    <a:pt x="17278" y="15429"/>
                    <a:pt x="8639" y="9258"/>
                    <a:pt x="0" y="0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50" name="Google Shape;2592;p22"/>
            <p:cNvSpPr/>
            <p:nvPr/>
          </p:nvSpPr>
          <p:spPr>
            <a:xfrm>
              <a:off x="246281" y="573440"/>
              <a:ext cx="8104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249" fill="norm" stroke="1" extrusionOk="0">
                  <a:moveTo>
                    <a:pt x="21600" y="418"/>
                  </a:moveTo>
                  <a:cubicBezTo>
                    <a:pt x="14123" y="21079"/>
                    <a:pt x="6646" y="13566"/>
                    <a:pt x="0" y="418"/>
                  </a:cubicBezTo>
                  <a:cubicBezTo>
                    <a:pt x="6646" y="-521"/>
                    <a:pt x="14123" y="418"/>
                    <a:pt x="21600" y="418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51" name="Google Shape;2593;p22"/>
            <p:cNvSpPr/>
            <p:nvPr/>
          </p:nvSpPr>
          <p:spPr>
            <a:xfrm>
              <a:off x="270589" y="568108"/>
              <a:ext cx="6545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6171"/>
                    <a:pt x="7200" y="15429"/>
                    <a:pt x="0" y="21600"/>
                  </a:cubicBezTo>
                  <a:cubicBezTo>
                    <a:pt x="7200" y="15429"/>
                    <a:pt x="14400" y="9258"/>
                    <a:pt x="21600" y="0"/>
                  </a:cubicBezTo>
                  <a:close/>
                </a:path>
              </a:pathLst>
            </a:custGeom>
            <a:solidFill>
              <a:srgbClr val="B7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354" name="Google Shape;2594;p22"/>
            <p:cNvGrpSpPr/>
            <p:nvPr/>
          </p:nvGrpSpPr>
          <p:grpSpPr>
            <a:xfrm>
              <a:off x="258016" y="573668"/>
              <a:ext cx="4578" cy="1"/>
              <a:chOff x="0" y="0"/>
              <a:chExt cx="4576" cy="0"/>
            </a:xfrm>
          </p:grpSpPr>
          <p:sp>
            <p:nvSpPr>
              <p:cNvPr id="1352" name="خط"/>
              <p:cNvSpPr/>
              <p:nvPr/>
            </p:nvSpPr>
            <p:spPr>
              <a:xfrm flipH="1" flipV="1">
                <a:off x="0" y="0"/>
                <a:ext cx="4577" cy="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3" name="خط"/>
              <p:cNvSpPr/>
              <p:nvPr/>
            </p:nvSpPr>
            <p:spPr>
              <a:xfrm>
                <a:off x="0" y="0"/>
                <a:ext cx="4577" cy="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55" name="Google Shape;2595;p22"/>
            <p:cNvSpPr/>
            <p:nvPr/>
          </p:nvSpPr>
          <p:spPr>
            <a:xfrm>
              <a:off x="214075" y="552214"/>
              <a:ext cx="4578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400" y="15429"/>
                    <a:pt x="7200" y="6171"/>
                    <a:pt x="0" y="0"/>
                  </a:cubicBezTo>
                  <a:cubicBezTo>
                    <a:pt x="7200" y="9258"/>
                    <a:pt x="14400" y="15429"/>
                    <a:pt x="21600" y="21600"/>
                  </a:cubicBezTo>
                  <a:close/>
                </a:path>
              </a:pathLst>
            </a:custGeom>
            <a:solidFill>
              <a:srgbClr val="C0C3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56" name="Google Shape;2596;p22"/>
            <p:cNvSpPr/>
            <p:nvPr/>
          </p:nvSpPr>
          <p:spPr>
            <a:xfrm>
              <a:off x="274329" y="440142"/>
              <a:ext cx="49551" cy="1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7" fill="norm" stroke="1" extrusionOk="0">
                  <a:moveTo>
                    <a:pt x="10053" y="6647"/>
                  </a:moveTo>
                  <a:cubicBezTo>
                    <a:pt x="11275" y="4487"/>
                    <a:pt x="12498" y="1607"/>
                    <a:pt x="13857" y="167"/>
                  </a:cubicBezTo>
                  <a:cubicBezTo>
                    <a:pt x="14672" y="-553"/>
                    <a:pt x="15759" y="1247"/>
                    <a:pt x="16845" y="1967"/>
                  </a:cubicBezTo>
                  <a:cubicBezTo>
                    <a:pt x="18476" y="3047"/>
                    <a:pt x="19970" y="4127"/>
                    <a:pt x="21600" y="5567"/>
                  </a:cubicBezTo>
                  <a:cubicBezTo>
                    <a:pt x="20921" y="9887"/>
                    <a:pt x="20242" y="14207"/>
                    <a:pt x="19155" y="21047"/>
                  </a:cubicBezTo>
                  <a:cubicBezTo>
                    <a:pt x="13449" y="527"/>
                    <a:pt x="6928" y="21047"/>
                    <a:pt x="0" y="12767"/>
                  </a:cubicBezTo>
                  <a:cubicBezTo>
                    <a:pt x="3668" y="10247"/>
                    <a:pt x="6792" y="8447"/>
                    <a:pt x="10053" y="6647"/>
                  </a:cubicBezTo>
                  <a:cubicBezTo>
                    <a:pt x="10460" y="7007"/>
                    <a:pt x="10868" y="7367"/>
                    <a:pt x="11275" y="7367"/>
                  </a:cubicBezTo>
                  <a:cubicBezTo>
                    <a:pt x="10732" y="7367"/>
                    <a:pt x="10325" y="7007"/>
                    <a:pt x="10053" y="6647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57" name="Google Shape;2597;p22"/>
            <p:cNvSpPr/>
            <p:nvPr/>
          </p:nvSpPr>
          <p:spPr>
            <a:xfrm>
              <a:off x="278692" y="436547"/>
              <a:ext cx="14336" cy="5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574" y="14400"/>
                    <a:pt x="13148" y="7200"/>
                    <a:pt x="20191" y="0"/>
                  </a:cubicBezTo>
                  <a:cubicBezTo>
                    <a:pt x="20661" y="4800"/>
                    <a:pt x="21131" y="9600"/>
                    <a:pt x="21600" y="14400"/>
                  </a:cubicBezTo>
                  <a:cubicBezTo>
                    <a:pt x="14557" y="16800"/>
                    <a:pt x="7513" y="192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ED65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58" name="Google Shape;2598;p22"/>
            <p:cNvSpPr/>
            <p:nvPr/>
          </p:nvSpPr>
          <p:spPr>
            <a:xfrm>
              <a:off x="319205" y="514768"/>
              <a:ext cx="25955" cy="66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8" h="21600" fill="norm" stroke="1" extrusionOk="0">
                  <a:moveTo>
                    <a:pt x="6960" y="2343"/>
                  </a:moveTo>
                  <a:cubicBezTo>
                    <a:pt x="10560" y="1630"/>
                    <a:pt x="14160" y="917"/>
                    <a:pt x="18240" y="0"/>
                  </a:cubicBezTo>
                  <a:cubicBezTo>
                    <a:pt x="21600" y="6113"/>
                    <a:pt x="19920" y="11717"/>
                    <a:pt x="14880" y="17321"/>
                  </a:cubicBezTo>
                  <a:cubicBezTo>
                    <a:pt x="13200" y="18645"/>
                    <a:pt x="11520" y="19970"/>
                    <a:pt x="10080" y="21192"/>
                  </a:cubicBezTo>
                  <a:cubicBezTo>
                    <a:pt x="10080" y="21192"/>
                    <a:pt x="10080" y="21192"/>
                    <a:pt x="10080" y="21192"/>
                  </a:cubicBezTo>
                  <a:cubicBezTo>
                    <a:pt x="8880" y="21396"/>
                    <a:pt x="7680" y="21600"/>
                    <a:pt x="6480" y="21600"/>
                  </a:cubicBezTo>
                  <a:cubicBezTo>
                    <a:pt x="4320" y="21600"/>
                    <a:pt x="2160" y="21498"/>
                    <a:pt x="0" y="21498"/>
                  </a:cubicBezTo>
                  <a:cubicBezTo>
                    <a:pt x="240" y="20581"/>
                    <a:pt x="0" y="19664"/>
                    <a:pt x="720" y="18849"/>
                  </a:cubicBezTo>
                  <a:cubicBezTo>
                    <a:pt x="4080" y="15691"/>
                    <a:pt x="8880" y="12940"/>
                    <a:pt x="5040" y="8966"/>
                  </a:cubicBezTo>
                  <a:cubicBezTo>
                    <a:pt x="3120" y="7234"/>
                    <a:pt x="6000" y="4585"/>
                    <a:pt x="6960" y="2343"/>
                  </a:cubicBezTo>
                  <a:close/>
                </a:path>
              </a:pathLst>
            </a:custGeom>
            <a:solidFill>
              <a:srgbClr val="F161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59" name="Google Shape;2599;p22"/>
            <p:cNvSpPr/>
            <p:nvPr/>
          </p:nvSpPr>
          <p:spPr>
            <a:xfrm>
              <a:off x="332294" y="568059"/>
              <a:ext cx="6234" cy="1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559" y="14211"/>
                    <a:pt x="15120" y="6821"/>
                    <a:pt x="21600" y="0"/>
                  </a:cubicBezTo>
                  <a:cubicBezTo>
                    <a:pt x="14039" y="6821"/>
                    <a:pt x="6480" y="14211"/>
                    <a:pt x="0" y="2160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60" name="Google Shape;2600;p22"/>
            <p:cNvSpPr/>
            <p:nvPr/>
          </p:nvSpPr>
          <p:spPr>
            <a:xfrm>
              <a:off x="401839" y="661288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429"/>
                  </a:moveTo>
                  <a:cubicBezTo>
                    <a:pt x="15429" y="18513"/>
                    <a:pt x="9258" y="21600"/>
                    <a:pt x="6171" y="21600"/>
                  </a:cubicBezTo>
                  <a:cubicBezTo>
                    <a:pt x="3087" y="18513"/>
                    <a:pt x="0" y="12342"/>
                    <a:pt x="0" y="6171"/>
                  </a:cubicBezTo>
                  <a:cubicBezTo>
                    <a:pt x="6171" y="3087"/>
                    <a:pt x="12342" y="0"/>
                    <a:pt x="15429" y="0"/>
                  </a:cubicBezTo>
                  <a:cubicBezTo>
                    <a:pt x="18513" y="3087"/>
                    <a:pt x="18513" y="9258"/>
                    <a:pt x="21600" y="15429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61" name="Google Shape;2601;p22"/>
            <p:cNvSpPr/>
            <p:nvPr/>
          </p:nvSpPr>
          <p:spPr>
            <a:xfrm>
              <a:off x="400973" y="667054"/>
              <a:ext cx="4577" cy="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2" h="21600" fill="norm" stroke="1" extrusionOk="0">
                  <a:moveTo>
                    <a:pt x="16203" y="21600"/>
                  </a:moveTo>
                  <a:cubicBezTo>
                    <a:pt x="10800" y="10806"/>
                    <a:pt x="5403" y="10806"/>
                    <a:pt x="0" y="0"/>
                  </a:cubicBezTo>
                  <a:cubicBezTo>
                    <a:pt x="10800" y="10806"/>
                    <a:pt x="16203" y="10806"/>
                    <a:pt x="16203" y="21600"/>
                  </a:cubicBezTo>
                  <a:cubicBezTo>
                    <a:pt x="21600" y="21600"/>
                    <a:pt x="16203" y="21600"/>
                    <a:pt x="16203" y="21600"/>
                  </a:cubicBezTo>
                  <a:close/>
                </a:path>
              </a:pathLst>
            </a:custGeom>
            <a:solidFill>
              <a:srgbClr val="EE5B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62" name="Google Shape;2602;p22"/>
            <p:cNvSpPr/>
            <p:nvPr/>
          </p:nvSpPr>
          <p:spPr>
            <a:xfrm>
              <a:off x="296435" y="443919"/>
              <a:ext cx="4577" cy="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1" h="21600" fill="norm" stroke="1" extrusionOk="0">
                  <a:moveTo>
                    <a:pt x="960" y="0"/>
                  </a:moveTo>
                  <a:cubicBezTo>
                    <a:pt x="7441" y="10806"/>
                    <a:pt x="13920" y="21600"/>
                    <a:pt x="20401" y="21600"/>
                  </a:cubicBezTo>
                  <a:cubicBezTo>
                    <a:pt x="11761" y="21600"/>
                    <a:pt x="5280" y="10806"/>
                    <a:pt x="960" y="0"/>
                  </a:cubicBezTo>
                  <a:cubicBezTo>
                    <a:pt x="-1199" y="0"/>
                    <a:pt x="960" y="0"/>
                    <a:pt x="960" y="0"/>
                  </a:cubicBezTo>
                  <a:close/>
                </a:path>
              </a:pathLst>
            </a:custGeom>
            <a:solidFill>
              <a:srgbClr val="EF6E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364" name="IMG_1946.jpeg" descr="IMG_1946.jpeg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3264191" y="3896704"/>
            <a:ext cx="3661090" cy="1001079"/>
          </a:xfrm>
          <a:prstGeom prst="rect">
            <a:avLst/>
          </a:prstGeom>
          <a:ln w="12700">
            <a:miter lim="400000"/>
          </a:ln>
        </p:spPr>
      </p:pic>
      <p:sp>
        <p:nvSpPr>
          <p:cNvPr id="1365" name="مستطيل"/>
          <p:cNvSpPr/>
          <p:nvPr/>
        </p:nvSpPr>
        <p:spPr>
          <a:xfrm>
            <a:off x="4291845" y="4689366"/>
            <a:ext cx="1905001" cy="197225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66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367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297305" y="71325"/>
            <a:ext cx="1115146" cy="111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8" name="IMG_8650.png" descr="IMG_8650.png"/>
          <p:cNvPicPr>
            <a:picLocks noChangeAspect="1"/>
          </p:cNvPicPr>
          <p:nvPr/>
        </p:nvPicPr>
        <p:blipFill>
          <a:blip r:embed="rId8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71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72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73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74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382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375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376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381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377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378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379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380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sp>
        <p:nvSpPr>
          <p:cNvPr id="1383" name="مستطيل مستدير الزوايا"/>
          <p:cNvSpPr/>
          <p:nvPr/>
        </p:nvSpPr>
        <p:spPr>
          <a:xfrm>
            <a:off x="6270394" y="706758"/>
            <a:ext cx="1008540" cy="384220"/>
          </a:xfrm>
          <a:prstGeom prst="roundRect">
            <a:avLst>
              <a:gd name="adj" fmla="val 47598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384" name="لماذا ؟"/>
          <p:cNvSpPr txBox="1"/>
          <p:nvPr/>
        </p:nvSpPr>
        <p:spPr>
          <a:xfrm>
            <a:off x="6338934" y="732284"/>
            <a:ext cx="871460" cy="333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accent5">
                    <a:lumOff val="44000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pic>
        <p:nvPicPr>
          <p:cNvPr id="1385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387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388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389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390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391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pic>
        <p:nvPicPr>
          <p:cNvPr id="1392" name="IMG_5594.png" descr="IMG_5594.png"/>
          <p:cNvPicPr>
            <a:picLocks noChangeAspect="1"/>
          </p:cNvPicPr>
          <p:nvPr/>
        </p:nvPicPr>
        <p:blipFill>
          <a:blip r:embed="rId4">
            <a:extLst/>
          </a:blip>
          <a:srcRect l="11898" t="27077" r="56694" b="45024"/>
          <a:stretch>
            <a:fillRect/>
          </a:stretch>
        </p:blipFill>
        <p:spPr>
          <a:xfrm>
            <a:off x="1069985" y="1483990"/>
            <a:ext cx="2254180" cy="1501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3" name="IMG_5594.png" descr="IMG_5594.png"/>
          <p:cNvPicPr>
            <a:picLocks noChangeAspect="1"/>
          </p:cNvPicPr>
          <p:nvPr/>
        </p:nvPicPr>
        <p:blipFill>
          <a:blip r:embed="rId4">
            <a:extLst/>
          </a:blip>
          <a:srcRect l="44484" t="30518" r="26208" b="48655"/>
          <a:stretch>
            <a:fillRect/>
          </a:stretch>
        </p:blipFill>
        <p:spPr>
          <a:xfrm>
            <a:off x="4266672" y="1191838"/>
            <a:ext cx="2951600" cy="1572254"/>
          </a:xfrm>
          <a:prstGeom prst="rect">
            <a:avLst/>
          </a:prstGeom>
          <a:ln w="12700">
            <a:miter lim="400000"/>
          </a:ln>
        </p:spPr>
      </p:pic>
      <p:sp>
        <p:nvSpPr>
          <p:cNvPr id="1394" name="تجميع"/>
          <p:cNvSpPr txBox="1"/>
          <p:nvPr/>
        </p:nvSpPr>
        <p:spPr>
          <a:xfrm>
            <a:off x="676205" y="68943"/>
            <a:ext cx="1349522" cy="4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العصف الذهني</a:t>
            </a:r>
          </a:p>
        </p:txBody>
      </p:sp>
      <p:pic>
        <p:nvPicPr>
          <p:cNvPr id="1395" name="IMG_5529.png" descr="IMG_552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368" y="7600"/>
            <a:ext cx="817128" cy="10144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8" name="تجميع"/>
          <p:cNvGrpSpPr/>
          <p:nvPr/>
        </p:nvGrpSpPr>
        <p:grpSpPr>
          <a:xfrm>
            <a:off x="4039026" y="2846067"/>
            <a:ext cx="3227693" cy="924654"/>
            <a:chOff x="0" y="0"/>
            <a:chExt cx="3227692" cy="924652"/>
          </a:xfrm>
        </p:grpSpPr>
        <p:sp>
          <p:nvSpPr>
            <p:cNvPr id="1396" name="لماذا يجب على عبدالله قياس القماش بهذه الطريقة ؟"/>
            <p:cNvSpPr txBox="1"/>
            <p:nvPr/>
          </p:nvSpPr>
          <p:spPr>
            <a:xfrm>
              <a:off x="191285" y="88721"/>
              <a:ext cx="2845122" cy="554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000">
                  <a:solidFill>
                    <a:srgbClr val="F39212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/>
              <a:r>
                <a:t>لماذا يجب على عبدالله قياس القماش بهذه الطريقة ؟</a:t>
              </a:r>
            </a:p>
          </p:txBody>
        </p:sp>
        <p:sp>
          <p:nvSpPr>
            <p:cNvPr id="1397" name="Google Shape;209;p19"/>
            <p:cNvSpPr/>
            <p:nvPr/>
          </p:nvSpPr>
          <p:spPr>
            <a:xfrm flipH="1">
              <a:off x="-1" y="-1"/>
              <a:ext cx="3227694" cy="924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8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1"/>
                    <a:pt x="2420" y="51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grpSp>
        <p:nvGrpSpPr>
          <p:cNvPr id="1401" name="تجميع"/>
          <p:cNvGrpSpPr/>
          <p:nvPr/>
        </p:nvGrpSpPr>
        <p:grpSpPr>
          <a:xfrm>
            <a:off x="2737025" y="3852530"/>
            <a:ext cx="3227693" cy="924654"/>
            <a:chOff x="0" y="0"/>
            <a:chExt cx="3227692" cy="924652"/>
          </a:xfrm>
        </p:grpSpPr>
        <p:sp>
          <p:nvSpPr>
            <p:cNvPr id="1399" name="صف كيف أن قياس 100cm ثم 25cm يعطي طول 125 cm"/>
            <p:cNvSpPr txBox="1"/>
            <p:nvPr/>
          </p:nvSpPr>
          <p:spPr>
            <a:xfrm>
              <a:off x="191285" y="88721"/>
              <a:ext cx="2845122" cy="554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000">
                  <a:solidFill>
                    <a:srgbClr val="F39212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/>
              <a:r>
                <a:t>صف كيف أن قياس 100cm ثم 25cm يعطي طول 125 cm</a:t>
              </a:r>
            </a:p>
          </p:txBody>
        </p:sp>
        <p:sp>
          <p:nvSpPr>
            <p:cNvPr id="1400" name="Google Shape;209;p19"/>
            <p:cNvSpPr/>
            <p:nvPr/>
          </p:nvSpPr>
          <p:spPr>
            <a:xfrm flipH="1">
              <a:off x="-1" y="-1"/>
              <a:ext cx="3227694" cy="924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8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1"/>
                    <a:pt x="2420" y="51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pic>
        <p:nvPicPr>
          <p:cNvPr id="1402" name="IMG_8650.png" descr="IMG_8650.png"/>
          <p:cNvPicPr>
            <a:picLocks noChangeAspect="1"/>
          </p:cNvPicPr>
          <p:nvPr/>
        </p:nvPicPr>
        <p:blipFill>
          <a:blip r:embed="rId6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1" grpId="2"/>
      <p:bldP build="whole" bldLvl="1" animBg="1" rev="0" advAuto="0" spid="139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05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06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07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08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409" name="IMG_5595.png" descr="IMG_5595.png"/>
          <p:cNvPicPr>
            <a:picLocks noChangeAspect="1"/>
          </p:cNvPicPr>
          <p:nvPr/>
        </p:nvPicPr>
        <p:blipFill>
          <a:blip r:embed="rId2">
            <a:extLst/>
          </a:blip>
          <a:srcRect l="16642" t="32783" r="16642" b="51975"/>
          <a:stretch>
            <a:fillRect/>
          </a:stretch>
        </p:blipFill>
        <p:spPr>
          <a:xfrm>
            <a:off x="1991967" y="2546692"/>
            <a:ext cx="4761882" cy="8155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7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410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411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416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412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413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414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415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sp>
        <p:nvSpPr>
          <p:cNvPr id="1418" name="تجميع"/>
          <p:cNvSpPr/>
          <p:nvPr/>
        </p:nvSpPr>
        <p:spPr>
          <a:xfrm>
            <a:off x="1828456" y="2325023"/>
            <a:ext cx="5088728" cy="2344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70" y="0"/>
                </a:moveTo>
                <a:lnTo>
                  <a:pt x="9248" y="418"/>
                </a:lnTo>
                <a:lnTo>
                  <a:pt x="2026" y="835"/>
                </a:lnTo>
                <a:lnTo>
                  <a:pt x="1572" y="865"/>
                </a:lnTo>
                <a:lnTo>
                  <a:pt x="1338" y="925"/>
                </a:lnTo>
                <a:lnTo>
                  <a:pt x="1234" y="1015"/>
                </a:lnTo>
                <a:lnTo>
                  <a:pt x="1169" y="1044"/>
                </a:lnTo>
                <a:lnTo>
                  <a:pt x="1117" y="1074"/>
                </a:lnTo>
                <a:lnTo>
                  <a:pt x="1013" y="1164"/>
                </a:lnTo>
                <a:lnTo>
                  <a:pt x="909" y="1283"/>
                </a:lnTo>
                <a:lnTo>
                  <a:pt x="805" y="1432"/>
                </a:lnTo>
                <a:lnTo>
                  <a:pt x="714" y="1581"/>
                </a:lnTo>
                <a:lnTo>
                  <a:pt x="610" y="1730"/>
                </a:lnTo>
                <a:lnTo>
                  <a:pt x="532" y="1910"/>
                </a:lnTo>
                <a:lnTo>
                  <a:pt x="442" y="2088"/>
                </a:lnTo>
                <a:lnTo>
                  <a:pt x="377" y="2297"/>
                </a:lnTo>
                <a:lnTo>
                  <a:pt x="299" y="2506"/>
                </a:lnTo>
                <a:lnTo>
                  <a:pt x="247" y="2745"/>
                </a:lnTo>
                <a:lnTo>
                  <a:pt x="130" y="3222"/>
                </a:lnTo>
                <a:lnTo>
                  <a:pt x="65" y="3700"/>
                </a:lnTo>
                <a:lnTo>
                  <a:pt x="39" y="3968"/>
                </a:lnTo>
                <a:lnTo>
                  <a:pt x="13" y="4505"/>
                </a:lnTo>
                <a:lnTo>
                  <a:pt x="13" y="6325"/>
                </a:lnTo>
                <a:lnTo>
                  <a:pt x="0" y="14619"/>
                </a:lnTo>
                <a:lnTo>
                  <a:pt x="0" y="17722"/>
                </a:lnTo>
                <a:lnTo>
                  <a:pt x="39" y="18527"/>
                </a:lnTo>
                <a:lnTo>
                  <a:pt x="65" y="18796"/>
                </a:lnTo>
                <a:lnTo>
                  <a:pt x="78" y="18915"/>
                </a:lnTo>
                <a:lnTo>
                  <a:pt x="104" y="19034"/>
                </a:lnTo>
                <a:lnTo>
                  <a:pt x="143" y="19303"/>
                </a:lnTo>
                <a:lnTo>
                  <a:pt x="195" y="19541"/>
                </a:lnTo>
                <a:lnTo>
                  <a:pt x="247" y="19750"/>
                </a:lnTo>
                <a:lnTo>
                  <a:pt x="312" y="19989"/>
                </a:lnTo>
                <a:lnTo>
                  <a:pt x="390" y="20198"/>
                </a:lnTo>
                <a:lnTo>
                  <a:pt x="468" y="20407"/>
                </a:lnTo>
                <a:lnTo>
                  <a:pt x="545" y="20586"/>
                </a:lnTo>
                <a:lnTo>
                  <a:pt x="636" y="20765"/>
                </a:lnTo>
                <a:lnTo>
                  <a:pt x="727" y="20914"/>
                </a:lnTo>
                <a:lnTo>
                  <a:pt x="831" y="21063"/>
                </a:lnTo>
                <a:lnTo>
                  <a:pt x="870" y="21123"/>
                </a:lnTo>
                <a:lnTo>
                  <a:pt x="922" y="21182"/>
                </a:lnTo>
                <a:lnTo>
                  <a:pt x="1026" y="21302"/>
                </a:lnTo>
                <a:lnTo>
                  <a:pt x="1143" y="21391"/>
                </a:lnTo>
                <a:lnTo>
                  <a:pt x="1364" y="21540"/>
                </a:lnTo>
                <a:lnTo>
                  <a:pt x="1598" y="21600"/>
                </a:lnTo>
                <a:lnTo>
                  <a:pt x="4988" y="21600"/>
                </a:lnTo>
                <a:lnTo>
                  <a:pt x="19444" y="21570"/>
                </a:lnTo>
                <a:lnTo>
                  <a:pt x="20002" y="21570"/>
                </a:lnTo>
                <a:lnTo>
                  <a:pt x="20236" y="21511"/>
                </a:lnTo>
                <a:lnTo>
                  <a:pt x="20340" y="21451"/>
                </a:lnTo>
                <a:lnTo>
                  <a:pt x="20457" y="21362"/>
                </a:lnTo>
                <a:lnTo>
                  <a:pt x="20561" y="21272"/>
                </a:lnTo>
                <a:lnTo>
                  <a:pt x="20665" y="21182"/>
                </a:lnTo>
                <a:lnTo>
                  <a:pt x="20769" y="21063"/>
                </a:lnTo>
                <a:lnTo>
                  <a:pt x="20873" y="20914"/>
                </a:lnTo>
                <a:lnTo>
                  <a:pt x="20964" y="20765"/>
                </a:lnTo>
                <a:lnTo>
                  <a:pt x="21055" y="20586"/>
                </a:lnTo>
                <a:lnTo>
                  <a:pt x="21132" y="20407"/>
                </a:lnTo>
                <a:lnTo>
                  <a:pt x="21210" y="20198"/>
                </a:lnTo>
                <a:lnTo>
                  <a:pt x="21275" y="19989"/>
                </a:lnTo>
                <a:lnTo>
                  <a:pt x="21405" y="19541"/>
                </a:lnTo>
                <a:lnTo>
                  <a:pt x="21457" y="19303"/>
                </a:lnTo>
                <a:lnTo>
                  <a:pt x="21496" y="19064"/>
                </a:lnTo>
                <a:lnTo>
                  <a:pt x="21561" y="18557"/>
                </a:lnTo>
                <a:lnTo>
                  <a:pt x="21587" y="18020"/>
                </a:lnTo>
                <a:lnTo>
                  <a:pt x="21600" y="17513"/>
                </a:lnTo>
                <a:lnTo>
                  <a:pt x="21587" y="16469"/>
                </a:lnTo>
                <a:lnTo>
                  <a:pt x="21587" y="5042"/>
                </a:lnTo>
                <a:lnTo>
                  <a:pt x="21574" y="4535"/>
                </a:lnTo>
                <a:lnTo>
                  <a:pt x="21574" y="4266"/>
                </a:lnTo>
                <a:lnTo>
                  <a:pt x="21548" y="3998"/>
                </a:lnTo>
                <a:lnTo>
                  <a:pt x="21496" y="3491"/>
                </a:lnTo>
                <a:lnTo>
                  <a:pt x="21457" y="3252"/>
                </a:lnTo>
                <a:lnTo>
                  <a:pt x="21405" y="3013"/>
                </a:lnTo>
                <a:lnTo>
                  <a:pt x="21353" y="2775"/>
                </a:lnTo>
                <a:lnTo>
                  <a:pt x="21301" y="2566"/>
                </a:lnTo>
                <a:lnTo>
                  <a:pt x="21223" y="2357"/>
                </a:lnTo>
                <a:lnTo>
                  <a:pt x="21158" y="2148"/>
                </a:lnTo>
                <a:lnTo>
                  <a:pt x="21068" y="1969"/>
                </a:lnTo>
                <a:lnTo>
                  <a:pt x="20990" y="1790"/>
                </a:lnTo>
                <a:lnTo>
                  <a:pt x="20899" y="1641"/>
                </a:lnTo>
                <a:lnTo>
                  <a:pt x="20847" y="1551"/>
                </a:lnTo>
                <a:lnTo>
                  <a:pt x="20808" y="1492"/>
                </a:lnTo>
                <a:lnTo>
                  <a:pt x="20704" y="1372"/>
                </a:lnTo>
                <a:lnTo>
                  <a:pt x="20600" y="1253"/>
                </a:lnTo>
                <a:lnTo>
                  <a:pt x="20392" y="1074"/>
                </a:lnTo>
                <a:lnTo>
                  <a:pt x="20275" y="1015"/>
                </a:lnTo>
                <a:lnTo>
                  <a:pt x="20171" y="955"/>
                </a:lnTo>
                <a:lnTo>
                  <a:pt x="20054" y="955"/>
                </a:lnTo>
                <a:lnTo>
                  <a:pt x="19938" y="925"/>
                </a:lnTo>
                <a:lnTo>
                  <a:pt x="19483" y="984"/>
                </a:lnTo>
                <a:lnTo>
                  <a:pt x="18587" y="1104"/>
                </a:lnTo>
                <a:lnTo>
                  <a:pt x="16781" y="1313"/>
                </a:lnTo>
                <a:lnTo>
                  <a:pt x="18587" y="1134"/>
                </a:lnTo>
                <a:lnTo>
                  <a:pt x="19483" y="1015"/>
                </a:lnTo>
                <a:lnTo>
                  <a:pt x="19938" y="984"/>
                </a:lnTo>
                <a:lnTo>
                  <a:pt x="20054" y="984"/>
                </a:lnTo>
                <a:lnTo>
                  <a:pt x="20106" y="1015"/>
                </a:lnTo>
                <a:lnTo>
                  <a:pt x="20158" y="1015"/>
                </a:lnTo>
                <a:lnTo>
                  <a:pt x="20275" y="1074"/>
                </a:lnTo>
                <a:lnTo>
                  <a:pt x="20379" y="1134"/>
                </a:lnTo>
                <a:lnTo>
                  <a:pt x="20587" y="1313"/>
                </a:lnTo>
                <a:lnTo>
                  <a:pt x="20691" y="1402"/>
                </a:lnTo>
                <a:lnTo>
                  <a:pt x="20782" y="1551"/>
                </a:lnTo>
                <a:lnTo>
                  <a:pt x="20834" y="1611"/>
                </a:lnTo>
                <a:lnTo>
                  <a:pt x="20886" y="1701"/>
                </a:lnTo>
                <a:lnTo>
                  <a:pt x="20964" y="1850"/>
                </a:lnTo>
                <a:lnTo>
                  <a:pt x="21055" y="2029"/>
                </a:lnTo>
                <a:lnTo>
                  <a:pt x="21132" y="2208"/>
                </a:lnTo>
                <a:lnTo>
                  <a:pt x="21197" y="2387"/>
                </a:lnTo>
                <a:lnTo>
                  <a:pt x="21262" y="2596"/>
                </a:lnTo>
                <a:lnTo>
                  <a:pt x="21327" y="2834"/>
                </a:lnTo>
                <a:lnTo>
                  <a:pt x="21379" y="3043"/>
                </a:lnTo>
                <a:lnTo>
                  <a:pt x="21431" y="3282"/>
                </a:lnTo>
                <a:lnTo>
                  <a:pt x="21457" y="3520"/>
                </a:lnTo>
                <a:lnTo>
                  <a:pt x="21522" y="4028"/>
                </a:lnTo>
                <a:lnTo>
                  <a:pt x="21535" y="4266"/>
                </a:lnTo>
                <a:lnTo>
                  <a:pt x="21535" y="16469"/>
                </a:lnTo>
                <a:lnTo>
                  <a:pt x="21522" y="17513"/>
                </a:lnTo>
                <a:lnTo>
                  <a:pt x="21522" y="18020"/>
                </a:lnTo>
                <a:lnTo>
                  <a:pt x="21496" y="18527"/>
                </a:lnTo>
                <a:lnTo>
                  <a:pt x="21431" y="19004"/>
                </a:lnTo>
                <a:lnTo>
                  <a:pt x="21392" y="19243"/>
                </a:lnTo>
                <a:lnTo>
                  <a:pt x="21340" y="19452"/>
                </a:lnTo>
                <a:lnTo>
                  <a:pt x="21223" y="19900"/>
                </a:lnTo>
                <a:lnTo>
                  <a:pt x="21158" y="20079"/>
                </a:lnTo>
                <a:lnTo>
                  <a:pt x="21080" y="20288"/>
                </a:lnTo>
                <a:lnTo>
                  <a:pt x="20912" y="20616"/>
                </a:lnTo>
                <a:lnTo>
                  <a:pt x="20730" y="20914"/>
                </a:lnTo>
                <a:lnTo>
                  <a:pt x="20639" y="21033"/>
                </a:lnTo>
                <a:lnTo>
                  <a:pt x="20535" y="21123"/>
                </a:lnTo>
                <a:lnTo>
                  <a:pt x="20431" y="21212"/>
                </a:lnTo>
                <a:lnTo>
                  <a:pt x="20327" y="21272"/>
                </a:lnTo>
                <a:lnTo>
                  <a:pt x="20223" y="21332"/>
                </a:lnTo>
                <a:lnTo>
                  <a:pt x="20106" y="21362"/>
                </a:lnTo>
                <a:lnTo>
                  <a:pt x="20002" y="21391"/>
                </a:lnTo>
                <a:lnTo>
                  <a:pt x="19444" y="21391"/>
                </a:lnTo>
                <a:lnTo>
                  <a:pt x="4988" y="21362"/>
                </a:lnTo>
                <a:lnTo>
                  <a:pt x="1598" y="21362"/>
                </a:lnTo>
                <a:lnTo>
                  <a:pt x="1494" y="21332"/>
                </a:lnTo>
                <a:lnTo>
                  <a:pt x="1390" y="21302"/>
                </a:lnTo>
                <a:lnTo>
                  <a:pt x="1169" y="21182"/>
                </a:lnTo>
                <a:lnTo>
                  <a:pt x="1065" y="21093"/>
                </a:lnTo>
                <a:lnTo>
                  <a:pt x="974" y="20974"/>
                </a:lnTo>
                <a:lnTo>
                  <a:pt x="922" y="20944"/>
                </a:lnTo>
                <a:lnTo>
                  <a:pt x="870" y="20854"/>
                </a:lnTo>
                <a:lnTo>
                  <a:pt x="779" y="20735"/>
                </a:lnTo>
                <a:lnTo>
                  <a:pt x="688" y="20586"/>
                </a:lnTo>
                <a:lnTo>
                  <a:pt x="610" y="20407"/>
                </a:lnTo>
                <a:lnTo>
                  <a:pt x="532" y="20258"/>
                </a:lnTo>
                <a:lnTo>
                  <a:pt x="455" y="20049"/>
                </a:lnTo>
                <a:lnTo>
                  <a:pt x="390" y="19870"/>
                </a:lnTo>
                <a:lnTo>
                  <a:pt x="338" y="19631"/>
                </a:lnTo>
                <a:lnTo>
                  <a:pt x="273" y="19422"/>
                </a:lnTo>
                <a:lnTo>
                  <a:pt x="234" y="19213"/>
                </a:lnTo>
                <a:lnTo>
                  <a:pt x="195" y="18975"/>
                </a:lnTo>
                <a:lnTo>
                  <a:pt x="169" y="18855"/>
                </a:lnTo>
                <a:lnTo>
                  <a:pt x="156" y="18736"/>
                </a:lnTo>
                <a:lnTo>
                  <a:pt x="130" y="18498"/>
                </a:lnTo>
                <a:lnTo>
                  <a:pt x="117" y="18229"/>
                </a:lnTo>
                <a:lnTo>
                  <a:pt x="104" y="17722"/>
                </a:lnTo>
                <a:lnTo>
                  <a:pt x="104" y="14619"/>
                </a:lnTo>
                <a:lnTo>
                  <a:pt x="91" y="6325"/>
                </a:lnTo>
                <a:lnTo>
                  <a:pt x="91" y="4774"/>
                </a:lnTo>
                <a:lnTo>
                  <a:pt x="104" y="4505"/>
                </a:lnTo>
                <a:lnTo>
                  <a:pt x="104" y="4266"/>
                </a:lnTo>
                <a:lnTo>
                  <a:pt x="143" y="3759"/>
                </a:lnTo>
                <a:lnTo>
                  <a:pt x="221" y="3282"/>
                </a:lnTo>
                <a:lnTo>
                  <a:pt x="312" y="2834"/>
                </a:lnTo>
                <a:lnTo>
                  <a:pt x="377" y="2625"/>
                </a:lnTo>
                <a:lnTo>
                  <a:pt x="442" y="2416"/>
                </a:lnTo>
                <a:lnTo>
                  <a:pt x="585" y="2059"/>
                </a:lnTo>
                <a:lnTo>
                  <a:pt x="753" y="1730"/>
                </a:lnTo>
                <a:lnTo>
                  <a:pt x="948" y="1462"/>
                </a:lnTo>
                <a:lnTo>
                  <a:pt x="1039" y="1343"/>
                </a:lnTo>
                <a:lnTo>
                  <a:pt x="1143" y="1253"/>
                </a:lnTo>
                <a:lnTo>
                  <a:pt x="1247" y="1164"/>
                </a:lnTo>
                <a:lnTo>
                  <a:pt x="1351" y="1134"/>
                </a:lnTo>
                <a:lnTo>
                  <a:pt x="1572" y="1044"/>
                </a:lnTo>
                <a:lnTo>
                  <a:pt x="2026" y="1015"/>
                </a:lnTo>
                <a:lnTo>
                  <a:pt x="9248" y="537"/>
                </a:lnTo>
                <a:lnTo>
                  <a:pt x="1647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19" name="شكل شكل" descr="شكل شكل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421" name="sweet_circle.png" descr="sweet_circl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422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423" name="sweet_circle.png" descr="sweet_circl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424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425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grpSp>
        <p:nvGrpSpPr>
          <p:cNvPr id="1429" name="تجميع"/>
          <p:cNvGrpSpPr/>
          <p:nvPr/>
        </p:nvGrpSpPr>
        <p:grpSpPr>
          <a:xfrm>
            <a:off x="4889383" y="1772448"/>
            <a:ext cx="2341924" cy="995628"/>
            <a:chOff x="0" y="0"/>
            <a:chExt cx="2341923" cy="995627"/>
          </a:xfrm>
        </p:grpSpPr>
        <p:sp>
          <p:nvSpPr>
            <p:cNvPr id="1426" name="Google Shape;80;p16"/>
            <p:cNvSpPr/>
            <p:nvPr/>
          </p:nvSpPr>
          <p:spPr>
            <a:xfrm flipH="1">
              <a:off x="6631" y="3193"/>
              <a:ext cx="2297527" cy="989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4" y="0"/>
                  </a:moveTo>
                  <a:lnTo>
                    <a:pt x="13734" y="3166"/>
                  </a:lnTo>
                  <a:lnTo>
                    <a:pt x="4495" y="3166"/>
                  </a:lnTo>
                  <a:lnTo>
                    <a:pt x="4308" y="3212"/>
                  </a:lnTo>
                  <a:lnTo>
                    <a:pt x="3777" y="3445"/>
                  </a:lnTo>
                  <a:lnTo>
                    <a:pt x="3465" y="3584"/>
                  </a:lnTo>
                  <a:lnTo>
                    <a:pt x="3059" y="3817"/>
                  </a:lnTo>
                  <a:lnTo>
                    <a:pt x="2653" y="4097"/>
                  </a:lnTo>
                  <a:lnTo>
                    <a:pt x="2248" y="4469"/>
                  </a:lnTo>
                  <a:lnTo>
                    <a:pt x="1842" y="4888"/>
                  </a:lnTo>
                  <a:lnTo>
                    <a:pt x="1436" y="5400"/>
                  </a:lnTo>
                  <a:lnTo>
                    <a:pt x="1030" y="5959"/>
                  </a:lnTo>
                  <a:lnTo>
                    <a:pt x="874" y="6285"/>
                  </a:lnTo>
                  <a:lnTo>
                    <a:pt x="687" y="6610"/>
                  </a:lnTo>
                  <a:lnTo>
                    <a:pt x="562" y="6983"/>
                  </a:lnTo>
                  <a:lnTo>
                    <a:pt x="406" y="7355"/>
                  </a:lnTo>
                  <a:lnTo>
                    <a:pt x="281" y="7774"/>
                  </a:lnTo>
                  <a:lnTo>
                    <a:pt x="187" y="8240"/>
                  </a:lnTo>
                  <a:lnTo>
                    <a:pt x="125" y="8705"/>
                  </a:lnTo>
                  <a:lnTo>
                    <a:pt x="62" y="9171"/>
                  </a:lnTo>
                  <a:lnTo>
                    <a:pt x="0" y="9683"/>
                  </a:lnTo>
                  <a:lnTo>
                    <a:pt x="0" y="21600"/>
                  </a:lnTo>
                  <a:lnTo>
                    <a:pt x="62" y="21320"/>
                  </a:lnTo>
                  <a:lnTo>
                    <a:pt x="219" y="20529"/>
                  </a:lnTo>
                  <a:lnTo>
                    <a:pt x="374" y="20017"/>
                  </a:lnTo>
                  <a:lnTo>
                    <a:pt x="531" y="19412"/>
                  </a:lnTo>
                  <a:lnTo>
                    <a:pt x="749" y="18807"/>
                  </a:lnTo>
                  <a:lnTo>
                    <a:pt x="1030" y="18155"/>
                  </a:lnTo>
                  <a:lnTo>
                    <a:pt x="1342" y="17504"/>
                  </a:lnTo>
                  <a:lnTo>
                    <a:pt x="1717" y="16898"/>
                  </a:lnTo>
                  <a:lnTo>
                    <a:pt x="2154" y="16293"/>
                  </a:lnTo>
                  <a:lnTo>
                    <a:pt x="2372" y="16060"/>
                  </a:lnTo>
                  <a:lnTo>
                    <a:pt x="2622" y="15781"/>
                  </a:lnTo>
                  <a:lnTo>
                    <a:pt x="2903" y="15548"/>
                  </a:lnTo>
                  <a:lnTo>
                    <a:pt x="3184" y="15362"/>
                  </a:lnTo>
                  <a:lnTo>
                    <a:pt x="3496" y="15176"/>
                  </a:lnTo>
                  <a:lnTo>
                    <a:pt x="3808" y="14990"/>
                  </a:lnTo>
                  <a:lnTo>
                    <a:pt x="4120" y="14897"/>
                  </a:lnTo>
                  <a:lnTo>
                    <a:pt x="4495" y="14804"/>
                  </a:lnTo>
                  <a:lnTo>
                    <a:pt x="4869" y="14710"/>
                  </a:lnTo>
                  <a:lnTo>
                    <a:pt x="13734" y="14710"/>
                  </a:lnTo>
                  <a:lnTo>
                    <a:pt x="13734" y="17876"/>
                  </a:lnTo>
                  <a:lnTo>
                    <a:pt x="21600" y="8752"/>
                  </a:lnTo>
                  <a:lnTo>
                    <a:pt x="13734" y="0"/>
                  </a:ln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chemeClr val="accent5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1427" name="Google Shape;81;p16"/>
            <p:cNvSpPr/>
            <p:nvPr/>
          </p:nvSpPr>
          <p:spPr>
            <a:xfrm flipH="1">
              <a:off x="0" y="0"/>
              <a:ext cx="2310789" cy="995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24" y="0"/>
                  </a:moveTo>
                  <a:lnTo>
                    <a:pt x="13624" y="3192"/>
                  </a:lnTo>
                  <a:lnTo>
                    <a:pt x="4500" y="3237"/>
                  </a:lnTo>
                  <a:lnTo>
                    <a:pt x="4097" y="3377"/>
                  </a:lnTo>
                  <a:lnTo>
                    <a:pt x="3693" y="3561"/>
                  </a:lnTo>
                  <a:lnTo>
                    <a:pt x="3321" y="3747"/>
                  </a:lnTo>
                  <a:lnTo>
                    <a:pt x="2917" y="3978"/>
                  </a:lnTo>
                  <a:lnTo>
                    <a:pt x="2545" y="4255"/>
                  </a:lnTo>
                  <a:lnTo>
                    <a:pt x="2203" y="4579"/>
                  </a:lnTo>
                  <a:lnTo>
                    <a:pt x="1521" y="5319"/>
                  </a:lnTo>
                  <a:lnTo>
                    <a:pt x="1241" y="5735"/>
                  </a:lnTo>
                  <a:lnTo>
                    <a:pt x="962" y="6198"/>
                  </a:lnTo>
                  <a:lnTo>
                    <a:pt x="714" y="6707"/>
                  </a:lnTo>
                  <a:lnTo>
                    <a:pt x="497" y="7215"/>
                  </a:lnTo>
                  <a:lnTo>
                    <a:pt x="310" y="7771"/>
                  </a:lnTo>
                  <a:lnTo>
                    <a:pt x="186" y="8372"/>
                  </a:lnTo>
                  <a:lnTo>
                    <a:pt x="93" y="8973"/>
                  </a:lnTo>
                  <a:lnTo>
                    <a:pt x="31" y="9574"/>
                  </a:lnTo>
                  <a:lnTo>
                    <a:pt x="0" y="10176"/>
                  </a:lnTo>
                  <a:lnTo>
                    <a:pt x="0" y="12026"/>
                  </a:lnTo>
                  <a:lnTo>
                    <a:pt x="31" y="14477"/>
                  </a:lnTo>
                  <a:lnTo>
                    <a:pt x="62" y="12026"/>
                  </a:lnTo>
                  <a:lnTo>
                    <a:pt x="62" y="10176"/>
                  </a:lnTo>
                  <a:lnTo>
                    <a:pt x="93" y="9574"/>
                  </a:lnTo>
                  <a:lnTo>
                    <a:pt x="155" y="8973"/>
                  </a:lnTo>
                  <a:lnTo>
                    <a:pt x="248" y="8372"/>
                  </a:lnTo>
                  <a:lnTo>
                    <a:pt x="372" y="7817"/>
                  </a:lnTo>
                  <a:lnTo>
                    <a:pt x="559" y="7261"/>
                  </a:lnTo>
                  <a:lnTo>
                    <a:pt x="745" y="6753"/>
                  </a:lnTo>
                  <a:lnTo>
                    <a:pt x="993" y="6244"/>
                  </a:lnTo>
                  <a:lnTo>
                    <a:pt x="1272" y="5782"/>
                  </a:lnTo>
                  <a:lnTo>
                    <a:pt x="1583" y="5365"/>
                  </a:lnTo>
                  <a:lnTo>
                    <a:pt x="1893" y="4995"/>
                  </a:lnTo>
                  <a:lnTo>
                    <a:pt x="2235" y="4672"/>
                  </a:lnTo>
                  <a:lnTo>
                    <a:pt x="2576" y="4348"/>
                  </a:lnTo>
                  <a:lnTo>
                    <a:pt x="2948" y="4116"/>
                  </a:lnTo>
                  <a:lnTo>
                    <a:pt x="3321" y="3839"/>
                  </a:lnTo>
                  <a:lnTo>
                    <a:pt x="3724" y="3654"/>
                  </a:lnTo>
                  <a:lnTo>
                    <a:pt x="4097" y="3469"/>
                  </a:lnTo>
                  <a:lnTo>
                    <a:pt x="4500" y="3330"/>
                  </a:lnTo>
                  <a:lnTo>
                    <a:pt x="13686" y="3377"/>
                  </a:lnTo>
                  <a:lnTo>
                    <a:pt x="13748" y="3377"/>
                  </a:lnTo>
                  <a:lnTo>
                    <a:pt x="13748" y="290"/>
                  </a:lnTo>
                  <a:lnTo>
                    <a:pt x="17565" y="4579"/>
                  </a:lnTo>
                  <a:lnTo>
                    <a:pt x="21435" y="8835"/>
                  </a:lnTo>
                  <a:lnTo>
                    <a:pt x="13717" y="17781"/>
                  </a:lnTo>
                  <a:lnTo>
                    <a:pt x="13717" y="14708"/>
                  </a:lnTo>
                  <a:lnTo>
                    <a:pt x="5214" y="14708"/>
                  </a:lnTo>
                  <a:lnTo>
                    <a:pt x="4717" y="14754"/>
                  </a:lnTo>
                  <a:lnTo>
                    <a:pt x="4221" y="14847"/>
                  </a:lnTo>
                  <a:lnTo>
                    <a:pt x="3724" y="15032"/>
                  </a:lnTo>
                  <a:lnTo>
                    <a:pt x="3259" y="15310"/>
                  </a:lnTo>
                  <a:lnTo>
                    <a:pt x="2824" y="15633"/>
                  </a:lnTo>
                  <a:lnTo>
                    <a:pt x="2390" y="16049"/>
                  </a:lnTo>
                  <a:lnTo>
                    <a:pt x="2017" y="16512"/>
                  </a:lnTo>
                  <a:lnTo>
                    <a:pt x="1645" y="17021"/>
                  </a:lnTo>
                  <a:lnTo>
                    <a:pt x="1335" y="17622"/>
                  </a:lnTo>
                  <a:lnTo>
                    <a:pt x="1676" y="17067"/>
                  </a:lnTo>
                  <a:lnTo>
                    <a:pt x="2017" y="16558"/>
                  </a:lnTo>
                  <a:lnTo>
                    <a:pt x="2421" y="16096"/>
                  </a:lnTo>
                  <a:lnTo>
                    <a:pt x="2824" y="15679"/>
                  </a:lnTo>
                  <a:lnTo>
                    <a:pt x="3290" y="15356"/>
                  </a:lnTo>
                  <a:lnTo>
                    <a:pt x="3755" y="15124"/>
                  </a:lnTo>
                  <a:lnTo>
                    <a:pt x="4221" y="14940"/>
                  </a:lnTo>
                  <a:lnTo>
                    <a:pt x="4717" y="14847"/>
                  </a:lnTo>
                  <a:lnTo>
                    <a:pt x="5214" y="14801"/>
                  </a:lnTo>
                  <a:lnTo>
                    <a:pt x="13655" y="14801"/>
                  </a:lnTo>
                  <a:lnTo>
                    <a:pt x="13655" y="18039"/>
                  </a:lnTo>
                  <a:lnTo>
                    <a:pt x="13717" y="17946"/>
                  </a:lnTo>
                  <a:lnTo>
                    <a:pt x="21538" y="8880"/>
                  </a:lnTo>
                  <a:lnTo>
                    <a:pt x="21600" y="8834"/>
                  </a:lnTo>
                  <a:lnTo>
                    <a:pt x="21538" y="8788"/>
                  </a:lnTo>
                  <a:lnTo>
                    <a:pt x="17627" y="4394"/>
                  </a:lnTo>
                  <a:lnTo>
                    <a:pt x="13717" y="92"/>
                  </a:lnTo>
                  <a:lnTo>
                    <a:pt x="13624" y="0"/>
                  </a:lnTo>
                  <a:close/>
                  <a:moveTo>
                    <a:pt x="1335" y="17622"/>
                  </a:moveTo>
                  <a:lnTo>
                    <a:pt x="1024" y="18223"/>
                  </a:lnTo>
                  <a:lnTo>
                    <a:pt x="776" y="18825"/>
                  </a:lnTo>
                  <a:lnTo>
                    <a:pt x="528" y="19518"/>
                  </a:lnTo>
                  <a:lnTo>
                    <a:pt x="341" y="20166"/>
                  </a:lnTo>
                  <a:lnTo>
                    <a:pt x="155" y="20906"/>
                  </a:lnTo>
                  <a:lnTo>
                    <a:pt x="31" y="21600"/>
                  </a:lnTo>
                  <a:lnTo>
                    <a:pt x="186" y="20906"/>
                  </a:lnTo>
                  <a:lnTo>
                    <a:pt x="341" y="20213"/>
                  </a:lnTo>
                  <a:lnTo>
                    <a:pt x="559" y="19518"/>
                  </a:lnTo>
                  <a:lnTo>
                    <a:pt x="776" y="18871"/>
                  </a:lnTo>
                  <a:lnTo>
                    <a:pt x="1055" y="18223"/>
                  </a:lnTo>
                  <a:lnTo>
                    <a:pt x="1335" y="17622"/>
                  </a:lnTo>
                  <a:close/>
                </a:path>
              </a:pathLst>
            </a:custGeom>
            <a:solidFill>
              <a:srgbClr val="4BAD6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chemeClr val="accent5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1428" name="مسلمة أطوال القطع المستقيمة"/>
            <p:cNvSpPr txBox="1"/>
            <p:nvPr/>
          </p:nvSpPr>
          <p:spPr>
            <a:xfrm>
              <a:off x="346838" y="222141"/>
              <a:ext cx="1995086" cy="551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مسلمة أطوال القطع المستقيمة</a:t>
              </a:r>
            </a:p>
          </p:txBody>
        </p:sp>
      </p:grpSp>
      <p:grpSp>
        <p:nvGrpSpPr>
          <p:cNvPr id="1432" name="IMG_5594.png"/>
          <p:cNvGrpSpPr/>
          <p:nvPr/>
        </p:nvGrpSpPr>
        <p:grpSpPr>
          <a:xfrm>
            <a:off x="1547113" y="830927"/>
            <a:ext cx="5516168" cy="922584"/>
            <a:chOff x="0" y="0"/>
            <a:chExt cx="5516167" cy="922582"/>
          </a:xfrm>
        </p:grpSpPr>
        <p:pic>
          <p:nvPicPr>
            <p:cNvPr id="1431" name="IMG_5594.png" descr="IMG_5594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2054" t="57992" r="26441" b="29567"/>
            <a:stretch>
              <a:fillRect/>
            </a:stretch>
          </p:blipFill>
          <p:spPr>
            <a:xfrm>
              <a:off x="50800" y="50800"/>
              <a:ext cx="5414568" cy="8209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0" name="IMG_5594.png" descr="IMG_5594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5516169" cy="922583"/>
            </a:xfrm>
            <a:prstGeom prst="rect">
              <a:avLst/>
            </a:prstGeom>
            <a:effectLst/>
          </p:spPr>
        </p:pic>
      </p:grpSp>
      <p:pic>
        <p:nvPicPr>
          <p:cNvPr id="1433" name="IMG_5595.png" descr="IMG_5595.png"/>
          <p:cNvPicPr>
            <a:picLocks noChangeAspect="1"/>
          </p:cNvPicPr>
          <p:nvPr/>
        </p:nvPicPr>
        <p:blipFill>
          <a:blip r:embed="rId2">
            <a:extLst/>
          </a:blip>
          <a:srcRect l="13454" t="48967" r="29397" b="32990"/>
          <a:stretch>
            <a:fillRect/>
          </a:stretch>
        </p:blipFill>
        <p:spPr>
          <a:xfrm>
            <a:off x="2412257" y="3409470"/>
            <a:ext cx="3921174" cy="928004"/>
          </a:xfrm>
          <a:prstGeom prst="rect">
            <a:avLst/>
          </a:prstGeom>
          <a:ln w="12700">
            <a:miter lim="400000"/>
          </a:ln>
        </p:spPr>
      </p:pic>
      <p:sp>
        <p:nvSpPr>
          <p:cNvPr id="1434" name="مستطيل"/>
          <p:cNvSpPr/>
          <p:nvPr/>
        </p:nvSpPr>
        <p:spPr>
          <a:xfrm>
            <a:off x="1976639" y="2543337"/>
            <a:ext cx="247234" cy="170688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435" name="IMG_1960.jpeg" descr="IMG_196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7183544" y="3662305"/>
            <a:ext cx="970303" cy="123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436" name="مستطيل مستدير الزوايا"/>
          <p:cNvSpPr/>
          <p:nvPr/>
        </p:nvSpPr>
        <p:spPr>
          <a:xfrm>
            <a:off x="3698407" y="1900950"/>
            <a:ext cx="1008541" cy="384220"/>
          </a:xfrm>
          <a:prstGeom prst="roundRect">
            <a:avLst>
              <a:gd name="adj" fmla="val 47598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437" name="مسلمة 1-8"/>
          <p:cNvSpPr txBox="1"/>
          <p:nvPr/>
        </p:nvSpPr>
        <p:spPr>
          <a:xfrm>
            <a:off x="3289368" y="1922794"/>
            <a:ext cx="1826618" cy="340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accent5">
                    <a:lumOff val="44000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مسلمة 1-8 </a:t>
            </a:r>
          </a:p>
        </p:txBody>
      </p:sp>
      <p:pic>
        <p:nvPicPr>
          <p:cNvPr id="1438" name="IMG_8650.png" descr="IMG_8650.png"/>
          <p:cNvPicPr>
            <a:picLocks noChangeAspect="1"/>
          </p:cNvPicPr>
          <p:nvPr/>
        </p:nvPicPr>
        <p:blipFill>
          <a:blip r:embed="rId8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41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42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43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44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452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445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446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451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447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448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449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450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sp>
        <p:nvSpPr>
          <p:cNvPr id="1453" name="تجميع"/>
          <p:cNvSpPr/>
          <p:nvPr/>
        </p:nvSpPr>
        <p:spPr>
          <a:xfrm>
            <a:off x="1864260" y="2155978"/>
            <a:ext cx="5088727" cy="2347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70" y="0"/>
                </a:moveTo>
                <a:lnTo>
                  <a:pt x="9248" y="418"/>
                </a:lnTo>
                <a:lnTo>
                  <a:pt x="2026" y="835"/>
                </a:lnTo>
                <a:lnTo>
                  <a:pt x="1572" y="865"/>
                </a:lnTo>
                <a:lnTo>
                  <a:pt x="1338" y="925"/>
                </a:lnTo>
                <a:lnTo>
                  <a:pt x="1234" y="1015"/>
                </a:lnTo>
                <a:lnTo>
                  <a:pt x="1169" y="1044"/>
                </a:lnTo>
                <a:lnTo>
                  <a:pt x="1117" y="1074"/>
                </a:lnTo>
                <a:lnTo>
                  <a:pt x="1013" y="1164"/>
                </a:lnTo>
                <a:lnTo>
                  <a:pt x="909" y="1283"/>
                </a:lnTo>
                <a:lnTo>
                  <a:pt x="805" y="1432"/>
                </a:lnTo>
                <a:lnTo>
                  <a:pt x="714" y="1581"/>
                </a:lnTo>
                <a:lnTo>
                  <a:pt x="610" y="1730"/>
                </a:lnTo>
                <a:lnTo>
                  <a:pt x="532" y="1910"/>
                </a:lnTo>
                <a:lnTo>
                  <a:pt x="442" y="2088"/>
                </a:lnTo>
                <a:lnTo>
                  <a:pt x="377" y="2297"/>
                </a:lnTo>
                <a:lnTo>
                  <a:pt x="299" y="2506"/>
                </a:lnTo>
                <a:lnTo>
                  <a:pt x="247" y="2745"/>
                </a:lnTo>
                <a:lnTo>
                  <a:pt x="130" y="3222"/>
                </a:lnTo>
                <a:lnTo>
                  <a:pt x="65" y="3700"/>
                </a:lnTo>
                <a:lnTo>
                  <a:pt x="39" y="3968"/>
                </a:lnTo>
                <a:lnTo>
                  <a:pt x="13" y="4505"/>
                </a:lnTo>
                <a:lnTo>
                  <a:pt x="13" y="6325"/>
                </a:lnTo>
                <a:lnTo>
                  <a:pt x="0" y="14619"/>
                </a:lnTo>
                <a:lnTo>
                  <a:pt x="0" y="17722"/>
                </a:lnTo>
                <a:lnTo>
                  <a:pt x="39" y="18527"/>
                </a:lnTo>
                <a:lnTo>
                  <a:pt x="65" y="18796"/>
                </a:lnTo>
                <a:lnTo>
                  <a:pt x="78" y="18915"/>
                </a:lnTo>
                <a:lnTo>
                  <a:pt x="104" y="19034"/>
                </a:lnTo>
                <a:lnTo>
                  <a:pt x="143" y="19303"/>
                </a:lnTo>
                <a:lnTo>
                  <a:pt x="195" y="19541"/>
                </a:lnTo>
                <a:lnTo>
                  <a:pt x="247" y="19750"/>
                </a:lnTo>
                <a:lnTo>
                  <a:pt x="312" y="19989"/>
                </a:lnTo>
                <a:lnTo>
                  <a:pt x="390" y="20198"/>
                </a:lnTo>
                <a:lnTo>
                  <a:pt x="468" y="20407"/>
                </a:lnTo>
                <a:lnTo>
                  <a:pt x="545" y="20586"/>
                </a:lnTo>
                <a:lnTo>
                  <a:pt x="636" y="20765"/>
                </a:lnTo>
                <a:lnTo>
                  <a:pt x="727" y="20914"/>
                </a:lnTo>
                <a:lnTo>
                  <a:pt x="831" y="21063"/>
                </a:lnTo>
                <a:lnTo>
                  <a:pt x="870" y="21123"/>
                </a:lnTo>
                <a:lnTo>
                  <a:pt x="922" y="21182"/>
                </a:lnTo>
                <a:lnTo>
                  <a:pt x="1026" y="21302"/>
                </a:lnTo>
                <a:lnTo>
                  <a:pt x="1143" y="21391"/>
                </a:lnTo>
                <a:lnTo>
                  <a:pt x="1364" y="21540"/>
                </a:lnTo>
                <a:lnTo>
                  <a:pt x="1598" y="21600"/>
                </a:lnTo>
                <a:lnTo>
                  <a:pt x="4988" y="21600"/>
                </a:lnTo>
                <a:lnTo>
                  <a:pt x="19444" y="21570"/>
                </a:lnTo>
                <a:lnTo>
                  <a:pt x="20002" y="21570"/>
                </a:lnTo>
                <a:lnTo>
                  <a:pt x="20236" y="21511"/>
                </a:lnTo>
                <a:lnTo>
                  <a:pt x="20340" y="21451"/>
                </a:lnTo>
                <a:lnTo>
                  <a:pt x="20457" y="21362"/>
                </a:lnTo>
                <a:lnTo>
                  <a:pt x="20561" y="21272"/>
                </a:lnTo>
                <a:lnTo>
                  <a:pt x="20665" y="21182"/>
                </a:lnTo>
                <a:lnTo>
                  <a:pt x="20769" y="21063"/>
                </a:lnTo>
                <a:lnTo>
                  <a:pt x="20873" y="20914"/>
                </a:lnTo>
                <a:lnTo>
                  <a:pt x="20964" y="20765"/>
                </a:lnTo>
                <a:lnTo>
                  <a:pt x="21055" y="20586"/>
                </a:lnTo>
                <a:lnTo>
                  <a:pt x="21132" y="20407"/>
                </a:lnTo>
                <a:lnTo>
                  <a:pt x="21210" y="20198"/>
                </a:lnTo>
                <a:lnTo>
                  <a:pt x="21275" y="19989"/>
                </a:lnTo>
                <a:lnTo>
                  <a:pt x="21405" y="19541"/>
                </a:lnTo>
                <a:lnTo>
                  <a:pt x="21457" y="19303"/>
                </a:lnTo>
                <a:lnTo>
                  <a:pt x="21496" y="19064"/>
                </a:lnTo>
                <a:lnTo>
                  <a:pt x="21561" y="18557"/>
                </a:lnTo>
                <a:lnTo>
                  <a:pt x="21587" y="18020"/>
                </a:lnTo>
                <a:lnTo>
                  <a:pt x="21600" y="17513"/>
                </a:lnTo>
                <a:lnTo>
                  <a:pt x="21587" y="16469"/>
                </a:lnTo>
                <a:lnTo>
                  <a:pt x="21587" y="5042"/>
                </a:lnTo>
                <a:lnTo>
                  <a:pt x="21574" y="4535"/>
                </a:lnTo>
                <a:lnTo>
                  <a:pt x="21574" y="4266"/>
                </a:lnTo>
                <a:lnTo>
                  <a:pt x="21548" y="3998"/>
                </a:lnTo>
                <a:lnTo>
                  <a:pt x="21496" y="3491"/>
                </a:lnTo>
                <a:lnTo>
                  <a:pt x="21457" y="3252"/>
                </a:lnTo>
                <a:lnTo>
                  <a:pt x="21405" y="3013"/>
                </a:lnTo>
                <a:lnTo>
                  <a:pt x="21353" y="2775"/>
                </a:lnTo>
                <a:lnTo>
                  <a:pt x="21301" y="2566"/>
                </a:lnTo>
                <a:lnTo>
                  <a:pt x="21223" y="2357"/>
                </a:lnTo>
                <a:lnTo>
                  <a:pt x="21158" y="2148"/>
                </a:lnTo>
                <a:lnTo>
                  <a:pt x="21068" y="1969"/>
                </a:lnTo>
                <a:lnTo>
                  <a:pt x="20990" y="1790"/>
                </a:lnTo>
                <a:lnTo>
                  <a:pt x="20899" y="1641"/>
                </a:lnTo>
                <a:lnTo>
                  <a:pt x="20847" y="1551"/>
                </a:lnTo>
                <a:lnTo>
                  <a:pt x="20808" y="1492"/>
                </a:lnTo>
                <a:lnTo>
                  <a:pt x="20704" y="1372"/>
                </a:lnTo>
                <a:lnTo>
                  <a:pt x="20600" y="1253"/>
                </a:lnTo>
                <a:lnTo>
                  <a:pt x="20392" y="1074"/>
                </a:lnTo>
                <a:lnTo>
                  <a:pt x="20275" y="1015"/>
                </a:lnTo>
                <a:lnTo>
                  <a:pt x="20171" y="955"/>
                </a:lnTo>
                <a:lnTo>
                  <a:pt x="20054" y="955"/>
                </a:lnTo>
                <a:lnTo>
                  <a:pt x="19938" y="925"/>
                </a:lnTo>
                <a:lnTo>
                  <a:pt x="19483" y="984"/>
                </a:lnTo>
                <a:lnTo>
                  <a:pt x="18587" y="1104"/>
                </a:lnTo>
                <a:lnTo>
                  <a:pt x="16781" y="1313"/>
                </a:lnTo>
                <a:lnTo>
                  <a:pt x="18587" y="1134"/>
                </a:lnTo>
                <a:lnTo>
                  <a:pt x="19483" y="1015"/>
                </a:lnTo>
                <a:lnTo>
                  <a:pt x="19938" y="984"/>
                </a:lnTo>
                <a:lnTo>
                  <a:pt x="20054" y="984"/>
                </a:lnTo>
                <a:lnTo>
                  <a:pt x="20106" y="1015"/>
                </a:lnTo>
                <a:lnTo>
                  <a:pt x="20158" y="1015"/>
                </a:lnTo>
                <a:lnTo>
                  <a:pt x="20275" y="1074"/>
                </a:lnTo>
                <a:lnTo>
                  <a:pt x="20379" y="1134"/>
                </a:lnTo>
                <a:lnTo>
                  <a:pt x="20587" y="1313"/>
                </a:lnTo>
                <a:lnTo>
                  <a:pt x="20691" y="1402"/>
                </a:lnTo>
                <a:lnTo>
                  <a:pt x="20782" y="1551"/>
                </a:lnTo>
                <a:lnTo>
                  <a:pt x="20834" y="1611"/>
                </a:lnTo>
                <a:lnTo>
                  <a:pt x="20886" y="1701"/>
                </a:lnTo>
                <a:lnTo>
                  <a:pt x="20964" y="1850"/>
                </a:lnTo>
                <a:lnTo>
                  <a:pt x="21055" y="2029"/>
                </a:lnTo>
                <a:lnTo>
                  <a:pt x="21132" y="2208"/>
                </a:lnTo>
                <a:lnTo>
                  <a:pt x="21197" y="2387"/>
                </a:lnTo>
                <a:lnTo>
                  <a:pt x="21262" y="2596"/>
                </a:lnTo>
                <a:lnTo>
                  <a:pt x="21327" y="2834"/>
                </a:lnTo>
                <a:lnTo>
                  <a:pt x="21379" y="3043"/>
                </a:lnTo>
                <a:lnTo>
                  <a:pt x="21431" y="3282"/>
                </a:lnTo>
                <a:lnTo>
                  <a:pt x="21457" y="3520"/>
                </a:lnTo>
                <a:lnTo>
                  <a:pt x="21522" y="4028"/>
                </a:lnTo>
                <a:lnTo>
                  <a:pt x="21535" y="4266"/>
                </a:lnTo>
                <a:lnTo>
                  <a:pt x="21535" y="16469"/>
                </a:lnTo>
                <a:lnTo>
                  <a:pt x="21522" y="17513"/>
                </a:lnTo>
                <a:lnTo>
                  <a:pt x="21522" y="18020"/>
                </a:lnTo>
                <a:lnTo>
                  <a:pt x="21496" y="18527"/>
                </a:lnTo>
                <a:lnTo>
                  <a:pt x="21431" y="19004"/>
                </a:lnTo>
                <a:lnTo>
                  <a:pt x="21392" y="19243"/>
                </a:lnTo>
                <a:lnTo>
                  <a:pt x="21340" y="19452"/>
                </a:lnTo>
                <a:lnTo>
                  <a:pt x="21223" y="19900"/>
                </a:lnTo>
                <a:lnTo>
                  <a:pt x="21158" y="20079"/>
                </a:lnTo>
                <a:lnTo>
                  <a:pt x="21080" y="20288"/>
                </a:lnTo>
                <a:lnTo>
                  <a:pt x="20912" y="20616"/>
                </a:lnTo>
                <a:lnTo>
                  <a:pt x="20730" y="20914"/>
                </a:lnTo>
                <a:lnTo>
                  <a:pt x="20639" y="21033"/>
                </a:lnTo>
                <a:lnTo>
                  <a:pt x="20535" y="21123"/>
                </a:lnTo>
                <a:lnTo>
                  <a:pt x="20431" y="21212"/>
                </a:lnTo>
                <a:lnTo>
                  <a:pt x="20327" y="21272"/>
                </a:lnTo>
                <a:lnTo>
                  <a:pt x="20223" y="21332"/>
                </a:lnTo>
                <a:lnTo>
                  <a:pt x="20106" y="21362"/>
                </a:lnTo>
                <a:lnTo>
                  <a:pt x="20002" y="21391"/>
                </a:lnTo>
                <a:lnTo>
                  <a:pt x="19444" y="21391"/>
                </a:lnTo>
                <a:lnTo>
                  <a:pt x="4988" y="21362"/>
                </a:lnTo>
                <a:lnTo>
                  <a:pt x="1598" y="21362"/>
                </a:lnTo>
                <a:lnTo>
                  <a:pt x="1494" y="21332"/>
                </a:lnTo>
                <a:lnTo>
                  <a:pt x="1390" y="21302"/>
                </a:lnTo>
                <a:lnTo>
                  <a:pt x="1169" y="21182"/>
                </a:lnTo>
                <a:lnTo>
                  <a:pt x="1065" y="21093"/>
                </a:lnTo>
                <a:lnTo>
                  <a:pt x="974" y="20974"/>
                </a:lnTo>
                <a:lnTo>
                  <a:pt x="922" y="20944"/>
                </a:lnTo>
                <a:lnTo>
                  <a:pt x="870" y="20854"/>
                </a:lnTo>
                <a:lnTo>
                  <a:pt x="779" y="20735"/>
                </a:lnTo>
                <a:lnTo>
                  <a:pt x="688" y="20586"/>
                </a:lnTo>
                <a:lnTo>
                  <a:pt x="610" y="20407"/>
                </a:lnTo>
                <a:lnTo>
                  <a:pt x="532" y="20258"/>
                </a:lnTo>
                <a:lnTo>
                  <a:pt x="455" y="20049"/>
                </a:lnTo>
                <a:lnTo>
                  <a:pt x="390" y="19870"/>
                </a:lnTo>
                <a:lnTo>
                  <a:pt x="338" y="19631"/>
                </a:lnTo>
                <a:lnTo>
                  <a:pt x="273" y="19422"/>
                </a:lnTo>
                <a:lnTo>
                  <a:pt x="234" y="19213"/>
                </a:lnTo>
                <a:lnTo>
                  <a:pt x="195" y="18975"/>
                </a:lnTo>
                <a:lnTo>
                  <a:pt x="169" y="18855"/>
                </a:lnTo>
                <a:lnTo>
                  <a:pt x="156" y="18736"/>
                </a:lnTo>
                <a:lnTo>
                  <a:pt x="130" y="18498"/>
                </a:lnTo>
                <a:lnTo>
                  <a:pt x="117" y="18229"/>
                </a:lnTo>
                <a:lnTo>
                  <a:pt x="104" y="17722"/>
                </a:lnTo>
                <a:lnTo>
                  <a:pt x="104" y="14619"/>
                </a:lnTo>
                <a:lnTo>
                  <a:pt x="91" y="6325"/>
                </a:lnTo>
                <a:lnTo>
                  <a:pt x="91" y="4774"/>
                </a:lnTo>
                <a:lnTo>
                  <a:pt x="104" y="4505"/>
                </a:lnTo>
                <a:lnTo>
                  <a:pt x="104" y="4266"/>
                </a:lnTo>
                <a:lnTo>
                  <a:pt x="143" y="3759"/>
                </a:lnTo>
                <a:lnTo>
                  <a:pt x="221" y="3282"/>
                </a:lnTo>
                <a:lnTo>
                  <a:pt x="312" y="2834"/>
                </a:lnTo>
                <a:lnTo>
                  <a:pt x="377" y="2625"/>
                </a:lnTo>
                <a:lnTo>
                  <a:pt x="442" y="2416"/>
                </a:lnTo>
                <a:lnTo>
                  <a:pt x="585" y="2059"/>
                </a:lnTo>
                <a:lnTo>
                  <a:pt x="753" y="1730"/>
                </a:lnTo>
                <a:lnTo>
                  <a:pt x="948" y="1462"/>
                </a:lnTo>
                <a:lnTo>
                  <a:pt x="1039" y="1343"/>
                </a:lnTo>
                <a:lnTo>
                  <a:pt x="1143" y="1253"/>
                </a:lnTo>
                <a:lnTo>
                  <a:pt x="1247" y="1164"/>
                </a:lnTo>
                <a:lnTo>
                  <a:pt x="1351" y="1134"/>
                </a:lnTo>
                <a:lnTo>
                  <a:pt x="1572" y="1044"/>
                </a:lnTo>
                <a:lnTo>
                  <a:pt x="2026" y="1015"/>
                </a:lnTo>
                <a:lnTo>
                  <a:pt x="9248" y="537"/>
                </a:lnTo>
                <a:lnTo>
                  <a:pt x="1647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54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456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457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458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459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460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grpSp>
        <p:nvGrpSpPr>
          <p:cNvPr id="1464" name="تجميع"/>
          <p:cNvGrpSpPr/>
          <p:nvPr/>
        </p:nvGrpSpPr>
        <p:grpSpPr>
          <a:xfrm>
            <a:off x="4925186" y="1603403"/>
            <a:ext cx="2341924" cy="995629"/>
            <a:chOff x="0" y="0"/>
            <a:chExt cx="2341923" cy="995627"/>
          </a:xfrm>
        </p:grpSpPr>
        <p:sp>
          <p:nvSpPr>
            <p:cNvPr id="1461" name="Google Shape;80;p16"/>
            <p:cNvSpPr/>
            <p:nvPr/>
          </p:nvSpPr>
          <p:spPr>
            <a:xfrm flipH="1">
              <a:off x="6631" y="3193"/>
              <a:ext cx="2297527" cy="989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4" y="0"/>
                  </a:moveTo>
                  <a:lnTo>
                    <a:pt x="13734" y="3166"/>
                  </a:lnTo>
                  <a:lnTo>
                    <a:pt x="4495" y="3166"/>
                  </a:lnTo>
                  <a:lnTo>
                    <a:pt x="4308" y="3212"/>
                  </a:lnTo>
                  <a:lnTo>
                    <a:pt x="3777" y="3445"/>
                  </a:lnTo>
                  <a:lnTo>
                    <a:pt x="3465" y="3584"/>
                  </a:lnTo>
                  <a:lnTo>
                    <a:pt x="3059" y="3817"/>
                  </a:lnTo>
                  <a:lnTo>
                    <a:pt x="2653" y="4097"/>
                  </a:lnTo>
                  <a:lnTo>
                    <a:pt x="2248" y="4469"/>
                  </a:lnTo>
                  <a:lnTo>
                    <a:pt x="1842" y="4888"/>
                  </a:lnTo>
                  <a:lnTo>
                    <a:pt x="1436" y="5400"/>
                  </a:lnTo>
                  <a:lnTo>
                    <a:pt x="1030" y="5959"/>
                  </a:lnTo>
                  <a:lnTo>
                    <a:pt x="874" y="6285"/>
                  </a:lnTo>
                  <a:lnTo>
                    <a:pt x="687" y="6610"/>
                  </a:lnTo>
                  <a:lnTo>
                    <a:pt x="562" y="6983"/>
                  </a:lnTo>
                  <a:lnTo>
                    <a:pt x="406" y="7355"/>
                  </a:lnTo>
                  <a:lnTo>
                    <a:pt x="281" y="7774"/>
                  </a:lnTo>
                  <a:lnTo>
                    <a:pt x="187" y="8240"/>
                  </a:lnTo>
                  <a:lnTo>
                    <a:pt x="125" y="8705"/>
                  </a:lnTo>
                  <a:lnTo>
                    <a:pt x="62" y="9171"/>
                  </a:lnTo>
                  <a:lnTo>
                    <a:pt x="0" y="9683"/>
                  </a:lnTo>
                  <a:lnTo>
                    <a:pt x="0" y="21600"/>
                  </a:lnTo>
                  <a:lnTo>
                    <a:pt x="62" y="21320"/>
                  </a:lnTo>
                  <a:lnTo>
                    <a:pt x="219" y="20529"/>
                  </a:lnTo>
                  <a:lnTo>
                    <a:pt x="374" y="20017"/>
                  </a:lnTo>
                  <a:lnTo>
                    <a:pt x="531" y="19412"/>
                  </a:lnTo>
                  <a:lnTo>
                    <a:pt x="749" y="18807"/>
                  </a:lnTo>
                  <a:lnTo>
                    <a:pt x="1030" y="18155"/>
                  </a:lnTo>
                  <a:lnTo>
                    <a:pt x="1342" y="17504"/>
                  </a:lnTo>
                  <a:lnTo>
                    <a:pt x="1717" y="16898"/>
                  </a:lnTo>
                  <a:lnTo>
                    <a:pt x="2154" y="16293"/>
                  </a:lnTo>
                  <a:lnTo>
                    <a:pt x="2372" y="16060"/>
                  </a:lnTo>
                  <a:lnTo>
                    <a:pt x="2622" y="15781"/>
                  </a:lnTo>
                  <a:lnTo>
                    <a:pt x="2903" y="15548"/>
                  </a:lnTo>
                  <a:lnTo>
                    <a:pt x="3184" y="15362"/>
                  </a:lnTo>
                  <a:lnTo>
                    <a:pt x="3496" y="15176"/>
                  </a:lnTo>
                  <a:lnTo>
                    <a:pt x="3808" y="14990"/>
                  </a:lnTo>
                  <a:lnTo>
                    <a:pt x="4120" y="14897"/>
                  </a:lnTo>
                  <a:lnTo>
                    <a:pt x="4495" y="14804"/>
                  </a:lnTo>
                  <a:lnTo>
                    <a:pt x="4869" y="14710"/>
                  </a:lnTo>
                  <a:lnTo>
                    <a:pt x="13734" y="14710"/>
                  </a:lnTo>
                  <a:lnTo>
                    <a:pt x="13734" y="17876"/>
                  </a:lnTo>
                  <a:lnTo>
                    <a:pt x="21600" y="8752"/>
                  </a:lnTo>
                  <a:lnTo>
                    <a:pt x="13734" y="0"/>
                  </a:lnTo>
                  <a:close/>
                </a:path>
              </a:pathLst>
            </a:custGeom>
            <a:solidFill>
              <a:srgbClr val="4BAD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chemeClr val="accent5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1462" name="Google Shape;81;p16"/>
            <p:cNvSpPr/>
            <p:nvPr/>
          </p:nvSpPr>
          <p:spPr>
            <a:xfrm flipH="1">
              <a:off x="0" y="0"/>
              <a:ext cx="2310789" cy="995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24" y="0"/>
                  </a:moveTo>
                  <a:lnTo>
                    <a:pt x="13624" y="3192"/>
                  </a:lnTo>
                  <a:lnTo>
                    <a:pt x="4500" y="3237"/>
                  </a:lnTo>
                  <a:lnTo>
                    <a:pt x="4097" y="3377"/>
                  </a:lnTo>
                  <a:lnTo>
                    <a:pt x="3693" y="3561"/>
                  </a:lnTo>
                  <a:lnTo>
                    <a:pt x="3321" y="3747"/>
                  </a:lnTo>
                  <a:lnTo>
                    <a:pt x="2917" y="3978"/>
                  </a:lnTo>
                  <a:lnTo>
                    <a:pt x="2545" y="4255"/>
                  </a:lnTo>
                  <a:lnTo>
                    <a:pt x="2203" y="4579"/>
                  </a:lnTo>
                  <a:lnTo>
                    <a:pt x="1521" y="5319"/>
                  </a:lnTo>
                  <a:lnTo>
                    <a:pt x="1241" y="5735"/>
                  </a:lnTo>
                  <a:lnTo>
                    <a:pt x="962" y="6198"/>
                  </a:lnTo>
                  <a:lnTo>
                    <a:pt x="714" y="6707"/>
                  </a:lnTo>
                  <a:lnTo>
                    <a:pt x="497" y="7215"/>
                  </a:lnTo>
                  <a:lnTo>
                    <a:pt x="310" y="7771"/>
                  </a:lnTo>
                  <a:lnTo>
                    <a:pt x="186" y="8372"/>
                  </a:lnTo>
                  <a:lnTo>
                    <a:pt x="93" y="8973"/>
                  </a:lnTo>
                  <a:lnTo>
                    <a:pt x="31" y="9574"/>
                  </a:lnTo>
                  <a:lnTo>
                    <a:pt x="0" y="10176"/>
                  </a:lnTo>
                  <a:lnTo>
                    <a:pt x="0" y="12026"/>
                  </a:lnTo>
                  <a:lnTo>
                    <a:pt x="31" y="14477"/>
                  </a:lnTo>
                  <a:lnTo>
                    <a:pt x="62" y="12026"/>
                  </a:lnTo>
                  <a:lnTo>
                    <a:pt x="62" y="10176"/>
                  </a:lnTo>
                  <a:lnTo>
                    <a:pt x="93" y="9574"/>
                  </a:lnTo>
                  <a:lnTo>
                    <a:pt x="155" y="8973"/>
                  </a:lnTo>
                  <a:lnTo>
                    <a:pt x="248" y="8372"/>
                  </a:lnTo>
                  <a:lnTo>
                    <a:pt x="372" y="7817"/>
                  </a:lnTo>
                  <a:lnTo>
                    <a:pt x="559" y="7261"/>
                  </a:lnTo>
                  <a:lnTo>
                    <a:pt x="745" y="6753"/>
                  </a:lnTo>
                  <a:lnTo>
                    <a:pt x="993" y="6244"/>
                  </a:lnTo>
                  <a:lnTo>
                    <a:pt x="1272" y="5782"/>
                  </a:lnTo>
                  <a:lnTo>
                    <a:pt x="1583" y="5365"/>
                  </a:lnTo>
                  <a:lnTo>
                    <a:pt x="1893" y="4995"/>
                  </a:lnTo>
                  <a:lnTo>
                    <a:pt x="2235" y="4672"/>
                  </a:lnTo>
                  <a:lnTo>
                    <a:pt x="2576" y="4348"/>
                  </a:lnTo>
                  <a:lnTo>
                    <a:pt x="2948" y="4116"/>
                  </a:lnTo>
                  <a:lnTo>
                    <a:pt x="3321" y="3839"/>
                  </a:lnTo>
                  <a:lnTo>
                    <a:pt x="3724" y="3654"/>
                  </a:lnTo>
                  <a:lnTo>
                    <a:pt x="4097" y="3469"/>
                  </a:lnTo>
                  <a:lnTo>
                    <a:pt x="4500" y="3330"/>
                  </a:lnTo>
                  <a:lnTo>
                    <a:pt x="13686" y="3377"/>
                  </a:lnTo>
                  <a:lnTo>
                    <a:pt x="13748" y="3377"/>
                  </a:lnTo>
                  <a:lnTo>
                    <a:pt x="13748" y="290"/>
                  </a:lnTo>
                  <a:lnTo>
                    <a:pt x="17565" y="4579"/>
                  </a:lnTo>
                  <a:lnTo>
                    <a:pt x="21435" y="8835"/>
                  </a:lnTo>
                  <a:lnTo>
                    <a:pt x="13717" y="17781"/>
                  </a:lnTo>
                  <a:lnTo>
                    <a:pt x="13717" y="14708"/>
                  </a:lnTo>
                  <a:lnTo>
                    <a:pt x="5214" y="14708"/>
                  </a:lnTo>
                  <a:lnTo>
                    <a:pt x="4717" y="14754"/>
                  </a:lnTo>
                  <a:lnTo>
                    <a:pt x="4221" y="14847"/>
                  </a:lnTo>
                  <a:lnTo>
                    <a:pt x="3724" y="15032"/>
                  </a:lnTo>
                  <a:lnTo>
                    <a:pt x="3259" y="15310"/>
                  </a:lnTo>
                  <a:lnTo>
                    <a:pt x="2824" y="15633"/>
                  </a:lnTo>
                  <a:lnTo>
                    <a:pt x="2390" y="16049"/>
                  </a:lnTo>
                  <a:lnTo>
                    <a:pt x="2017" y="16512"/>
                  </a:lnTo>
                  <a:lnTo>
                    <a:pt x="1645" y="17021"/>
                  </a:lnTo>
                  <a:lnTo>
                    <a:pt x="1335" y="17622"/>
                  </a:lnTo>
                  <a:lnTo>
                    <a:pt x="1676" y="17067"/>
                  </a:lnTo>
                  <a:lnTo>
                    <a:pt x="2017" y="16558"/>
                  </a:lnTo>
                  <a:lnTo>
                    <a:pt x="2421" y="16096"/>
                  </a:lnTo>
                  <a:lnTo>
                    <a:pt x="2824" y="15679"/>
                  </a:lnTo>
                  <a:lnTo>
                    <a:pt x="3290" y="15356"/>
                  </a:lnTo>
                  <a:lnTo>
                    <a:pt x="3755" y="15124"/>
                  </a:lnTo>
                  <a:lnTo>
                    <a:pt x="4221" y="14940"/>
                  </a:lnTo>
                  <a:lnTo>
                    <a:pt x="4717" y="14847"/>
                  </a:lnTo>
                  <a:lnTo>
                    <a:pt x="5214" y="14801"/>
                  </a:lnTo>
                  <a:lnTo>
                    <a:pt x="13655" y="14801"/>
                  </a:lnTo>
                  <a:lnTo>
                    <a:pt x="13655" y="18039"/>
                  </a:lnTo>
                  <a:lnTo>
                    <a:pt x="13717" y="17946"/>
                  </a:lnTo>
                  <a:lnTo>
                    <a:pt x="21538" y="8880"/>
                  </a:lnTo>
                  <a:lnTo>
                    <a:pt x="21600" y="8834"/>
                  </a:lnTo>
                  <a:lnTo>
                    <a:pt x="21538" y="8788"/>
                  </a:lnTo>
                  <a:lnTo>
                    <a:pt x="17627" y="4394"/>
                  </a:lnTo>
                  <a:lnTo>
                    <a:pt x="13717" y="92"/>
                  </a:lnTo>
                  <a:lnTo>
                    <a:pt x="13624" y="0"/>
                  </a:lnTo>
                  <a:close/>
                  <a:moveTo>
                    <a:pt x="1335" y="17622"/>
                  </a:moveTo>
                  <a:lnTo>
                    <a:pt x="1024" y="18223"/>
                  </a:lnTo>
                  <a:lnTo>
                    <a:pt x="776" y="18825"/>
                  </a:lnTo>
                  <a:lnTo>
                    <a:pt x="528" y="19518"/>
                  </a:lnTo>
                  <a:lnTo>
                    <a:pt x="341" y="20166"/>
                  </a:lnTo>
                  <a:lnTo>
                    <a:pt x="155" y="20906"/>
                  </a:lnTo>
                  <a:lnTo>
                    <a:pt x="31" y="21600"/>
                  </a:lnTo>
                  <a:lnTo>
                    <a:pt x="186" y="20906"/>
                  </a:lnTo>
                  <a:lnTo>
                    <a:pt x="341" y="20213"/>
                  </a:lnTo>
                  <a:lnTo>
                    <a:pt x="559" y="19518"/>
                  </a:lnTo>
                  <a:lnTo>
                    <a:pt x="776" y="18871"/>
                  </a:lnTo>
                  <a:lnTo>
                    <a:pt x="1055" y="18223"/>
                  </a:lnTo>
                  <a:lnTo>
                    <a:pt x="1335" y="17622"/>
                  </a:lnTo>
                  <a:close/>
                </a:path>
              </a:pathLst>
            </a:custGeom>
            <a:solidFill>
              <a:srgbClr val="4BAD6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chemeClr val="accent5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1463" name="مسلمة جمع أطوال القطع المستقيمة"/>
            <p:cNvSpPr txBox="1"/>
            <p:nvPr/>
          </p:nvSpPr>
          <p:spPr>
            <a:xfrm>
              <a:off x="346838" y="222141"/>
              <a:ext cx="1995086" cy="551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مسلمة جمع أطوال القطع المستقيمة</a:t>
              </a:r>
            </a:p>
          </p:txBody>
        </p:sp>
      </p:grpSp>
      <p:sp>
        <p:nvSpPr>
          <p:cNvPr id="1465" name="مستطيل"/>
          <p:cNvSpPr/>
          <p:nvPr/>
        </p:nvSpPr>
        <p:spPr>
          <a:xfrm>
            <a:off x="1976639" y="2543337"/>
            <a:ext cx="247234" cy="170688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66" name="مستطيل مستدير الزوايا"/>
          <p:cNvSpPr/>
          <p:nvPr/>
        </p:nvSpPr>
        <p:spPr>
          <a:xfrm>
            <a:off x="6206361" y="1275236"/>
            <a:ext cx="1008540" cy="384220"/>
          </a:xfrm>
          <a:prstGeom prst="roundRect">
            <a:avLst>
              <a:gd name="adj" fmla="val 47598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467" name="مسلمة 1-9"/>
          <p:cNvSpPr txBox="1"/>
          <p:nvPr/>
        </p:nvSpPr>
        <p:spPr>
          <a:xfrm>
            <a:off x="5797322" y="1297080"/>
            <a:ext cx="1826618" cy="340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accent5">
                    <a:lumOff val="44000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مسلمة 1-9</a:t>
            </a:r>
          </a:p>
        </p:txBody>
      </p:sp>
      <p:pic>
        <p:nvPicPr>
          <p:cNvPr id="1468" name="IMG_5595.png" descr="IMG_5595.png"/>
          <p:cNvPicPr>
            <a:picLocks noChangeAspect="1"/>
          </p:cNvPicPr>
          <p:nvPr/>
        </p:nvPicPr>
        <p:blipFill>
          <a:blip r:embed="rId4">
            <a:extLst/>
          </a:blip>
          <a:srcRect l="19831" t="74799" r="14309" b="18673"/>
          <a:stretch>
            <a:fillRect/>
          </a:stretch>
        </p:blipFill>
        <p:spPr>
          <a:xfrm>
            <a:off x="1184181" y="812375"/>
            <a:ext cx="6109608" cy="453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9" name="IMG_5596.png" descr="IMG_5596.png"/>
          <p:cNvPicPr>
            <a:picLocks noChangeAspect="1"/>
          </p:cNvPicPr>
          <p:nvPr/>
        </p:nvPicPr>
        <p:blipFill>
          <a:blip r:embed="rId5">
            <a:extLst/>
          </a:blip>
          <a:srcRect l="17809" t="39111" r="8865" b="28633"/>
          <a:stretch>
            <a:fillRect/>
          </a:stretch>
        </p:blipFill>
        <p:spPr>
          <a:xfrm>
            <a:off x="1961888" y="2690609"/>
            <a:ext cx="4893284" cy="1613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0" name="IMG_1761.png" descr="IMG_1761.png">
            <a:hlinkClick r:id="rId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9233" y="9887"/>
            <a:ext cx="950468" cy="950468"/>
          </a:xfrm>
          <a:prstGeom prst="rect">
            <a:avLst/>
          </a:prstGeom>
          <a:ln w="12700">
            <a:miter lim="400000"/>
          </a:ln>
        </p:spPr>
      </p:pic>
      <p:sp>
        <p:nvSpPr>
          <p:cNvPr id="1471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472" name="IMG_8650.png" descr="IMG_8650.png"/>
          <p:cNvPicPr>
            <a:picLocks noChangeAspect="1"/>
          </p:cNvPicPr>
          <p:nvPr/>
        </p:nvPicPr>
        <p:blipFill>
          <a:blip r:embed="rId8">
            <a:extLst/>
          </a:blip>
          <a:srcRect l="29048" t="18547" r="24502" b="5526"/>
          <a:stretch>
            <a:fillRect/>
          </a:stretch>
        </p:blipFill>
        <p:spPr>
          <a:xfrm>
            <a:off x="53028" y="3162129"/>
            <a:ext cx="1603827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75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76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77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78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486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479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480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485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481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482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483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484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pic>
        <p:nvPicPr>
          <p:cNvPr id="1487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489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490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491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492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493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sp>
        <p:nvSpPr>
          <p:cNvPr id="1494" name="مستطيل"/>
          <p:cNvSpPr/>
          <p:nvPr/>
        </p:nvSpPr>
        <p:spPr>
          <a:xfrm>
            <a:off x="1976639" y="2543337"/>
            <a:ext cx="247234" cy="170688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95" name="مستطيل مستدير الزوايا"/>
          <p:cNvSpPr/>
          <p:nvPr/>
        </p:nvSpPr>
        <p:spPr>
          <a:xfrm>
            <a:off x="6153000" y="1336607"/>
            <a:ext cx="1008541" cy="384220"/>
          </a:xfrm>
          <a:prstGeom prst="roundRect">
            <a:avLst>
              <a:gd name="adj" fmla="val 47598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496" name="مثال١"/>
          <p:cNvSpPr txBox="1"/>
          <p:nvPr/>
        </p:nvSpPr>
        <p:spPr>
          <a:xfrm>
            <a:off x="5743961" y="1358451"/>
            <a:ext cx="1826618" cy="340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accent5">
                    <a:lumOff val="44000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مثال١</a:t>
            </a:r>
          </a:p>
        </p:txBody>
      </p:sp>
      <p:pic>
        <p:nvPicPr>
          <p:cNvPr id="1497" name="IMG_5597.png" descr="IMG_5597.png"/>
          <p:cNvPicPr>
            <a:picLocks noChangeAspect="1"/>
          </p:cNvPicPr>
          <p:nvPr/>
        </p:nvPicPr>
        <p:blipFill>
          <a:blip r:embed="rId4">
            <a:extLst/>
          </a:blip>
          <a:srcRect l="12209" t="12034" r="30174" b="40252"/>
          <a:stretch>
            <a:fillRect/>
          </a:stretch>
        </p:blipFill>
        <p:spPr>
          <a:xfrm>
            <a:off x="2328766" y="1854148"/>
            <a:ext cx="4852154" cy="3012193"/>
          </a:xfrm>
          <a:prstGeom prst="rect">
            <a:avLst/>
          </a:prstGeom>
          <a:ln w="12700">
            <a:miter lim="400000"/>
          </a:ln>
        </p:spPr>
      </p:pic>
      <p:sp>
        <p:nvSpPr>
          <p:cNvPr id="1498" name="Google Shape;1853;p45"/>
          <p:cNvSpPr txBox="1"/>
          <p:nvPr/>
        </p:nvSpPr>
        <p:spPr>
          <a:xfrm>
            <a:off x="2095000" y="773971"/>
            <a:ext cx="4615901" cy="422965"/>
          </a:xfrm>
          <a:prstGeom prst="rect">
            <a:avLst/>
          </a:prstGeom>
          <a:solidFill>
            <a:srgbClr val="4BAD60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>
            <a:lvl1pPr algn="ctr" rtl="0">
              <a:spcBef>
                <a:spcPts val="1600"/>
              </a:spcBef>
              <a:defRPr sz="1500">
                <a:solidFill>
                  <a:schemeClr val="accent5">
                    <a:lumOff val="44000"/>
                  </a:schemeClr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استعمال مسلمة جمع أطوال القطع المستقيمة</a:t>
            </a:r>
          </a:p>
        </p:txBody>
      </p:sp>
      <p:sp>
        <p:nvSpPr>
          <p:cNvPr id="1499" name="مستطيل"/>
          <p:cNvSpPr/>
          <p:nvPr/>
        </p:nvSpPr>
        <p:spPr>
          <a:xfrm>
            <a:off x="2541613" y="1656602"/>
            <a:ext cx="1472779" cy="1200640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500" name="IMG_5597.png" descr="IMG_5597.png"/>
          <p:cNvPicPr>
            <a:picLocks noChangeAspect="1"/>
          </p:cNvPicPr>
          <p:nvPr/>
        </p:nvPicPr>
        <p:blipFill>
          <a:blip r:embed="rId4">
            <a:extLst/>
          </a:blip>
          <a:srcRect l="14620" t="11308" r="71548" b="71687"/>
          <a:stretch>
            <a:fillRect/>
          </a:stretch>
        </p:blipFill>
        <p:spPr>
          <a:xfrm>
            <a:off x="796083" y="1363008"/>
            <a:ext cx="1584364" cy="1460253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sp>
        <p:nvSpPr>
          <p:cNvPr id="1501" name="شكل"/>
          <p:cNvSpPr/>
          <p:nvPr/>
        </p:nvSpPr>
        <p:spPr>
          <a:xfrm rot="18900000">
            <a:off x="569574" y="512806"/>
            <a:ext cx="1083036" cy="465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DC55A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02" name="صفحة 61"/>
          <p:cNvSpPr txBox="1"/>
          <p:nvPr/>
        </p:nvSpPr>
        <p:spPr>
          <a:xfrm rot="18900000">
            <a:off x="555493" y="637528"/>
            <a:ext cx="1105212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61 </a:t>
            </a:r>
          </a:p>
        </p:txBody>
      </p:sp>
      <p:sp>
        <p:nvSpPr>
          <p:cNvPr id="1503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504" name="IMG_8650.png" descr="IMG_8650.png"/>
          <p:cNvPicPr>
            <a:picLocks noChangeAspect="1"/>
          </p:cNvPicPr>
          <p:nvPr/>
        </p:nvPicPr>
        <p:blipFill>
          <a:blip r:embed="rId5">
            <a:extLst/>
          </a:blip>
          <a:srcRect l="29048" t="18547" r="24502" b="5526"/>
          <a:stretch>
            <a:fillRect/>
          </a:stretch>
        </p:blipFill>
        <p:spPr>
          <a:xfrm>
            <a:off x="53028" y="3162129"/>
            <a:ext cx="1603827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07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08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09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10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518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511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512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517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513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514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515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516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pic>
        <p:nvPicPr>
          <p:cNvPr id="1519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521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22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523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24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525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sp>
        <p:nvSpPr>
          <p:cNvPr id="1526" name="مستطيل مستدير الزوايا"/>
          <p:cNvSpPr/>
          <p:nvPr/>
        </p:nvSpPr>
        <p:spPr>
          <a:xfrm>
            <a:off x="5513916" y="758894"/>
            <a:ext cx="1711658" cy="404385"/>
          </a:xfrm>
          <a:prstGeom prst="roundRect">
            <a:avLst>
              <a:gd name="adj" fmla="val 50000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527" name="تحقق من فهمك 1"/>
          <p:cNvSpPr txBox="1"/>
          <p:nvPr/>
        </p:nvSpPr>
        <p:spPr>
          <a:xfrm>
            <a:off x="5192300" y="739546"/>
            <a:ext cx="2354889" cy="44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 sz="2200">
                <a:solidFill>
                  <a:schemeClr val="accent5">
                    <a:lumOff val="44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 1</a:t>
            </a:r>
          </a:p>
        </p:txBody>
      </p:sp>
      <p:grpSp>
        <p:nvGrpSpPr>
          <p:cNvPr id="1530" name="تجميع"/>
          <p:cNvGrpSpPr/>
          <p:nvPr/>
        </p:nvGrpSpPr>
        <p:grpSpPr>
          <a:xfrm>
            <a:off x="1112592" y="610449"/>
            <a:ext cx="1094853" cy="1094853"/>
            <a:chOff x="0" y="0"/>
            <a:chExt cx="1094852" cy="1094852"/>
          </a:xfrm>
        </p:grpSpPr>
        <p:sp>
          <p:nvSpPr>
            <p:cNvPr id="1528" name="شكل"/>
            <p:cNvSpPr/>
            <p:nvPr/>
          </p:nvSpPr>
          <p:spPr>
            <a:xfrm rot="18900000">
              <a:off x="5908" y="314766"/>
              <a:ext cx="1083036" cy="465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DC55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529" name="صفحة 61"/>
            <p:cNvSpPr txBox="1"/>
            <p:nvPr/>
          </p:nvSpPr>
          <p:spPr>
            <a:xfrm rot="18900000">
              <a:off x="-8173" y="439489"/>
              <a:ext cx="1105212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صفحة 61 </a:t>
              </a:r>
            </a:p>
          </p:txBody>
        </p:sp>
      </p:grpSp>
      <p:pic>
        <p:nvPicPr>
          <p:cNvPr id="1531" name="IMG_5598.png" descr="IMG_5598.png"/>
          <p:cNvPicPr>
            <a:picLocks noChangeAspect="1"/>
          </p:cNvPicPr>
          <p:nvPr/>
        </p:nvPicPr>
        <p:blipFill>
          <a:blip r:embed="rId4">
            <a:extLst/>
          </a:blip>
          <a:srcRect l="16876" t="11723" r="22475" b="73347"/>
          <a:stretch>
            <a:fillRect/>
          </a:stretch>
        </p:blipFill>
        <p:spPr>
          <a:xfrm>
            <a:off x="2404301" y="1271930"/>
            <a:ext cx="4777682" cy="8816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32" name="الجدول"/>
          <p:cNvGraphicFramePr/>
          <p:nvPr/>
        </p:nvGraphicFramePr>
        <p:xfrm>
          <a:off x="7276294" y="2177032"/>
          <a:ext cx="4991807" cy="151560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{2708684C-4D16-4618-839F-0558EEFCDFE6}</a:tableStyleId>
              </a:tblPr>
              <a:tblGrid>
                <a:gridCol w="2483203"/>
                <a:gridCol w="2483203"/>
              </a:tblGrid>
              <a:tr h="372551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5">
                              <a:lumOff val="44000"/>
                            </a:schemeClr>
                          </a:solidFill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العبارات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DC5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5">
                              <a:lumOff val="44000"/>
                            </a:schemeClr>
                          </a:solidFill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المبررات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4BAD60"/>
                    </a:solidFill>
                  </a:tcPr>
                </a:tc>
              </a:tr>
              <a:tr h="372551">
                <a:tc rowSpan="5"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2551">
                <a:tc vMerge="1">
                  <a:tcPr/>
                </a:tc>
                <a:tc vMerge="1">
                  <a:tcPr/>
                </a:tc>
              </a:tr>
              <a:tr h="372551">
                <a:tc vMerge="1">
                  <a:tcPr/>
                </a:tc>
                <a:tc vMerge="1">
                  <a:tcPr/>
                </a:tc>
              </a:tr>
              <a:tr h="372551">
                <a:tc vMerge="1">
                  <a:tcPr/>
                </a:tc>
                <a:tc vMerge="1">
                  <a:tcPr/>
                </a:tc>
              </a:tr>
              <a:tr h="852797"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pic>
        <p:nvPicPr>
          <p:cNvPr id="1533" name="IMG_5598.png" descr="IMG_5598.png"/>
          <p:cNvPicPr>
            <a:picLocks noChangeAspect="1"/>
          </p:cNvPicPr>
          <p:nvPr/>
        </p:nvPicPr>
        <p:blipFill>
          <a:blip r:embed="rId4">
            <a:extLst/>
          </a:blip>
          <a:srcRect l="47454" t="37205" r="22474" b="31155"/>
          <a:stretch>
            <a:fillRect/>
          </a:stretch>
        </p:blipFill>
        <p:spPr>
          <a:xfrm>
            <a:off x="4820547" y="2648569"/>
            <a:ext cx="2443318" cy="1927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4" name="IMG_5598.png" descr="IMG_5598.png"/>
          <p:cNvPicPr>
            <a:picLocks noChangeAspect="1"/>
          </p:cNvPicPr>
          <p:nvPr/>
        </p:nvPicPr>
        <p:blipFill>
          <a:blip r:embed="rId4">
            <a:extLst/>
          </a:blip>
          <a:srcRect l="18042" t="37036" r="53583" b="30915"/>
          <a:stretch>
            <a:fillRect/>
          </a:stretch>
        </p:blipFill>
        <p:spPr>
          <a:xfrm>
            <a:off x="2327825" y="2648569"/>
            <a:ext cx="2293609" cy="1941992"/>
          </a:xfrm>
          <a:prstGeom prst="rect">
            <a:avLst/>
          </a:prstGeom>
          <a:ln w="12700">
            <a:miter lim="400000"/>
          </a:ln>
        </p:spPr>
      </p:pic>
      <p:sp>
        <p:nvSpPr>
          <p:cNvPr id="1535" name="مستطيل"/>
          <p:cNvSpPr/>
          <p:nvPr/>
        </p:nvSpPr>
        <p:spPr>
          <a:xfrm>
            <a:off x="2522096" y="2870200"/>
            <a:ext cx="1905001" cy="219364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36" name="مستطيل"/>
          <p:cNvSpPr/>
          <p:nvPr/>
        </p:nvSpPr>
        <p:spPr>
          <a:xfrm>
            <a:off x="6124677" y="3365500"/>
            <a:ext cx="843123" cy="203063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37" name="مستطيل"/>
          <p:cNvSpPr/>
          <p:nvPr/>
        </p:nvSpPr>
        <p:spPr>
          <a:xfrm>
            <a:off x="2858558" y="2873149"/>
            <a:ext cx="1472815" cy="162666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38" name="مستطيل"/>
          <p:cNvSpPr/>
          <p:nvPr/>
        </p:nvSpPr>
        <p:spPr>
          <a:xfrm>
            <a:off x="6045229" y="3056535"/>
            <a:ext cx="1002019" cy="272163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39" name="مستطيل"/>
          <p:cNvSpPr/>
          <p:nvPr/>
        </p:nvSpPr>
        <p:spPr>
          <a:xfrm>
            <a:off x="3469315" y="3650358"/>
            <a:ext cx="972258" cy="154770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40" name="مستطيل"/>
          <p:cNvSpPr/>
          <p:nvPr/>
        </p:nvSpPr>
        <p:spPr>
          <a:xfrm>
            <a:off x="5417245" y="4093323"/>
            <a:ext cx="1638197" cy="218803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41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542" name="IMG_2057.jpeg" descr="IMG_205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734" y="18946"/>
            <a:ext cx="836672" cy="1004006"/>
          </a:xfrm>
          <a:prstGeom prst="rect">
            <a:avLst/>
          </a:prstGeom>
          <a:ln w="12700">
            <a:miter lim="400000"/>
          </a:ln>
        </p:spPr>
      </p:pic>
      <p:sp>
        <p:nvSpPr>
          <p:cNvPr id="1543" name="فجوة المعلومات"/>
          <p:cNvSpPr txBox="1"/>
          <p:nvPr/>
        </p:nvSpPr>
        <p:spPr>
          <a:xfrm>
            <a:off x="805226" y="-55783"/>
            <a:ext cx="1396479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فجوة المعلومات</a:t>
            </a:r>
          </a:p>
        </p:txBody>
      </p:sp>
      <p:pic>
        <p:nvPicPr>
          <p:cNvPr id="1544" name="IMG_8650.png" descr="IMG_8650.png"/>
          <p:cNvPicPr>
            <a:picLocks noChangeAspect="1"/>
          </p:cNvPicPr>
          <p:nvPr/>
        </p:nvPicPr>
        <p:blipFill>
          <a:blip r:embed="rId6">
            <a:extLst/>
          </a:blip>
          <a:srcRect l="29048" t="18547" r="24502" b="5526"/>
          <a:stretch>
            <a:fillRect/>
          </a:stretch>
        </p:blipFill>
        <p:spPr>
          <a:xfrm>
            <a:off x="53028" y="3162129"/>
            <a:ext cx="1603827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شكل"/>
          <p:cNvSpPr/>
          <p:nvPr/>
        </p:nvSpPr>
        <p:spPr>
          <a:xfrm>
            <a:off x="136084" y="3985254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138B7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47" name="شكل"/>
          <p:cNvSpPr/>
          <p:nvPr/>
        </p:nvSpPr>
        <p:spPr>
          <a:xfrm>
            <a:off x="136084" y="3661586"/>
            <a:ext cx="319077" cy="31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DD22D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48" name="شكل"/>
          <p:cNvSpPr/>
          <p:nvPr/>
        </p:nvSpPr>
        <p:spPr>
          <a:xfrm>
            <a:off x="136084" y="3337917"/>
            <a:ext cx="319077" cy="31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39112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49" name="مستطيل مستدير الزوايا"/>
          <p:cNvSpPr/>
          <p:nvPr/>
        </p:nvSpPr>
        <p:spPr>
          <a:xfrm>
            <a:off x="58156" y="34436"/>
            <a:ext cx="69392" cy="338309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50" name="مستطيل مستدير الزوايا"/>
          <p:cNvSpPr/>
          <p:nvPr/>
        </p:nvSpPr>
        <p:spPr>
          <a:xfrm rot="16200000">
            <a:off x="5327268" y="1274522"/>
            <a:ext cx="63501" cy="7475860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558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551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552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4BAD60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chemeClr val="accent5">
                      <a:lumOff val="44000"/>
                    </a:schemeClr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grpSp>
          <p:nvGrpSpPr>
            <p:cNvPr id="1557" name="تجميع"/>
            <p:cNvGrpSpPr/>
            <p:nvPr/>
          </p:nvGrpSpPr>
          <p:grpSpPr>
            <a:xfrm>
              <a:off x="0" y="2609"/>
              <a:ext cx="5827703" cy="688520"/>
              <a:chOff x="0" y="0"/>
              <a:chExt cx="5827702" cy="688518"/>
            </a:xfrm>
          </p:grpSpPr>
          <p:sp>
            <p:nvSpPr>
              <p:cNvPr id="1553" name="مستطيل مستدير الزوايا"/>
              <p:cNvSpPr/>
              <p:nvPr/>
            </p:nvSpPr>
            <p:spPr>
              <a:xfrm>
                <a:off x="4658062" y="0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554" name="مستطيل مستدير الزوايا"/>
              <p:cNvSpPr/>
              <p:nvPr/>
            </p:nvSpPr>
            <p:spPr>
              <a:xfrm>
                <a:off x="4658062" y="36616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E9473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555" name="الموضوع"/>
              <p:cNvSpPr/>
              <p:nvPr/>
            </p:nvSpPr>
            <p:spPr>
              <a:xfrm>
                <a:off x="2648526" y="8916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4BAD60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556" name="إثبات علاقات بين القطع المستقيمة"/>
              <p:cNvSpPr/>
              <p:nvPr/>
            </p:nvSpPr>
            <p:spPr>
              <a:xfrm>
                <a:off x="0" y="91770"/>
                <a:ext cx="2567573" cy="322355"/>
              </a:xfrm>
              <a:prstGeom prst="roundRect">
                <a:avLst>
                  <a:gd name="adj" fmla="val 42543"/>
                </a:avLst>
              </a:prstGeom>
              <a:solidFill>
                <a:srgbClr val="ADC55A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800">
                    <a:solidFill>
                      <a:schemeClr val="accent5">
                        <a:lumOff val="44000"/>
                      </a:schemeClr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إثبات علاقات بين القطع المستقيمة</a:t>
                </a:r>
              </a:p>
            </p:txBody>
          </p:sp>
        </p:grpSp>
      </p:grpSp>
      <p:pic>
        <p:nvPicPr>
          <p:cNvPr id="1559" name="شكل شكل" descr="شكل شك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6522" y="1566155"/>
            <a:ext cx="1586884" cy="2011190"/>
          </a:xfrm>
          <a:prstGeom prst="rect">
            <a:avLst/>
          </a:prstGeom>
        </p:spPr>
      </p:pic>
      <p:pic>
        <p:nvPicPr>
          <p:cNvPr id="1561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184124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62" name="أكتب براهين تتضمن جمع القطع المستقيمة"/>
          <p:cNvSpPr txBox="1"/>
          <p:nvPr/>
        </p:nvSpPr>
        <p:spPr>
          <a:xfrm>
            <a:off x="7522822" y="1712060"/>
            <a:ext cx="125151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جمع القطع المستقيمة</a:t>
            </a:r>
          </a:p>
        </p:txBody>
      </p:sp>
      <p:pic>
        <p:nvPicPr>
          <p:cNvPr id="1563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3552" y="2649388"/>
            <a:ext cx="115235" cy="116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64" name="أكتب براهين تتضمن تطابق قطع مستقيمة"/>
          <p:cNvSpPr txBox="1"/>
          <p:nvPr/>
        </p:nvSpPr>
        <p:spPr>
          <a:xfrm>
            <a:off x="7494568" y="2573481"/>
            <a:ext cx="13080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أكتب براهين تتضمن تطابق قطع مستقيمة</a:t>
            </a:r>
          </a:p>
        </p:txBody>
      </p:sp>
      <p:sp>
        <p:nvSpPr>
          <p:cNvPr id="1565" name="أهداف الدرس"/>
          <p:cNvSpPr txBox="1"/>
          <p:nvPr/>
        </p:nvSpPr>
        <p:spPr>
          <a:xfrm>
            <a:off x="7601880" y="1131881"/>
            <a:ext cx="1296167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76BB4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أهداف الدرس</a:t>
            </a:r>
          </a:p>
        </p:txBody>
      </p:sp>
      <p:sp>
        <p:nvSpPr>
          <p:cNvPr id="1566" name="مستطيل مستدير الزوايا"/>
          <p:cNvSpPr/>
          <p:nvPr/>
        </p:nvSpPr>
        <p:spPr>
          <a:xfrm rot="18900000">
            <a:off x="828845" y="1004213"/>
            <a:ext cx="1711657" cy="404385"/>
          </a:xfrm>
          <a:prstGeom prst="roundRect">
            <a:avLst>
              <a:gd name="adj" fmla="val 50000"/>
            </a:avLst>
          </a:prstGeom>
          <a:solidFill>
            <a:srgbClr val="ED6356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567" name="تدرب وحل المسائل"/>
          <p:cNvSpPr txBox="1"/>
          <p:nvPr/>
        </p:nvSpPr>
        <p:spPr>
          <a:xfrm rot="18900000">
            <a:off x="507229" y="984866"/>
            <a:ext cx="2354889" cy="44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 sz="2200">
                <a:solidFill>
                  <a:schemeClr val="accent5">
                    <a:lumOff val="44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graphicFrame>
        <p:nvGraphicFramePr>
          <p:cNvPr id="1568" name="الجدول"/>
          <p:cNvGraphicFramePr/>
          <p:nvPr/>
        </p:nvGraphicFramePr>
        <p:xfrm>
          <a:off x="7276294" y="2177032"/>
          <a:ext cx="5297211" cy="274095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{2708684C-4D16-4618-839F-0558EEFCDFE6}</a:tableStyleId>
              </a:tblPr>
              <a:tblGrid>
                <a:gridCol w="2635904"/>
                <a:gridCol w="2635904"/>
              </a:tblGrid>
              <a:tr h="372551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5">
                              <a:lumOff val="44000"/>
                            </a:schemeClr>
                          </a:solidFill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العبارات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DC5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5">
                              <a:lumOff val="44000"/>
                            </a:schemeClr>
                          </a:solidFill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المبررات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4BAD60"/>
                    </a:solidFill>
                  </a:tcPr>
                </a:tc>
              </a:tr>
              <a:tr h="372551">
                <a:tc rowSpan="5"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2551">
                <a:tc vMerge="1">
                  <a:tcPr/>
                </a:tc>
                <a:tc vMerge="1">
                  <a:tcPr/>
                </a:tc>
              </a:tr>
              <a:tr h="372551">
                <a:tc vMerge="1">
                  <a:tcPr/>
                </a:tc>
                <a:tc vMerge="1">
                  <a:tcPr/>
                </a:tc>
              </a:tr>
              <a:tr h="372551">
                <a:tc vMerge="1">
                  <a:tcPr/>
                </a:tc>
                <a:tc vMerge="1">
                  <a:tcPr/>
                </a:tc>
              </a:tr>
              <a:tr h="852797"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pic>
        <p:nvPicPr>
          <p:cNvPr id="1569" name="IMG_5599.png" descr="IMG_5599.png"/>
          <p:cNvPicPr>
            <a:picLocks noChangeAspect="1"/>
          </p:cNvPicPr>
          <p:nvPr/>
        </p:nvPicPr>
        <p:blipFill>
          <a:blip r:embed="rId4">
            <a:extLst/>
          </a:blip>
          <a:srcRect l="53057" t="17470" r="21454" b="57785"/>
          <a:stretch>
            <a:fillRect/>
          </a:stretch>
        </p:blipFill>
        <p:spPr>
          <a:xfrm>
            <a:off x="5142203" y="609395"/>
            <a:ext cx="2032782" cy="1479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0" name="IMG_5599.png" descr="IMG_5599.png"/>
          <p:cNvPicPr>
            <a:picLocks noChangeAspect="1"/>
          </p:cNvPicPr>
          <p:nvPr/>
        </p:nvPicPr>
        <p:blipFill>
          <a:blip r:embed="rId4">
            <a:extLst/>
          </a:blip>
          <a:srcRect l="53583" t="54381" r="24575" b="8092"/>
          <a:stretch>
            <a:fillRect/>
          </a:stretch>
        </p:blipFill>
        <p:spPr>
          <a:xfrm>
            <a:off x="5297977" y="2582658"/>
            <a:ext cx="1721112" cy="2216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1" name="IMG_5599.png" descr="IMG_5599.png"/>
          <p:cNvPicPr>
            <a:picLocks noChangeAspect="1"/>
          </p:cNvPicPr>
          <p:nvPr/>
        </p:nvPicPr>
        <p:blipFill>
          <a:blip r:embed="rId4">
            <a:extLst/>
          </a:blip>
          <a:srcRect l="16098" t="53428" r="55643" b="8195"/>
          <a:stretch>
            <a:fillRect/>
          </a:stretch>
        </p:blipFill>
        <p:spPr>
          <a:xfrm>
            <a:off x="2344551" y="2590199"/>
            <a:ext cx="2162898" cy="2201892"/>
          </a:xfrm>
          <a:prstGeom prst="rect">
            <a:avLst/>
          </a:prstGeom>
          <a:ln w="12700">
            <a:miter lim="400000"/>
          </a:ln>
        </p:spPr>
      </p:pic>
      <p:sp>
        <p:nvSpPr>
          <p:cNvPr id="1572" name="مستطيل"/>
          <p:cNvSpPr/>
          <p:nvPr/>
        </p:nvSpPr>
        <p:spPr>
          <a:xfrm>
            <a:off x="5556824" y="2583739"/>
            <a:ext cx="1328742" cy="114642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73" name="مستطيل"/>
          <p:cNvSpPr/>
          <p:nvPr/>
        </p:nvSpPr>
        <p:spPr>
          <a:xfrm>
            <a:off x="3146687" y="2755900"/>
            <a:ext cx="1184668" cy="277246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74" name="مستطيل"/>
          <p:cNvSpPr/>
          <p:nvPr/>
        </p:nvSpPr>
        <p:spPr>
          <a:xfrm>
            <a:off x="3054342" y="3116858"/>
            <a:ext cx="1184668" cy="143845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75" name="مستطيل"/>
          <p:cNvSpPr/>
          <p:nvPr/>
        </p:nvSpPr>
        <p:spPr>
          <a:xfrm>
            <a:off x="5556824" y="3351645"/>
            <a:ext cx="1328742" cy="114641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76" name="مستطيل"/>
          <p:cNvSpPr/>
          <p:nvPr/>
        </p:nvSpPr>
        <p:spPr>
          <a:xfrm>
            <a:off x="2982305" y="3622721"/>
            <a:ext cx="1328742" cy="136820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77" name="مستطيل"/>
          <p:cNvSpPr/>
          <p:nvPr/>
        </p:nvSpPr>
        <p:spPr>
          <a:xfrm>
            <a:off x="2910268" y="3863908"/>
            <a:ext cx="1328742" cy="151994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78" name="مستطيل"/>
          <p:cNvSpPr/>
          <p:nvPr/>
        </p:nvSpPr>
        <p:spPr>
          <a:xfrm>
            <a:off x="5494230" y="4054242"/>
            <a:ext cx="1328742" cy="181101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79" name="مستطيل"/>
          <p:cNvSpPr/>
          <p:nvPr/>
        </p:nvSpPr>
        <p:spPr>
          <a:xfrm>
            <a:off x="5494230" y="4333482"/>
            <a:ext cx="1328742" cy="168003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80" name="مستطيل"/>
          <p:cNvSpPr/>
          <p:nvPr/>
        </p:nvSpPr>
        <p:spPr>
          <a:xfrm>
            <a:off x="3074651" y="4619107"/>
            <a:ext cx="1328741" cy="155893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81" name="@MarymAlamer"/>
          <p:cNvSpPr txBox="1"/>
          <p:nvPr/>
        </p:nvSpPr>
        <p:spPr>
          <a:xfrm rot="16200000">
            <a:off x="-633849" y="4287783"/>
            <a:ext cx="1657922" cy="38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rtl="0">
              <a:defRPr sz="1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@MarymAlamer</a:t>
            </a:r>
          </a:p>
        </p:txBody>
      </p:sp>
      <p:pic>
        <p:nvPicPr>
          <p:cNvPr id="1582" name="IMG_2057.jpeg" descr="IMG_205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734" y="18946"/>
            <a:ext cx="836672" cy="1004006"/>
          </a:xfrm>
          <a:prstGeom prst="rect">
            <a:avLst/>
          </a:prstGeom>
          <a:ln w="12700">
            <a:miter lim="400000"/>
          </a:ln>
        </p:spPr>
      </p:pic>
      <p:sp>
        <p:nvSpPr>
          <p:cNvPr id="1583" name="فجوة المعلومات"/>
          <p:cNvSpPr txBox="1"/>
          <p:nvPr/>
        </p:nvSpPr>
        <p:spPr>
          <a:xfrm>
            <a:off x="805226" y="-55783"/>
            <a:ext cx="1396479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فجوة المعلومات</a:t>
            </a:r>
          </a:p>
        </p:txBody>
      </p:sp>
      <p:pic>
        <p:nvPicPr>
          <p:cNvPr id="1584" name="IMG_8650.png" descr="IMG_8650.png"/>
          <p:cNvPicPr>
            <a:picLocks noChangeAspect="1"/>
          </p:cNvPicPr>
          <p:nvPr/>
        </p:nvPicPr>
        <p:blipFill>
          <a:blip r:embed="rId6">
            <a:extLst/>
          </a:blip>
          <a:srcRect l="24502" t="18547" r="24502" b="5526"/>
          <a:stretch>
            <a:fillRect/>
          </a:stretch>
        </p:blipFill>
        <p:spPr>
          <a:xfrm>
            <a:off x="-2978" y="3162129"/>
            <a:ext cx="1760779" cy="196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FFFFFF"/>
      </a:dk1>
      <a:lt1>
        <a:srgbClr val="1C4587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