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62" r:id="rId2"/>
    <p:sldId id="263" r:id="rId3"/>
    <p:sldId id="288" r:id="rId4"/>
    <p:sldId id="289" r:id="rId5"/>
    <p:sldId id="290" r:id="rId6"/>
    <p:sldId id="283" r:id="rId7"/>
    <p:sldId id="291" r:id="rId8"/>
    <p:sldId id="292" r:id="rId9"/>
    <p:sldId id="293" r:id="rId10"/>
    <p:sldId id="294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52A1"/>
    <a:srgbClr val="B563AB"/>
    <a:srgbClr val="FFF5D9"/>
    <a:srgbClr val="EAF2FA"/>
    <a:srgbClr val="DAEFC3"/>
    <a:srgbClr val="D4E9F4"/>
    <a:srgbClr val="DFBBDB"/>
    <a:srgbClr val="FFFEF8"/>
    <a:srgbClr val="B4CBDB"/>
    <a:srgbClr val="FAC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15/01/45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15/01/45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15/01/45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15/01/45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15/01/45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15/01/45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15/01/45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15/01/45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15/01/45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15/01/45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15/01/45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15/01/45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15/01/45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21.JPG"/><Relationship Id="rId4" Type="http://schemas.microsoft.com/office/2007/relationships/hdphoto" Target="../media/hdphoto1.wdp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3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1.jpeg"/><Relationship Id="rId4" Type="http://schemas.microsoft.com/office/2007/relationships/hdphoto" Target="../media/hdphoto4.wdp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6.wdp"/><Relationship Id="rId3" Type="http://schemas.openxmlformats.org/officeDocument/2006/relationships/audio" Target="../media/audio5.wav"/><Relationship Id="rId7" Type="http://schemas.openxmlformats.org/officeDocument/2006/relationships/image" Target="../media/image3.png"/><Relationship Id="rId12" Type="http://schemas.openxmlformats.org/officeDocument/2006/relationships/image" Target="../media/image1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5.wdp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Relationship Id="rId1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microsoft.com/office/2007/relationships/hdphoto" Target="../media/hdphoto7.wd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12" Type="http://schemas.microsoft.com/office/2007/relationships/hdphoto" Target="../media/hdphoto5.wd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4.png"/><Relationship Id="rId5" Type="http://schemas.openxmlformats.org/officeDocument/2006/relationships/image" Target="../media/image19.JPG"/><Relationship Id="rId10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5.wdp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image" Target="../media/image20.JP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378" y="3740868"/>
            <a:ext cx="2397443" cy="2864121"/>
          </a:xfrm>
          <a:prstGeom prst="rect">
            <a:avLst/>
          </a:prstGeom>
        </p:spPr>
      </p:pic>
      <p:sp>
        <p:nvSpPr>
          <p:cNvPr id="28" name="مستطيل مستدير الزوايا 27"/>
          <p:cNvSpPr/>
          <p:nvPr/>
        </p:nvSpPr>
        <p:spPr>
          <a:xfrm>
            <a:off x="4768274" y="4873643"/>
            <a:ext cx="4918046" cy="15172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مهارة 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2772003" y="1654525"/>
            <a:ext cx="5188920" cy="1517235"/>
          </a:xfrm>
          <a:prstGeom prst="roundRect">
            <a:avLst/>
          </a:prstGeom>
          <a:solidFill>
            <a:srgbClr val="FFF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2842018" y="1888166"/>
            <a:ext cx="500203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فكرة درسنا يا أصدقائي هي : </a:t>
            </a:r>
          </a:p>
          <a:p>
            <a:pPr algn="ctr"/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أستعمل الخطوات الأربع لأحل المسألة </a:t>
            </a:r>
            <a:endParaRPr lang="ar-SA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4872683" y="4953629"/>
            <a:ext cx="470922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والخطوات الأربع لحل المسألة هي : </a:t>
            </a:r>
          </a:p>
          <a:p>
            <a:pPr algn="ctr"/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أفهم ، أخطط </a:t>
            </a:r>
          </a:p>
          <a:p>
            <a:pPr algn="ctr"/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أحـل ، أتحقق </a:t>
            </a:r>
            <a:endParaRPr lang="ar-SA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568" y="1246312"/>
            <a:ext cx="2207229" cy="277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2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 animBg="1"/>
      <p:bldP spid="9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صورة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1" t="72054" b="-126"/>
          <a:stretch/>
        </p:blipFill>
        <p:spPr>
          <a:xfrm>
            <a:off x="6292789" y="1719150"/>
            <a:ext cx="4852253" cy="3547134"/>
          </a:xfrm>
          <a:prstGeom prst="rect">
            <a:avLst/>
          </a:prstGeom>
        </p:spPr>
      </p:pic>
      <p:sp>
        <p:nvSpPr>
          <p:cNvPr id="31" name="مستطيل مستدير الزوايا 30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مهارة 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31" r="94407" b="76257"/>
          <a:stretch/>
        </p:blipFill>
        <p:spPr>
          <a:xfrm>
            <a:off x="7791652" y="1002730"/>
            <a:ext cx="421286" cy="556829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4211245" y="1156235"/>
            <a:ext cx="35610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أستعمل الخطوات الأربع لحل كل مسألة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6545768" y="4098242"/>
            <a:ext cx="3935046" cy="51730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ربع نص 31"/>
          <p:cNvSpPr txBox="1"/>
          <p:nvPr/>
        </p:nvSpPr>
        <p:spPr>
          <a:xfrm>
            <a:off x="2553626" y="1990832"/>
            <a:ext cx="33152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حمراء موشحة بشرائط زرقاء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7908758" y="5306423"/>
            <a:ext cx="15550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شعارات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6" name="رابط مستقيم 35"/>
          <p:cNvCxnSpPr/>
          <p:nvPr/>
        </p:nvCxnSpPr>
        <p:spPr>
          <a:xfrm flipH="1">
            <a:off x="6404954" y="3490691"/>
            <a:ext cx="3191231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flipH="1">
            <a:off x="7219390" y="3997135"/>
            <a:ext cx="3191231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3" b="359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32" b="68037"/>
          <a:stretch/>
        </p:blipFill>
        <p:spPr>
          <a:xfrm>
            <a:off x="8205678" y="1084488"/>
            <a:ext cx="2746576" cy="481501"/>
          </a:xfrm>
          <a:prstGeom prst="rect">
            <a:avLst/>
          </a:prstGeom>
        </p:spPr>
      </p:pic>
      <p:sp>
        <p:nvSpPr>
          <p:cNvPr id="44" name="مستطيل 43"/>
          <p:cNvSpPr/>
          <p:nvPr/>
        </p:nvSpPr>
        <p:spPr>
          <a:xfrm>
            <a:off x="6574410" y="3566759"/>
            <a:ext cx="459782" cy="4418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ربع نص 45"/>
          <p:cNvSpPr txBox="1"/>
          <p:nvPr/>
        </p:nvSpPr>
        <p:spPr>
          <a:xfrm>
            <a:off x="2332431" y="2526540"/>
            <a:ext cx="37005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حمراء موشحة بشرائط بنفسجية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2554457" y="3064822"/>
            <a:ext cx="33152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خض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راء موشحة بشرائط زرقاء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2316579" y="3603104"/>
            <a:ext cx="37005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خض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راء موشحة بشرائط بنفسجية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9" t="19429" b="23429"/>
          <a:stretch/>
        </p:blipFill>
        <p:spPr>
          <a:xfrm>
            <a:off x="2870336" y="4271842"/>
            <a:ext cx="2096988" cy="231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4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/>
      <p:bldP spid="34" grpId="0"/>
      <p:bldP spid="44" grpId="0" animBg="1"/>
      <p:bldP spid="46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6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25855">
            <a:off x="10467947" y="3523719"/>
            <a:ext cx="1393827" cy="1258584"/>
          </a:xfrm>
          <a:prstGeom prst="rect">
            <a:avLst/>
          </a:prstGeom>
        </p:spPr>
      </p:pic>
      <p:sp>
        <p:nvSpPr>
          <p:cNvPr id="26" name="مستطيل مستدير الزوايا 25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مهارة 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ربع نص 23"/>
          <p:cNvSpPr txBox="1"/>
          <p:nvPr/>
        </p:nvSpPr>
        <p:spPr>
          <a:xfrm>
            <a:off x="3937248" y="1249017"/>
            <a:ext cx="6806007" cy="22303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B050"/>
                </a:solidFill>
              </a:rPr>
              <a:t>جابر :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أقرأ كتابًا علميًا عن الأسماك ، وقد قرأت في اليوم الأول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٩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صفحات ، وفي اليوم الثاني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١١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صفحة ، وبقي في الكتاب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٢٣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صفحة . </a:t>
            </a:r>
          </a:p>
          <a:p>
            <a:pPr algn="ctr"/>
            <a:endParaRPr lang="ar-SA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ar-SA" sz="2800" b="1" dirty="0" smtClean="0">
                <a:solidFill>
                  <a:srgbClr val="00B050"/>
                </a:solidFill>
              </a:rPr>
              <a:t>المطلوب :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أن أجد عدد صفحات الكتاب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7529206" y="3691346"/>
            <a:ext cx="2810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ماذا اعرف من المسألة ؟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10703020" y="3681937"/>
            <a:ext cx="9125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أفـهم</a:t>
            </a:r>
            <a:r>
              <a:rPr lang="ar-SA" dirty="0" smtClean="0">
                <a:solidFill>
                  <a:srgbClr val="00B050"/>
                </a:solidFill>
              </a:rPr>
              <a:t> </a:t>
            </a:r>
            <a:endParaRPr lang="ar-SA" dirty="0">
              <a:solidFill>
                <a:srgbClr val="00B050"/>
              </a:solidFill>
            </a:endParaRPr>
          </a:p>
        </p:txBody>
      </p:sp>
      <p:cxnSp>
        <p:nvCxnSpPr>
          <p:cNvPr id="32" name="رابط مستقيم 31"/>
          <p:cNvCxnSpPr/>
          <p:nvPr/>
        </p:nvCxnSpPr>
        <p:spPr>
          <a:xfrm flipH="1" flipV="1">
            <a:off x="8533094" y="2114244"/>
            <a:ext cx="1952026" cy="25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flipH="1">
            <a:off x="5141862" y="2129300"/>
            <a:ext cx="3191231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ربع نص 35"/>
          <p:cNvSpPr txBox="1"/>
          <p:nvPr/>
        </p:nvSpPr>
        <p:spPr>
          <a:xfrm>
            <a:off x="3152502" y="4248929"/>
            <a:ext cx="70503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قرأ جابر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صفحات في اليوم الأول ، 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صفحة في اليوم الثاني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7444449" y="4797704"/>
            <a:ext cx="27584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بقي في الكتاب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صفحة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8527873" y="5400108"/>
            <a:ext cx="20269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ما المطلوب مني ؟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44" name="مستطيل 43"/>
          <p:cNvSpPr/>
          <p:nvPr/>
        </p:nvSpPr>
        <p:spPr>
          <a:xfrm>
            <a:off x="6189449" y="2986379"/>
            <a:ext cx="3249098" cy="44774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ربع نص 45"/>
          <p:cNvSpPr txBox="1"/>
          <p:nvPr/>
        </p:nvSpPr>
        <p:spPr>
          <a:xfrm>
            <a:off x="6545767" y="5984077"/>
            <a:ext cx="36571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أجد العدد الكلي لصفحات الكتاب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70" b="50981"/>
          <a:stretch/>
        </p:blipFill>
        <p:spPr>
          <a:xfrm>
            <a:off x="1293533" y="1254912"/>
            <a:ext cx="2180603" cy="2502847"/>
          </a:xfrm>
          <a:prstGeom prst="rect">
            <a:avLst/>
          </a:prstGeom>
        </p:spPr>
      </p:pic>
      <p:cxnSp>
        <p:nvCxnSpPr>
          <p:cNvPr id="39" name="رابط مستقيم 38"/>
          <p:cNvCxnSpPr/>
          <p:nvPr/>
        </p:nvCxnSpPr>
        <p:spPr>
          <a:xfrm flipH="1" flipV="1">
            <a:off x="6088020" y="2581528"/>
            <a:ext cx="2695695" cy="101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1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6" grpId="0"/>
      <p:bldP spid="37" grpId="0"/>
      <p:bldP spid="38" grpId="0"/>
      <p:bldP spid="44" grpId="0" animBg="1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"/>
          <a:stretch/>
        </p:blipFill>
        <p:spPr>
          <a:xfrm>
            <a:off x="8465949" y="3694669"/>
            <a:ext cx="2155613" cy="2888925"/>
          </a:xfrm>
          <a:prstGeom prst="rect">
            <a:avLst/>
          </a:prstGeom>
        </p:spPr>
      </p:pic>
      <p:sp>
        <p:nvSpPr>
          <p:cNvPr id="26" name="مستطيل مستدير الزوايا 25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مهارة 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ربع نص 23"/>
          <p:cNvSpPr txBox="1"/>
          <p:nvPr/>
        </p:nvSpPr>
        <p:spPr>
          <a:xfrm>
            <a:off x="3937248" y="1249017"/>
            <a:ext cx="6806007" cy="22303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B050"/>
                </a:solidFill>
              </a:rPr>
              <a:t>جابر :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أقرأ كتابًا علميًا عن الأسماك ، وقد قرأت في اليوم الأول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٩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صفحات ، وفي اليوم الثاني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١١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صفحة ، وبقي في الكتاب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٢٣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صفحة . </a:t>
            </a:r>
          </a:p>
          <a:p>
            <a:pPr algn="ctr"/>
            <a:endParaRPr lang="ar-SA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ar-SA" sz="2800" b="1" dirty="0" smtClean="0">
                <a:solidFill>
                  <a:srgbClr val="00B050"/>
                </a:solidFill>
              </a:rPr>
              <a:t>المطلوب :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أن أجد عدد صفحات الكتاب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10618104" y="4203806"/>
            <a:ext cx="9125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أخطط</a:t>
            </a:r>
            <a:r>
              <a:rPr lang="ar-SA" dirty="0" smtClean="0">
                <a:solidFill>
                  <a:srgbClr val="C00000"/>
                </a:solidFill>
              </a:rPr>
              <a:t> </a:t>
            </a:r>
            <a:endParaRPr lang="ar-SA" dirty="0">
              <a:solidFill>
                <a:srgbClr val="C00000"/>
              </a:solidFill>
            </a:endParaRPr>
          </a:p>
        </p:txBody>
      </p:sp>
      <p:cxnSp>
        <p:nvCxnSpPr>
          <p:cNvPr id="32" name="رابط مستقيم 31"/>
          <p:cNvCxnSpPr/>
          <p:nvPr/>
        </p:nvCxnSpPr>
        <p:spPr>
          <a:xfrm flipH="1" flipV="1">
            <a:off x="8533094" y="2114244"/>
            <a:ext cx="1952026" cy="25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flipH="1">
            <a:off x="5141862" y="2129300"/>
            <a:ext cx="3191231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ستطيل 43"/>
          <p:cNvSpPr/>
          <p:nvPr/>
        </p:nvSpPr>
        <p:spPr>
          <a:xfrm>
            <a:off x="6189449" y="2986379"/>
            <a:ext cx="3249098" cy="44774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ربع نص 45"/>
          <p:cNvSpPr txBox="1"/>
          <p:nvPr/>
        </p:nvSpPr>
        <p:spPr>
          <a:xfrm>
            <a:off x="3185960" y="4877523"/>
            <a:ext cx="53095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أستعمل خطة الحل العكسي لحل المسألة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70" b="50981"/>
          <a:stretch/>
        </p:blipFill>
        <p:spPr>
          <a:xfrm>
            <a:off x="1293533" y="1254912"/>
            <a:ext cx="2180603" cy="2502847"/>
          </a:xfrm>
          <a:prstGeom prst="rect">
            <a:avLst/>
          </a:prstGeom>
        </p:spPr>
      </p:pic>
      <p:cxnSp>
        <p:nvCxnSpPr>
          <p:cNvPr id="39" name="رابط مستقيم 38"/>
          <p:cNvCxnSpPr/>
          <p:nvPr/>
        </p:nvCxnSpPr>
        <p:spPr>
          <a:xfrm flipH="1" flipV="1">
            <a:off x="6088020" y="2581528"/>
            <a:ext cx="2695695" cy="101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42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" r="75554" b="29920"/>
          <a:stretch/>
        </p:blipFill>
        <p:spPr>
          <a:xfrm>
            <a:off x="2536775" y="4756513"/>
            <a:ext cx="1924594" cy="136197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647" y="3811867"/>
            <a:ext cx="1498098" cy="2183228"/>
          </a:xfrm>
          <a:prstGeom prst="rect">
            <a:avLst/>
          </a:prstGeom>
        </p:spPr>
      </p:pic>
      <p:sp>
        <p:nvSpPr>
          <p:cNvPr id="26" name="مستطيل مستدير الزوايا 25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مهارة 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ربع نص 23"/>
          <p:cNvSpPr txBox="1"/>
          <p:nvPr/>
        </p:nvSpPr>
        <p:spPr>
          <a:xfrm>
            <a:off x="3937248" y="1249017"/>
            <a:ext cx="6806007" cy="22303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B050"/>
                </a:solidFill>
              </a:rPr>
              <a:t>جابر :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أقرأ كتابًا علميًا عن الأسماك ، وقد قرأت في اليوم الأول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٩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صفحات ، وفي اليوم الثاني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١١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صفحة ، وبقي في الكتاب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٢٣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صفحة . </a:t>
            </a:r>
          </a:p>
          <a:p>
            <a:pPr algn="ctr"/>
            <a:endParaRPr lang="ar-SA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ar-SA" sz="2800" b="1" dirty="0" smtClean="0">
                <a:solidFill>
                  <a:srgbClr val="00B050"/>
                </a:solidFill>
              </a:rPr>
              <a:t>المطلوب :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أن أجد عدد صفحات الكتاب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10028862" y="3598339"/>
            <a:ext cx="9125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أحـل</a:t>
            </a:r>
            <a:r>
              <a:rPr lang="ar-SA" dirty="0" smtClean="0">
                <a:solidFill>
                  <a:srgbClr val="C00000"/>
                </a:solidFill>
              </a:rPr>
              <a:t> </a:t>
            </a:r>
            <a:endParaRPr lang="ar-SA" dirty="0">
              <a:solidFill>
                <a:srgbClr val="C00000"/>
              </a:solidFill>
            </a:endParaRPr>
          </a:p>
        </p:txBody>
      </p:sp>
      <p:cxnSp>
        <p:nvCxnSpPr>
          <p:cNvPr id="32" name="رابط مستقيم 31"/>
          <p:cNvCxnSpPr/>
          <p:nvPr/>
        </p:nvCxnSpPr>
        <p:spPr>
          <a:xfrm flipH="1" flipV="1">
            <a:off x="8533094" y="2114244"/>
            <a:ext cx="1952026" cy="25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flipH="1">
            <a:off x="5141862" y="2129300"/>
            <a:ext cx="3191231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ستطيل 43"/>
          <p:cNvSpPr/>
          <p:nvPr/>
        </p:nvSpPr>
        <p:spPr>
          <a:xfrm>
            <a:off x="6189449" y="2986379"/>
            <a:ext cx="3249098" cy="44774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ربع نص 45"/>
          <p:cNvSpPr txBox="1"/>
          <p:nvPr/>
        </p:nvSpPr>
        <p:spPr>
          <a:xfrm>
            <a:off x="1539815" y="3855012"/>
            <a:ext cx="866828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أبدأ بعدد الصفحات المتبقية ، ثم أجمع إلية عدد الصفحات التي قرأها جابر في اليومين ( الأول والثاني )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70" b="50981"/>
          <a:stretch/>
        </p:blipFill>
        <p:spPr>
          <a:xfrm>
            <a:off x="1293533" y="1254912"/>
            <a:ext cx="2180603" cy="2502847"/>
          </a:xfrm>
          <a:prstGeom prst="rect">
            <a:avLst/>
          </a:prstGeom>
        </p:spPr>
      </p:pic>
      <p:cxnSp>
        <p:nvCxnSpPr>
          <p:cNvPr id="39" name="رابط مستقيم 38"/>
          <p:cNvCxnSpPr/>
          <p:nvPr/>
        </p:nvCxnSpPr>
        <p:spPr>
          <a:xfrm flipH="1" flipV="1">
            <a:off x="6088020" y="2581528"/>
            <a:ext cx="2695695" cy="101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9" b="29920"/>
          <a:stretch/>
        </p:blipFill>
        <p:spPr>
          <a:xfrm>
            <a:off x="8515828" y="4767192"/>
            <a:ext cx="1919370" cy="1361970"/>
          </a:xfrm>
          <a:prstGeom prst="rect">
            <a:avLst/>
          </a:prstGeom>
        </p:spPr>
      </p:pic>
      <p:pic>
        <p:nvPicPr>
          <p:cNvPr id="35" name="صورة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4" r="22296" b="29920"/>
          <a:stretch/>
        </p:blipFill>
        <p:spPr>
          <a:xfrm>
            <a:off x="6447449" y="4767192"/>
            <a:ext cx="2168434" cy="1361970"/>
          </a:xfrm>
          <a:prstGeom prst="rect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8" r="48353" b="29920"/>
          <a:stretch/>
        </p:blipFill>
        <p:spPr>
          <a:xfrm>
            <a:off x="4408049" y="4765222"/>
            <a:ext cx="2142309" cy="1361970"/>
          </a:xfrm>
          <a:prstGeom prst="rect">
            <a:avLst/>
          </a:prstGeom>
        </p:spPr>
      </p:pic>
      <p:sp>
        <p:nvSpPr>
          <p:cNvPr id="38" name="مربع نص 37"/>
          <p:cNvSpPr txBox="1"/>
          <p:nvPr/>
        </p:nvSpPr>
        <p:spPr>
          <a:xfrm>
            <a:off x="3178944" y="6205389"/>
            <a:ext cx="57392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إذن </a:t>
            </a:r>
            <a:r>
              <a:rPr lang="ar-SA" sz="2400" b="1" dirty="0" smtClean="0">
                <a:solidFill>
                  <a:srgbClr val="C00000"/>
                </a:solidFill>
              </a:rPr>
              <a:t>عدد صفحات الكتاب الذي </a:t>
            </a:r>
            <a:r>
              <a:rPr lang="ar-SA" sz="2400" b="1" dirty="0" err="1" smtClean="0">
                <a:solidFill>
                  <a:srgbClr val="C00000"/>
                </a:solidFill>
              </a:rPr>
              <a:t>يقرؤه</a:t>
            </a:r>
            <a:r>
              <a:rPr lang="ar-SA" sz="2400" b="1" dirty="0" smtClean="0">
                <a:solidFill>
                  <a:srgbClr val="C00000"/>
                </a:solidFill>
              </a:rPr>
              <a:t> جابر هو </a:t>
            </a:r>
            <a:r>
              <a:rPr lang="ku-Arab-IQ" sz="2400" b="1" dirty="0" smtClean="0">
                <a:solidFill>
                  <a:srgbClr val="C00000"/>
                </a:solidFill>
              </a:rPr>
              <a:t>٤٣ </a:t>
            </a:r>
            <a:r>
              <a:rPr lang="ar-SA" sz="2400" b="1" dirty="0" smtClean="0">
                <a:solidFill>
                  <a:srgbClr val="C00000"/>
                </a:solidFill>
              </a:rPr>
              <a:t>صفحة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5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63" l="2344" r="9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596" y="3561911"/>
            <a:ext cx="1379311" cy="2068966"/>
          </a:xfrm>
          <a:prstGeom prst="rect">
            <a:avLst/>
          </a:prstGeom>
        </p:spPr>
      </p:pic>
      <p:sp>
        <p:nvSpPr>
          <p:cNvPr id="26" name="مستطيل مستدير الزوايا 25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مهارة 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ربع نص 23"/>
          <p:cNvSpPr txBox="1"/>
          <p:nvPr/>
        </p:nvSpPr>
        <p:spPr>
          <a:xfrm>
            <a:off x="3937248" y="1249017"/>
            <a:ext cx="6806007" cy="22303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B050"/>
                </a:solidFill>
              </a:rPr>
              <a:t>جابر :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أقرأ كتابًا علميًا عن الأسماك ، وقد قرأت في اليوم الأول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٩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صفحات ، وفي اليوم الثاني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١١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صفحة ، وبقي في الكتاب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٢٣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صفحة . </a:t>
            </a:r>
          </a:p>
          <a:p>
            <a:pPr algn="ctr"/>
            <a:endParaRPr lang="ar-SA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ar-SA" sz="2800" b="1" dirty="0" smtClean="0">
                <a:solidFill>
                  <a:srgbClr val="00B050"/>
                </a:solidFill>
              </a:rPr>
              <a:t>المطلوب :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أن أجد عدد صفحات الكتاب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10449092" y="4706723"/>
            <a:ext cx="9125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أتحقق </a:t>
            </a:r>
            <a:endParaRPr lang="ar-SA" dirty="0">
              <a:solidFill>
                <a:srgbClr val="C00000"/>
              </a:solidFill>
            </a:endParaRPr>
          </a:p>
        </p:txBody>
      </p:sp>
      <p:cxnSp>
        <p:nvCxnSpPr>
          <p:cNvPr id="32" name="رابط مستقيم 31"/>
          <p:cNvCxnSpPr/>
          <p:nvPr/>
        </p:nvCxnSpPr>
        <p:spPr>
          <a:xfrm flipH="1" flipV="1">
            <a:off x="8533094" y="2114244"/>
            <a:ext cx="1952026" cy="25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flipH="1">
            <a:off x="5141862" y="2129300"/>
            <a:ext cx="3191231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ستطيل 43"/>
          <p:cNvSpPr/>
          <p:nvPr/>
        </p:nvSpPr>
        <p:spPr>
          <a:xfrm>
            <a:off x="6189449" y="2986379"/>
            <a:ext cx="3249098" cy="44774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ربع نص 45"/>
          <p:cNvSpPr txBox="1"/>
          <p:nvPr/>
        </p:nvSpPr>
        <p:spPr>
          <a:xfrm>
            <a:off x="4763999" y="3643274"/>
            <a:ext cx="46259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أستعمل الطرح لأتحقق من صحة إجابتي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70" b="50981"/>
          <a:stretch/>
        </p:blipFill>
        <p:spPr>
          <a:xfrm>
            <a:off x="1293533" y="1254912"/>
            <a:ext cx="2180603" cy="2502847"/>
          </a:xfrm>
          <a:prstGeom prst="rect">
            <a:avLst/>
          </a:prstGeom>
        </p:spPr>
      </p:pic>
      <p:cxnSp>
        <p:nvCxnSpPr>
          <p:cNvPr id="39" name="رابط مستقيم 38"/>
          <p:cNvCxnSpPr/>
          <p:nvPr/>
        </p:nvCxnSpPr>
        <p:spPr>
          <a:xfrm flipH="1" flipV="1">
            <a:off x="6088020" y="2581528"/>
            <a:ext cx="2695695" cy="101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ربع نص 37"/>
          <p:cNvSpPr txBox="1"/>
          <p:nvPr/>
        </p:nvSpPr>
        <p:spPr>
          <a:xfrm>
            <a:off x="4839604" y="6042031"/>
            <a:ext cx="25006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إذن </a:t>
            </a:r>
            <a:r>
              <a:rPr lang="ar-SA" sz="2400" b="1" dirty="0" smtClean="0">
                <a:solidFill>
                  <a:srgbClr val="C00000"/>
                </a:solidFill>
              </a:rPr>
              <a:t>إجابتي صحيحة </a:t>
            </a:r>
            <a:r>
              <a:rPr lang="ar-SA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7" t="9398" r="27524" b="13905"/>
          <a:stretch/>
        </p:blipFill>
        <p:spPr>
          <a:xfrm>
            <a:off x="4237730" y="3424412"/>
            <a:ext cx="505923" cy="885731"/>
          </a:xfrm>
          <a:prstGeom prst="rect">
            <a:avLst/>
          </a:prstGeom>
        </p:spPr>
      </p:pic>
      <p:sp>
        <p:nvSpPr>
          <p:cNvPr id="43" name="مربع نص 42"/>
          <p:cNvSpPr txBox="1"/>
          <p:nvPr/>
        </p:nvSpPr>
        <p:spPr>
          <a:xfrm>
            <a:off x="2041896" y="4374229"/>
            <a:ext cx="80928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أرجع إلى المسألة وأجد عدد الصفحات التي قرأها جابر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+ ١١ = ٢٠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1819977" y="4978507"/>
            <a:ext cx="82459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ثم أطرح الناتج من عدد صفحات الكتاب لأحصل على عدد الصفحات المتبقية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4923618" y="5533165"/>
            <a:ext cx="24642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٤٣ – ٢٠ = ٢٣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7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6" grpId="0"/>
      <p:bldP spid="43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صورة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16126" b="65504"/>
          <a:stretch/>
        </p:blipFill>
        <p:spPr>
          <a:xfrm>
            <a:off x="789244" y="1744864"/>
            <a:ext cx="5070613" cy="2429692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b="87151"/>
          <a:stretch/>
        </p:blipFill>
        <p:spPr>
          <a:xfrm>
            <a:off x="6320167" y="1923169"/>
            <a:ext cx="5070613" cy="1699419"/>
          </a:xfrm>
          <a:prstGeom prst="rect">
            <a:avLst/>
          </a:prstGeom>
        </p:spPr>
      </p:pic>
      <p:sp>
        <p:nvSpPr>
          <p:cNvPr id="31" name="مستطيل مستدير الزوايا 30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مهارة 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31" r="94407" b="76257"/>
          <a:stretch/>
        </p:blipFill>
        <p:spPr>
          <a:xfrm>
            <a:off x="7791652" y="1002730"/>
            <a:ext cx="421286" cy="556829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4211245" y="1156235"/>
            <a:ext cx="35610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أستعمل الخطوات الأربع لحل كل مسألة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6545768" y="2513118"/>
            <a:ext cx="4165772" cy="110291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ربع نص 31"/>
          <p:cNvSpPr txBox="1"/>
          <p:nvPr/>
        </p:nvSpPr>
        <p:spPr>
          <a:xfrm>
            <a:off x="7534095" y="3773513"/>
            <a:ext cx="26297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وجبات ------&gt; ساعة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8036619" y="5991198"/>
            <a:ext cx="16628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١٨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وجبة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6" name="رابط مستقيم 35"/>
          <p:cNvCxnSpPr/>
          <p:nvPr/>
        </p:nvCxnSpPr>
        <p:spPr>
          <a:xfrm flipH="1">
            <a:off x="6646544" y="2450157"/>
            <a:ext cx="3191231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flipH="1" flipV="1">
            <a:off x="2633459" y="2858192"/>
            <a:ext cx="2551171" cy="11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ستطيل 37"/>
          <p:cNvSpPr/>
          <p:nvPr/>
        </p:nvSpPr>
        <p:spPr>
          <a:xfrm>
            <a:off x="868689" y="2975177"/>
            <a:ext cx="1807887" cy="55827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ربع نص 42"/>
          <p:cNvSpPr txBox="1"/>
          <p:nvPr/>
        </p:nvSpPr>
        <p:spPr>
          <a:xfrm>
            <a:off x="1222122" y="4212058"/>
            <a:ext cx="390476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نعم ، من الساعة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صباحًا حتى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ظهرًا هناك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ساعات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93" b="359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32" b="68037"/>
          <a:stretch/>
        </p:blipFill>
        <p:spPr>
          <a:xfrm>
            <a:off x="8205678" y="1084488"/>
            <a:ext cx="2746576" cy="481501"/>
          </a:xfrm>
          <a:prstGeom prst="rect">
            <a:avLst/>
          </a:prstGeom>
        </p:spPr>
      </p:pic>
      <p:sp>
        <p:nvSpPr>
          <p:cNvPr id="46" name="مربع نص 45"/>
          <p:cNvSpPr txBox="1"/>
          <p:nvPr/>
        </p:nvSpPr>
        <p:spPr>
          <a:xfrm>
            <a:off x="7541097" y="4221517"/>
            <a:ext cx="26297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وجبات ------&gt; ساعة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7540578" y="4632286"/>
            <a:ext cx="26297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وجبات ------&gt; ساعة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7533923" y="5043055"/>
            <a:ext cx="26297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وجبات ------&gt; ساعة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7136825" y="5472254"/>
            <a:ext cx="30942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وجبتان ------&gt; نصف ساعة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0" name="رابط مستقيم 49"/>
          <p:cNvCxnSpPr/>
          <p:nvPr/>
        </p:nvCxnSpPr>
        <p:spPr>
          <a:xfrm flipH="1" flipV="1">
            <a:off x="2681643" y="3427828"/>
            <a:ext cx="2551171" cy="11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مستطيل 50"/>
          <p:cNvSpPr/>
          <p:nvPr/>
        </p:nvSpPr>
        <p:spPr>
          <a:xfrm>
            <a:off x="2578436" y="3616034"/>
            <a:ext cx="2619798" cy="43535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مربع نص 51"/>
          <p:cNvSpPr txBox="1"/>
          <p:nvPr/>
        </p:nvSpPr>
        <p:spPr>
          <a:xfrm>
            <a:off x="1244849" y="5025273"/>
            <a:ext cx="390476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ومن الساعة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ظهرًا حتى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عصرًا هناك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ساعات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2109563" y="5894319"/>
            <a:ext cx="21232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+ ٣ = ١٠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1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127" b="98647" l="0" r="99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639" y="5093951"/>
            <a:ext cx="1340267" cy="158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40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/>
      <p:bldP spid="34" grpId="0"/>
      <p:bldP spid="38" grpId="0" animBg="1"/>
      <p:bldP spid="43" grpId="0"/>
      <p:bldP spid="46" grpId="0"/>
      <p:bldP spid="47" grpId="0"/>
      <p:bldP spid="48" grpId="0"/>
      <p:bldP spid="49" grpId="0"/>
      <p:bldP spid="51" grpId="0" animBg="1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صورة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29" b="17146"/>
          <a:stretch/>
        </p:blipFill>
        <p:spPr>
          <a:xfrm>
            <a:off x="1166030" y="1751684"/>
            <a:ext cx="4745280" cy="162263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8" b="47000"/>
          <a:stretch/>
        </p:blipFill>
        <p:spPr>
          <a:xfrm>
            <a:off x="6592558" y="1719151"/>
            <a:ext cx="4745280" cy="1659776"/>
          </a:xfrm>
          <a:prstGeom prst="rect">
            <a:avLst/>
          </a:prstGeom>
        </p:spPr>
      </p:pic>
      <p:sp>
        <p:nvSpPr>
          <p:cNvPr id="31" name="مستطيل مستدير الزوايا 30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مهارة 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31" r="94407" b="76257"/>
          <a:stretch/>
        </p:blipFill>
        <p:spPr>
          <a:xfrm>
            <a:off x="7791652" y="1002730"/>
            <a:ext cx="421286" cy="556829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4211245" y="1156235"/>
            <a:ext cx="35610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أستعمل الخطوات الأربع لحل كل مسألة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6775270" y="2325188"/>
            <a:ext cx="3403496" cy="48768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ربع نص 31"/>
          <p:cNvSpPr txBox="1"/>
          <p:nvPr/>
        </p:nvSpPr>
        <p:spPr>
          <a:xfrm>
            <a:off x="7886306" y="3530511"/>
            <a:ext cx="11814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مكعب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1616587" y="4031902"/>
            <a:ext cx="36127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حقائب تحتوي على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دفترًا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6" name="رابط مستقيم 35"/>
          <p:cNvCxnSpPr/>
          <p:nvPr/>
        </p:nvCxnSpPr>
        <p:spPr>
          <a:xfrm flipH="1" flipV="1">
            <a:off x="3794925" y="2243117"/>
            <a:ext cx="1511504" cy="47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ستطيل 37"/>
          <p:cNvSpPr/>
          <p:nvPr/>
        </p:nvSpPr>
        <p:spPr>
          <a:xfrm>
            <a:off x="1552155" y="2339444"/>
            <a:ext cx="2960538" cy="47342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ربع نص 38"/>
          <p:cNvSpPr txBox="1"/>
          <p:nvPr/>
        </p:nvSpPr>
        <p:spPr>
          <a:xfrm>
            <a:off x="2112572" y="3513016"/>
            <a:ext cx="3029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+ ٦ + ٦ + ٦ = ٢٤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2193666" y="4608865"/>
            <a:ext cx="26297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٢٤ + ٦ = ٣٠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93" b="359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32" b="68037"/>
          <a:stretch/>
        </p:blipFill>
        <p:spPr>
          <a:xfrm>
            <a:off x="8205678" y="1084488"/>
            <a:ext cx="2746576" cy="481501"/>
          </a:xfrm>
          <a:prstGeom prst="rect">
            <a:avLst/>
          </a:prstGeom>
        </p:spPr>
      </p:pic>
      <p:pic>
        <p:nvPicPr>
          <p:cNvPr id="44" name="صورة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1" t="53333" r="30357" b="32272"/>
          <a:stretch/>
        </p:blipFill>
        <p:spPr>
          <a:xfrm>
            <a:off x="7293318" y="5044445"/>
            <a:ext cx="1580882" cy="1518273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8" t="54822" r="30357" b="32272"/>
          <a:stretch/>
        </p:blipFill>
        <p:spPr>
          <a:xfrm>
            <a:off x="8839968" y="5196029"/>
            <a:ext cx="485922" cy="1361181"/>
          </a:xfrm>
          <a:prstGeom prst="rect">
            <a:avLst/>
          </a:prstGeom>
        </p:spPr>
      </p:pic>
      <p:pic>
        <p:nvPicPr>
          <p:cNvPr id="47" name="صورة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1" t="54810" r="30357" b="32272"/>
          <a:stretch/>
        </p:blipFill>
        <p:spPr>
          <a:xfrm>
            <a:off x="9285651" y="5201344"/>
            <a:ext cx="488782" cy="136252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" l="16212" r="28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73" r="71646" b="90235"/>
          <a:stretch/>
        </p:blipFill>
        <p:spPr>
          <a:xfrm>
            <a:off x="8643989" y="4638329"/>
            <a:ext cx="680871" cy="577171"/>
          </a:xfrm>
          <a:prstGeom prst="rect">
            <a:avLst/>
          </a:prstGeom>
        </p:spPr>
      </p:pic>
      <p:pic>
        <p:nvPicPr>
          <p:cNvPr id="48" name="صورة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1" t="58969" r="30970" b="36585"/>
          <a:stretch/>
        </p:blipFill>
        <p:spPr>
          <a:xfrm>
            <a:off x="9285500" y="4758690"/>
            <a:ext cx="462682" cy="468888"/>
          </a:xfrm>
          <a:prstGeom prst="rect">
            <a:avLst/>
          </a:prstGeom>
        </p:spPr>
      </p:pic>
      <p:pic>
        <p:nvPicPr>
          <p:cNvPr id="50" name="صورة 49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" l="16212" r="28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73" r="71646" b="90235"/>
          <a:stretch/>
        </p:blipFill>
        <p:spPr>
          <a:xfrm>
            <a:off x="9082065" y="4217105"/>
            <a:ext cx="680871" cy="577171"/>
          </a:xfrm>
          <a:prstGeom prst="rect">
            <a:avLst/>
          </a:prstGeom>
        </p:spPr>
      </p:pic>
      <p:pic>
        <p:nvPicPr>
          <p:cNvPr id="51" name="صورة 5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1" t="54810" r="30357" b="32272"/>
          <a:stretch/>
        </p:blipFill>
        <p:spPr>
          <a:xfrm>
            <a:off x="9727620" y="5194690"/>
            <a:ext cx="488782" cy="1362520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1" t="54810" r="30357" b="36608"/>
          <a:stretch/>
        </p:blipFill>
        <p:spPr>
          <a:xfrm>
            <a:off x="9729802" y="4317929"/>
            <a:ext cx="488782" cy="905191"/>
          </a:xfrm>
          <a:prstGeom prst="rect">
            <a:avLst/>
          </a:prstGeom>
        </p:spPr>
      </p:pic>
      <p:pic>
        <p:nvPicPr>
          <p:cNvPr id="53" name="صورة 52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" l="16212" r="28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73" r="71646" b="90235"/>
          <a:stretch/>
        </p:blipFill>
        <p:spPr>
          <a:xfrm>
            <a:off x="9539809" y="3795615"/>
            <a:ext cx="680871" cy="577171"/>
          </a:xfrm>
          <a:prstGeom prst="rect">
            <a:avLst/>
          </a:prstGeom>
        </p:spPr>
      </p:pic>
      <p:cxnSp>
        <p:nvCxnSpPr>
          <p:cNvPr id="54" name="رابط مستقيم 53"/>
          <p:cNvCxnSpPr/>
          <p:nvPr/>
        </p:nvCxnSpPr>
        <p:spPr>
          <a:xfrm flipH="1">
            <a:off x="4516819" y="2749476"/>
            <a:ext cx="826470" cy="69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مستطيل 54"/>
          <p:cNvSpPr/>
          <p:nvPr/>
        </p:nvSpPr>
        <p:spPr>
          <a:xfrm>
            <a:off x="3627120" y="2835622"/>
            <a:ext cx="1696912" cy="47342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ربع نص 55"/>
          <p:cNvSpPr txBox="1"/>
          <p:nvPr/>
        </p:nvSpPr>
        <p:spPr>
          <a:xfrm>
            <a:off x="1712588" y="5145217"/>
            <a:ext cx="32418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إذن نحتاج لحقيبة واحدة فقط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19" b="90781" l="17188" r="9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79" t="4444" r="4794" b="8826"/>
          <a:stretch/>
        </p:blipFill>
        <p:spPr>
          <a:xfrm>
            <a:off x="5261567" y="4310991"/>
            <a:ext cx="2039036" cy="220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8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/>
      <p:bldP spid="34" grpId="0"/>
      <p:bldP spid="38" grpId="0" animBg="1"/>
      <p:bldP spid="39" grpId="0"/>
      <p:bldP spid="43" grpId="0"/>
      <p:bldP spid="55" grpId="0" animBg="1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صورة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55" b="-369"/>
          <a:stretch/>
        </p:blipFill>
        <p:spPr>
          <a:xfrm>
            <a:off x="6585722" y="1861357"/>
            <a:ext cx="4745280" cy="1750421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" b="80825"/>
          <a:stretch/>
        </p:blipFill>
        <p:spPr>
          <a:xfrm>
            <a:off x="1098968" y="1994000"/>
            <a:ext cx="4788651" cy="2272482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7" t="6095" r="20033" b="5270"/>
          <a:stretch/>
        </p:blipFill>
        <p:spPr>
          <a:xfrm>
            <a:off x="5634204" y="3555832"/>
            <a:ext cx="1753658" cy="3075510"/>
          </a:xfrm>
          <a:prstGeom prst="rect">
            <a:avLst/>
          </a:prstGeom>
        </p:spPr>
      </p:pic>
      <p:sp>
        <p:nvSpPr>
          <p:cNvPr id="31" name="مستطيل مستدير الزوايا 30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مهارة 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31" r="94407" b="76257"/>
          <a:stretch/>
        </p:blipFill>
        <p:spPr>
          <a:xfrm>
            <a:off x="7791652" y="1002730"/>
            <a:ext cx="421286" cy="556829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4211245" y="1156235"/>
            <a:ext cx="35610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أستعمل الخطوات الأربع لحل كل مسألة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7500112" y="3007950"/>
            <a:ext cx="3222691" cy="52175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ربع نص 31"/>
          <p:cNvSpPr txBox="1"/>
          <p:nvPr/>
        </p:nvSpPr>
        <p:spPr>
          <a:xfrm>
            <a:off x="8848331" y="4033575"/>
            <a:ext cx="7929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سـالم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9734738" y="4942796"/>
            <a:ext cx="7328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الأول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6" name="رابط مستقيم 35"/>
          <p:cNvCxnSpPr/>
          <p:nvPr/>
        </p:nvCxnSpPr>
        <p:spPr>
          <a:xfrm flipH="1">
            <a:off x="8848331" y="2447968"/>
            <a:ext cx="1839996" cy="64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flipH="1" flipV="1">
            <a:off x="6837170" y="2445692"/>
            <a:ext cx="1693509" cy="46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ستطيل 37"/>
          <p:cNvSpPr/>
          <p:nvPr/>
        </p:nvSpPr>
        <p:spPr>
          <a:xfrm>
            <a:off x="2447619" y="3547123"/>
            <a:ext cx="2858809" cy="50386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ربع نص 38"/>
          <p:cNvSpPr txBox="1"/>
          <p:nvPr/>
        </p:nvSpPr>
        <p:spPr>
          <a:xfrm>
            <a:off x="2040008" y="4331299"/>
            <a:ext cx="3029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١٥ + ٢٣ = ٣٨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ساعة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493" b="359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32" b="68037"/>
          <a:stretch/>
        </p:blipFill>
        <p:spPr>
          <a:xfrm>
            <a:off x="8205678" y="1084488"/>
            <a:ext cx="2746576" cy="481501"/>
          </a:xfrm>
          <a:prstGeom prst="rect">
            <a:avLst/>
          </a:prstGeom>
        </p:spPr>
      </p:pic>
      <p:cxnSp>
        <p:nvCxnSpPr>
          <p:cNvPr id="44" name="رابط مستقيم 43"/>
          <p:cNvCxnSpPr/>
          <p:nvPr/>
        </p:nvCxnSpPr>
        <p:spPr>
          <a:xfrm flipH="1" flipV="1">
            <a:off x="7772302" y="2953596"/>
            <a:ext cx="2916025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مستطيل 45"/>
          <p:cNvSpPr/>
          <p:nvPr/>
        </p:nvSpPr>
        <p:spPr>
          <a:xfrm>
            <a:off x="7221111" y="2531163"/>
            <a:ext cx="414958" cy="42910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ربع نص 46"/>
          <p:cNvSpPr txBox="1"/>
          <p:nvPr/>
        </p:nvSpPr>
        <p:spPr>
          <a:xfrm>
            <a:off x="9708024" y="4033575"/>
            <a:ext cx="7929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أحـمد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8000570" y="4033574"/>
            <a:ext cx="7929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خـليل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8857607" y="4942796"/>
            <a:ext cx="8069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الثاني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7990380" y="5010401"/>
            <a:ext cx="7973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الثالث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رابط كسهم مستقيم 9"/>
          <p:cNvCxnSpPr/>
          <p:nvPr/>
        </p:nvCxnSpPr>
        <p:spPr>
          <a:xfrm>
            <a:off x="10101186" y="4425869"/>
            <a:ext cx="0" cy="46166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كسهم مستقيم 50"/>
          <p:cNvCxnSpPr/>
          <p:nvPr/>
        </p:nvCxnSpPr>
        <p:spPr>
          <a:xfrm>
            <a:off x="9279924" y="4425869"/>
            <a:ext cx="0" cy="46166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رابط كسهم مستقيم 51"/>
          <p:cNvCxnSpPr/>
          <p:nvPr/>
        </p:nvCxnSpPr>
        <p:spPr>
          <a:xfrm>
            <a:off x="8455266" y="4425869"/>
            <a:ext cx="0" cy="46166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رابط مستقيم 52"/>
          <p:cNvCxnSpPr/>
          <p:nvPr/>
        </p:nvCxnSpPr>
        <p:spPr>
          <a:xfrm flipH="1">
            <a:off x="3444187" y="2940554"/>
            <a:ext cx="1839996" cy="64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مستقيم 53"/>
          <p:cNvCxnSpPr/>
          <p:nvPr/>
        </p:nvCxnSpPr>
        <p:spPr>
          <a:xfrm flipH="1">
            <a:off x="4396923" y="3417425"/>
            <a:ext cx="826470" cy="69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رابط مستقيم 54"/>
          <p:cNvCxnSpPr/>
          <p:nvPr/>
        </p:nvCxnSpPr>
        <p:spPr>
          <a:xfrm flipH="1" flipV="1">
            <a:off x="1359256" y="3458870"/>
            <a:ext cx="2916025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072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/>
      <p:bldP spid="34" grpId="0"/>
      <p:bldP spid="38" grpId="0" animBg="1"/>
      <p:bldP spid="39" grpId="0"/>
      <p:bldP spid="46" grpId="0" animBg="1"/>
      <p:bldP spid="47" grpId="0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صورة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" t="38571" b="28730"/>
          <a:stretch/>
        </p:blipFill>
        <p:spPr>
          <a:xfrm>
            <a:off x="1203122" y="1759388"/>
            <a:ext cx="4788651" cy="3875314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t="5714" r="30953" b="5143"/>
          <a:stretch/>
        </p:blipFill>
        <p:spPr>
          <a:xfrm>
            <a:off x="5492634" y="3530508"/>
            <a:ext cx="2068449" cy="3226780"/>
          </a:xfrm>
          <a:prstGeom prst="rect">
            <a:avLst/>
          </a:prstGeom>
        </p:spPr>
      </p:pic>
      <p:pic>
        <p:nvPicPr>
          <p:cNvPr id="35" name="صورة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" t="19730" b="61532"/>
          <a:stretch/>
        </p:blipFill>
        <p:spPr>
          <a:xfrm>
            <a:off x="6545767" y="1784060"/>
            <a:ext cx="4788651" cy="2220685"/>
          </a:xfrm>
          <a:prstGeom prst="rect">
            <a:avLst/>
          </a:prstGeom>
        </p:spPr>
      </p:pic>
      <p:sp>
        <p:nvSpPr>
          <p:cNvPr id="31" name="مستطيل مستدير الزوايا 30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مهارة 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31" r="94407" b="76257"/>
          <a:stretch/>
        </p:blipFill>
        <p:spPr>
          <a:xfrm>
            <a:off x="7791652" y="1002730"/>
            <a:ext cx="421286" cy="556829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4211245" y="1156235"/>
            <a:ext cx="35610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أستعمل الخطوات الأربع لحل كل مسألة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7052473" y="2990680"/>
            <a:ext cx="1778113" cy="43140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ربع نص 31"/>
          <p:cNvSpPr txBox="1"/>
          <p:nvPr/>
        </p:nvSpPr>
        <p:spPr>
          <a:xfrm>
            <a:off x="7750971" y="4084152"/>
            <a:ext cx="263407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في المخيم الأول : </a:t>
            </a:r>
          </a:p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+ ٥ + ٥ = ١٥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فردًا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7595366" y="5858113"/>
            <a:ext cx="28957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١٥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٢٧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فردًا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6" name="رابط مستقيم 35"/>
          <p:cNvCxnSpPr/>
          <p:nvPr/>
        </p:nvCxnSpPr>
        <p:spPr>
          <a:xfrm flipH="1">
            <a:off x="6989499" y="2331572"/>
            <a:ext cx="3656715" cy="129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flipH="1">
            <a:off x="7167820" y="2814402"/>
            <a:ext cx="2677363" cy="20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ستطيل 37"/>
          <p:cNvSpPr/>
          <p:nvPr/>
        </p:nvSpPr>
        <p:spPr>
          <a:xfrm>
            <a:off x="1408176" y="2843235"/>
            <a:ext cx="1514838" cy="46676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ربع نص 38"/>
          <p:cNvSpPr txBox="1"/>
          <p:nvPr/>
        </p:nvSpPr>
        <p:spPr>
          <a:xfrm>
            <a:off x="2416047" y="5693072"/>
            <a:ext cx="20288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مرات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93" b="359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32" b="68037"/>
          <a:stretch/>
        </p:blipFill>
        <p:spPr>
          <a:xfrm>
            <a:off x="8205678" y="1084488"/>
            <a:ext cx="2746576" cy="481501"/>
          </a:xfrm>
          <a:prstGeom prst="rect">
            <a:avLst/>
          </a:prstGeom>
        </p:spPr>
      </p:pic>
      <p:cxnSp>
        <p:nvCxnSpPr>
          <p:cNvPr id="46" name="رابط مستقيم 45"/>
          <p:cNvCxnSpPr/>
          <p:nvPr/>
        </p:nvCxnSpPr>
        <p:spPr>
          <a:xfrm flipH="1">
            <a:off x="9888592" y="2798706"/>
            <a:ext cx="826470" cy="69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مستقيم 46"/>
          <p:cNvCxnSpPr/>
          <p:nvPr/>
        </p:nvCxnSpPr>
        <p:spPr>
          <a:xfrm flipH="1" flipV="1">
            <a:off x="8952704" y="3422083"/>
            <a:ext cx="1693509" cy="46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مستطيل 47"/>
          <p:cNvSpPr/>
          <p:nvPr/>
        </p:nvSpPr>
        <p:spPr>
          <a:xfrm>
            <a:off x="9533750" y="3469182"/>
            <a:ext cx="1177414" cy="45572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ربع نص 48"/>
          <p:cNvSpPr txBox="1"/>
          <p:nvPr/>
        </p:nvSpPr>
        <p:spPr>
          <a:xfrm>
            <a:off x="7748071" y="4904175"/>
            <a:ext cx="263407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في المخيم الثاني : </a:t>
            </a:r>
          </a:p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+ ٤ + ٤ = ١٢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فردًا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0" name="رابط مستقيم 49"/>
          <p:cNvCxnSpPr/>
          <p:nvPr/>
        </p:nvCxnSpPr>
        <p:spPr>
          <a:xfrm flipH="1" flipV="1">
            <a:off x="1598240" y="2260172"/>
            <a:ext cx="1693509" cy="46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مستقيم 50"/>
          <p:cNvCxnSpPr/>
          <p:nvPr/>
        </p:nvCxnSpPr>
        <p:spPr>
          <a:xfrm flipH="1">
            <a:off x="1725559" y="2749843"/>
            <a:ext cx="826470" cy="69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رابط مستقيم 51"/>
          <p:cNvCxnSpPr/>
          <p:nvPr/>
        </p:nvCxnSpPr>
        <p:spPr>
          <a:xfrm flipH="1">
            <a:off x="2921892" y="3268145"/>
            <a:ext cx="24175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مستطيل 52"/>
          <p:cNvSpPr/>
          <p:nvPr/>
        </p:nvSpPr>
        <p:spPr>
          <a:xfrm>
            <a:off x="2444496" y="3350811"/>
            <a:ext cx="2925429" cy="46676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88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/>
      <p:bldP spid="34" grpId="0"/>
      <p:bldP spid="38" grpId="0" animBg="1"/>
      <p:bldP spid="39" grpId="0"/>
      <p:bldP spid="48" grpId="0" animBg="1"/>
      <p:bldP spid="49" grpId="0"/>
      <p:bldP spid="5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TM02892315[[fn=ربطة]]</Template>
  <TotalTime>2226</TotalTime>
  <Words>570</Words>
  <Application>Microsoft Office PowerPoint</Application>
  <PresentationFormat>شاشة عريضة</PresentationFormat>
  <Paragraphs>121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273</cp:revision>
  <dcterms:created xsi:type="dcterms:W3CDTF">2022-12-02T21:48:32Z</dcterms:created>
  <dcterms:modified xsi:type="dcterms:W3CDTF">2023-08-01T02:22:01Z</dcterms:modified>
</cp:coreProperties>
</file>