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jpg"/>
  <Override PartName="/ppt/media/image24.jpg" ContentType="image/jpg"/>
  <Override PartName="/ppt/media/image26.jpg" ContentType="image/jpg"/>
  <Override PartName="/ppt/media/image40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6.jpg" ContentType="image/jpg"/>
  <Override PartName="/ppt/media/image68.jpg" ContentType="image/jpg"/>
  <Override PartName="/ppt/media/image70.jpg" ContentType="image/jpg"/>
  <Override PartName="/ppt/media/image73.jpg" ContentType="image/jpg"/>
  <Override PartName="/ppt/media/image74.jpg" ContentType="image/jpg"/>
  <Override PartName="/ppt/media/image75.jpg" ContentType="image/jpg"/>
  <Override PartName="/ppt/media/image76.jpg" ContentType="image/jpg"/>
  <Override PartName="/ppt/media/image77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85.jpg" ContentType="image/jpg"/>
  <Override PartName="/ppt/media/image124.jpg" ContentType="image/jpg"/>
  <Override PartName="/ppt/media/image148.jpg" ContentType="image/jpg"/>
  <Override PartName="/ppt/media/image149.jpg" ContentType="image/jpg"/>
  <Override PartName="/ppt/media/image16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85" r:id="rId6"/>
    <p:sldId id="284" r:id="rId7"/>
    <p:sldId id="279" r:id="rId8"/>
    <p:sldId id="283" r:id="rId9"/>
    <p:sldId id="280" r:id="rId10"/>
    <p:sldId id="282" r:id="rId11"/>
    <p:sldId id="286" r:id="rId12"/>
    <p:sldId id="281" r:id="rId13"/>
    <p:sldId id="278" r:id="rId14"/>
    <p:sldId id="276" r:id="rId15"/>
    <p:sldId id="275" r:id="rId16"/>
    <p:sldId id="277" r:id="rId17"/>
    <p:sldId id="273" r:id="rId18"/>
    <p:sldId id="274" r:id="rId19"/>
    <p:sldId id="272" r:id="rId20"/>
    <p:sldId id="271" r:id="rId21"/>
    <p:sldId id="269" r:id="rId22"/>
    <p:sldId id="270" r:id="rId23"/>
    <p:sldId id="268" r:id="rId24"/>
    <p:sldId id="265" r:id="rId25"/>
    <p:sldId id="267" r:id="rId26"/>
    <p:sldId id="263" r:id="rId27"/>
    <p:sldId id="264" r:id="rId28"/>
    <p:sldId id="266" r:id="rId29"/>
    <p:sldId id="289" r:id="rId30"/>
    <p:sldId id="290" r:id="rId31"/>
    <p:sldId id="291" r:id="rId32"/>
    <p:sldId id="262" r:id="rId33"/>
    <p:sldId id="261" r:id="rId34"/>
    <p:sldId id="260" r:id="rId3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33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374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5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6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0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6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36A8-C382-4C33-AAE8-71E1EF9DE7F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7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jpg"/><Relationship Id="rId18" Type="http://schemas.openxmlformats.org/officeDocument/2006/relationships/image" Target="../media/image57.jpg"/><Relationship Id="rId3" Type="http://schemas.openxmlformats.org/officeDocument/2006/relationships/image" Target="../media/image9.png"/><Relationship Id="rId7" Type="http://schemas.openxmlformats.org/officeDocument/2006/relationships/image" Target="../media/image46.jpg"/><Relationship Id="rId12" Type="http://schemas.openxmlformats.org/officeDocument/2006/relationships/image" Target="../media/image51.jpg"/><Relationship Id="rId17" Type="http://schemas.openxmlformats.org/officeDocument/2006/relationships/image" Target="../media/image56.jpg"/><Relationship Id="rId2" Type="http://schemas.openxmlformats.org/officeDocument/2006/relationships/image" Target="../media/image1.jpg"/><Relationship Id="rId16" Type="http://schemas.openxmlformats.org/officeDocument/2006/relationships/image" Target="../media/image55.jp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50.jpg"/><Relationship Id="rId5" Type="http://schemas.openxmlformats.org/officeDocument/2006/relationships/image" Target="../media/image3.jpg"/><Relationship Id="rId15" Type="http://schemas.openxmlformats.org/officeDocument/2006/relationships/image" Target="../media/image54.jpg"/><Relationship Id="rId10" Type="http://schemas.openxmlformats.org/officeDocument/2006/relationships/image" Target="../media/image49.jpg"/><Relationship Id="rId19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48.jpg"/><Relationship Id="rId1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.png"/><Relationship Id="rId7" Type="http://schemas.openxmlformats.org/officeDocument/2006/relationships/image" Target="../media/image5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4.pn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13" Type="http://schemas.openxmlformats.org/officeDocument/2006/relationships/image" Target="../media/image71.png"/><Relationship Id="rId3" Type="http://schemas.openxmlformats.org/officeDocument/2006/relationships/image" Target="../media/image9.png"/><Relationship Id="rId7" Type="http://schemas.openxmlformats.org/officeDocument/2006/relationships/image" Target="../media/image65.jpg"/><Relationship Id="rId12" Type="http://schemas.openxmlformats.org/officeDocument/2006/relationships/image" Target="../media/image7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69.png"/><Relationship Id="rId5" Type="http://schemas.openxmlformats.org/officeDocument/2006/relationships/image" Target="../media/image3.jpg"/><Relationship Id="rId15" Type="http://schemas.openxmlformats.org/officeDocument/2006/relationships/image" Target="../media/image8.jpeg"/><Relationship Id="rId10" Type="http://schemas.openxmlformats.org/officeDocument/2006/relationships/image" Target="../media/image68.jpg"/><Relationship Id="rId4" Type="http://schemas.openxmlformats.org/officeDocument/2006/relationships/image" Target="../media/image2.jpe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9.png"/><Relationship Id="rId7" Type="http://schemas.openxmlformats.org/officeDocument/2006/relationships/image" Target="../media/image7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9.png"/><Relationship Id="rId7" Type="http://schemas.openxmlformats.org/officeDocument/2006/relationships/image" Target="../media/image7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7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.png"/><Relationship Id="rId7" Type="http://schemas.openxmlformats.org/officeDocument/2006/relationships/image" Target="../media/image7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.jpeg"/><Relationship Id="rId5" Type="http://schemas.openxmlformats.org/officeDocument/2006/relationships/image" Target="../media/image3.jpg"/><Relationship Id="rId10" Type="http://schemas.openxmlformats.org/officeDocument/2006/relationships/image" Target="../media/image80.png"/><Relationship Id="rId4" Type="http://schemas.openxmlformats.org/officeDocument/2006/relationships/image" Target="../media/image2.jpeg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8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9.png"/><Relationship Id="rId7" Type="http://schemas.openxmlformats.org/officeDocument/2006/relationships/image" Target="../media/image8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9.png"/><Relationship Id="rId7" Type="http://schemas.openxmlformats.org/officeDocument/2006/relationships/image" Target="../media/image8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9" Type="http://schemas.openxmlformats.org/officeDocument/2006/relationships/image" Target="../media/image118.png"/><Relationship Id="rId3" Type="http://schemas.openxmlformats.org/officeDocument/2006/relationships/image" Target="../media/image9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42" Type="http://schemas.openxmlformats.org/officeDocument/2006/relationships/image" Target="../media/image121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2" Type="http://schemas.openxmlformats.org/officeDocument/2006/relationships/image" Target="../media/image1.jp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41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45" Type="http://schemas.openxmlformats.org/officeDocument/2006/relationships/image" Target="../media/image8.jpeg"/><Relationship Id="rId5" Type="http://schemas.openxmlformats.org/officeDocument/2006/relationships/image" Target="../media/image3.jp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4" Type="http://schemas.openxmlformats.org/officeDocument/2006/relationships/image" Target="../media/image123.png"/><Relationship Id="rId4" Type="http://schemas.openxmlformats.org/officeDocument/2006/relationships/image" Target="../media/image2.jpe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43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" Type="http://schemas.openxmlformats.org/officeDocument/2006/relationships/image" Target="../media/image9.png"/><Relationship Id="rId21" Type="http://schemas.openxmlformats.org/officeDocument/2006/relationships/image" Target="../media/image138.png"/><Relationship Id="rId7" Type="http://schemas.openxmlformats.org/officeDocument/2006/relationships/image" Target="../media/image124.jp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2" Type="http://schemas.openxmlformats.org/officeDocument/2006/relationships/image" Target="../media/image1.jp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29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5" Type="http://schemas.openxmlformats.org/officeDocument/2006/relationships/image" Target="../media/image3.jp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31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.jpeg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67.png"/><Relationship Id="rId3" Type="http://schemas.openxmlformats.org/officeDocument/2006/relationships/image" Target="../media/image9.png"/><Relationship Id="rId21" Type="http://schemas.openxmlformats.org/officeDocument/2006/relationships/image" Target="../media/image162.png"/><Relationship Id="rId7" Type="http://schemas.openxmlformats.org/officeDocument/2006/relationships/image" Target="../media/image148.jp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6.png"/><Relationship Id="rId2" Type="http://schemas.openxmlformats.org/officeDocument/2006/relationships/image" Target="../media/image1.jp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5" Type="http://schemas.openxmlformats.org/officeDocument/2006/relationships/image" Target="../media/image3.jp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2.jpe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Relationship Id="rId27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9.png"/><Relationship Id="rId21" Type="http://schemas.openxmlformats.org/officeDocument/2006/relationships/image" Target="../media/image8.jpeg"/><Relationship Id="rId7" Type="http://schemas.openxmlformats.org/officeDocument/2006/relationships/image" Target="../media/image168.jp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1.jpg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72.png"/><Relationship Id="rId5" Type="http://schemas.openxmlformats.org/officeDocument/2006/relationships/image" Target="../media/image3.jp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19" Type="http://schemas.openxmlformats.org/officeDocument/2006/relationships/image" Target="../media/image180.png"/><Relationship Id="rId4" Type="http://schemas.openxmlformats.org/officeDocument/2006/relationships/image" Target="../media/image2.jpe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12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85.png"/><Relationship Id="rId5" Type="http://schemas.openxmlformats.org/officeDocument/2006/relationships/image" Target="../media/image3.jpg"/><Relationship Id="rId10" Type="http://schemas.openxmlformats.org/officeDocument/2006/relationships/image" Target="../media/image184.png"/><Relationship Id="rId4" Type="http://schemas.openxmlformats.org/officeDocument/2006/relationships/image" Target="../media/image2.jpeg"/><Relationship Id="rId9" Type="http://schemas.openxmlformats.org/officeDocument/2006/relationships/image" Target="../media/image1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8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8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9gi3s-fA84M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2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1.jpg"/><Relationship Id="rId16" Type="http://schemas.openxmlformats.org/officeDocument/2006/relationships/image" Target="../media/image35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30.png"/><Relationship Id="rId5" Type="http://schemas.openxmlformats.org/officeDocument/2006/relationships/image" Target="../media/image3.jp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5623" y="182880"/>
            <a:ext cx="11880018" cy="6490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صورة 14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79"/>
            <a:ext cx="914998" cy="1026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1196174" y="334289"/>
            <a:ext cx="981369" cy="796554"/>
          </a:xfrm>
          <a:prstGeom prst="rect">
            <a:avLst/>
          </a:prstGeom>
        </p:spPr>
      </p:pic>
      <p:pic>
        <p:nvPicPr>
          <p:cNvPr id="14" name="صورة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5908" y="419427"/>
            <a:ext cx="1385622" cy="909399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684797" y="2187513"/>
            <a:ext cx="57603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6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6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37" name="مثلث متساوي الساقين 36"/>
          <p:cNvSpPr/>
          <p:nvPr/>
        </p:nvSpPr>
        <p:spPr>
          <a:xfrm>
            <a:off x="99433" y="4148692"/>
            <a:ext cx="2526632" cy="2526632"/>
          </a:xfrm>
          <a:prstGeom prst="triangle">
            <a:avLst>
              <a:gd name="adj" fmla="val 0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مستطيل مستدير الزوايا 40"/>
          <p:cNvSpPr/>
          <p:nvPr/>
        </p:nvSpPr>
        <p:spPr>
          <a:xfrm rot="18904049">
            <a:off x="2775687" y="678879"/>
            <a:ext cx="1203019" cy="1103925"/>
          </a:xfrm>
          <a:prstGeom prst="roundRect">
            <a:avLst>
              <a:gd name="adj" fmla="val 11490"/>
            </a:avLst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6"/>
          <a:stretch/>
        </p:blipFill>
        <p:spPr>
          <a:xfrm>
            <a:off x="10116724" y="240369"/>
            <a:ext cx="1891847" cy="54015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9"/>
          <a:stretch/>
        </p:blipFill>
        <p:spPr>
          <a:xfrm>
            <a:off x="5403867" y="256673"/>
            <a:ext cx="5407621" cy="2007771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90" b="43442"/>
          <a:stretch/>
        </p:blipFill>
        <p:spPr>
          <a:xfrm>
            <a:off x="3813525" y="4082925"/>
            <a:ext cx="4011795" cy="2606617"/>
          </a:xfrm>
          <a:prstGeom prst="rect">
            <a:avLst/>
          </a:prstGeom>
        </p:spPr>
      </p:pic>
      <p:grpSp>
        <p:nvGrpSpPr>
          <p:cNvPr id="46" name="مجموعة 45"/>
          <p:cNvGrpSpPr/>
          <p:nvPr/>
        </p:nvGrpSpPr>
        <p:grpSpPr>
          <a:xfrm>
            <a:off x="9072436" y="4354374"/>
            <a:ext cx="1910002" cy="1925028"/>
            <a:chOff x="6850965" y="759655"/>
            <a:chExt cx="3967089" cy="3910817"/>
          </a:xfrm>
        </p:grpSpPr>
        <p:sp>
          <p:nvSpPr>
            <p:cNvPr id="47" name="معين 46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معين 47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معين 60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مربع نص 64"/>
          <p:cNvSpPr txBox="1"/>
          <p:nvPr/>
        </p:nvSpPr>
        <p:spPr>
          <a:xfrm>
            <a:off x="9193519" y="5173411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7" name="مربع نص 66"/>
          <p:cNvSpPr txBox="1"/>
          <p:nvPr/>
        </p:nvSpPr>
        <p:spPr>
          <a:xfrm rot="21588407">
            <a:off x="9262995" y="4915508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68" name="مجموعة 67"/>
          <p:cNvGrpSpPr/>
          <p:nvPr/>
        </p:nvGrpSpPr>
        <p:grpSpPr>
          <a:xfrm>
            <a:off x="1524886" y="3302614"/>
            <a:ext cx="2703232" cy="2722676"/>
            <a:chOff x="6850965" y="759655"/>
            <a:chExt cx="3967089" cy="3910817"/>
          </a:xfrm>
        </p:grpSpPr>
        <p:sp>
          <p:nvSpPr>
            <p:cNvPr id="69" name="معين 68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معين 69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معين 70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مربع نص 71"/>
          <p:cNvSpPr txBox="1"/>
          <p:nvPr/>
        </p:nvSpPr>
        <p:spPr>
          <a:xfrm>
            <a:off x="1948334" y="4512286"/>
            <a:ext cx="184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 smtClean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فاطمة محمد سعيد الرفاعي</a:t>
            </a:r>
            <a:endParaRPr lang="en-US" sz="16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3" name="مربع نص 72"/>
          <p:cNvSpPr txBox="1"/>
          <p:nvPr/>
        </p:nvSpPr>
        <p:spPr>
          <a:xfrm rot="21588407">
            <a:off x="2065876" y="4216515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قائدة المدرسة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74" name="مجموعة 73"/>
          <p:cNvGrpSpPr/>
          <p:nvPr/>
        </p:nvGrpSpPr>
        <p:grpSpPr>
          <a:xfrm>
            <a:off x="6999661" y="4153053"/>
            <a:ext cx="1910002" cy="1925028"/>
            <a:chOff x="6850965" y="759655"/>
            <a:chExt cx="3967089" cy="3910817"/>
          </a:xfrm>
        </p:grpSpPr>
        <p:sp>
          <p:nvSpPr>
            <p:cNvPr id="75" name="معين 74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معين 75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معين 76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مربع نص 77"/>
          <p:cNvSpPr txBox="1"/>
          <p:nvPr/>
        </p:nvSpPr>
        <p:spPr>
          <a:xfrm>
            <a:off x="7113711" y="4934069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 smtClean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عفاف عثمان </a:t>
            </a:r>
            <a:r>
              <a:rPr lang="ar-SA" sz="1600" b="1" dirty="0" err="1" smtClean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الصبحي</a:t>
            </a:r>
            <a:endParaRPr lang="en-US" sz="16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9" name="مربع نص 78"/>
          <p:cNvSpPr txBox="1"/>
          <p:nvPr/>
        </p:nvSpPr>
        <p:spPr>
          <a:xfrm rot="21588407">
            <a:off x="7183187" y="4676166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مشرفة </a:t>
            </a:r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83539" y="137534"/>
            <a:ext cx="11995158" cy="6616176"/>
            <a:chOff x="263574" y="293635"/>
            <a:chExt cx="7223912" cy="10220956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376670"/>
              <a:ext cx="770386" cy="1137921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 rot="18904049">
            <a:off x="3200887" y="670742"/>
            <a:ext cx="1203019" cy="1103925"/>
          </a:xfrm>
          <a:prstGeom prst="roundRect">
            <a:avLst>
              <a:gd name="adj" fmla="val 114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على شكل حرف L 80">
            <a:extLst>
              <a:ext uri="{FF2B5EF4-FFF2-40B4-BE49-F238E27FC236}">
                <a16:creationId xmlns:a16="http://schemas.microsoft.com/office/drawing/2014/main" id="{B02AB361-BC49-45FC-AA4F-62B1C8B9554A}"/>
              </a:ext>
            </a:extLst>
          </p:cNvPr>
          <p:cNvSpPr/>
          <p:nvPr/>
        </p:nvSpPr>
        <p:spPr>
          <a:xfrm>
            <a:off x="60976" y="2797842"/>
            <a:ext cx="5813485" cy="3955867"/>
          </a:xfrm>
          <a:prstGeom prst="corner">
            <a:avLst>
              <a:gd name="adj1" fmla="val 2933"/>
              <a:gd name="adj2" fmla="val 2880"/>
            </a:avLst>
          </a:prstGeom>
          <a:solidFill>
            <a:srgbClr val="F49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0051F939-3768-48BC-A866-E90378F5C9F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9090" y="652855"/>
            <a:ext cx="1888102" cy="14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8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9063415">
            <a:off x="2138317" y="1110003"/>
            <a:ext cx="121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مثال 1</a:t>
            </a:r>
            <a:endParaRPr lang="en-US" sz="32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559220" y="1171589"/>
            <a:ext cx="4308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أوجد ميل كل مستقيم فيما يأتي:</a:t>
            </a:r>
          </a:p>
        </p:txBody>
      </p:sp>
      <p:pic>
        <p:nvPicPr>
          <p:cNvPr id="29" name="object 20"/>
          <p:cNvPicPr/>
          <p:nvPr/>
        </p:nvPicPr>
        <p:blipFill rotWithShape="1">
          <a:blip r:embed="rId7" cstate="print"/>
          <a:srcRect l="57312"/>
          <a:stretch/>
        </p:blipFill>
        <p:spPr>
          <a:xfrm>
            <a:off x="3882815" y="1570490"/>
            <a:ext cx="2945506" cy="2612600"/>
          </a:xfrm>
          <a:prstGeom prst="rect">
            <a:avLst/>
          </a:prstGeom>
        </p:spPr>
      </p:pic>
      <p:pic>
        <p:nvPicPr>
          <p:cNvPr id="30" name="object 20"/>
          <p:cNvPicPr/>
          <p:nvPr/>
        </p:nvPicPr>
        <p:blipFill rotWithShape="1">
          <a:blip r:embed="rId7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 r="47371" b="78753"/>
          <a:stretch/>
        </p:blipFill>
        <p:spPr>
          <a:xfrm>
            <a:off x="3292300" y="3795265"/>
            <a:ext cx="3953650" cy="692625"/>
          </a:xfrm>
          <a:prstGeom prst="rect">
            <a:avLst/>
          </a:prstGeom>
        </p:spPr>
      </p:pic>
      <p:pic>
        <p:nvPicPr>
          <p:cNvPr id="31" name="object 20"/>
          <p:cNvPicPr/>
          <p:nvPr/>
        </p:nvPicPr>
        <p:blipFill rotWithShape="1">
          <a:blip r:embed="rId7" cstate="print"/>
          <a:srcRect t="22392" r="47371" b="58141"/>
          <a:stretch/>
        </p:blipFill>
        <p:spPr>
          <a:xfrm>
            <a:off x="3118816" y="4450401"/>
            <a:ext cx="3863166" cy="647088"/>
          </a:xfrm>
          <a:prstGeom prst="rect">
            <a:avLst/>
          </a:prstGeom>
        </p:spPr>
      </p:pic>
      <p:pic>
        <p:nvPicPr>
          <p:cNvPr id="32" name="object 20"/>
          <p:cNvPicPr/>
          <p:nvPr/>
        </p:nvPicPr>
        <p:blipFill rotWithShape="1">
          <a:blip r:embed="rId7" cstate="print"/>
          <a:srcRect t="41858" r="47371" b="34667"/>
          <a:stretch/>
        </p:blipFill>
        <p:spPr>
          <a:xfrm>
            <a:off x="3009332" y="5035936"/>
            <a:ext cx="3818989" cy="679079"/>
          </a:xfrm>
          <a:prstGeom prst="rect">
            <a:avLst/>
          </a:prstGeom>
        </p:spPr>
      </p:pic>
      <p:pic>
        <p:nvPicPr>
          <p:cNvPr id="33" name="object 20"/>
          <p:cNvPicPr/>
          <p:nvPr/>
        </p:nvPicPr>
        <p:blipFill rotWithShape="1">
          <a:blip r:embed="rId7" cstate="print"/>
          <a:srcRect l="10832" t="63616" r="54382" b="19207"/>
          <a:stretch/>
        </p:blipFill>
        <p:spPr>
          <a:xfrm>
            <a:off x="4069932" y="5731266"/>
            <a:ext cx="2489288" cy="541434"/>
          </a:xfrm>
          <a:prstGeom prst="rect">
            <a:avLst/>
          </a:prstGeom>
        </p:spPr>
      </p:pic>
      <p:pic>
        <p:nvPicPr>
          <p:cNvPr id="35" name="object 37"/>
          <p:cNvPicPr/>
          <p:nvPr/>
        </p:nvPicPr>
        <p:blipFill rotWithShape="1">
          <a:blip r:embed="rId8" cstate="print"/>
          <a:srcRect l="19412" t="778" b="84077"/>
          <a:stretch/>
        </p:blipFill>
        <p:spPr>
          <a:xfrm>
            <a:off x="7367866" y="3962401"/>
            <a:ext cx="3633470" cy="481264"/>
          </a:xfrm>
          <a:prstGeom prst="rect">
            <a:avLst/>
          </a:prstGeom>
        </p:spPr>
      </p:pic>
      <p:pic>
        <p:nvPicPr>
          <p:cNvPr id="36" name="object 37"/>
          <p:cNvPicPr/>
          <p:nvPr/>
        </p:nvPicPr>
        <p:blipFill rotWithShape="1">
          <a:blip r:embed="rId8" cstate="print"/>
          <a:srcRect l="42005" t="16428" b="66912"/>
          <a:stretch/>
        </p:blipFill>
        <p:spPr>
          <a:xfrm>
            <a:off x="7915599" y="4402273"/>
            <a:ext cx="2614808" cy="52938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593" b="45709"/>
          <a:stretch/>
        </p:blipFill>
        <p:spPr>
          <a:xfrm>
            <a:off x="7230279" y="4748465"/>
            <a:ext cx="4508681" cy="657726"/>
          </a:xfrm>
          <a:prstGeom prst="rect">
            <a:avLst/>
          </a:prstGeom>
        </p:spPr>
      </p:pic>
      <p:pic>
        <p:nvPicPr>
          <p:cNvPr id="38" name="object 37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15" t="57320" b="21981"/>
          <a:stretch/>
        </p:blipFill>
        <p:spPr>
          <a:xfrm>
            <a:off x="7230279" y="5406191"/>
            <a:ext cx="4106724" cy="657727"/>
          </a:xfrm>
          <a:prstGeom prst="rect">
            <a:avLst/>
          </a:prstGeom>
        </p:spPr>
      </p:pic>
      <p:pic>
        <p:nvPicPr>
          <p:cNvPr id="39" name="object 37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94" t="81047" r="23482" b="778"/>
          <a:stretch/>
        </p:blipFill>
        <p:spPr>
          <a:xfrm>
            <a:off x="7444361" y="6062245"/>
            <a:ext cx="2967789" cy="57751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83" t="31195" r="36561" b="33937"/>
          <a:stretch/>
        </p:blipFill>
        <p:spPr>
          <a:xfrm>
            <a:off x="7953741" y="1642746"/>
            <a:ext cx="2919480" cy="2384913"/>
          </a:xfrm>
          <a:prstGeom prst="rect">
            <a:avLst/>
          </a:prstGeom>
        </p:spPr>
      </p:pic>
      <p:grpSp>
        <p:nvGrpSpPr>
          <p:cNvPr id="34" name="مجموعة 3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40" name="شكل بيضاوي 39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72505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9063415">
            <a:off x="2151190" y="1124709"/>
            <a:ext cx="116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مثال 1</a:t>
            </a:r>
            <a:endParaRPr lang="en-US" sz="32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559220" y="1171589"/>
            <a:ext cx="4308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أوجد ميل كل مستقيم فيما يأتي: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/>
          <a:srcRect l="55302" t="27248" r="18436" b="32840"/>
          <a:stretch/>
        </p:blipFill>
        <p:spPr>
          <a:xfrm>
            <a:off x="8082234" y="1609597"/>
            <a:ext cx="2990618" cy="255536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l="15848" t="28563" r="46301" b="64296"/>
          <a:stretch/>
        </p:blipFill>
        <p:spPr>
          <a:xfrm>
            <a:off x="7115080" y="4091248"/>
            <a:ext cx="4924926" cy="522359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07" t="35489" r="49795" b="55519"/>
          <a:stretch/>
        </p:blipFill>
        <p:spPr>
          <a:xfrm>
            <a:off x="7148006" y="4502532"/>
            <a:ext cx="4085261" cy="657727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7"/>
          <a:srcRect l="22383" t="44262" r="46219" b="46746"/>
          <a:stretch/>
        </p:blipFill>
        <p:spPr>
          <a:xfrm>
            <a:off x="7304890" y="5194709"/>
            <a:ext cx="4085261" cy="657727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52" t="52815" r="47946" b="38746"/>
          <a:stretch/>
        </p:blipFill>
        <p:spPr>
          <a:xfrm>
            <a:off x="8082234" y="5918778"/>
            <a:ext cx="3331144" cy="61724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02" t="26590" r="18683" b="33059"/>
          <a:stretch/>
        </p:blipFill>
        <p:spPr>
          <a:xfrm>
            <a:off x="3651473" y="1610797"/>
            <a:ext cx="2991886" cy="260903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9" t="27686" r="49013" b="65077"/>
          <a:stretch/>
        </p:blipFill>
        <p:spPr>
          <a:xfrm>
            <a:off x="2900630" y="4156349"/>
            <a:ext cx="4267199" cy="52939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45" t="34265" r="50493" b="56744"/>
          <a:stretch/>
        </p:blipFill>
        <p:spPr>
          <a:xfrm>
            <a:off x="3251989" y="4566047"/>
            <a:ext cx="3416969" cy="65772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64" t="43475" r="48274" b="47534"/>
          <a:stretch/>
        </p:blipFill>
        <p:spPr>
          <a:xfrm>
            <a:off x="3411386" y="5159605"/>
            <a:ext cx="3416969" cy="657727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51" t="52686" r="47287" b="38323"/>
          <a:stretch/>
        </p:blipFill>
        <p:spPr>
          <a:xfrm>
            <a:off x="3649183" y="5671004"/>
            <a:ext cx="3416969" cy="657727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04" t="59922" r="47534" b="31087"/>
          <a:stretch/>
        </p:blipFill>
        <p:spPr>
          <a:xfrm>
            <a:off x="3221838" y="6055082"/>
            <a:ext cx="3416969" cy="657727"/>
          </a:xfrm>
          <a:prstGeom prst="rect">
            <a:avLst/>
          </a:prstGeom>
        </p:spPr>
      </p:pic>
      <p:grpSp>
        <p:nvGrpSpPr>
          <p:cNvPr id="29" name="مجموعة 2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0" name="شكل بيضاوي 29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9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8951549">
            <a:off x="647305" y="2574297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إرشادات للدراسة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87" y="1607095"/>
            <a:ext cx="6522638" cy="466560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20853626">
            <a:off x="4360303" y="2970029"/>
            <a:ext cx="60299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ميل المستقيم في المثال </a:t>
            </a:r>
            <a:r>
              <a:rPr lang="en-US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1d</a:t>
            </a:r>
            <a:r>
              <a:rPr lang="ar-SA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 غير معرف؛ لأنه </a:t>
            </a:r>
          </a:p>
          <a:p>
            <a:pPr algn="ctr"/>
            <a:r>
              <a:rPr lang="ar-SA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لا يوجد عدد تضربه في </a:t>
            </a:r>
            <a:r>
              <a:rPr lang="en-US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0</a:t>
            </a:r>
            <a:r>
              <a:rPr lang="ar-SA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 يعطي </a:t>
            </a:r>
            <a:r>
              <a:rPr lang="en-US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-5</a:t>
            </a:r>
            <a:r>
              <a:rPr lang="ar-SA" sz="3200" b="1" smtClean="0">
                <a:latin typeface="ae_AlHor" panose="02060603050605020204" pitchFamily="18" charset="-78"/>
                <a:cs typeface="ae_AlHor" panose="02060603050605020204" pitchFamily="18" charset="-78"/>
              </a:rPr>
              <a:t> ، </a:t>
            </a:r>
          </a:p>
          <a:p>
            <a:pPr algn="ctr"/>
            <a:r>
              <a:rPr lang="ar-SA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وبما أن هذا صحيح لأي عدد، فإن أي عدد مقسوم على </a:t>
            </a:r>
            <a:r>
              <a:rPr lang="en-US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0</a:t>
            </a:r>
            <a:r>
              <a:rPr lang="ar-SA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 يمثل كمية غير معرفة.</a:t>
            </a:r>
          </a:p>
          <a:p>
            <a:pPr algn="ctr"/>
            <a:r>
              <a:rPr lang="ar-SA" sz="32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ومن ذلك يكون ميل أي مستقيم رأسي غير معرف</a:t>
            </a:r>
            <a:endParaRPr lang="en-US" sz="3200" b="1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 rot="20725099">
            <a:off x="5738484" y="1432823"/>
            <a:ext cx="215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القسمة على </a:t>
            </a:r>
            <a:r>
              <a:rPr lang="en-US" sz="3600" b="1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0</a:t>
            </a:r>
            <a:endParaRPr lang="ar-SA" sz="3600" b="1" dirty="0">
              <a:solidFill>
                <a:srgbClr val="660066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41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8959842">
            <a:off x="752434" y="2389713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6559220" y="1171589"/>
            <a:ext cx="4308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أوجد ميل كل مستقيم فيما يأتي:</a:t>
            </a:r>
          </a:p>
        </p:txBody>
      </p:sp>
      <p:pic>
        <p:nvPicPr>
          <p:cNvPr id="28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4019" y="1773779"/>
            <a:ext cx="3750302" cy="476655"/>
          </a:xfrm>
          <a:prstGeom prst="rect">
            <a:avLst/>
          </a:prstGeom>
        </p:spPr>
      </p:pic>
      <p:pic>
        <p:nvPicPr>
          <p:cNvPr id="29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73430" y="1783714"/>
            <a:ext cx="3822229" cy="444720"/>
          </a:xfrm>
          <a:prstGeom prst="rect">
            <a:avLst/>
          </a:prstGeom>
        </p:spPr>
      </p:pic>
      <p:pic>
        <p:nvPicPr>
          <p:cNvPr id="30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09072" y="4001913"/>
            <a:ext cx="3685759" cy="546913"/>
          </a:xfrm>
          <a:prstGeom prst="rect">
            <a:avLst/>
          </a:prstGeom>
        </p:spPr>
      </p:pic>
      <p:pic>
        <p:nvPicPr>
          <p:cNvPr id="31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55427" y="4088077"/>
            <a:ext cx="3709028" cy="383804"/>
          </a:xfrm>
          <a:prstGeom prst="rect">
            <a:avLst/>
          </a:prstGeom>
        </p:spPr>
      </p:pic>
      <p:pic>
        <p:nvPicPr>
          <p:cNvPr id="32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52600" y="2295781"/>
            <a:ext cx="2996800" cy="609874"/>
          </a:xfrm>
          <a:prstGeom prst="rect">
            <a:avLst/>
          </a:prstGeom>
        </p:spPr>
      </p:pic>
      <p:pic>
        <p:nvPicPr>
          <p:cNvPr id="33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63186" y="2905655"/>
            <a:ext cx="3070081" cy="797941"/>
          </a:xfrm>
          <a:prstGeom prst="rect">
            <a:avLst/>
          </a:prstGeom>
        </p:spPr>
      </p:pic>
      <p:pic>
        <p:nvPicPr>
          <p:cNvPr id="34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35180" y="2278497"/>
            <a:ext cx="3205508" cy="690485"/>
          </a:xfrm>
          <a:prstGeom prst="rect">
            <a:avLst/>
          </a:prstGeom>
        </p:spPr>
      </p:pic>
      <p:pic>
        <p:nvPicPr>
          <p:cNvPr id="35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87839" y="2889376"/>
            <a:ext cx="3252849" cy="821662"/>
          </a:xfrm>
          <a:prstGeom prst="rect">
            <a:avLst/>
          </a:prstGeom>
        </p:spPr>
      </p:pic>
      <p:pic>
        <p:nvPicPr>
          <p:cNvPr id="36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20740" y="4519083"/>
            <a:ext cx="2782049" cy="655140"/>
          </a:xfrm>
          <a:prstGeom prst="rect">
            <a:avLst/>
          </a:prstGeom>
        </p:spPr>
      </p:pic>
      <p:pic>
        <p:nvPicPr>
          <p:cNvPr id="37" name="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420740" y="5223459"/>
            <a:ext cx="2485715" cy="843249"/>
          </a:xfrm>
          <a:prstGeom prst="rect">
            <a:avLst/>
          </a:prstGeom>
        </p:spPr>
      </p:pic>
      <p:pic>
        <p:nvPicPr>
          <p:cNvPr id="38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610630" y="4504874"/>
            <a:ext cx="3168546" cy="718585"/>
          </a:xfrm>
          <a:prstGeom prst="rect">
            <a:avLst/>
          </a:prstGeom>
        </p:spPr>
      </p:pic>
      <p:pic>
        <p:nvPicPr>
          <p:cNvPr id="39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55427" y="5272527"/>
            <a:ext cx="3252849" cy="843249"/>
          </a:xfrm>
          <a:prstGeom prst="rect">
            <a:avLst/>
          </a:prstGeom>
        </p:spPr>
      </p:pic>
      <p:grpSp>
        <p:nvGrpSpPr>
          <p:cNvPr id="40" name="مجموعة 39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41" name="شكل بيضاوي 40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04" t="59922" r="47534" b="31087"/>
          <a:stretch/>
        </p:blipFill>
        <p:spPr>
          <a:xfrm>
            <a:off x="7942515" y="5990966"/>
            <a:ext cx="3416969" cy="6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91201" y="1928370"/>
            <a:ext cx="929605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يمكن تفسير الميل على أنه </a:t>
            </a:r>
            <a:r>
              <a:rPr lang="ar-SA" sz="4400" b="1" cap="none" spc="0" dirty="0" smtClean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معدل التغير </a:t>
            </a:r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في الكمية </a:t>
            </a:r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y</a:t>
            </a:r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 </a:t>
            </a:r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بالنسبة إلى الكمية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x</a:t>
            </a:r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 ، ويمكن </a:t>
            </a:r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استع</a:t>
            </a:r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م</a:t>
            </a:r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ال </a:t>
            </a:r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ميل المستقيم </a:t>
            </a:r>
          </a:p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أيضا لتعيين إحداثيي أي نقطة</a:t>
            </a:r>
          </a:p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 على المستقيم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4" name="شكل بيضاوي 23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9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19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7839" y="1115247"/>
            <a:ext cx="6921461" cy="142907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8" t="16940" r="27067" b="19682"/>
          <a:stretch/>
        </p:blipFill>
        <p:spPr>
          <a:xfrm>
            <a:off x="2890320" y="2406316"/>
            <a:ext cx="8378604" cy="4223083"/>
          </a:xfrm>
          <a:prstGeom prst="rect">
            <a:avLst/>
          </a:prstGeom>
        </p:spPr>
      </p:pic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90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79" t="42675" r="28916" b="46875"/>
          <a:stretch/>
        </p:blipFill>
        <p:spPr>
          <a:xfrm>
            <a:off x="3453215" y="5935579"/>
            <a:ext cx="7003100" cy="69382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49" t="15187" r="37177" b="18366"/>
          <a:stretch/>
        </p:blipFill>
        <p:spPr>
          <a:xfrm>
            <a:off x="3599146" y="1073388"/>
            <a:ext cx="7074568" cy="4860758"/>
          </a:xfrm>
          <a:prstGeom prst="rect">
            <a:avLst/>
          </a:prstGeom>
        </p:spPr>
      </p:pic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5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8959842">
            <a:off x="752435" y="2389712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795086" y="1171589"/>
            <a:ext cx="7073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-Rsail 2" pitchFamily="2" charset="-78"/>
                <a:cs typeface="AD-Rsail 2" pitchFamily="2" charset="-78"/>
              </a:rPr>
              <a:t>مبيعات :</a:t>
            </a:r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 كانت مبيعات مصنع معلبات غذائية </a:t>
            </a:r>
            <a:r>
              <a:rPr lang="en-US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20</a:t>
            </a:r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 مليون علبة عام </a:t>
            </a:r>
            <a:r>
              <a:rPr lang="en-US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2011</a:t>
            </a:r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و </a:t>
            </a:r>
            <a:r>
              <a:rPr lang="en-US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200</a:t>
            </a:r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 مليون علبة عام </a:t>
            </a:r>
            <a:r>
              <a:rPr lang="en-US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2016</a:t>
            </a:r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م ، </a:t>
            </a:r>
            <a:endParaRPr lang="ar-SA" sz="2400" dirty="0" smtClean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ctr"/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إذا </a:t>
            </a:r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حافظ المصنع على المعدل نفسه من الزيادة ، </a:t>
            </a:r>
            <a:endParaRPr lang="ar-SA" sz="2400" dirty="0" smtClean="0"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ctr"/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فكم </a:t>
            </a:r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تكون مبيعاته من العلب عام </a:t>
            </a:r>
            <a:r>
              <a:rPr lang="en-US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2020</a:t>
            </a:r>
            <a:r>
              <a:rPr lang="ar-SA" sz="24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م ؟</a:t>
            </a: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7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83690" y="1288368"/>
            <a:ext cx="693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SA" sz="2800" b="1" dirty="0">
                <a:ln w="0"/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المستقيمات المتوازنة والمستقيمات المتعامدة</a:t>
            </a:r>
            <a:r>
              <a:rPr lang="ar-SA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endParaRPr lang="ar-SA" dirty="0">
              <a:solidFill>
                <a:srgbClr val="660066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2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8937" y="2144299"/>
            <a:ext cx="2825000" cy="2860929"/>
          </a:xfrm>
          <a:prstGeom prst="rect">
            <a:avLst/>
          </a:prstGeom>
        </p:spPr>
      </p:pic>
      <p:pic>
        <p:nvPicPr>
          <p:cNvPr id="28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91200" y="2202364"/>
            <a:ext cx="6080760" cy="1959281"/>
          </a:xfrm>
          <a:prstGeom prst="rect">
            <a:avLst/>
          </a:prstGeom>
        </p:spPr>
      </p:pic>
      <p:grpSp>
        <p:nvGrpSpPr>
          <p:cNvPr id="29" name="مجموعة 2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0" name="شكل بيضاوي 29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4" name="مربع نص 3"/>
          <p:cNvSpPr txBox="1"/>
          <p:nvPr/>
        </p:nvSpPr>
        <p:spPr>
          <a:xfrm>
            <a:off x="9758149" y="1734519"/>
            <a:ext cx="21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latin typeface="Air Strip Arabic" panose="02000500000000000000" pitchFamily="2" charset="-78"/>
                <a:ea typeface="ar_kifk_photoshop" panose="02000000000000000000" pitchFamily="2" charset="-78"/>
                <a:cs typeface="Air Strip Arabic" panose="02000500000000000000" pitchFamily="2" charset="-78"/>
              </a:rPr>
              <a:t>مسلمة</a:t>
            </a:r>
            <a:r>
              <a:rPr lang="en-US" sz="2400" b="1" dirty="0" smtClean="0">
                <a:solidFill>
                  <a:srgbClr val="C00000"/>
                </a:solidFill>
                <a:latin typeface="Air Strip Arabic" panose="02000500000000000000" pitchFamily="2" charset="-78"/>
                <a:ea typeface="ar_kifk_photoshop" panose="02000000000000000000" pitchFamily="2" charset="-78"/>
                <a:cs typeface="Air Strip Arabic" panose="02000500000000000000" pitchFamily="2" charset="-78"/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  <a:latin typeface="Air Strip Arabic" panose="02000500000000000000" pitchFamily="2" charset="-78"/>
                <a:ea typeface="ar_kifk_photoshop" panose="02000000000000000000" pitchFamily="2" charset="-78"/>
                <a:cs typeface="Air Strip Arabic" panose="02000500000000000000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ir Strip Arabic" panose="02000500000000000000" pitchFamily="2" charset="-78"/>
                <a:ea typeface="ar_kifk_photoshop" panose="02000000000000000000" pitchFamily="2" charset="-78"/>
                <a:cs typeface="Air Strip Arabic" panose="02000500000000000000" pitchFamily="2" charset="-78"/>
              </a:rPr>
              <a:t>2 - 4</a:t>
            </a:r>
            <a:endParaRPr lang="en-US" sz="2400" b="1" dirty="0">
              <a:solidFill>
                <a:srgbClr val="C00000"/>
              </a:solidFill>
              <a:latin typeface="Air Strip Arabic" panose="02000500000000000000" pitchFamily="2" charset="-78"/>
              <a:ea typeface="ar_kifk_photoshop" panose="02000000000000000000" pitchFamily="2" charset="-78"/>
              <a:cs typeface="Air Strip Arabic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96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583690" y="1288368"/>
            <a:ext cx="693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SA" sz="2800" b="1" dirty="0">
                <a:ln w="0"/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المستقيمات المتوازنة والمستقيمات المتعامدة</a:t>
            </a:r>
            <a:r>
              <a:rPr lang="ar-SA" dirty="0" smtClean="0">
                <a:solidFill>
                  <a:srgbClr val="660066"/>
                </a:solidFill>
                <a:latin typeface="Microsoft Sans Serif"/>
                <a:cs typeface="Microsoft Sans Serif"/>
              </a:rPr>
              <a:t> </a:t>
            </a:r>
            <a:endParaRPr lang="ar-SA" dirty="0">
              <a:solidFill>
                <a:srgbClr val="660066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28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79265" y="2052891"/>
            <a:ext cx="3193197" cy="3161105"/>
          </a:xfrm>
          <a:prstGeom prst="rect">
            <a:avLst/>
          </a:prstGeom>
        </p:spPr>
      </p:pic>
      <p:pic>
        <p:nvPicPr>
          <p:cNvPr id="29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51621" y="2131664"/>
            <a:ext cx="5858304" cy="2203826"/>
          </a:xfrm>
          <a:prstGeom prst="rect">
            <a:avLst/>
          </a:prstGeom>
        </p:spPr>
      </p:pic>
      <p:grpSp>
        <p:nvGrpSpPr>
          <p:cNvPr id="30" name="مجموعة 29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1" name="شكل بيضاوي 30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3" name="مربع نص 32"/>
          <p:cNvSpPr txBox="1"/>
          <p:nvPr/>
        </p:nvSpPr>
        <p:spPr>
          <a:xfrm>
            <a:off x="9758149" y="1734519"/>
            <a:ext cx="21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latin typeface="Air Strip Arabic" panose="02000500000000000000" pitchFamily="2" charset="-78"/>
                <a:ea typeface="ar_kifk_photoshop" panose="02000000000000000000" pitchFamily="2" charset="-78"/>
                <a:cs typeface="Air Strip Arabic" panose="02000500000000000000" pitchFamily="2" charset="-78"/>
              </a:rPr>
              <a:t>مسلمة</a:t>
            </a:r>
            <a:r>
              <a:rPr lang="en-US" sz="2400" b="1" dirty="0" smtClean="0">
                <a:solidFill>
                  <a:srgbClr val="C00000"/>
                </a:solidFill>
                <a:latin typeface="Air Strip Arabic" panose="02000500000000000000" pitchFamily="2" charset="-78"/>
                <a:ea typeface="ar_kifk_photoshop" panose="02000000000000000000" pitchFamily="2" charset="-78"/>
                <a:cs typeface="Air Strip Arabic" panose="02000500000000000000" pitchFamily="2" charset="-78"/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  <a:latin typeface="Air Strip Arabic" panose="02000500000000000000" pitchFamily="2" charset="-78"/>
                <a:ea typeface="ar_kifk_photoshop" panose="02000000000000000000" pitchFamily="2" charset="-78"/>
                <a:cs typeface="Air Strip Arabic" panose="02000500000000000000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ir Strip Arabic" panose="02000500000000000000" pitchFamily="2" charset="-78"/>
                <a:ea typeface="ar_kifk_photoshop" panose="02000000000000000000" pitchFamily="2" charset="-78"/>
                <a:cs typeface="Air Strip Arabic" panose="02000500000000000000" pitchFamily="2" charset="-78"/>
              </a:rPr>
              <a:t>2 - 5</a:t>
            </a:r>
            <a:endParaRPr lang="en-US" sz="2400" b="1" dirty="0">
              <a:solidFill>
                <a:srgbClr val="C00000"/>
              </a:solidFill>
              <a:latin typeface="Air Strip Arabic" panose="02000500000000000000" pitchFamily="2" charset="-78"/>
              <a:ea typeface="ar_kifk_photoshop" panose="02000000000000000000" pitchFamily="2" charset="-78"/>
              <a:cs typeface="Air Strip Arabic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88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33952" y="182880"/>
            <a:ext cx="11893773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83539" y="137534"/>
            <a:ext cx="11995158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 rot="19063415">
            <a:off x="801842" y="2474126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القوانين الصفية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9A7EA78B-4FC3-4A46-803E-A4196F689B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55486" y="2097617"/>
            <a:ext cx="912883" cy="91288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CF9C729-603B-4E4D-9606-96186F7E66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8294" y="2044424"/>
            <a:ext cx="912883" cy="912883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39ED233-B229-4BE0-955D-E31140BE6CE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13318" y="2073059"/>
            <a:ext cx="912883" cy="91288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A46C54D2-67D0-43C4-9FE9-65898B34409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641728" y="4033860"/>
            <a:ext cx="912883" cy="912883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D263590F-75BD-47CD-86AE-EB7AC8B3AE9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892141" y="4051252"/>
            <a:ext cx="912883" cy="912883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CE3947FA-ED37-4D56-B0BB-25BA331E900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962328" y="4061283"/>
            <a:ext cx="912883" cy="912883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8564880" y="3063987"/>
            <a:ext cx="283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عدم الكتابة في الدردشة إلا بإذن المعلمة 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931262" y="3063987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رفع اليد عند المشاركة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041328" y="3063987"/>
            <a:ext cx="283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إغلاق المايك وعدم فتحه إلا بإذن المعلمة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8564880" y="5105530"/>
            <a:ext cx="283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حل الواجبات وإرسالها في الوقت المحدد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931262" y="5105530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الإلتزام بالوقت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041328" y="5105530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الاستعداد الجيد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3" name="شكل بيضاوي 32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480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4" name="object 3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322" y="1067791"/>
            <a:ext cx="7218417" cy="892492"/>
          </a:xfrm>
          <a:prstGeom prst="rect">
            <a:avLst/>
          </a:prstGeom>
        </p:spPr>
      </p:pic>
      <p:pic>
        <p:nvPicPr>
          <p:cNvPr id="28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0786" y="3478789"/>
            <a:ext cx="6303202" cy="2061778"/>
          </a:xfrm>
          <a:prstGeom prst="rect">
            <a:avLst/>
          </a:prstGeom>
        </p:spPr>
      </p:pic>
      <p:pic>
        <p:nvPicPr>
          <p:cNvPr id="29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71786" y="1982650"/>
            <a:ext cx="1701999" cy="1858747"/>
          </a:xfrm>
          <a:prstGeom prst="rect">
            <a:avLst/>
          </a:prstGeom>
        </p:spPr>
      </p:pic>
      <p:pic>
        <p:nvPicPr>
          <p:cNvPr id="30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11430" y="1984908"/>
            <a:ext cx="3585996" cy="1432738"/>
          </a:xfrm>
          <a:prstGeom prst="rect">
            <a:avLst/>
          </a:prstGeom>
        </p:spPr>
      </p:pic>
      <p:pic>
        <p:nvPicPr>
          <p:cNvPr id="31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35480" y="3463800"/>
            <a:ext cx="3520981" cy="1559136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3080084" y="1288368"/>
            <a:ext cx="2197769" cy="3047122"/>
            <a:chOff x="4312517" y="2366316"/>
            <a:chExt cx="1807958" cy="2565154"/>
          </a:xfrm>
        </p:grpSpPr>
        <p:pic>
          <p:nvPicPr>
            <p:cNvPr id="32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2517" y="2804220"/>
              <a:ext cx="1466711" cy="2126842"/>
            </a:xfrm>
            <a:prstGeom prst="rect">
              <a:avLst/>
            </a:prstGeom>
          </p:spPr>
        </p:pic>
        <p:sp>
          <p:nvSpPr>
            <p:cNvPr id="33" name="object 42"/>
            <p:cNvSpPr/>
            <p:nvPr/>
          </p:nvSpPr>
          <p:spPr>
            <a:xfrm>
              <a:off x="4312517" y="2804220"/>
              <a:ext cx="1466850" cy="2127250"/>
            </a:xfrm>
            <a:custGeom>
              <a:avLst/>
              <a:gdLst/>
              <a:ahLst/>
              <a:cxnLst/>
              <a:rect l="l" t="t" r="r" b="b"/>
              <a:pathLst>
                <a:path w="1466850" h="2127250">
                  <a:moveTo>
                    <a:pt x="0" y="0"/>
                  </a:moveTo>
                  <a:lnTo>
                    <a:pt x="0" y="2126853"/>
                  </a:lnTo>
                  <a:lnTo>
                    <a:pt x="1466850" y="2126853"/>
                  </a:lnTo>
                  <a:lnTo>
                    <a:pt x="1466850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31897" y="2366316"/>
              <a:ext cx="688578" cy="688578"/>
            </a:xfrm>
            <a:prstGeom prst="rect">
              <a:avLst/>
            </a:prstGeom>
          </p:spPr>
        </p:pic>
      </p:grpSp>
      <p:sp>
        <p:nvSpPr>
          <p:cNvPr id="35" name="مربع نص 34"/>
          <p:cNvSpPr txBox="1"/>
          <p:nvPr/>
        </p:nvSpPr>
        <p:spPr>
          <a:xfrm rot="19016992">
            <a:off x="2049259" y="1167084"/>
            <a:ext cx="136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مثال3</a:t>
            </a:r>
            <a:endParaRPr lang="en-US" sz="32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4"/>
          <a:srcRect l="33638" t="49616" r="28546" b="39831"/>
          <a:stretch/>
        </p:blipFill>
        <p:spPr>
          <a:xfrm>
            <a:off x="6783924" y="5580244"/>
            <a:ext cx="4920396" cy="772001"/>
          </a:xfrm>
          <a:prstGeom prst="rect">
            <a:avLst/>
          </a:prstGeom>
        </p:spPr>
      </p:pic>
      <p:grpSp>
        <p:nvGrpSpPr>
          <p:cNvPr id="36" name="مجموعة 35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7" name="شكل بيضاوي 36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41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 rot="18959842">
            <a:off x="752434" y="2389713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29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5086" y="1178973"/>
            <a:ext cx="6684192" cy="957291"/>
          </a:xfrm>
          <a:prstGeom prst="rect">
            <a:avLst/>
          </a:prstGeom>
        </p:spPr>
      </p:pic>
      <p:pic>
        <p:nvPicPr>
          <p:cNvPr id="30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69769" y="2182814"/>
            <a:ext cx="4762060" cy="593448"/>
          </a:xfrm>
          <a:prstGeom prst="rect">
            <a:avLst/>
          </a:prstGeom>
        </p:spPr>
      </p:pic>
      <p:sp>
        <p:nvSpPr>
          <p:cNvPr id="33" name="object 21"/>
          <p:cNvSpPr txBox="1"/>
          <p:nvPr/>
        </p:nvSpPr>
        <p:spPr>
          <a:xfrm>
            <a:off x="8398040" y="2833924"/>
            <a:ext cx="25495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0" dirty="0">
                <a:solidFill>
                  <a:srgbClr val="3FBF9B"/>
                </a:solidFill>
                <a:latin typeface="Times New Roman"/>
                <a:cs typeface="Times New Roman"/>
              </a:rPr>
              <a:t>=</a:t>
            </a:r>
            <a:r>
              <a:rPr sz="3200" i="1" spc="30" dirty="0">
                <a:solidFill>
                  <a:srgbClr val="3FBF9B"/>
                </a:solidFill>
                <a:latin typeface="Times New Roman"/>
                <a:cs typeface="Times New Roman"/>
              </a:rPr>
              <a:t>AB</a:t>
            </a:r>
            <a:r>
              <a:rPr sz="3200" i="1" spc="85" dirty="0">
                <a:solidFill>
                  <a:srgbClr val="3FBF9B"/>
                </a:solidFill>
                <a:latin typeface="Times New Roman"/>
                <a:cs typeface="Times New Roman"/>
              </a:rPr>
              <a:t> </a:t>
            </a:r>
            <a:r>
              <a:rPr sz="3200" spc="140" dirty="0">
                <a:solidFill>
                  <a:srgbClr val="3FBF9B"/>
                </a:solidFill>
                <a:latin typeface="Microsoft Sans Serif"/>
                <a:cs typeface="Microsoft Sans Serif"/>
              </a:rPr>
              <a:t>ﻞﻴﻣ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34" name="object 22"/>
          <p:cNvSpPr/>
          <p:nvPr/>
        </p:nvSpPr>
        <p:spPr>
          <a:xfrm>
            <a:off x="9160202" y="3489423"/>
            <a:ext cx="991591" cy="229944"/>
          </a:xfrm>
          <a:custGeom>
            <a:avLst/>
            <a:gdLst/>
            <a:ahLst/>
            <a:cxnLst/>
            <a:rect l="l" t="t" r="r" b="b"/>
            <a:pathLst>
              <a:path w="405765" h="114935">
                <a:moveTo>
                  <a:pt x="69489" y="0"/>
                </a:moveTo>
                <a:lnTo>
                  <a:pt x="54443" y="16391"/>
                </a:lnTo>
                <a:lnTo>
                  <a:pt x="38029" y="31715"/>
                </a:lnTo>
                <a:lnTo>
                  <a:pt x="19972" y="45123"/>
                </a:lnTo>
                <a:lnTo>
                  <a:pt x="0" y="55767"/>
                </a:lnTo>
                <a:lnTo>
                  <a:pt x="0" y="58687"/>
                </a:lnTo>
                <a:lnTo>
                  <a:pt x="19968" y="69202"/>
                </a:lnTo>
                <a:lnTo>
                  <a:pt x="37993" y="82592"/>
                </a:lnTo>
                <a:lnTo>
                  <a:pt x="54321" y="97898"/>
                </a:lnTo>
                <a:lnTo>
                  <a:pt x="69198" y="114162"/>
                </a:lnTo>
                <a:lnTo>
                  <a:pt x="75037" y="108615"/>
                </a:lnTo>
                <a:lnTo>
                  <a:pt x="69777" y="101320"/>
                </a:lnTo>
                <a:lnTo>
                  <a:pt x="63833" y="94052"/>
                </a:lnTo>
                <a:lnTo>
                  <a:pt x="57505" y="87058"/>
                </a:lnTo>
                <a:lnTo>
                  <a:pt x="48176" y="77665"/>
                </a:lnTo>
                <a:lnTo>
                  <a:pt x="47007" y="75913"/>
                </a:lnTo>
                <a:lnTo>
                  <a:pt x="47007" y="70366"/>
                </a:lnTo>
                <a:lnTo>
                  <a:pt x="51678" y="66862"/>
                </a:lnTo>
                <a:lnTo>
                  <a:pt x="355918" y="66862"/>
                </a:lnTo>
                <a:lnTo>
                  <a:pt x="358254" y="69782"/>
                </a:lnTo>
                <a:lnTo>
                  <a:pt x="358254" y="75037"/>
                </a:lnTo>
                <a:lnTo>
                  <a:pt x="356793" y="78249"/>
                </a:lnTo>
                <a:lnTo>
                  <a:pt x="347674" y="87720"/>
                </a:lnTo>
                <a:lnTo>
                  <a:pt x="341428" y="94673"/>
                </a:lnTo>
                <a:lnTo>
                  <a:pt x="335566" y="101735"/>
                </a:lnTo>
                <a:lnTo>
                  <a:pt x="330224" y="108907"/>
                </a:lnTo>
                <a:lnTo>
                  <a:pt x="336063" y="114454"/>
                </a:lnTo>
                <a:lnTo>
                  <a:pt x="351109" y="98062"/>
                </a:lnTo>
                <a:lnTo>
                  <a:pt x="367524" y="82738"/>
                </a:lnTo>
                <a:lnTo>
                  <a:pt x="385581" y="69330"/>
                </a:lnTo>
                <a:lnTo>
                  <a:pt x="405554" y="58687"/>
                </a:lnTo>
                <a:lnTo>
                  <a:pt x="405554" y="55767"/>
                </a:lnTo>
                <a:lnTo>
                  <a:pt x="385585" y="45251"/>
                </a:lnTo>
                <a:lnTo>
                  <a:pt x="367560" y="31861"/>
                </a:lnTo>
                <a:lnTo>
                  <a:pt x="351232" y="16555"/>
                </a:lnTo>
                <a:lnTo>
                  <a:pt x="336355" y="291"/>
                </a:lnTo>
                <a:lnTo>
                  <a:pt x="330516" y="5839"/>
                </a:lnTo>
                <a:lnTo>
                  <a:pt x="335776" y="13134"/>
                </a:lnTo>
                <a:lnTo>
                  <a:pt x="341720" y="20401"/>
                </a:lnTo>
                <a:lnTo>
                  <a:pt x="348048" y="27395"/>
                </a:lnTo>
                <a:lnTo>
                  <a:pt x="357378" y="36788"/>
                </a:lnTo>
                <a:lnTo>
                  <a:pt x="358546" y="38540"/>
                </a:lnTo>
                <a:lnTo>
                  <a:pt x="358546" y="44088"/>
                </a:lnTo>
                <a:lnTo>
                  <a:pt x="353874" y="47592"/>
                </a:lnTo>
                <a:lnTo>
                  <a:pt x="49635" y="47592"/>
                </a:lnTo>
                <a:lnTo>
                  <a:pt x="47299" y="44672"/>
                </a:lnTo>
                <a:lnTo>
                  <a:pt x="47299" y="39416"/>
                </a:lnTo>
                <a:lnTo>
                  <a:pt x="48759" y="36205"/>
                </a:lnTo>
                <a:lnTo>
                  <a:pt x="57879" y="26734"/>
                </a:lnTo>
                <a:lnTo>
                  <a:pt x="64124" y="19781"/>
                </a:lnTo>
                <a:lnTo>
                  <a:pt x="69987" y="12719"/>
                </a:lnTo>
                <a:lnTo>
                  <a:pt x="75328" y="5547"/>
                </a:lnTo>
                <a:lnTo>
                  <a:pt x="69489" y="0"/>
                </a:lnTo>
                <a:close/>
              </a:path>
            </a:pathLst>
          </a:custGeom>
          <a:solidFill>
            <a:srgbClr val="3FBF9B"/>
          </a:solidFill>
        </p:spPr>
        <p:txBody>
          <a:bodyPr wrap="square" lIns="0" tIns="0" rIns="0" bIns="0" rtlCol="0"/>
          <a:lstStyle/>
          <a:p>
            <a:r>
              <a:rPr lang="ar-SA" sz="2800" smtClean="0"/>
              <a:t>/</a:t>
            </a:r>
            <a:endParaRPr sz="2800"/>
          </a:p>
        </p:txBody>
      </p:sp>
      <p:sp>
        <p:nvSpPr>
          <p:cNvPr id="35" name="object 23"/>
          <p:cNvSpPr txBox="1"/>
          <p:nvPr/>
        </p:nvSpPr>
        <p:spPr>
          <a:xfrm>
            <a:off x="7606923" y="3599108"/>
            <a:ext cx="28723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0" dirty="0">
                <a:solidFill>
                  <a:srgbClr val="3FBF9B"/>
                </a:solidFill>
                <a:latin typeface="Times New Roman"/>
                <a:cs typeface="Times New Roman"/>
              </a:rPr>
              <a:t>=</a:t>
            </a:r>
            <a:r>
              <a:rPr sz="3200" spc="120" dirty="0">
                <a:solidFill>
                  <a:srgbClr val="3FBF9B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3FBF9B"/>
                </a:solidFill>
                <a:latin typeface="Times New Roman"/>
                <a:cs typeface="Times New Roman"/>
              </a:rPr>
              <a:t>CD</a:t>
            </a:r>
            <a:r>
              <a:rPr sz="3200" i="1" spc="125" dirty="0">
                <a:solidFill>
                  <a:srgbClr val="3FBF9B"/>
                </a:solidFill>
                <a:latin typeface="Times New Roman"/>
                <a:cs typeface="Times New Roman"/>
              </a:rPr>
              <a:t> </a:t>
            </a:r>
            <a:r>
              <a:rPr sz="3200" spc="140" dirty="0">
                <a:solidFill>
                  <a:srgbClr val="3FBF9B"/>
                </a:solidFill>
                <a:latin typeface="Microsoft Sans Serif"/>
                <a:cs typeface="Microsoft Sans Serif"/>
              </a:rPr>
              <a:t>ﻞﻴﻣ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36" name="object 24"/>
          <p:cNvSpPr txBox="1"/>
          <p:nvPr/>
        </p:nvSpPr>
        <p:spPr>
          <a:xfrm>
            <a:off x="9774599" y="4228172"/>
            <a:ext cx="19366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SA" sz="4400" b="1" spc="155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الحكم: </a:t>
            </a:r>
            <a:endParaRPr sz="44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37" name="object 22"/>
          <p:cNvSpPr/>
          <p:nvPr/>
        </p:nvSpPr>
        <p:spPr>
          <a:xfrm>
            <a:off x="9602984" y="2739818"/>
            <a:ext cx="991591" cy="229944"/>
          </a:xfrm>
          <a:custGeom>
            <a:avLst/>
            <a:gdLst/>
            <a:ahLst/>
            <a:cxnLst/>
            <a:rect l="l" t="t" r="r" b="b"/>
            <a:pathLst>
              <a:path w="405765" h="114935">
                <a:moveTo>
                  <a:pt x="69489" y="0"/>
                </a:moveTo>
                <a:lnTo>
                  <a:pt x="54443" y="16391"/>
                </a:lnTo>
                <a:lnTo>
                  <a:pt x="38029" y="31715"/>
                </a:lnTo>
                <a:lnTo>
                  <a:pt x="19972" y="45123"/>
                </a:lnTo>
                <a:lnTo>
                  <a:pt x="0" y="55767"/>
                </a:lnTo>
                <a:lnTo>
                  <a:pt x="0" y="58687"/>
                </a:lnTo>
                <a:lnTo>
                  <a:pt x="19968" y="69202"/>
                </a:lnTo>
                <a:lnTo>
                  <a:pt x="37993" y="82592"/>
                </a:lnTo>
                <a:lnTo>
                  <a:pt x="54321" y="97898"/>
                </a:lnTo>
                <a:lnTo>
                  <a:pt x="69198" y="114162"/>
                </a:lnTo>
                <a:lnTo>
                  <a:pt x="75037" y="108615"/>
                </a:lnTo>
                <a:lnTo>
                  <a:pt x="69777" y="101320"/>
                </a:lnTo>
                <a:lnTo>
                  <a:pt x="63833" y="94052"/>
                </a:lnTo>
                <a:lnTo>
                  <a:pt x="57505" y="87058"/>
                </a:lnTo>
                <a:lnTo>
                  <a:pt x="48176" y="77665"/>
                </a:lnTo>
                <a:lnTo>
                  <a:pt x="47007" y="75913"/>
                </a:lnTo>
                <a:lnTo>
                  <a:pt x="47007" y="70366"/>
                </a:lnTo>
                <a:lnTo>
                  <a:pt x="51678" y="66862"/>
                </a:lnTo>
                <a:lnTo>
                  <a:pt x="355918" y="66862"/>
                </a:lnTo>
                <a:lnTo>
                  <a:pt x="358254" y="69782"/>
                </a:lnTo>
                <a:lnTo>
                  <a:pt x="358254" y="75037"/>
                </a:lnTo>
                <a:lnTo>
                  <a:pt x="356793" y="78249"/>
                </a:lnTo>
                <a:lnTo>
                  <a:pt x="347674" y="87720"/>
                </a:lnTo>
                <a:lnTo>
                  <a:pt x="341428" y="94673"/>
                </a:lnTo>
                <a:lnTo>
                  <a:pt x="335566" y="101735"/>
                </a:lnTo>
                <a:lnTo>
                  <a:pt x="330224" y="108907"/>
                </a:lnTo>
                <a:lnTo>
                  <a:pt x="336063" y="114454"/>
                </a:lnTo>
                <a:lnTo>
                  <a:pt x="351109" y="98062"/>
                </a:lnTo>
                <a:lnTo>
                  <a:pt x="367524" y="82738"/>
                </a:lnTo>
                <a:lnTo>
                  <a:pt x="385581" y="69330"/>
                </a:lnTo>
                <a:lnTo>
                  <a:pt x="405554" y="58687"/>
                </a:lnTo>
                <a:lnTo>
                  <a:pt x="405554" y="55767"/>
                </a:lnTo>
                <a:lnTo>
                  <a:pt x="385585" y="45251"/>
                </a:lnTo>
                <a:lnTo>
                  <a:pt x="367560" y="31861"/>
                </a:lnTo>
                <a:lnTo>
                  <a:pt x="351232" y="16555"/>
                </a:lnTo>
                <a:lnTo>
                  <a:pt x="336355" y="291"/>
                </a:lnTo>
                <a:lnTo>
                  <a:pt x="330516" y="5839"/>
                </a:lnTo>
                <a:lnTo>
                  <a:pt x="335776" y="13134"/>
                </a:lnTo>
                <a:lnTo>
                  <a:pt x="341720" y="20401"/>
                </a:lnTo>
                <a:lnTo>
                  <a:pt x="348048" y="27395"/>
                </a:lnTo>
                <a:lnTo>
                  <a:pt x="357378" y="36788"/>
                </a:lnTo>
                <a:lnTo>
                  <a:pt x="358546" y="38540"/>
                </a:lnTo>
                <a:lnTo>
                  <a:pt x="358546" y="44088"/>
                </a:lnTo>
                <a:lnTo>
                  <a:pt x="353874" y="47592"/>
                </a:lnTo>
                <a:lnTo>
                  <a:pt x="49635" y="47592"/>
                </a:lnTo>
                <a:lnTo>
                  <a:pt x="47299" y="44672"/>
                </a:lnTo>
                <a:lnTo>
                  <a:pt x="47299" y="39416"/>
                </a:lnTo>
                <a:lnTo>
                  <a:pt x="48759" y="36205"/>
                </a:lnTo>
                <a:lnTo>
                  <a:pt x="57879" y="26734"/>
                </a:lnTo>
                <a:lnTo>
                  <a:pt x="64124" y="19781"/>
                </a:lnTo>
                <a:lnTo>
                  <a:pt x="69987" y="12719"/>
                </a:lnTo>
                <a:lnTo>
                  <a:pt x="75328" y="5547"/>
                </a:lnTo>
                <a:lnTo>
                  <a:pt x="69489" y="0"/>
                </a:lnTo>
                <a:close/>
              </a:path>
            </a:pathLst>
          </a:custGeom>
          <a:solidFill>
            <a:srgbClr val="3FBF9B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1" name="شكل بيضاوي 30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3662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 animBg="1"/>
      <p:bldP spid="35" grpId="0"/>
      <p:bldP spid="36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19" name="object 3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7646" y="1373914"/>
            <a:ext cx="7876674" cy="790122"/>
          </a:xfrm>
          <a:prstGeom prst="rect">
            <a:avLst/>
          </a:prstGeom>
        </p:spPr>
      </p:pic>
      <p:pic>
        <p:nvPicPr>
          <p:cNvPr id="24" name="object 36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27" b="80827"/>
          <a:stretch/>
        </p:blipFill>
        <p:spPr>
          <a:xfrm>
            <a:off x="5554639" y="2027444"/>
            <a:ext cx="6149681" cy="633870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 rot="19016992">
            <a:off x="98049" y="1929602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مثال 4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29" name="object 36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970"/>
          <a:stretch/>
        </p:blipFill>
        <p:spPr>
          <a:xfrm>
            <a:off x="2696905" y="2027443"/>
            <a:ext cx="2885029" cy="3306083"/>
          </a:xfrm>
          <a:prstGeom prst="rect">
            <a:avLst/>
          </a:prstGeom>
        </p:spPr>
      </p:pic>
      <p:pic>
        <p:nvPicPr>
          <p:cNvPr id="30" name="object 36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27" t="16696" b="62250"/>
          <a:stretch/>
        </p:blipFill>
        <p:spPr>
          <a:xfrm>
            <a:off x="5554639" y="2579428"/>
            <a:ext cx="6149681" cy="696035"/>
          </a:xfrm>
          <a:prstGeom prst="rect">
            <a:avLst/>
          </a:prstGeom>
        </p:spPr>
      </p:pic>
      <p:pic>
        <p:nvPicPr>
          <p:cNvPr id="31" name="object 36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27" t="38162" b="47803"/>
          <a:stretch/>
        </p:blipFill>
        <p:spPr>
          <a:xfrm>
            <a:off x="5554639" y="3289110"/>
            <a:ext cx="6149681" cy="464024"/>
          </a:xfrm>
          <a:prstGeom prst="rect">
            <a:avLst/>
          </a:prstGeom>
        </p:spPr>
      </p:pic>
      <p:pic>
        <p:nvPicPr>
          <p:cNvPr id="32" name="object 36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27" t="52197" b="28814"/>
          <a:stretch/>
        </p:blipFill>
        <p:spPr>
          <a:xfrm>
            <a:off x="5554639" y="3753134"/>
            <a:ext cx="6149681" cy="627797"/>
          </a:xfrm>
          <a:prstGeom prst="rect">
            <a:avLst/>
          </a:prstGeom>
        </p:spPr>
      </p:pic>
      <p:pic>
        <p:nvPicPr>
          <p:cNvPr id="33" name="object 36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27" t="70774"/>
          <a:stretch/>
        </p:blipFill>
        <p:spPr>
          <a:xfrm>
            <a:off x="5554639" y="4367284"/>
            <a:ext cx="6149681" cy="966242"/>
          </a:xfrm>
          <a:prstGeom prst="rect">
            <a:avLst/>
          </a:prstGeom>
        </p:spPr>
      </p:pic>
      <p:grpSp>
        <p:nvGrpSpPr>
          <p:cNvPr id="34" name="مجموعة 3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5" name="شكل بيضاوي 34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3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24750" y="1516091"/>
            <a:ext cx="8247210" cy="450351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2973101" y="1966442"/>
            <a:ext cx="3640924" cy="3605192"/>
            <a:chOff x="4430888" y="2180511"/>
            <a:chExt cx="2793365" cy="2793365"/>
          </a:xfrm>
        </p:grpSpPr>
        <p:sp>
          <p:nvSpPr>
            <p:cNvPr id="29" name="object 19"/>
            <p:cNvSpPr/>
            <p:nvPr/>
          </p:nvSpPr>
          <p:spPr>
            <a:xfrm>
              <a:off x="4700464" y="2443951"/>
              <a:ext cx="2247265" cy="2247265"/>
            </a:xfrm>
            <a:custGeom>
              <a:avLst/>
              <a:gdLst/>
              <a:ahLst/>
              <a:cxnLst/>
              <a:rect l="l" t="t" r="r" b="b"/>
              <a:pathLst>
                <a:path w="2247265" h="2247265">
                  <a:moveTo>
                    <a:pt x="2081134" y="0"/>
                  </a:moveTo>
                  <a:lnTo>
                    <a:pt x="2081134" y="2247083"/>
                  </a:lnTo>
                </a:path>
                <a:path w="2247265" h="2247265">
                  <a:moveTo>
                    <a:pt x="1921535" y="0"/>
                  </a:moveTo>
                  <a:lnTo>
                    <a:pt x="1921535" y="2247083"/>
                  </a:lnTo>
                </a:path>
                <a:path w="2247265" h="2247265">
                  <a:moveTo>
                    <a:pt x="1761936" y="0"/>
                  </a:moveTo>
                  <a:lnTo>
                    <a:pt x="1761936" y="2247083"/>
                  </a:lnTo>
                </a:path>
                <a:path w="2247265" h="2247265">
                  <a:moveTo>
                    <a:pt x="1602338" y="0"/>
                  </a:moveTo>
                  <a:lnTo>
                    <a:pt x="1602338" y="2247083"/>
                  </a:lnTo>
                </a:path>
                <a:path w="2247265" h="2247265">
                  <a:moveTo>
                    <a:pt x="1442738" y="0"/>
                  </a:moveTo>
                  <a:lnTo>
                    <a:pt x="1442738" y="2247083"/>
                  </a:lnTo>
                </a:path>
                <a:path w="2247265" h="2247265">
                  <a:moveTo>
                    <a:pt x="1283140" y="0"/>
                  </a:moveTo>
                  <a:lnTo>
                    <a:pt x="1283140" y="2247083"/>
                  </a:lnTo>
                </a:path>
                <a:path w="2247265" h="2247265">
                  <a:moveTo>
                    <a:pt x="1123541" y="0"/>
                  </a:moveTo>
                  <a:lnTo>
                    <a:pt x="1123541" y="2247083"/>
                  </a:lnTo>
                </a:path>
                <a:path w="2247265" h="2247265">
                  <a:moveTo>
                    <a:pt x="963942" y="0"/>
                  </a:moveTo>
                  <a:lnTo>
                    <a:pt x="963942" y="2247083"/>
                  </a:lnTo>
                </a:path>
                <a:path w="2247265" h="2247265">
                  <a:moveTo>
                    <a:pt x="804343" y="0"/>
                  </a:moveTo>
                  <a:lnTo>
                    <a:pt x="804343" y="2247083"/>
                  </a:lnTo>
                </a:path>
                <a:path w="2247265" h="2247265">
                  <a:moveTo>
                    <a:pt x="644745" y="0"/>
                  </a:moveTo>
                  <a:lnTo>
                    <a:pt x="644745" y="2247083"/>
                  </a:lnTo>
                </a:path>
                <a:path w="2247265" h="2247265">
                  <a:moveTo>
                    <a:pt x="485146" y="0"/>
                  </a:moveTo>
                  <a:lnTo>
                    <a:pt x="485146" y="2247083"/>
                  </a:lnTo>
                </a:path>
                <a:path w="2247265" h="2247265">
                  <a:moveTo>
                    <a:pt x="325547" y="0"/>
                  </a:moveTo>
                  <a:lnTo>
                    <a:pt x="325547" y="2247083"/>
                  </a:lnTo>
                </a:path>
                <a:path w="2247265" h="2247265">
                  <a:moveTo>
                    <a:pt x="165948" y="0"/>
                  </a:moveTo>
                  <a:lnTo>
                    <a:pt x="165948" y="2247083"/>
                  </a:lnTo>
                </a:path>
                <a:path w="2247265" h="2247265">
                  <a:moveTo>
                    <a:pt x="0" y="165948"/>
                  </a:moveTo>
                  <a:lnTo>
                    <a:pt x="2247082" y="165948"/>
                  </a:lnTo>
                </a:path>
                <a:path w="2247265" h="2247265">
                  <a:moveTo>
                    <a:pt x="0" y="325547"/>
                  </a:moveTo>
                  <a:lnTo>
                    <a:pt x="2247082" y="325547"/>
                  </a:lnTo>
                </a:path>
                <a:path w="2247265" h="2247265">
                  <a:moveTo>
                    <a:pt x="0" y="485146"/>
                  </a:moveTo>
                  <a:lnTo>
                    <a:pt x="2247082" y="485146"/>
                  </a:lnTo>
                </a:path>
                <a:path w="2247265" h="2247265">
                  <a:moveTo>
                    <a:pt x="0" y="644745"/>
                  </a:moveTo>
                  <a:lnTo>
                    <a:pt x="2247082" y="644745"/>
                  </a:lnTo>
                </a:path>
                <a:path w="2247265" h="2247265">
                  <a:moveTo>
                    <a:pt x="0" y="804343"/>
                  </a:moveTo>
                  <a:lnTo>
                    <a:pt x="2247082" y="804343"/>
                  </a:lnTo>
                </a:path>
                <a:path w="2247265" h="2247265">
                  <a:moveTo>
                    <a:pt x="0" y="963942"/>
                  </a:moveTo>
                  <a:lnTo>
                    <a:pt x="2247082" y="963942"/>
                  </a:lnTo>
                </a:path>
                <a:path w="2247265" h="2247265">
                  <a:moveTo>
                    <a:pt x="0" y="1123541"/>
                  </a:moveTo>
                  <a:lnTo>
                    <a:pt x="2247082" y="1123541"/>
                  </a:lnTo>
                </a:path>
                <a:path w="2247265" h="2247265">
                  <a:moveTo>
                    <a:pt x="0" y="1283140"/>
                  </a:moveTo>
                  <a:lnTo>
                    <a:pt x="2247082" y="1283140"/>
                  </a:lnTo>
                </a:path>
                <a:path w="2247265" h="2247265">
                  <a:moveTo>
                    <a:pt x="0" y="1442739"/>
                  </a:moveTo>
                  <a:lnTo>
                    <a:pt x="2247082" y="1442739"/>
                  </a:lnTo>
                </a:path>
                <a:path w="2247265" h="2247265">
                  <a:moveTo>
                    <a:pt x="0" y="1602337"/>
                  </a:moveTo>
                  <a:lnTo>
                    <a:pt x="2247082" y="1602337"/>
                  </a:lnTo>
                </a:path>
                <a:path w="2247265" h="2247265">
                  <a:moveTo>
                    <a:pt x="0" y="1761937"/>
                  </a:moveTo>
                  <a:lnTo>
                    <a:pt x="2247082" y="1761937"/>
                  </a:lnTo>
                </a:path>
                <a:path w="2247265" h="2247265">
                  <a:moveTo>
                    <a:pt x="0" y="1921535"/>
                  </a:moveTo>
                  <a:lnTo>
                    <a:pt x="2247082" y="1921535"/>
                  </a:lnTo>
                </a:path>
                <a:path w="2247265" h="2247265">
                  <a:moveTo>
                    <a:pt x="0" y="2081133"/>
                  </a:moveTo>
                  <a:lnTo>
                    <a:pt x="2247082" y="2081133"/>
                  </a:lnTo>
                </a:path>
                <a:path w="2247265" h="2247265">
                  <a:moveTo>
                    <a:pt x="2240732" y="0"/>
                  </a:moveTo>
                  <a:lnTo>
                    <a:pt x="2240732" y="2247083"/>
                  </a:lnTo>
                </a:path>
                <a:path w="2247265" h="2247265">
                  <a:moveTo>
                    <a:pt x="6349" y="0"/>
                  </a:moveTo>
                  <a:lnTo>
                    <a:pt x="6349" y="2247083"/>
                  </a:lnTo>
                </a:path>
                <a:path w="2247265" h="2247265">
                  <a:moveTo>
                    <a:pt x="0" y="6350"/>
                  </a:moveTo>
                  <a:lnTo>
                    <a:pt x="2247082" y="6350"/>
                  </a:lnTo>
                </a:path>
                <a:path w="2247265" h="2247265">
                  <a:moveTo>
                    <a:pt x="0" y="2240733"/>
                  </a:moveTo>
                  <a:lnTo>
                    <a:pt x="2247082" y="224073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0"/>
            <p:cNvSpPr/>
            <p:nvPr/>
          </p:nvSpPr>
          <p:spPr>
            <a:xfrm>
              <a:off x="5827323" y="2329098"/>
              <a:ext cx="0" cy="2496185"/>
            </a:xfrm>
            <a:custGeom>
              <a:avLst/>
              <a:gdLst/>
              <a:ahLst/>
              <a:cxnLst/>
              <a:rect l="l" t="t" r="r" b="b"/>
              <a:pathLst>
                <a:path h="2496185">
                  <a:moveTo>
                    <a:pt x="0" y="0"/>
                  </a:moveTo>
                  <a:lnTo>
                    <a:pt x="0" y="24956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1"/>
            <p:cNvSpPr/>
            <p:nvPr/>
          </p:nvSpPr>
          <p:spPr>
            <a:xfrm>
              <a:off x="5743497" y="2180511"/>
              <a:ext cx="167640" cy="2793365"/>
            </a:xfrm>
            <a:custGeom>
              <a:avLst/>
              <a:gdLst/>
              <a:ahLst/>
              <a:cxnLst/>
              <a:rect l="l" t="t" r="r" b="b"/>
              <a:pathLst>
                <a:path w="167639" h="2793365">
                  <a:moveTo>
                    <a:pt x="167640" y="2625229"/>
                  </a:moveTo>
                  <a:lnTo>
                    <a:pt x="0" y="2625229"/>
                  </a:lnTo>
                  <a:lnTo>
                    <a:pt x="83820" y="2792869"/>
                  </a:lnTo>
                  <a:lnTo>
                    <a:pt x="167640" y="2625229"/>
                  </a:lnTo>
                  <a:close/>
                </a:path>
                <a:path w="167639" h="2793365">
                  <a:moveTo>
                    <a:pt x="167640" y="167640"/>
                  </a:moveTo>
                  <a:lnTo>
                    <a:pt x="83820" y="0"/>
                  </a:lnTo>
                  <a:lnTo>
                    <a:pt x="0" y="167640"/>
                  </a:lnTo>
                  <a:lnTo>
                    <a:pt x="167640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2"/>
            <p:cNvSpPr/>
            <p:nvPr/>
          </p:nvSpPr>
          <p:spPr>
            <a:xfrm>
              <a:off x="4618849" y="3576942"/>
              <a:ext cx="2417445" cy="0"/>
            </a:xfrm>
            <a:custGeom>
              <a:avLst/>
              <a:gdLst/>
              <a:ahLst/>
              <a:cxnLst/>
              <a:rect l="l" t="t" r="r" b="b"/>
              <a:pathLst>
                <a:path w="2417445">
                  <a:moveTo>
                    <a:pt x="0" y="0"/>
                  </a:moveTo>
                  <a:lnTo>
                    <a:pt x="25399" y="0"/>
                  </a:lnTo>
                  <a:lnTo>
                    <a:pt x="2391547" y="0"/>
                  </a:lnTo>
                  <a:lnTo>
                    <a:pt x="2416947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3"/>
            <p:cNvSpPr/>
            <p:nvPr/>
          </p:nvSpPr>
          <p:spPr>
            <a:xfrm>
              <a:off x="4430888" y="3470272"/>
              <a:ext cx="2793365" cy="213360"/>
            </a:xfrm>
            <a:custGeom>
              <a:avLst/>
              <a:gdLst/>
              <a:ahLst/>
              <a:cxnLst/>
              <a:rect l="l" t="t" r="r" b="b"/>
              <a:pathLst>
                <a:path w="2793365" h="213360">
                  <a:moveTo>
                    <a:pt x="213360" y="0"/>
                  </a:moveTo>
                  <a:lnTo>
                    <a:pt x="0" y="106680"/>
                  </a:lnTo>
                  <a:lnTo>
                    <a:pt x="213360" y="213360"/>
                  </a:lnTo>
                  <a:lnTo>
                    <a:pt x="213360" y="0"/>
                  </a:lnTo>
                  <a:close/>
                </a:path>
                <a:path w="2793365" h="213360">
                  <a:moveTo>
                    <a:pt x="2792857" y="106680"/>
                  </a:moveTo>
                  <a:lnTo>
                    <a:pt x="2579497" y="0"/>
                  </a:lnTo>
                  <a:lnTo>
                    <a:pt x="2579497" y="213360"/>
                  </a:lnTo>
                  <a:lnTo>
                    <a:pt x="2792857" y="10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مربع نص 33"/>
          <p:cNvSpPr txBox="1"/>
          <p:nvPr/>
        </p:nvSpPr>
        <p:spPr>
          <a:xfrm rot="18959842">
            <a:off x="752434" y="2389713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5" name="شكل بيضاوي 34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98964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47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5086" y="1547687"/>
            <a:ext cx="8076874" cy="452551"/>
          </a:xfrm>
          <a:prstGeom prst="rect">
            <a:avLst/>
          </a:prstGeom>
        </p:spPr>
      </p:pic>
      <p:grpSp>
        <p:nvGrpSpPr>
          <p:cNvPr id="4" name="مجموعة 3"/>
          <p:cNvGrpSpPr/>
          <p:nvPr/>
        </p:nvGrpSpPr>
        <p:grpSpPr>
          <a:xfrm>
            <a:off x="2874011" y="1984644"/>
            <a:ext cx="3574915" cy="3688923"/>
            <a:chOff x="4253996" y="1807685"/>
            <a:chExt cx="2793365" cy="2954444"/>
          </a:xfrm>
        </p:grpSpPr>
        <p:sp>
          <p:nvSpPr>
            <p:cNvPr id="45" name="object 40"/>
            <p:cNvSpPr/>
            <p:nvPr/>
          </p:nvSpPr>
          <p:spPr>
            <a:xfrm>
              <a:off x="4494488" y="3539357"/>
              <a:ext cx="1318260" cy="887094"/>
            </a:xfrm>
            <a:custGeom>
              <a:avLst/>
              <a:gdLst/>
              <a:ahLst/>
              <a:cxnLst/>
              <a:rect l="l" t="t" r="r" b="b"/>
              <a:pathLst>
                <a:path w="1318260" h="887095">
                  <a:moveTo>
                    <a:pt x="1317686" y="886962"/>
                  </a:moveTo>
                  <a:lnTo>
                    <a:pt x="1307150" y="879871"/>
                  </a:lnTo>
                  <a:lnTo>
                    <a:pt x="10535" y="709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F252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/>
            <p:cNvSpPr/>
            <p:nvPr/>
          </p:nvSpPr>
          <p:spPr>
            <a:xfrm>
              <a:off x="4403880" y="3478378"/>
              <a:ext cx="1499235" cy="1009015"/>
            </a:xfrm>
            <a:custGeom>
              <a:avLst/>
              <a:gdLst/>
              <a:ahLst/>
              <a:cxnLst/>
              <a:rect l="l" t="t" r="r" b="b"/>
              <a:pathLst>
                <a:path w="1499235" h="1009014">
                  <a:moveTo>
                    <a:pt x="135178" y="17500"/>
                  </a:moveTo>
                  <a:lnTo>
                    <a:pt x="0" y="0"/>
                  </a:lnTo>
                  <a:lnTo>
                    <a:pt x="67094" y="118643"/>
                  </a:lnTo>
                  <a:lnTo>
                    <a:pt x="135178" y="17500"/>
                  </a:lnTo>
                  <a:close/>
                </a:path>
                <a:path w="1499235" h="1009014">
                  <a:moveTo>
                    <a:pt x="1498892" y="1008938"/>
                  </a:moveTo>
                  <a:lnTo>
                    <a:pt x="1431798" y="890282"/>
                  </a:lnTo>
                  <a:lnTo>
                    <a:pt x="1363713" y="991425"/>
                  </a:lnTo>
                  <a:lnTo>
                    <a:pt x="1498892" y="1008938"/>
                  </a:lnTo>
                  <a:close/>
                </a:path>
              </a:pathLst>
            </a:custGeom>
            <a:solidFill>
              <a:srgbClr val="F25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6927" y="4266261"/>
              <a:ext cx="93783" cy="93783"/>
            </a:xfrm>
            <a:prstGeom prst="rect">
              <a:avLst/>
            </a:prstGeom>
          </p:spPr>
        </p:pic>
        <p:pic>
          <p:nvPicPr>
            <p:cNvPr id="49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6380" y="3627436"/>
              <a:ext cx="93783" cy="93783"/>
            </a:xfrm>
            <a:prstGeom prst="rect">
              <a:avLst/>
            </a:prstGeom>
          </p:spPr>
        </p:pic>
        <p:pic>
          <p:nvPicPr>
            <p:cNvPr id="50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96665" y="3118749"/>
              <a:ext cx="114308" cy="114306"/>
            </a:xfrm>
            <a:prstGeom prst="rect">
              <a:avLst/>
            </a:prstGeom>
          </p:spPr>
        </p:pic>
        <p:grpSp>
          <p:nvGrpSpPr>
            <p:cNvPr id="3" name="مجموعة 2"/>
            <p:cNvGrpSpPr/>
            <p:nvPr/>
          </p:nvGrpSpPr>
          <p:grpSpPr>
            <a:xfrm>
              <a:off x="4253996" y="1807685"/>
              <a:ext cx="2793365" cy="2954444"/>
              <a:chOff x="4253996" y="1807685"/>
              <a:chExt cx="2793365" cy="2954444"/>
            </a:xfrm>
          </p:grpSpPr>
          <p:grpSp>
            <p:nvGrpSpPr>
              <p:cNvPr id="34" name="object 9"/>
              <p:cNvGrpSpPr/>
              <p:nvPr/>
            </p:nvGrpSpPr>
            <p:grpSpPr>
              <a:xfrm>
                <a:off x="4253996" y="1968764"/>
                <a:ext cx="2793365" cy="2793365"/>
                <a:chOff x="468059" y="2093617"/>
                <a:chExt cx="2793365" cy="2793365"/>
              </a:xfrm>
            </p:grpSpPr>
            <p:sp>
              <p:nvSpPr>
                <p:cNvPr id="35" name="object 10"/>
                <p:cNvSpPr/>
                <p:nvPr/>
              </p:nvSpPr>
              <p:spPr>
                <a:xfrm>
                  <a:off x="749942" y="2357060"/>
                  <a:ext cx="2247265" cy="2247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265" h="2247265">
                      <a:moveTo>
                        <a:pt x="2081134" y="0"/>
                      </a:moveTo>
                      <a:lnTo>
                        <a:pt x="2081134" y="2247083"/>
                      </a:lnTo>
                    </a:path>
                    <a:path w="2247265" h="2247265">
                      <a:moveTo>
                        <a:pt x="1921535" y="0"/>
                      </a:moveTo>
                      <a:lnTo>
                        <a:pt x="1921535" y="2247083"/>
                      </a:lnTo>
                    </a:path>
                    <a:path w="2247265" h="2247265">
                      <a:moveTo>
                        <a:pt x="1761936" y="0"/>
                      </a:moveTo>
                      <a:lnTo>
                        <a:pt x="1761936" y="2247083"/>
                      </a:lnTo>
                    </a:path>
                    <a:path w="2247265" h="2247265">
                      <a:moveTo>
                        <a:pt x="1602338" y="0"/>
                      </a:moveTo>
                      <a:lnTo>
                        <a:pt x="1602338" y="2247083"/>
                      </a:lnTo>
                    </a:path>
                    <a:path w="2247265" h="2247265">
                      <a:moveTo>
                        <a:pt x="1442738" y="0"/>
                      </a:moveTo>
                      <a:lnTo>
                        <a:pt x="1442738" y="2247083"/>
                      </a:lnTo>
                    </a:path>
                    <a:path w="2247265" h="2247265">
                      <a:moveTo>
                        <a:pt x="1283140" y="0"/>
                      </a:moveTo>
                      <a:lnTo>
                        <a:pt x="1283140" y="2247083"/>
                      </a:lnTo>
                    </a:path>
                    <a:path w="2247265" h="2247265">
                      <a:moveTo>
                        <a:pt x="1123541" y="0"/>
                      </a:moveTo>
                      <a:lnTo>
                        <a:pt x="1123541" y="2247083"/>
                      </a:lnTo>
                    </a:path>
                    <a:path w="2247265" h="2247265">
                      <a:moveTo>
                        <a:pt x="963942" y="0"/>
                      </a:moveTo>
                      <a:lnTo>
                        <a:pt x="963942" y="2247083"/>
                      </a:lnTo>
                    </a:path>
                    <a:path w="2247265" h="2247265">
                      <a:moveTo>
                        <a:pt x="804343" y="0"/>
                      </a:moveTo>
                      <a:lnTo>
                        <a:pt x="804343" y="2247083"/>
                      </a:lnTo>
                    </a:path>
                    <a:path w="2247265" h="2247265">
                      <a:moveTo>
                        <a:pt x="644745" y="0"/>
                      </a:moveTo>
                      <a:lnTo>
                        <a:pt x="644745" y="2247083"/>
                      </a:lnTo>
                    </a:path>
                    <a:path w="2247265" h="2247265">
                      <a:moveTo>
                        <a:pt x="485146" y="0"/>
                      </a:moveTo>
                      <a:lnTo>
                        <a:pt x="485146" y="2247083"/>
                      </a:lnTo>
                    </a:path>
                    <a:path w="2247265" h="2247265">
                      <a:moveTo>
                        <a:pt x="325547" y="0"/>
                      </a:moveTo>
                      <a:lnTo>
                        <a:pt x="325547" y="2247083"/>
                      </a:lnTo>
                    </a:path>
                    <a:path w="2247265" h="2247265">
                      <a:moveTo>
                        <a:pt x="165948" y="0"/>
                      </a:moveTo>
                      <a:lnTo>
                        <a:pt x="165948" y="2247083"/>
                      </a:lnTo>
                    </a:path>
                    <a:path w="2247265" h="2247265">
                      <a:moveTo>
                        <a:pt x="0" y="165948"/>
                      </a:moveTo>
                      <a:lnTo>
                        <a:pt x="2247082" y="165948"/>
                      </a:lnTo>
                    </a:path>
                    <a:path w="2247265" h="2247265">
                      <a:moveTo>
                        <a:pt x="0" y="325547"/>
                      </a:moveTo>
                      <a:lnTo>
                        <a:pt x="2247082" y="325547"/>
                      </a:lnTo>
                    </a:path>
                    <a:path w="2247265" h="2247265">
                      <a:moveTo>
                        <a:pt x="0" y="485146"/>
                      </a:moveTo>
                      <a:lnTo>
                        <a:pt x="2247082" y="485146"/>
                      </a:lnTo>
                    </a:path>
                    <a:path w="2247265" h="2247265">
                      <a:moveTo>
                        <a:pt x="0" y="644745"/>
                      </a:moveTo>
                      <a:lnTo>
                        <a:pt x="2247082" y="644745"/>
                      </a:lnTo>
                    </a:path>
                    <a:path w="2247265" h="2247265">
                      <a:moveTo>
                        <a:pt x="0" y="804343"/>
                      </a:moveTo>
                      <a:lnTo>
                        <a:pt x="2247082" y="804343"/>
                      </a:lnTo>
                    </a:path>
                    <a:path w="2247265" h="2247265">
                      <a:moveTo>
                        <a:pt x="0" y="963942"/>
                      </a:moveTo>
                      <a:lnTo>
                        <a:pt x="2247082" y="963942"/>
                      </a:lnTo>
                    </a:path>
                    <a:path w="2247265" h="2247265">
                      <a:moveTo>
                        <a:pt x="0" y="1123541"/>
                      </a:moveTo>
                      <a:lnTo>
                        <a:pt x="2247082" y="1123541"/>
                      </a:lnTo>
                    </a:path>
                    <a:path w="2247265" h="2247265">
                      <a:moveTo>
                        <a:pt x="0" y="1283140"/>
                      </a:moveTo>
                      <a:lnTo>
                        <a:pt x="2247082" y="1283140"/>
                      </a:lnTo>
                    </a:path>
                    <a:path w="2247265" h="2247265">
                      <a:moveTo>
                        <a:pt x="0" y="1442739"/>
                      </a:moveTo>
                      <a:lnTo>
                        <a:pt x="2247082" y="1442739"/>
                      </a:lnTo>
                    </a:path>
                    <a:path w="2247265" h="2247265">
                      <a:moveTo>
                        <a:pt x="0" y="1602337"/>
                      </a:moveTo>
                      <a:lnTo>
                        <a:pt x="2247082" y="1602337"/>
                      </a:lnTo>
                    </a:path>
                    <a:path w="2247265" h="2247265">
                      <a:moveTo>
                        <a:pt x="0" y="1761937"/>
                      </a:moveTo>
                      <a:lnTo>
                        <a:pt x="2247082" y="1761937"/>
                      </a:lnTo>
                    </a:path>
                    <a:path w="2247265" h="2247265">
                      <a:moveTo>
                        <a:pt x="0" y="1921535"/>
                      </a:moveTo>
                      <a:lnTo>
                        <a:pt x="2247082" y="1921535"/>
                      </a:lnTo>
                    </a:path>
                    <a:path w="2247265" h="2247265">
                      <a:moveTo>
                        <a:pt x="0" y="2081133"/>
                      </a:moveTo>
                      <a:lnTo>
                        <a:pt x="2247082" y="2081133"/>
                      </a:lnTo>
                    </a:path>
                    <a:path w="2247265" h="2247265">
                      <a:moveTo>
                        <a:pt x="2240732" y="0"/>
                      </a:moveTo>
                      <a:lnTo>
                        <a:pt x="2240732" y="2247083"/>
                      </a:lnTo>
                    </a:path>
                    <a:path w="2247265" h="2247265">
                      <a:moveTo>
                        <a:pt x="6349" y="0"/>
                      </a:moveTo>
                      <a:lnTo>
                        <a:pt x="6349" y="2247083"/>
                      </a:lnTo>
                    </a:path>
                    <a:path w="2247265" h="2247265">
                      <a:moveTo>
                        <a:pt x="0" y="6350"/>
                      </a:moveTo>
                      <a:lnTo>
                        <a:pt x="2247082" y="6350"/>
                      </a:lnTo>
                    </a:path>
                    <a:path w="2247265" h="2247265">
                      <a:moveTo>
                        <a:pt x="0" y="2240733"/>
                      </a:moveTo>
                      <a:lnTo>
                        <a:pt x="2247082" y="2240733"/>
                      </a:lnTo>
                    </a:path>
                  </a:pathLst>
                </a:custGeom>
                <a:ln w="127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" name="object 11"/>
                <p:cNvSpPr/>
                <p:nvPr/>
              </p:nvSpPr>
              <p:spPr>
                <a:xfrm>
                  <a:off x="1864493" y="2242207"/>
                  <a:ext cx="0" cy="2496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96185">
                      <a:moveTo>
                        <a:pt x="0" y="0"/>
                      </a:moveTo>
                      <a:lnTo>
                        <a:pt x="0" y="2495687"/>
                      </a:lnTo>
                    </a:path>
                  </a:pathLst>
                </a:custGeom>
                <a:ln w="381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" name="object 12"/>
                <p:cNvSpPr/>
                <p:nvPr/>
              </p:nvSpPr>
              <p:spPr>
                <a:xfrm>
                  <a:off x="1780667" y="2093620"/>
                  <a:ext cx="167640" cy="2793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39" h="2793365">
                      <a:moveTo>
                        <a:pt x="167640" y="2625229"/>
                      </a:moveTo>
                      <a:lnTo>
                        <a:pt x="0" y="2625229"/>
                      </a:lnTo>
                      <a:lnTo>
                        <a:pt x="83820" y="2792869"/>
                      </a:lnTo>
                      <a:lnTo>
                        <a:pt x="167640" y="2625229"/>
                      </a:lnTo>
                      <a:close/>
                    </a:path>
                    <a:path w="167639" h="2793365">
                      <a:moveTo>
                        <a:pt x="167640" y="167640"/>
                      </a:moveTo>
                      <a:lnTo>
                        <a:pt x="83820" y="0"/>
                      </a:lnTo>
                      <a:lnTo>
                        <a:pt x="0" y="167640"/>
                      </a:lnTo>
                      <a:lnTo>
                        <a:pt x="167640" y="1676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13"/>
                <p:cNvSpPr/>
                <p:nvPr/>
              </p:nvSpPr>
              <p:spPr>
                <a:xfrm>
                  <a:off x="656019" y="3490051"/>
                  <a:ext cx="241744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445">
                      <a:moveTo>
                        <a:pt x="0" y="0"/>
                      </a:moveTo>
                      <a:lnTo>
                        <a:pt x="25399" y="0"/>
                      </a:lnTo>
                      <a:lnTo>
                        <a:pt x="2391547" y="0"/>
                      </a:lnTo>
                      <a:lnTo>
                        <a:pt x="2416947" y="0"/>
                      </a:lnTo>
                    </a:path>
                  </a:pathLst>
                </a:custGeom>
                <a:ln w="508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14"/>
                <p:cNvSpPr/>
                <p:nvPr/>
              </p:nvSpPr>
              <p:spPr>
                <a:xfrm>
                  <a:off x="468058" y="3383381"/>
                  <a:ext cx="2793365" cy="213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3365" h="213360">
                      <a:moveTo>
                        <a:pt x="213360" y="0"/>
                      </a:moveTo>
                      <a:lnTo>
                        <a:pt x="0" y="106680"/>
                      </a:lnTo>
                      <a:lnTo>
                        <a:pt x="213360" y="213360"/>
                      </a:lnTo>
                      <a:lnTo>
                        <a:pt x="213360" y="0"/>
                      </a:lnTo>
                      <a:close/>
                    </a:path>
                    <a:path w="2793365" h="213360">
                      <a:moveTo>
                        <a:pt x="2792857" y="106680"/>
                      </a:moveTo>
                      <a:lnTo>
                        <a:pt x="2579497" y="0"/>
                      </a:lnTo>
                      <a:lnTo>
                        <a:pt x="2579497" y="213360"/>
                      </a:lnTo>
                      <a:lnTo>
                        <a:pt x="2792857" y="1066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object 15"/>
              <p:cNvSpPr txBox="1"/>
              <p:nvPr/>
            </p:nvSpPr>
            <p:spPr>
              <a:xfrm>
                <a:off x="5715139" y="3129003"/>
                <a:ext cx="120650" cy="254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500" spc="-85" dirty="0">
                    <a:latin typeface="Arial MT"/>
                    <a:cs typeface="Arial MT"/>
                  </a:rPr>
                  <a:t>0</a:t>
                </a:r>
                <a:endParaRPr sz="1500">
                  <a:latin typeface="Arial MT"/>
                  <a:cs typeface="Arial MT"/>
                </a:endParaRPr>
              </a:p>
            </p:txBody>
          </p:sp>
          <p:sp>
            <p:nvSpPr>
              <p:cNvPr id="41" name="object 16"/>
              <p:cNvSpPr txBox="1"/>
              <p:nvPr/>
            </p:nvSpPr>
            <p:spPr>
              <a:xfrm>
                <a:off x="5721367" y="1807685"/>
                <a:ext cx="255904" cy="4826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3000" spc="-190" dirty="0">
                    <a:latin typeface="Arial MT"/>
                    <a:cs typeface="Arial MT"/>
                  </a:rPr>
                  <a:t>Y</a:t>
                </a:r>
                <a:endParaRPr sz="3000">
                  <a:latin typeface="Arial MT"/>
                  <a:cs typeface="Arial MT"/>
                </a:endParaRPr>
              </a:p>
            </p:txBody>
          </p:sp>
          <p:sp>
            <p:nvSpPr>
              <p:cNvPr id="51" name="object 46"/>
              <p:cNvSpPr txBox="1"/>
              <p:nvPr/>
            </p:nvSpPr>
            <p:spPr>
              <a:xfrm>
                <a:off x="5408012" y="3000686"/>
                <a:ext cx="173355" cy="3149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900" i="1" dirty="0">
                    <a:latin typeface="Times New Roman"/>
                    <a:cs typeface="Times New Roman"/>
                  </a:rPr>
                  <a:t>P</a:t>
                </a:r>
                <a:endParaRPr sz="1900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object 47"/>
              <p:cNvSpPr txBox="1"/>
              <p:nvPr/>
            </p:nvSpPr>
            <p:spPr>
              <a:xfrm>
                <a:off x="4518851" y="3626903"/>
                <a:ext cx="200025" cy="3149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900" i="1" spc="-5" dirty="0">
                    <a:latin typeface="Times New Roman"/>
                    <a:cs typeface="Times New Roman"/>
                  </a:rPr>
                  <a:t>Q</a:t>
                </a:r>
                <a:endParaRPr sz="1900"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object 48"/>
              <p:cNvSpPr txBox="1"/>
              <p:nvPr/>
            </p:nvSpPr>
            <p:spPr>
              <a:xfrm>
                <a:off x="5411632" y="4234383"/>
                <a:ext cx="173355" cy="3149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900" i="1" dirty="0">
                    <a:latin typeface="Times New Roman"/>
                    <a:cs typeface="Times New Roman"/>
                  </a:rPr>
                  <a:t>R</a:t>
                </a:r>
                <a:endParaRPr sz="1900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54" name="مربع نص 53"/>
          <p:cNvSpPr txBox="1"/>
          <p:nvPr/>
        </p:nvSpPr>
        <p:spPr>
          <a:xfrm rot="18959842">
            <a:off x="752434" y="2389713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42" name="مجموعة 41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43" name="شكل بيضاوي 42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1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8959842">
            <a:off x="752434" y="2389713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الربط مع الحياة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l="29779" t="30537" r="32369" b="36129"/>
          <a:stretch/>
        </p:blipFill>
        <p:spPr>
          <a:xfrm>
            <a:off x="5612358" y="1115246"/>
            <a:ext cx="4924926" cy="2638607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7"/>
          <a:srcRect l="30642" t="70255" r="31506" b="21233"/>
          <a:stretch/>
        </p:blipFill>
        <p:spPr>
          <a:xfrm>
            <a:off x="6851081" y="3835601"/>
            <a:ext cx="4924926" cy="673769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 rotWithShape="1">
          <a:blip r:embed="rId7"/>
          <a:srcRect l="8696" t="31145" r="71373" b="24881"/>
          <a:stretch/>
        </p:blipFill>
        <p:spPr>
          <a:xfrm>
            <a:off x="3825560" y="1705525"/>
            <a:ext cx="1870860" cy="2353112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94" t="21822" r="6107" b="27922"/>
          <a:stretch/>
        </p:blipFill>
        <p:spPr>
          <a:xfrm>
            <a:off x="10182004" y="1311671"/>
            <a:ext cx="1818639" cy="2517732"/>
          </a:xfrm>
          <a:prstGeom prst="rect">
            <a:avLst/>
          </a:prstGeom>
        </p:spPr>
      </p:pic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8959842">
            <a:off x="534711" y="2238464"/>
            <a:ext cx="419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7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مسائل مهارات التفكير العليا</a:t>
            </a:r>
            <a:endParaRPr lang="en-US" sz="27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24" name="object 1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2426" y="1493147"/>
            <a:ext cx="8089534" cy="913170"/>
          </a:xfrm>
          <a:prstGeom prst="rect">
            <a:avLst/>
          </a:prstGeom>
        </p:spPr>
      </p:pic>
      <p:pic>
        <p:nvPicPr>
          <p:cNvPr id="28" name="object 20"/>
          <p:cNvPicPr/>
          <p:nvPr/>
        </p:nvPicPr>
        <p:blipFill rotWithShape="1">
          <a:blip r:embed="rId8" cstate="print"/>
          <a:srcRect l="49523"/>
          <a:stretch/>
        </p:blipFill>
        <p:spPr>
          <a:xfrm>
            <a:off x="5800298" y="1983670"/>
            <a:ext cx="2297053" cy="1311033"/>
          </a:xfrm>
          <a:prstGeom prst="rect">
            <a:avLst/>
          </a:prstGeom>
        </p:spPr>
      </p:pic>
      <p:pic>
        <p:nvPicPr>
          <p:cNvPr id="29" name="object 20"/>
          <p:cNvPicPr/>
          <p:nvPr/>
        </p:nvPicPr>
        <p:blipFill rotWithShape="1">
          <a:blip r:embed="rId8" cstate="print"/>
          <a:srcRect r="51076"/>
          <a:stretch/>
        </p:blipFill>
        <p:spPr>
          <a:xfrm>
            <a:off x="3546630" y="1983670"/>
            <a:ext cx="2226373" cy="1311033"/>
          </a:xfrm>
          <a:prstGeom prst="rect">
            <a:avLst/>
          </a:prstGeom>
        </p:spPr>
      </p:pic>
      <p:grpSp>
        <p:nvGrpSpPr>
          <p:cNvPr id="30" name="مجموعة 29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1" name="شكل بيضاوي 30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79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8959842">
            <a:off x="894846" y="2225760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تدريب على اختبار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28" name="object 18"/>
          <p:cNvPicPr/>
          <p:nvPr/>
        </p:nvPicPr>
        <p:blipFill rotWithShape="1">
          <a:blip r:embed="rId7" cstate="print"/>
          <a:srcRect b="56102"/>
          <a:stretch/>
        </p:blipFill>
        <p:spPr>
          <a:xfrm>
            <a:off x="5487096" y="1088513"/>
            <a:ext cx="5121923" cy="822174"/>
          </a:xfrm>
          <a:prstGeom prst="rect">
            <a:avLst/>
          </a:prstGeom>
        </p:spPr>
      </p:pic>
      <p:pic>
        <p:nvPicPr>
          <p:cNvPr id="30" name="object 18"/>
          <p:cNvPicPr/>
          <p:nvPr/>
        </p:nvPicPr>
        <p:blipFill rotWithShape="1">
          <a:blip r:embed="rId8" cstate="print"/>
          <a:srcRect b="62293"/>
          <a:stretch/>
        </p:blipFill>
        <p:spPr>
          <a:xfrm>
            <a:off x="7418672" y="3402962"/>
            <a:ext cx="4453288" cy="773253"/>
          </a:xfrm>
          <a:prstGeom prst="rect">
            <a:avLst/>
          </a:prstGeom>
        </p:spPr>
      </p:pic>
      <p:pic>
        <p:nvPicPr>
          <p:cNvPr id="24" name="object 18"/>
          <p:cNvPicPr/>
          <p:nvPr/>
        </p:nvPicPr>
        <p:blipFill rotWithShape="1">
          <a:blip r:embed="rId7" cstate="print"/>
          <a:srcRect l="52212" t="40983" b="28412"/>
          <a:stretch/>
        </p:blipFill>
        <p:spPr>
          <a:xfrm>
            <a:off x="8161361" y="1856096"/>
            <a:ext cx="2447658" cy="573206"/>
          </a:xfrm>
          <a:prstGeom prst="rect">
            <a:avLst/>
          </a:prstGeom>
        </p:spPr>
      </p:pic>
      <p:pic>
        <p:nvPicPr>
          <p:cNvPr id="29" name="object 18"/>
          <p:cNvPicPr/>
          <p:nvPr/>
        </p:nvPicPr>
        <p:blipFill rotWithShape="1">
          <a:blip r:embed="rId7" cstate="print"/>
          <a:srcRect l="53011" t="68673"/>
          <a:stretch/>
        </p:blipFill>
        <p:spPr>
          <a:xfrm>
            <a:off x="8202304" y="2374709"/>
            <a:ext cx="2406715" cy="586719"/>
          </a:xfrm>
          <a:prstGeom prst="rect">
            <a:avLst/>
          </a:prstGeom>
        </p:spPr>
      </p:pic>
      <p:pic>
        <p:nvPicPr>
          <p:cNvPr id="31" name="object 18"/>
          <p:cNvPicPr/>
          <p:nvPr/>
        </p:nvPicPr>
        <p:blipFill rotWithShape="1">
          <a:blip r:embed="rId7" cstate="print"/>
          <a:srcRect t="40254" r="53650" b="28412"/>
          <a:stretch/>
        </p:blipFill>
        <p:spPr>
          <a:xfrm>
            <a:off x="5487097" y="1842448"/>
            <a:ext cx="2374014" cy="586854"/>
          </a:xfrm>
          <a:prstGeom prst="rect">
            <a:avLst/>
          </a:prstGeom>
        </p:spPr>
      </p:pic>
      <p:pic>
        <p:nvPicPr>
          <p:cNvPr id="32" name="object 18"/>
          <p:cNvPicPr/>
          <p:nvPr/>
        </p:nvPicPr>
        <p:blipFill rotWithShape="1">
          <a:blip r:embed="rId7" cstate="print"/>
          <a:srcRect t="70131" r="54982"/>
          <a:stretch/>
        </p:blipFill>
        <p:spPr>
          <a:xfrm>
            <a:off x="5487097" y="2402005"/>
            <a:ext cx="2305776" cy="559423"/>
          </a:xfrm>
          <a:prstGeom prst="rect">
            <a:avLst/>
          </a:prstGeom>
        </p:spPr>
      </p:pic>
      <p:pic>
        <p:nvPicPr>
          <p:cNvPr id="33" name="object 18"/>
          <p:cNvPicPr/>
          <p:nvPr/>
        </p:nvPicPr>
        <p:blipFill rotWithShape="1">
          <a:blip r:embed="rId8" cstate="print"/>
          <a:srcRect l="66938" t="38373" r="577" b="27019"/>
          <a:stretch/>
        </p:blipFill>
        <p:spPr>
          <a:xfrm>
            <a:off x="10399594" y="4189863"/>
            <a:ext cx="1446663" cy="709684"/>
          </a:xfrm>
          <a:prstGeom prst="rect">
            <a:avLst/>
          </a:prstGeom>
        </p:spPr>
      </p:pic>
      <p:pic>
        <p:nvPicPr>
          <p:cNvPr id="34" name="object 18"/>
          <p:cNvPicPr/>
          <p:nvPr/>
        </p:nvPicPr>
        <p:blipFill rotWithShape="1">
          <a:blip r:embed="rId8" cstate="print"/>
          <a:srcRect l="67551" t="68987"/>
          <a:stretch/>
        </p:blipFill>
        <p:spPr>
          <a:xfrm>
            <a:off x="10426890" y="4817660"/>
            <a:ext cx="1445070" cy="635962"/>
          </a:xfrm>
          <a:prstGeom prst="rect">
            <a:avLst/>
          </a:prstGeom>
        </p:spPr>
      </p:pic>
      <p:pic>
        <p:nvPicPr>
          <p:cNvPr id="35" name="object 18"/>
          <p:cNvPicPr/>
          <p:nvPr/>
        </p:nvPicPr>
        <p:blipFill rotWithShape="1">
          <a:blip r:embed="rId8" cstate="print"/>
          <a:srcRect l="5952" t="32383" r="47159" b="29681"/>
          <a:stretch/>
        </p:blipFill>
        <p:spPr>
          <a:xfrm>
            <a:off x="7683690" y="4067032"/>
            <a:ext cx="2088107" cy="777923"/>
          </a:xfrm>
          <a:prstGeom prst="rect">
            <a:avLst/>
          </a:prstGeom>
        </p:spPr>
      </p:pic>
      <p:pic>
        <p:nvPicPr>
          <p:cNvPr id="36" name="object 18"/>
          <p:cNvPicPr/>
          <p:nvPr/>
        </p:nvPicPr>
        <p:blipFill rotWithShape="1">
          <a:blip r:embed="rId8" cstate="print"/>
          <a:srcRect t="69653" r="52676"/>
          <a:stretch/>
        </p:blipFill>
        <p:spPr>
          <a:xfrm>
            <a:off x="7418672" y="4831306"/>
            <a:ext cx="2107465" cy="622315"/>
          </a:xfrm>
          <a:prstGeom prst="rect">
            <a:avLst/>
          </a:prstGeom>
        </p:spPr>
      </p:pic>
      <p:grpSp>
        <p:nvGrpSpPr>
          <p:cNvPr id="37" name="مجموعة 36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8" name="شكل بيضاوي 3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4910" y="148203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38749" y="137534"/>
            <a:ext cx="11939948" cy="6535966"/>
            <a:chOff x="213690" y="293635"/>
            <a:chExt cx="7273796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3690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9132189" y="1558350"/>
            <a:ext cx="2703824" cy="2207204"/>
            <a:chOff x="9117689" y="1540544"/>
            <a:chExt cx="2703824" cy="2207204"/>
          </a:xfrm>
        </p:grpSpPr>
        <p:pic>
          <p:nvPicPr>
            <p:cNvPr id="34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7689" y="1540544"/>
              <a:ext cx="2703824" cy="2207204"/>
            </a:xfrm>
            <a:prstGeom prst="rect">
              <a:avLst/>
            </a:prstGeom>
          </p:spPr>
        </p:pic>
        <p:sp>
          <p:nvSpPr>
            <p:cNvPr id="36" name="object 51"/>
            <p:cNvSpPr/>
            <p:nvPr/>
          </p:nvSpPr>
          <p:spPr>
            <a:xfrm>
              <a:off x="9863022" y="2033105"/>
              <a:ext cx="23495" cy="1092835"/>
            </a:xfrm>
            <a:custGeom>
              <a:avLst/>
              <a:gdLst/>
              <a:ahLst/>
              <a:cxnLst/>
              <a:rect l="l" t="t" r="r" b="b"/>
              <a:pathLst>
                <a:path w="23495" h="1092835">
                  <a:moveTo>
                    <a:pt x="23070" y="0"/>
                  </a:moveTo>
                  <a:lnTo>
                    <a:pt x="0" y="1092678"/>
                  </a:lnTo>
                </a:path>
              </a:pathLst>
            </a:custGeom>
            <a:ln w="46990">
              <a:solidFill>
                <a:srgbClr val="D02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52"/>
            <p:cNvSpPr/>
            <p:nvPr/>
          </p:nvSpPr>
          <p:spPr>
            <a:xfrm>
              <a:off x="9878707" y="3145844"/>
              <a:ext cx="1115695" cy="6350"/>
            </a:xfrm>
            <a:custGeom>
              <a:avLst/>
              <a:gdLst/>
              <a:ahLst/>
              <a:cxnLst/>
              <a:rect l="l" t="t" r="r" b="b"/>
              <a:pathLst>
                <a:path w="1115695" h="6350">
                  <a:moveTo>
                    <a:pt x="0" y="0"/>
                  </a:moveTo>
                  <a:lnTo>
                    <a:pt x="1115414" y="5835"/>
                  </a:lnTo>
                </a:path>
              </a:pathLst>
            </a:custGeom>
            <a:ln w="38100">
              <a:solidFill>
                <a:srgbClr val="02C7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53"/>
            <p:cNvSpPr/>
            <p:nvPr/>
          </p:nvSpPr>
          <p:spPr>
            <a:xfrm>
              <a:off x="9791500" y="2117445"/>
              <a:ext cx="21590" cy="53975"/>
            </a:xfrm>
            <a:custGeom>
              <a:avLst/>
              <a:gdLst/>
              <a:ahLst/>
              <a:cxnLst/>
              <a:rect l="l" t="t" r="r" b="b"/>
              <a:pathLst>
                <a:path w="21590" h="53975">
                  <a:moveTo>
                    <a:pt x="0" y="0"/>
                  </a:moveTo>
                  <a:lnTo>
                    <a:pt x="0" y="0"/>
                  </a:lnTo>
                  <a:lnTo>
                    <a:pt x="2015" y="0"/>
                  </a:lnTo>
                  <a:lnTo>
                    <a:pt x="2336" y="266"/>
                  </a:lnTo>
                  <a:lnTo>
                    <a:pt x="3700" y="8867"/>
                  </a:lnTo>
                  <a:lnTo>
                    <a:pt x="3801" y="10927"/>
                  </a:lnTo>
                  <a:lnTo>
                    <a:pt x="9839" y="31295"/>
                  </a:lnTo>
                  <a:lnTo>
                    <a:pt x="11023" y="33863"/>
                  </a:lnTo>
                  <a:lnTo>
                    <a:pt x="12207" y="36285"/>
                  </a:lnTo>
                  <a:lnTo>
                    <a:pt x="13390" y="38558"/>
                  </a:lnTo>
                  <a:lnTo>
                    <a:pt x="14574" y="40831"/>
                  </a:lnTo>
                  <a:lnTo>
                    <a:pt x="15647" y="42824"/>
                  </a:lnTo>
                  <a:lnTo>
                    <a:pt x="16610" y="44536"/>
                  </a:lnTo>
                  <a:lnTo>
                    <a:pt x="17572" y="46248"/>
                  </a:lnTo>
                  <a:lnTo>
                    <a:pt x="18326" y="47638"/>
                  </a:lnTo>
                  <a:lnTo>
                    <a:pt x="18867" y="48709"/>
                  </a:lnTo>
                  <a:lnTo>
                    <a:pt x="19409" y="49778"/>
                  </a:lnTo>
                  <a:lnTo>
                    <a:pt x="19900" y="50688"/>
                  </a:lnTo>
                  <a:lnTo>
                    <a:pt x="20342" y="51437"/>
                  </a:lnTo>
                  <a:lnTo>
                    <a:pt x="20783" y="52186"/>
                  </a:lnTo>
                  <a:lnTo>
                    <a:pt x="21054" y="52774"/>
                  </a:lnTo>
                  <a:lnTo>
                    <a:pt x="21154" y="53202"/>
                  </a:lnTo>
                  <a:lnTo>
                    <a:pt x="21254" y="53630"/>
                  </a:lnTo>
                  <a:lnTo>
                    <a:pt x="21305" y="53845"/>
                  </a:lnTo>
                </a:path>
              </a:pathLst>
            </a:custGeom>
            <a:ln w="22860">
              <a:solidFill>
                <a:srgbClr val="D02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98157" y="2296360"/>
              <a:ext cx="97490" cy="90989"/>
            </a:xfrm>
            <a:prstGeom prst="rect">
              <a:avLst/>
            </a:prstGeom>
          </p:spPr>
        </p:pic>
        <p:pic>
          <p:nvPicPr>
            <p:cNvPr id="40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34148" y="2505002"/>
              <a:ext cx="67156" cy="125615"/>
            </a:xfrm>
            <a:prstGeom prst="rect">
              <a:avLst/>
            </a:prstGeom>
          </p:spPr>
        </p:pic>
        <p:pic>
          <p:nvPicPr>
            <p:cNvPr id="41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3834" y="2991699"/>
              <a:ext cx="74077" cy="72104"/>
            </a:xfrm>
            <a:prstGeom prst="rect">
              <a:avLst/>
            </a:prstGeom>
          </p:spPr>
        </p:pic>
        <p:pic>
          <p:nvPicPr>
            <p:cNvPr id="42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4779" y="2750691"/>
              <a:ext cx="112394" cy="115621"/>
            </a:xfrm>
            <a:prstGeom prst="rect">
              <a:avLst/>
            </a:prstGeom>
          </p:spPr>
        </p:pic>
        <p:sp>
          <p:nvSpPr>
            <p:cNvPr id="43" name="object 58"/>
            <p:cNvSpPr/>
            <p:nvPr/>
          </p:nvSpPr>
          <p:spPr>
            <a:xfrm>
              <a:off x="9969226" y="3200937"/>
              <a:ext cx="41275" cy="69850"/>
            </a:xfrm>
            <a:custGeom>
              <a:avLst/>
              <a:gdLst/>
              <a:ahLst/>
              <a:cxnLst/>
              <a:rect l="l" t="t" r="r" b="b"/>
              <a:pathLst>
                <a:path w="41275" h="69850">
                  <a:moveTo>
                    <a:pt x="0" y="0"/>
                  </a:moveTo>
                  <a:lnTo>
                    <a:pt x="161" y="54"/>
                  </a:lnTo>
                  <a:lnTo>
                    <a:pt x="481" y="161"/>
                  </a:lnTo>
                  <a:lnTo>
                    <a:pt x="802" y="267"/>
                  </a:lnTo>
                  <a:lnTo>
                    <a:pt x="1343" y="1230"/>
                  </a:lnTo>
                  <a:lnTo>
                    <a:pt x="2106" y="3050"/>
                  </a:lnTo>
                  <a:lnTo>
                    <a:pt x="2868" y="4869"/>
                  </a:lnTo>
                  <a:lnTo>
                    <a:pt x="4112" y="7664"/>
                  </a:lnTo>
                  <a:lnTo>
                    <a:pt x="5838" y="11436"/>
                  </a:lnTo>
                  <a:lnTo>
                    <a:pt x="7562" y="15206"/>
                  </a:lnTo>
                  <a:lnTo>
                    <a:pt x="9880" y="19834"/>
                  </a:lnTo>
                  <a:lnTo>
                    <a:pt x="30352" y="54930"/>
                  </a:lnTo>
                  <a:lnTo>
                    <a:pt x="34124" y="60305"/>
                  </a:lnTo>
                  <a:lnTo>
                    <a:pt x="37896" y="65683"/>
                  </a:lnTo>
                  <a:lnTo>
                    <a:pt x="40213" y="68851"/>
                  </a:lnTo>
                  <a:lnTo>
                    <a:pt x="41075" y="69815"/>
                  </a:lnTo>
                </a:path>
              </a:pathLst>
            </a:custGeom>
            <a:ln w="20320">
              <a:solidFill>
                <a:srgbClr val="02C7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62833" y="3208244"/>
              <a:ext cx="92231" cy="79970"/>
            </a:xfrm>
            <a:prstGeom prst="rect">
              <a:avLst/>
            </a:prstGeom>
          </p:spPr>
        </p:pic>
        <p:sp>
          <p:nvSpPr>
            <p:cNvPr id="45" name="object 60"/>
            <p:cNvSpPr/>
            <p:nvPr/>
          </p:nvSpPr>
          <p:spPr>
            <a:xfrm>
              <a:off x="10470027" y="3193124"/>
              <a:ext cx="36195" cy="83820"/>
            </a:xfrm>
            <a:custGeom>
              <a:avLst/>
              <a:gdLst/>
              <a:ahLst/>
              <a:cxnLst/>
              <a:rect l="l" t="t" r="r" b="b"/>
              <a:pathLst>
                <a:path w="36195" h="83819">
                  <a:moveTo>
                    <a:pt x="34245" y="7062"/>
                  </a:moveTo>
                  <a:lnTo>
                    <a:pt x="34245" y="6581"/>
                  </a:lnTo>
                  <a:lnTo>
                    <a:pt x="34245" y="5618"/>
                  </a:lnTo>
                  <a:lnTo>
                    <a:pt x="34245" y="4654"/>
                  </a:lnTo>
                  <a:lnTo>
                    <a:pt x="34245" y="3745"/>
                  </a:lnTo>
                  <a:lnTo>
                    <a:pt x="34245" y="2889"/>
                  </a:lnTo>
                  <a:lnTo>
                    <a:pt x="34245" y="2033"/>
                  </a:lnTo>
                  <a:lnTo>
                    <a:pt x="34245" y="1338"/>
                  </a:lnTo>
                  <a:lnTo>
                    <a:pt x="34245" y="802"/>
                  </a:lnTo>
                  <a:lnTo>
                    <a:pt x="34245" y="267"/>
                  </a:lnTo>
                  <a:lnTo>
                    <a:pt x="34245" y="0"/>
                  </a:lnTo>
                  <a:lnTo>
                    <a:pt x="34405" y="54"/>
                  </a:lnTo>
                  <a:lnTo>
                    <a:pt x="34726" y="161"/>
                  </a:lnTo>
                  <a:lnTo>
                    <a:pt x="35048" y="267"/>
                  </a:lnTo>
                  <a:lnTo>
                    <a:pt x="35369" y="909"/>
                  </a:lnTo>
                  <a:lnTo>
                    <a:pt x="35689" y="2086"/>
                  </a:lnTo>
                  <a:lnTo>
                    <a:pt x="36010" y="3263"/>
                  </a:lnTo>
                  <a:lnTo>
                    <a:pt x="36172" y="4119"/>
                  </a:lnTo>
                  <a:lnTo>
                    <a:pt x="36172" y="4654"/>
                  </a:lnTo>
                  <a:lnTo>
                    <a:pt x="36172" y="5189"/>
                  </a:lnTo>
                  <a:lnTo>
                    <a:pt x="36172" y="11957"/>
                  </a:lnTo>
                  <a:lnTo>
                    <a:pt x="35259" y="13347"/>
                  </a:lnTo>
                  <a:lnTo>
                    <a:pt x="33432" y="15487"/>
                  </a:lnTo>
                  <a:lnTo>
                    <a:pt x="31607" y="17627"/>
                  </a:lnTo>
                  <a:lnTo>
                    <a:pt x="29290" y="19607"/>
                  </a:lnTo>
                  <a:lnTo>
                    <a:pt x="9028" y="27123"/>
                  </a:lnTo>
                  <a:lnTo>
                    <a:pt x="6661" y="27338"/>
                  </a:lnTo>
                  <a:lnTo>
                    <a:pt x="632" y="24676"/>
                  </a:lnTo>
                  <a:lnTo>
                    <a:pt x="210" y="23473"/>
                  </a:lnTo>
                  <a:lnTo>
                    <a:pt x="0" y="22282"/>
                  </a:lnTo>
                  <a:lnTo>
                    <a:pt x="0" y="21106"/>
                  </a:lnTo>
                  <a:lnTo>
                    <a:pt x="0" y="19928"/>
                  </a:lnTo>
                  <a:lnTo>
                    <a:pt x="0" y="18966"/>
                  </a:lnTo>
                  <a:lnTo>
                    <a:pt x="0" y="18216"/>
                  </a:lnTo>
                  <a:lnTo>
                    <a:pt x="0" y="17467"/>
                  </a:lnTo>
                  <a:lnTo>
                    <a:pt x="110" y="16879"/>
                  </a:lnTo>
                  <a:lnTo>
                    <a:pt x="331" y="16451"/>
                  </a:lnTo>
                  <a:lnTo>
                    <a:pt x="552" y="16023"/>
                  </a:lnTo>
                  <a:lnTo>
                    <a:pt x="762" y="15755"/>
                  </a:lnTo>
                  <a:lnTo>
                    <a:pt x="962" y="15648"/>
                  </a:lnTo>
                  <a:lnTo>
                    <a:pt x="1163" y="15540"/>
                  </a:lnTo>
                  <a:lnTo>
                    <a:pt x="1424" y="15487"/>
                  </a:lnTo>
                  <a:lnTo>
                    <a:pt x="1744" y="15487"/>
                  </a:lnTo>
                  <a:lnTo>
                    <a:pt x="2066" y="15487"/>
                  </a:lnTo>
                  <a:lnTo>
                    <a:pt x="2498" y="16183"/>
                  </a:lnTo>
                  <a:lnTo>
                    <a:pt x="11666" y="37609"/>
                  </a:lnTo>
                  <a:lnTo>
                    <a:pt x="13822" y="42504"/>
                  </a:lnTo>
                  <a:lnTo>
                    <a:pt x="27313" y="73733"/>
                  </a:lnTo>
                  <a:lnTo>
                    <a:pt x="29681" y="79164"/>
                  </a:lnTo>
                  <a:lnTo>
                    <a:pt x="31507" y="83256"/>
                  </a:lnTo>
                </a:path>
              </a:pathLst>
            </a:custGeom>
            <a:ln w="20320">
              <a:solidFill>
                <a:srgbClr val="02C7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32277" y="3180450"/>
              <a:ext cx="93676" cy="97383"/>
            </a:xfrm>
            <a:prstGeom prst="rect">
              <a:avLst/>
            </a:prstGeom>
          </p:spPr>
        </p:pic>
        <p:sp>
          <p:nvSpPr>
            <p:cNvPr id="47" name="object 62"/>
            <p:cNvSpPr/>
            <p:nvPr/>
          </p:nvSpPr>
          <p:spPr>
            <a:xfrm>
              <a:off x="10843336" y="3182184"/>
              <a:ext cx="38100" cy="40640"/>
            </a:xfrm>
            <a:custGeom>
              <a:avLst/>
              <a:gdLst/>
              <a:ahLst/>
              <a:cxnLst/>
              <a:rect l="l" t="t" r="r" b="b"/>
              <a:pathLst>
                <a:path w="38100" h="40639">
                  <a:moveTo>
                    <a:pt x="19339" y="7409"/>
                  </a:moveTo>
                  <a:lnTo>
                    <a:pt x="19339" y="7034"/>
                  </a:lnTo>
                  <a:lnTo>
                    <a:pt x="19339" y="2688"/>
                  </a:lnTo>
                  <a:lnTo>
                    <a:pt x="19450" y="1871"/>
                  </a:lnTo>
                  <a:lnTo>
                    <a:pt x="19669" y="1230"/>
                  </a:lnTo>
                  <a:lnTo>
                    <a:pt x="19890" y="588"/>
                  </a:lnTo>
                  <a:lnTo>
                    <a:pt x="20431" y="213"/>
                  </a:lnTo>
                  <a:lnTo>
                    <a:pt x="21295" y="106"/>
                  </a:lnTo>
                  <a:lnTo>
                    <a:pt x="22157" y="0"/>
                  </a:lnTo>
                  <a:lnTo>
                    <a:pt x="30502" y="3677"/>
                  </a:lnTo>
                  <a:lnTo>
                    <a:pt x="32128" y="5523"/>
                  </a:lnTo>
                  <a:lnTo>
                    <a:pt x="33201" y="6821"/>
                  </a:lnTo>
                  <a:lnTo>
                    <a:pt x="33723" y="7570"/>
                  </a:lnTo>
                  <a:lnTo>
                    <a:pt x="34245" y="8318"/>
                  </a:lnTo>
                  <a:lnTo>
                    <a:pt x="35046" y="10566"/>
                  </a:lnTo>
                  <a:lnTo>
                    <a:pt x="36130" y="14310"/>
                  </a:lnTo>
                  <a:lnTo>
                    <a:pt x="37213" y="18055"/>
                  </a:lnTo>
                  <a:lnTo>
                    <a:pt x="37645" y="21706"/>
                  </a:lnTo>
                  <a:lnTo>
                    <a:pt x="37424" y="25264"/>
                  </a:lnTo>
                  <a:lnTo>
                    <a:pt x="37203" y="28821"/>
                  </a:lnTo>
                  <a:lnTo>
                    <a:pt x="35589" y="31843"/>
                  </a:lnTo>
                  <a:lnTo>
                    <a:pt x="32579" y="34331"/>
                  </a:lnTo>
                  <a:lnTo>
                    <a:pt x="29570" y="36819"/>
                  </a:lnTo>
                  <a:lnTo>
                    <a:pt x="25859" y="38437"/>
                  </a:lnTo>
                  <a:lnTo>
                    <a:pt x="21445" y="39187"/>
                  </a:lnTo>
                  <a:lnTo>
                    <a:pt x="17031" y="39936"/>
                  </a:lnTo>
                  <a:lnTo>
                    <a:pt x="1404" y="35455"/>
                  </a:lnTo>
                  <a:lnTo>
                    <a:pt x="0" y="32861"/>
                  </a:lnTo>
                  <a:lnTo>
                    <a:pt x="49" y="30012"/>
                  </a:lnTo>
                  <a:lnTo>
                    <a:pt x="1554" y="26910"/>
                  </a:lnTo>
                  <a:lnTo>
                    <a:pt x="3059" y="23806"/>
                  </a:lnTo>
                  <a:lnTo>
                    <a:pt x="6078" y="20797"/>
                  </a:lnTo>
                  <a:lnTo>
                    <a:pt x="10612" y="17881"/>
                  </a:lnTo>
                  <a:lnTo>
                    <a:pt x="15146" y="14965"/>
                  </a:lnTo>
                  <a:lnTo>
                    <a:pt x="19409" y="12438"/>
                  </a:lnTo>
                  <a:lnTo>
                    <a:pt x="23401" y="10298"/>
                  </a:lnTo>
                </a:path>
              </a:pathLst>
            </a:custGeom>
            <a:ln w="20320">
              <a:solidFill>
                <a:srgbClr val="02C7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10335013" y="2444656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79" h="1269">
                  <a:moveTo>
                    <a:pt x="4669" y="655"/>
                  </a:moveTo>
                  <a:lnTo>
                    <a:pt x="4669" y="655"/>
                  </a:lnTo>
                  <a:lnTo>
                    <a:pt x="2190" y="655"/>
                  </a:lnTo>
                  <a:lnTo>
                    <a:pt x="1761" y="546"/>
                  </a:lnTo>
                  <a:lnTo>
                    <a:pt x="1351" y="327"/>
                  </a:lnTo>
                  <a:lnTo>
                    <a:pt x="942" y="109"/>
                  </a:lnTo>
                  <a:lnTo>
                    <a:pt x="614" y="0"/>
                  </a:lnTo>
                  <a:lnTo>
                    <a:pt x="368" y="0"/>
                  </a:lnTo>
                  <a:lnTo>
                    <a:pt x="12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10581768" y="267453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4053" y="2621"/>
                  </a:moveTo>
                  <a:lnTo>
                    <a:pt x="3829" y="2621"/>
                  </a:lnTo>
                  <a:lnTo>
                    <a:pt x="3378" y="2621"/>
                  </a:lnTo>
                  <a:lnTo>
                    <a:pt x="2928" y="2621"/>
                  </a:lnTo>
                  <a:lnTo>
                    <a:pt x="2477" y="2512"/>
                  </a:lnTo>
                  <a:lnTo>
                    <a:pt x="2026" y="2293"/>
                  </a:lnTo>
                  <a:lnTo>
                    <a:pt x="1576" y="2075"/>
                  </a:lnTo>
                  <a:lnTo>
                    <a:pt x="1248" y="1856"/>
                  </a:lnTo>
                  <a:lnTo>
                    <a:pt x="121" y="764"/>
                  </a:lnTo>
                  <a:lnTo>
                    <a:pt x="0" y="546"/>
                  </a:lnTo>
                  <a:lnTo>
                    <a:pt x="0" y="327"/>
                  </a:lnTo>
                  <a:lnTo>
                    <a:pt x="0" y="10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مربع نص 18"/>
          <p:cNvSpPr txBox="1"/>
          <p:nvPr/>
        </p:nvSpPr>
        <p:spPr>
          <a:xfrm rot="18959842">
            <a:off x="2050680" y="1184499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6542768" y="1603158"/>
            <a:ext cx="2708039" cy="659621"/>
            <a:chOff x="6156327" y="1603265"/>
            <a:chExt cx="2708039" cy="659621"/>
          </a:xfrm>
        </p:grpSpPr>
        <p:pic>
          <p:nvPicPr>
            <p:cNvPr id="49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81639" y="1744208"/>
              <a:ext cx="82727" cy="212542"/>
            </a:xfrm>
            <a:prstGeom prst="rect">
              <a:avLst/>
            </a:prstGeom>
          </p:spPr>
        </p:pic>
        <p:sp>
          <p:nvSpPr>
            <p:cNvPr id="50" name="object 65"/>
            <p:cNvSpPr/>
            <p:nvPr/>
          </p:nvSpPr>
          <p:spPr>
            <a:xfrm>
              <a:off x="8091874" y="1745182"/>
              <a:ext cx="669925" cy="288925"/>
            </a:xfrm>
            <a:custGeom>
              <a:avLst/>
              <a:gdLst/>
              <a:ahLst/>
              <a:cxnLst/>
              <a:rect l="l" t="t" r="r" b="b"/>
              <a:pathLst>
                <a:path w="669925" h="288925">
                  <a:moveTo>
                    <a:pt x="647579" y="57544"/>
                  </a:moveTo>
                  <a:lnTo>
                    <a:pt x="647579" y="56942"/>
                  </a:lnTo>
                  <a:lnTo>
                    <a:pt x="647579" y="47276"/>
                  </a:lnTo>
                  <a:lnTo>
                    <a:pt x="647278" y="44941"/>
                  </a:lnTo>
                  <a:lnTo>
                    <a:pt x="646674" y="42932"/>
                  </a:lnTo>
                  <a:lnTo>
                    <a:pt x="646072" y="40924"/>
                  </a:lnTo>
                  <a:lnTo>
                    <a:pt x="645469" y="39518"/>
                  </a:lnTo>
                  <a:lnTo>
                    <a:pt x="644867" y="38714"/>
                  </a:lnTo>
                  <a:lnTo>
                    <a:pt x="644265" y="37911"/>
                  </a:lnTo>
                  <a:lnTo>
                    <a:pt x="643549" y="37409"/>
                  </a:lnTo>
                  <a:lnTo>
                    <a:pt x="642721" y="37208"/>
                  </a:lnTo>
                  <a:lnTo>
                    <a:pt x="641892" y="37007"/>
                  </a:lnTo>
                  <a:lnTo>
                    <a:pt x="641271" y="36907"/>
                  </a:lnTo>
                  <a:lnTo>
                    <a:pt x="640857" y="36907"/>
                  </a:lnTo>
                  <a:lnTo>
                    <a:pt x="640443" y="36907"/>
                  </a:lnTo>
                  <a:lnTo>
                    <a:pt x="640236" y="37308"/>
                  </a:lnTo>
                  <a:lnTo>
                    <a:pt x="640236" y="38112"/>
                  </a:lnTo>
                  <a:lnTo>
                    <a:pt x="640236" y="38915"/>
                  </a:lnTo>
                  <a:lnTo>
                    <a:pt x="640236" y="58122"/>
                  </a:lnTo>
                  <a:lnTo>
                    <a:pt x="640744" y="62064"/>
                  </a:lnTo>
                  <a:lnTo>
                    <a:pt x="641761" y="66282"/>
                  </a:lnTo>
                  <a:lnTo>
                    <a:pt x="642777" y="70500"/>
                  </a:lnTo>
                  <a:lnTo>
                    <a:pt x="643907" y="74843"/>
                  </a:lnTo>
                  <a:lnTo>
                    <a:pt x="645150" y="79312"/>
                  </a:lnTo>
                  <a:lnTo>
                    <a:pt x="646392" y="83781"/>
                  </a:lnTo>
                  <a:lnTo>
                    <a:pt x="647805" y="88426"/>
                  </a:lnTo>
                  <a:lnTo>
                    <a:pt x="659047" y="120513"/>
                  </a:lnTo>
                  <a:lnTo>
                    <a:pt x="660666" y="124931"/>
                  </a:lnTo>
                  <a:lnTo>
                    <a:pt x="662097" y="129149"/>
                  </a:lnTo>
                  <a:lnTo>
                    <a:pt x="663339" y="133166"/>
                  </a:lnTo>
                  <a:lnTo>
                    <a:pt x="664583" y="137184"/>
                  </a:lnTo>
                  <a:lnTo>
                    <a:pt x="665600" y="140925"/>
                  </a:lnTo>
                  <a:lnTo>
                    <a:pt x="666390" y="144389"/>
                  </a:lnTo>
                  <a:lnTo>
                    <a:pt x="667181" y="147854"/>
                  </a:lnTo>
                  <a:lnTo>
                    <a:pt x="667878" y="151193"/>
                  </a:lnTo>
                  <a:lnTo>
                    <a:pt x="668480" y="154407"/>
                  </a:lnTo>
                  <a:lnTo>
                    <a:pt x="669082" y="157621"/>
                  </a:lnTo>
                  <a:lnTo>
                    <a:pt x="669385" y="160533"/>
                  </a:lnTo>
                  <a:lnTo>
                    <a:pt x="669385" y="163144"/>
                  </a:lnTo>
                  <a:lnTo>
                    <a:pt x="669385" y="165755"/>
                  </a:lnTo>
                  <a:lnTo>
                    <a:pt x="669385" y="186293"/>
                  </a:lnTo>
                  <a:lnTo>
                    <a:pt x="668988" y="186895"/>
                  </a:lnTo>
                  <a:lnTo>
                    <a:pt x="668198" y="187699"/>
                  </a:lnTo>
                  <a:lnTo>
                    <a:pt x="667407" y="188502"/>
                  </a:lnTo>
                  <a:lnTo>
                    <a:pt x="666296" y="189205"/>
                  </a:lnTo>
                  <a:lnTo>
                    <a:pt x="664865" y="189808"/>
                  </a:lnTo>
                  <a:lnTo>
                    <a:pt x="663433" y="190410"/>
                  </a:lnTo>
                  <a:lnTo>
                    <a:pt x="661908" y="191013"/>
                  </a:lnTo>
                  <a:lnTo>
                    <a:pt x="660289" y="191615"/>
                  </a:lnTo>
                  <a:lnTo>
                    <a:pt x="658670" y="192218"/>
                  </a:lnTo>
                  <a:lnTo>
                    <a:pt x="640912" y="196436"/>
                  </a:lnTo>
                  <a:lnTo>
                    <a:pt x="636770" y="197164"/>
                  </a:lnTo>
                  <a:lnTo>
                    <a:pt x="593460" y="201507"/>
                  </a:lnTo>
                  <a:lnTo>
                    <a:pt x="576871" y="202210"/>
                  </a:lnTo>
                  <a:lnTo>
                    <a:pt x="572522" y="202411"/>
                  </a:lnTo>
                  <a:lnTo>
                    <a:pt x="569283" y="202612"/>
                  </a:lnTo>
                  <a:lnTo>
                    <a:pt x="566045" y="202813"/>
                  </a:lnTo>
                  <a:lnTo>
                    <a:pt x="563822" y="202913"/>
                  </a:lnTo>
                  <a:lnTo>
                    <a:pt x="562617" y="202913"/>
                  </a:lnTo>
                  <a:lnTo>
                    <a:pt x="561412" y="202913"/>
                  </a:lnTo>
                  <a:lnTo>
                    <a:pt x="559284" y="202913"/>
                  </a:lnTo>
                  <a:lnTo>
                    <a:pt x="556234" y="202913"/>
                  </a:lnTo>
                  <a:lnTo>
                    <a:pt x="553183" y="202913"/>
                  </a:lnTo>
                  <a:lnTo>
                    <a:pt x="550246" y="202713"/>
                  </a:lnTo>
                  <a:lnTo>
                    <a:pt x="547421" y="202311"/>
                  </a:lnTo>
                  <a:lnTo>
                    <a:pt x="544597" y="201909"/>
                  </a:lnTo>
                  <a:lnTo>
                    <a:pt x="541979" y="200679"/>
                  </a:lnTo>
                  <a:lnTo>
                    <a:pt x="539569" y="198620"/>
                  </a:lnTo>
                  <a:lnTo>
                    <a:pt x="537159" y="196561"/>
                  </a:lnTo>
                  <a:lnTo>
                    <a:pt x="534635" y="194226"/>
                  </a:lnTo>
                  <a:lnTo>
                    <a:pt x="532000" y="191615"/>
                  </a:lnTo>
                  <a:lnTo>
                    <a:pt x="529363" y="189004"/>
                  </a:lnTo>
                  <a:lnTo>
                    <a:pt x="526426" y="185891"/>
                  </a:lnTo>
                  <a:lnTo>
                    <a:pt x="523186" y="182276"/>
                  </a:lnTo>
                  <a:lnTo>
                    <a:pt x="519947" y="178660"/>
                  </a:lnTo>
                  <a:lnTo>
                    <a:pt x="516408" y="174618"/>
                  </a:lnTo>
                  <a:lnTo>
                    <a:pt x="512566" y="170149"/>
                  </a:lnTo>
                  <a:lnTo>
                    <a:pt x="508724" y="165680"/>
                  </a:lnTo>
                  <a:lnTo>
                    <a:pt x="504375" y="161236"/>
                  </a:lnTo>
                  <a:lnTo>
                    <a:pt x="499517" y="156817"/>
                  </a:lnTo>
                  <a:lnTo>
                    <a:pt x="494659" y="152398"/>
                  </a:lnTo>
                  <a:lnTo>
                    <a:pt x="469803" y="133769"/>
                  </a:lnTo>
                  <a:lnTo>
                    <a:pt x="464945" y="130957"/>
                  </a:lnTo>
                  <a:lnTo>
                    <a:pt x="460802" y="128848"/>
                  </a:lnTo>
                  <a:lnTo>
                    <a:pt x="457375" y="127442"/>
                  </a:lnTo>
                  <a:lnTo>
                    <a:pt x="453948" y="126036"/>
                  </a:lnTo>
                  <a:lnTo>
                    <a:pt x="451821" y="125333"/>
                  </a:lnTo>
                  <a:lnTo>
                    <a:pt x="450992" y="125333"/>
                  </a:lnTo>
                  <a:lnTo>
                    <a:pt x="450164" y="125333"/>
                  </a:lnTo>
                  <a:lnTo>
                    <a:pt x="448638" y="125233"/>
                  </a:lnTo>
                  <a:lnTo>
                    <a:pt x="446416" y="125032"/>
                  </a:lnTo>
                  <a:lnTo>
                    <a:pt x="444195" y="124831"/>
                  </a:lnTo>
                  <a:lnTo>
                    <a:pt x="442085" y="124731"/>
                  </a:lnTo>
                  <a:lnTo>
                    <a:pt x="440090" y="124731"/>
                  </a:lnTo>
                  <a:lnTo>
                    <a:pt x="438093" y="124731"/>
                  </a:lnTo>
                  <a:lnTo>
                    <a:pt x="436286" y="125735"/>
                  </a:lnTo>
                  <a:lnTo>
                    <a:pt x="434666" y="127743"/>
                  </a:lnTo>
                  <a:lnTo>
                    <a:pt x="433046" y="129752"/>
                  </a:lnTo>
                  <a:lnTo>
                    <a:pt x="431427" y="132062"/>
                  </a:lnTo>
                  <a:lnTo>
                    <a:pt x="429808" y="134673"/>
                  </a:lnTo>
                  <a:lnTo>
                    <a:pt x="428189" y="137284"/>
                  </a:lnTo>
                  <a:lnTo>
                    <a:pt x="426663" y="140121"/>
                  </a:lnTo>
                  <a:lnTo>
                    <a:pt x="425232" y="143184"/>
                  </a:lnTo>
                  <a:lnTo>
                    <a:pt x="423801" y="146247"/>
                  </a:lnTo>
                  <a:lnTo>
                    <a:pt x="422577" y="149185"/>
                  </a:lnTo>
                  <a:lnTo>
                    <a:pt x="421561" y="151997"/>
                  </a:lnTo>
                  <a:lnTo>
                    <a:pt x="420543" y="154809"/>
                  </a:lnTo>
                  <a:lnTo>
                    <a:pt x="419733" y="157721"/>
                  </a:lnTo>
                  <a:lnTo>
                    <a:pt x="419131" y="160734"/>
                  </a:lnTo>
                  <a:lnTo>
                    <a:pt x="418529" y="163747"/>
                  </a:lnTo>
                  <a:lnTo>
                    <a:pt x="418227" y="166684"/>
                  </a:lnTo>
                  <a:lnTo>
                    <a:pt x="418227" y="169546"/>
                  </a:lnTo>
                  <a:lnTo>
                    <a:pt x="418227" y="172409"/>
                  </a:lnTo>
                  <a:lnTo>
                    <a:pt x="418529" y="175045"/>
                  </a:lnTo>
                  <a:lnTo>
                    <a:pt x="419131" y="177455"/>
                  </a:lnTo>
                  <a:lnTo>
                    <a:pt x="419733" y="179865"/>
                  </a:lnTo>
                  <a:lnTo>
                    <a:pt x="454325" y="198620"/>
                  </a:lnTo>
                  <a:lnTo>
                    <a:pt x="459785" y="200277"/>
                  </a:lnTo>
                  <a:lnTo>
                    <a:pt x="499310" y="207734"/>
                  </a:lnTo>
                  <a:lnTo>
                    <a:pt x="503754" y="207734"/>
                  </a:lnTo>
                  <a:lnTo>
                    <a:pt x="508197" y="207734"/>
                  </a:lnTo>
                  <a:lnTo>
                    <a:pt x="511851" y="207734"/>
                  </a:lnTo>
                  <a:lnTo>
                    <a:pt x="514714" y="207734"/>
                  </a:lnTo>
                  <a:lnTo>
                    <a:pt x="517575" y="207734"/>
                  </a:lnTo>
                  <a:lnTo>
                    <a:pt x="519610" y="206529"/>
                  </a:lnTo>
                  <a:lnTo>
                    <a:pt x="520814" y="204119"/>
                  </a:lnTo>
                  <a:lnTo>
                    <a:pt x="522019" y="201708"/>
                  </a:lnTo>
                  <a:lnTo>
                    <a:pt x="522622" y="198771"/>
                  </a:lnTo>
                  <a:lnTo>
                    <a:pt x="522622" y="195306"/>
                  </a:lnTo>
                  <a:lnTo>
                    <a:pt x="522622" y="191841"/>
                  </a:lnTo>
                  <a:lnTo>
                    <a:pt x="522207" y="187900"/>
                  </a:lnTo>
                  <a:lnTo>
                    <a:pt x="521379" y="183481"/>
                  </a:lnTo>
                  <a:lnTo>
                    <a:pt x="520551" y="179062"/>
                  </a:lnTo>
                  <a:lnTo>
                    <a:pt x="518629" y="174417"/>
                  </a:lnTo>
                  <a:lnTo>
                    <a:pt x="492569" y="142280"/>
                  </a:lnTo>
                  <a:lnTo>
                    <a:pt x="457752" y="121416"/>
                  </a:lnTo>
                  <a:lnTo>
                    <a:pt x="447979" y="119910"/>
                  </a:lnTo>
                  <a:lnTo>
                    <a:pt x="445569" y="119910"/>
                  </a:lnTo>
                  <a:lnTo>
                    <a:pt x="443158" y="119910"/>
                  </a:lnTo>
                  <a:lnTo>
                    <a:pt x="434610" y="130154"/>
                  </a:lnTo>
                  <a:lnTo>
                    <a:pt x="433781" y="132966"/>
                  </a:lnTo>
                  <a:lnTo>
                    <a:pt x="433065" y="136104"/>
                  </a:lnTo>
                  <a:lnTo>
                    <a:pt x="432462" y="139569"/>
                  </a:lnTo>
                  <a:lnTo>
                    <a:pt x="431860" y="143034"/>
                  </a:lnTo>
                  <a:lnTo>
                    <a:pt x="431163" y="146674"/>
                  </a:lnTo>
                  <a:lnTo>
                    <a:pt x="430373" y="150490"/>
                  </a:lnTo>
                  <a:lnTo>
                    <a:pt x="429582" y="154307"/>
                  </a:lnTo>
                  <a:lnTo>
                    <a:pt x="428772" y="158123"/>
                  </a:lnTo>
                  <a:lnTo>
                    <a:pt x="427944" y="161939"/>
                  </a:lnTo>
                  <a:lnTo>
                    <a:pt x="427116" y="165755"/>
                  </a:lnTo>
                  <a:lnTo>
                    <a:pt x="426192" y="169396"/>
                  </a:lnTo>
                  <a:lnTo>
                    <a:pt x="425175" y="172860"/>
                  </a:lnTo>
                  <a:lnTo>
                    <a:pt x="424159" y="176325"/>
                  </a:lnTo>
                  <a:lnTo>
                    <a:pt x="422860" y="179564"/>
                  </a:lnTo>
                  <a:lnTo>
                    <a:pt x="421277" y="182577"/>
                  </a:lnTo>
                  <a:lnTo>
                    <a:pt x="419696" y="185590"/>
                  </a:lnTo>
                  <a:lnTo>
                    <a:pt x="417776" y="188201"/>
                  </a:lnTo>
                  <a:lnTo>
                    <a:pt x="415515" y="190410"/>
                  </a:lnTo>
                  <a:lnTo>
                    <a:pt x="413256" y="192620"/>
                  </a:lnTo>
                  <a:lnTo>
                    <a:pt x="395800" y="197942"/>
                  </a:lnTo>
                  <a:lnTo>
                    <a:pt x="391319" y="198344"/>
                  </a:lnTo>
                  <a:lnTo>
                    <a:pt x="386857" y="198545"/>
                  </a:lnTo>
                  <a:lnTo>
                    <a:pt x="382412" y="198545"/>
                  </a:lnTo>
                  <a:lnTo>
                    <a:pt x="377968" y="198545"/>
                  </a:lnTo>
                  <a:lnTo>
                    <a:pt x="373731" y="198244"/>
                  </a:lnTo>
                  <a:lnTo>
                    <a:pt x="369701" y="197641"/>
                  </a:lnTo>
                  <a:lnTo>
                    <a:pt x="365672" y="197038"/>
                  </a:lnTo>
                  <a:lnTo>
                    <a:pt x="339423" y="176551"/>
                  </a:lnTo>
                  <a:lnTo>
                    <a:pt x="336599" y="172735"/>
                  </a:lnTo>
                  <a:lnTo>
                    <a:pt x="325131" y="151997"/>
                  </a:lnTo>
                  <a:lnTo>
                    <a:pt x="323324" y="147980"/>
                  </a:lnTo>
                  <a:lnTo>
                    <a:pt x="318748" y="135878"/>
                  </a:lnTo>
                  <a:lnTo>
                    <a:pt x="318332" y="134472"/>
                  </a:lnTo>
                  <a:lnTo>
                    <a:pt x="318125" y="133669"/>
                  </a:lnTo>
                  <a:lnTo>
                    <a:pt x="318125" y="133468"/>
                  </a:lnTo>
                  <a:lnTo>
                    <a:pt x="318125" y="133267"/>
                  </a:lnTo>
                  <a:lnTo>
                    <a:pt x="318238" y="134271"/>
                  </a:lnTo>
                  <a:lnTo>
                    <a:pt x="318465" y="136481"/>
                  </a:lnTo>
                  <a:lnTo>
                    <a:pt x="318691" y="138690"/>
                  </a:lnTo>
                  <a:lnTo>
                    <a:pt x="319105" y="141929"/>
                  </a:lnTo>
                  <a:lnTo>
                    <a:pt x="319708" y="146197"/>
                  </a:lnTo>
                  <a:lnTo>
                    <a:pt x="320310" y="150465"/>
                  </a:lnTo>
                  <a:lnTo>
                    <a:pt x="320706" y="155009"/>
                  </a:lnTo>
                  <a:lnTo>
                    <a:pt x="320894" y="159830"/>
                  </a:lnTo>
                  <a:lnTo>
                    <a:pt x="321082" y="164651"/>
                  </a:lnTo>
                  <a:lnTo>
                    <a:pt x="321176" y="169396"/>
                  </a:lnTo>
                  <a:lnTo>
                    <a:pt x="321176" y="174066"/>
                  </a:lnTo>
                  <a:lnTo>
                    <a:pt x="321176" y="178735"/>
                  </a:lnTo>
                  <a:lnTo>
                    <a:pt x="320160" y="183079"/>
                  </a:lnTo>
                  <a:lnTo>
                    <a:pt x="318125" y="187096"/>
                  </a:lnTo>
                  <a:lnTo>
                    <a:pt x="316092" y="191113"/>
                  </a:lnTo>
                  <a:lnTo>
                    <a:pt x="283272" y="207131"/>
                  </a:lnTo>
                  <a:lnTo>
                    <a:pt x="278188" y="207533"/>
                  </a:lnTo>
                  <a:lnTo>
                    <a:pt x="272614" y="207734"/>
                  </a:lnTo>
                  <a:lnTo>
                    <a:pt x="266551" y="207734"/>
                  </a:lnTo>
                  <a:lnTo>
                    <a:pt x="260486" y="207734"/>
                  </a:lnTo>
                  <a:lnTo>
                    <a:pt x="254517" y="207533"/>
                  </a:lnTo>
                  <a:lnTo>
                    <a:pt x="248642" y="207131"/>
                  </a:lnTo>
                  <a:lnTo>
                    <a:pt x="242767" y="206730"/>
                  </a:lnTo>
                  <a:lnTo>
                    <a:pt x="237212" y="205826"/>
                  </a:lnTo>
                  <a:lnTo>
                    <a:pt x="231978" y="204420"/>
                  </a:lnTo>
                  <a:lnTo>
                    <a:pt x="226743" y="203014"/>
                  </a:lnTo>
                  <a:lnTo>
                    <a:pt x="221697" y="201482"/>
                  </a:lnTo>
                  <a:lnTo>
                    <a:pt x="216838" y="199825"/>
                  </a:lnTo>
                  <a:lnTo>
                    <a:pt x="211980" y="198168"/>
                  </a:lnTo>
                  <a:lnTo>
                    <a:pt x="207630" y="196737"/>
                  </a:lnTo>
                  <a:lnTo>
                    <a:pt x="203790" y="195532"/>
                  </a:lnTo>
                  <a:lnTo>
                    <a:pt x="199948" y="194327"/>
                  </a:lnTo>
                  <a:lnTo>
                    <a:pt x="196823" y="193122"/>
                  </a:lnTo>
                  <a:lnTo>
                    <a:pt x="174019" y="172559"/>
                  </a:lnTo>
                  <a:lnTo>
                    <a:pt x="173001" y="170099"/>
                  </a:lnTo>
                  <a:lnTo>
                    <a:pt x="172004" y="167161"/>
                  </a:lnTo>
                  <a:lnTo>
                    <a:pt x="171025" y="163747"/>
                  </a:lnTo>
                  <a:lnTo>
                    <a:pt x="170046" y="160332"/>
                  </a:lnTo>
                  <a:lnTo>
                    <a:pt x="169142" y="156516"/>
                  </a:lnTo>
                  <a:lnTo>
                    <a:pt x="168314" y="152298"/>
                  </a:lnTo>
                  <a:lnTo>
                    <a:pt x="167484" y="148080"/>
                  </a:lnTo>
                  <a:lnTo>
                    <a:pt x="166675" y="143134"/>
                  </a:lnTo>
                  <a:lnTo>
                    <a:pt x="165884" y="137460"/>
                  </a:lnTo>
                  <a:lnTo>
                    <a:pt x="165093" y="131786"/>
                  </a:lnTo>
                  <a:lnTo>
                    <a:pt x="161308" y="98067"/>
                  </a:lnTo>
                  <a:lnTo>
                    <a:pt x="160706" y="90836"/>
                  </a:lnTo>
                  <a:lnTo>
                    <a:pt x="160197" y="84384"/>
                  </a:lnTo>
                  <a:lnTo>
                    <a:pt x="159783" y="78710"/>
                  </a:lnTo>
                  <a:lnTo>
                    <a:pt x="159369" y="73035"/>
                  </a:lnTo>
                  <a:lnTo>
                    <a:pt x="159068" y="69094"/>
                  </a:lnTo>
                  <a:lnTo>
                    <a:pt x="158879" y="66884"/>
                  </a:lnTo>
                  <a:lnTo>
                    <a:pt x="158691" y="64675"/>
                  </a:lnTo>
                  <a:lnTo>
                    <a:pt x="158088" y="59729"/>
                  </a:lnTo>
                  <a:lnTo>
                    <a:pt x="157072" y="52046"/>
                  </a:lnTo>
                  <a:lnTo>
                    <a:pt x="156054" y="44363"/>
                  </a:lnTo>
                  <a:lnTo>
                    <a:pt x="154943" y="37484"/>
                  </a:lnTo>
                  <a:lnTo>
                    <a:pt x="153738" y="31408"/>
                  </a:lnTo>
                  <a:lnTo>
                    <a:pt x="152534" y="25332"/>
                  </a:lnTo>
                  <a:lnTo>
                    <a:pt x="147374" y="1807"/>
                  </a:lnTo>
                  <a:lnTo>
                    <a:pt x="147073" y="502"/>
                  </a:lnTo>
                  <a:lnTo>
                    <a:pt x="147073" y="301"/>
                  </a:lnTo>
                  <a:lnTo>
                    <a:pt x="147073" y="100"/>
                  </a:lnTo>
                  <a:lnTo>
                    <a:pt x="147073" y="100"/>
                  </a:lnTo>
                  <a:lnTo>
                    <a:pt x="147073" y="14662"/>
                  </a:lnTo>
                  <a:lnTo>
                    <a:pt x="146979" y="18302"/>
                  </a:lnTo>
                  <a:lnTo>
                    <a:pt x="146791" y="22370"/>
                  </a:lnTo>
                  <a:lnTo>
                    <a:pt x="146602" y="26437"/>
                  </a:lnTo>
                  <a:lnTo>
                    <a:pt x="146508" y="30479"/>
                  </a:lnTo>
                  <a:lnTo>
                    <a:pt x="146508" y="64374"/>
                  </a:lnTo>
                  <a:lnTo>
                    <a:pt x="146696" y="69194"/>
                  </a:lnTo>
                  <a:lnTo>
                    <a:pt x="147073" y="74416"/>
                  </a:lnTo>
                  <a:lnTo>
                    <a:pt x="147449" y="79639"/>
                  </a:lnTo>
                  <a:lnTo>
                    <a:pt x="148240" y="85087"/>
                  </a:lnTo>
                  <a:lnTo>
                    <a:pt x="149445" y="90761"/>
                  </a:lnTo>
                  <a:lnTo>
                    <a:pt x="150651" y="96435"/>
                  </a:lnTo>
                  <a:lnTo>
                    <a:pt x="151969" y="101908"/>
                  </a:lnTo>
                  <a:lnTo>
                    <a:pt x="153400" y="107181"/>
                  </a:lnTo>
                  <a:lnTo>
                    <a:pt x="154830" y="112453"/>
                  </a:lnTo>
                  <a:lnTo>
                    <a:pt x="156148" y="117399"/>
                  </a:lnTo>
                  <a:lnTo>
                    <a:pt x="157354" y="122019"/>
                  </a:lnTo>
                  <a:lnTo>
                    <a:pt x="158559" y="126639"/>
                  </a:lnTo>
                  <a:lnTo>
                    <a:pt x="159783" y="131183"/>
                  </a:lnTo>
                  <a:lnTo>
                    <a:pt x="161026" y="135652"/>
                  </a:lnTo>
                  <a:lnTo>
                    <a:pt x="162268" y="140121"/>
                  </a:lnTo>
                  <a:lnTo>
                    <a:pt x="163493" y="144465"/>
                  </a:lnTo>
                  <a:lnTo>
                    <a:pt x="164698" y="148683"/>
                  </a:lnTo>
                  <a:lnTo>
                    <a:pt x="165903" y="152901"/>
                  </a:lnTo>
                  <a:lnTo>
                    <a:pt x="166901" y="156817"/>
                  </a:lnTo>
                  <a:lnTo>
                    <a:pt x="167691" y="160433"/>
                  </a:lnTo>
                  <a:lnTo>
                    <a:pt x="168483" y="164048"/>
                  </a:lnTo>
                  <a:lnTo>
                    <a:pt x="169180" y="167689"/>
                  </a:lnTo>
                  <a:lnTo>
                    <a:pt x="169782" y="171354"/>
                  </a:lnTo>
                  <a:lnTo>
                    <a:pt x="170385" y="175020"/>
                  </a:lnTo>
                  <a:lnTo>
                    <a:pt x="170686" y="178560"/>
                  </a:lnTo>
                  <a:lnTo>
                    <a:pt x="170686" y="194628"/>
                  </a:lnTo>
                  <a:lnTo>
                    <a:pt x="170592" y="197465"/>
                  </a:lnTo>
                  <a:lnTo>
                    <a:pt x="170404" y="200127"/>
                  </a:lnTo>
                  <a:lnTo>
                    <a:pt x="170215" y="202788"/>
                  </a:lnTo>
                  <a:lnTo>
                    <a:pt x="169613" y="205525"/>
                  </a:lnTo>
                  <a:lnTo>
                    <a:pt x="168596" y="208337"/>
                  </a:lnTo>
                  <a:lnTo>
                    <a:pt x="167578" y="211149"/>
                  </a:lnTo>
                  <a:lnTo>
                    <a:pt x="166374" y="213659"/>
                  </a:lnTo>
                  <a:lnTo>
                    <a:pt x="164980" y="215869"/>
                  </a:lnTo>
                  <a:lnTo>
                    <a:pt x="163587" y="218078"/>
                  </a:lnTo>
                  <a:lnTo>
                    <a:pt x="156167" y="228899"/>
                  </a:lnTo>
                  <a:lnTo>
                    <a:pt x="154548" y="230958"/>
                  </a:lnTo>
                  <a:lnTo>
                    <a:pt x="152929" y="232791"/>
                  </a:lnTo>
                  <a:lnTo>
                    <a:pt x="151310" y="234398"/>
                  </a:lnTo>
                  <a:lnTo>
                    <a:pt x="149690" y="236004"/>
                  </a:lnTo>
                  <a:lnTo>
                    <a:pt x="148071" y="237611"/>
                  </a:lnTo>
                  <a:lnTo>
                    <a:pt x="146451" y="239218"/>
                  </a:lnTo>
                  <a:lnTo>
                    <a:pt x="144831" y="240825"/>
                  </a:lnTo>
                  <a:lnTo>
                    <a:pt x="135266" y="247654"/>
                  </a:lnTo>
                  <a:lnTo>
                    <a:pt x="133045" y="248859"/>
                  </a:lnTo>
                  <a:lnTo>
                    <a:pt x="120352" y="252776"/>
                  </a:lnTo>
                  <a:lnTo>
                    <a:pt x="117529" y="253378"/>
                  </a:lnTo>
                  <a:lnTo>
                    <a:pt x="114703" y="253680"/>
                  </a:lnTo>
                  <a:lnTo>
                    <a:pt x="111879" y="253680"/>
                  </a:lnTo>
                  <a:lnTo>
                    <a:pt x="109054" y="253680"/>
                  </a:lnTo>
                  <a:lnTo>
                    <a:pt x="98434" y="253680"/>
                  </a:lnTo>
                  <a:lnTo>
                    <a:pt x="96099" y="253378"/>
                  </a:lnTo>
                  <a:lnTo>
                    <a:pt x="92446" y="252776"/>
                  </a:lnTo>
                  <a:lnTo>
                    <a:pt x="88793" y="252173"/>
                  </a:lnTo>
                  <a:lnTo>
                    <a:pt x="84858" y="250968"/>
                  </a:lnTo>
                  <a:lnTo>
                    <a:pt x="80639" y="249160"/>
                  </a:lnTo>
                  <a:lnTo>
                    <a:pt x="76422" y="247353"/>
                  </a:lnTo>
                  <a:lnTo>
                    <a:pt x="71771" y="245043"/>
                  </a:lnTo>
                  <a:lnTo>
                    <a:pt x="66687" y="242231"/>
                  </a:lnTo>
                  <a:lnTo>
                    <a:pt x="61602" y="239419"/>
                  </a:lnTo>
                  <a:lnTo>
                    <a:pt x="56236" y="236281"/>
                  </a:lnTo>
                  <a:lnTo>
                    <a:pt x="50587" y="232816"/>
                  </a:lnTo>
                  <a:lnTo>
                    <a:pt x="44937" y="229351"/>
                  </a:lnTo>
                  <a:lnTo>
                    <a:pt x="19687" y="204646"/>
                  </a:lnTo>
                  <a:lnTo>
                    <a:pt x="14828" y="198570"/>
                  </a:lnTo>
                  <a:lnTo>
                    <a:pt x="10572" y="191615"/>
                  </a:lnTo>
                  <a:lnTo>
                    <a:pt x="6920" y="183782"/>
                  </a:lnTo>
                  <a:lnTo>
                    <a:pt x="3267" y="175949"/>
                  </a:lnTo>
                  <a:lnTo>
                    <a:pt x="1045" y="167789"/>
                  </a:lnTo>
                  <a:lnTo>
                    <a:pt x="253" y="159303"/>
                  </a:lnTo>
                  <a:lnTo>
                    <a:pt x="0" y="152938"/>
                  </a:lnTo>
                  <a:lnTo>
                    <a:pt x="423" y="146574"/>
                  </a:lnTo>
                  <a:lnTo>
                    <a:pt x="22680" y="111098"/>
                  </a:lnTo>
                  <a:lnTo>
                    <a:pt x="39251" y="100678"/>
                  </a:lnTo>
                  <a:lnTo>
                    <a:pt x="42114" y="99875"/>
                  </a:lnTo>
                </a:path>
                <a:path w="669925" h="288925">
                  <a:moveTo>
                    <a:pt x="279261" y="288930"/>
                  </a:moveTo>
                  <a:lnTo>
                    <a:pt x="279261" y="288930"/>
                  </a:lnTo>
                  <a:lnTo>
                    <a:pt x="276887" y="288930"/>
                  </a:lnTo>
                  <a:lnTo>
                    <a:pt x="277283" y="288930"/>
                  </a:lnTo>
                  <a:lnTo>
                    <a:pt x="278075" y="288930"/>
                  </a:lnTo>
                  <a:lnTo>
                    <a:pt x="278865" y="288930"/>
                  </a:lnTo>
                  <a:lnTo>
                    <a:pt x="279468" y="288930"/>
                  </a:lnTo>
                  <a:lnTo>
                    <a:pt x="279882" y="288930"/>
                  </a:lnTo>
                </a:path>
                <a:path w="669925" h="288925">
                  <a:moveTo>
                    <a:pt x="347276" y="285164"/>
                  </a:moveTo>
                  <a:lnTo>
                    <a:pt x="347577" y="285164"/>
                  </a:lnTo>
                  <a:lnTo>
                    <a:pt x="360607" y="285164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66"/>
            <p:cNvSpPr/>
            <p:nvPr/>
          </p:nvSpPr>
          <p:spPr>
            <a:xfrm>
              <a:off x="7804648" y="1886333"/>
              <a:ext cx="137795" cy="59690"/>
            </a:xfrm>
            <a:custGeom>
              <a:avLst/>
              <a:gdLst/>
              <a:ahLst/>
              <a:cxnLst/>
              <a:rect l="l" t="t" r="r" b="b"/>
              <a:pathLst>
                <a:path w="137795" h="59690">
                  <a:moveTo>
                    <a:pt x="137610" y="3012"/>
                  </a:moveTo>
                  <a:lnTo>
                    <a:pt x="137610" y="3012"/>
                  </a:lnTo>
                  <a:lnTo>
                    <a:pt x="137610" y="903"/>
                  </a:lnTo>
                  <a:lnTo>
                    <a:pt x="137516" y="502"/>
                  </a:lnTo>
                  <a:lnTo>
                    <a:pt x="137328" y="301"/>
                  </a:lnTo>
                  <a:lnTo>
                    <a:pt x="137139" y="100"/>
                  </a:lnTo>
                  <a:lnTo>
                    <a:pt x="136443" y="0"/>
                  </a:lnTo>
                  <a:lnTo>
                    <a:pt x="135238" y="0"/>
                  </a:lnTo>
                  <a:lnTo>
                    <a:pt x="134033" y="0"/>
                  </a:lnTo>
                  <a:lnTo>
                    <a:pt x="111851" y="0"/>
                  </a:lnTo>
                  <a:lnTo>
                    <a:pt x="106198" y="56"/>
                  </a:lnTo>
                  <a:lnTo>
                    <a:pt x="60822" y="2598"/>
                  </a:lnTo>
                  <a:lnTo>
                    <a:pt x="16118" y="6829"/>
                  </a:lnTo>
                  <a:lnTo>
                    <a:pt x="6327" y="8435"/>
                  </a:lnTo>
                  <a:lnTo>
                    <a:pt x="2485" y="9239"/>
                  </a:lnTo>
                  <a:lnTo>
                    <a:pt x="452" y="9741"/>
                  </a:lnTo>
                  <a:lnTo>
                    <a:pt x="226" y="9942"/>
                  </a:lnTo>
                  <a:lnTo>
                    <a:pt x="0" y="10143"/>
                  </a:lnTo>
                  <a:lnTo>
                    <a:pt x="488" y="10344"/>
                  </a:lnTo>
                  <a:lnTo>
                    <a:pt x="1694" y="10544"/>
                  </a:lnTo>
                  <a:lnTo>
                    <a:pt x="2899" y="10745"/>
                  </a:lnTo>
                  <a:lnTo>
                    <a:pt x="4613" y="10846"/>
                  </a:lnTo>
                  <a:lnTo>
                    <a:pt x="6835" y="10846"/>
                  </a:lnTo>
                </a:path>
                <a:path w="137795" h="59690">
                  <a:moveTo>
                    <a:pt x="126652" y="56189"/>
                  </a:moveTo>
                  <a:lnTo>
                    <a:pt x="126652" y="56390"/>
                  </a:lnTo>
                  <a:lnTo>
                    <a:pt x="126652" y="56791"/>
                  </a:lnTo>
                  <a:lnTo>
                    <a:pt x="126652" y="57193"/>
                  </a:lnTo>
                  <a:lnTo>
                    <a:pt x="126652" y="57394"/>
                  </a:lnTo>
                  <a:lnTo>
                    <a:pt x="125540" y="57519"/>
                  </a:lnTo>
                  <a:lnTo>
                    <a:pt x="123319" y="57771"/>
                  </a:lnTo>
                  <a:lnTo>
                    <a:pt x="83323" y="59051"/>
                  </a:lnTo>
                  <a:lnTo>
                    <a:pt x="49655" y="59352"/>
                  </a:lnTo>
                  <a:lnTo>
                    <a:pt x="41496" y="59352"/>
                  </a:lnTo>
                  <a:lnTo>
                    <a:pt x="34021" y="59352"/>
                  </a:lnTo>
                  <a:lnTo>
                    <a:pt x="452" y="59352"/>
                  </a:lnTo>
                  <a:lnTo>
                    <a:pt x="226" y="59352"/>
                  </a:lnTo>
                </a:path>
                <a:path w="137795" h="59690">
                  <a:moveTo>
                    <a:pt x="226" y="59352"/>
                  </a:moveTo>
                  <a:lnTo>
                    <a:pt x="0" y="59352"/>
                  </a:lnTo>
                  <a:lnTo>
                    <a:pt x="226" y="59352"/>
                  </a:lnTo>
                  <a:lnTo>
                    <a:pt x="452" y="59352"/>
                  </a:lnTo>
                  <a:lnTo>
                    <a:pt x="2071" y="59352"/>
                  </a:lnTo>
                  <a:lnTo>
                    <a:pt x="5083" y="59352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67"/>
            <p:cNvSpPr/>
            <p:nvPr/>
          </p:nvSpPr>
          <p:spPr>
            <a:xfrm>
              <a:off x="6337025" y="1949301"/>
              <a:ext cx="1356360" cy="13335"/>
            </a:xfrm>
            <a:custGeom>
              <a:avLst/>
              <a:gdLst/>
              <a:ahLst/>
              <a:cxnLst/>
              <a:rect l="l" t="t" r="r" b="b"/>
              <a:pathLst>
                <a:path w="1356360" h="13334">
                  <a:moveTo>
                    <a:pt x="1355885" y="0"/>
                  </a:moveTo>
                  <a:lnTo>
                    <a:pt x="0" y="13256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68"/>
            <p:cNvSpPr/>
            <p:nvPr/>
          </p:nvSpPr>
          <p:spPr>
            <a:xfrm>
              <a:off x="6905858" y="1668785"/>
              <a:ext cx="715010" cy="208279"/>
            </a:xfrm>
            <a:custGeom>
              <a:avLst/>
              <a:gdLst/>
              <a:ahLst/>
              <a:cxnLst/>
              <a:rect l="l" t="t" r="r" b="b"/>
              <a:pathLst>
                <a:path w="715010" h="208280">
                  <a:moveTo>
                    <a:pt x="698369" y="70049"/>
                  </a:moveTo>
                  <a:lnTo>
                    <a:pt x="698670" y="69284"/>
                  </a:lnTo>
                  <a:lnTo>
                    <a:pt x="699270" y="67756"/>
                  </a:lnTo>
                  <a:lnTo>
                    <a:pt x="699872" y="66227"/>
                  </a:lnTo>
                  <a:lnTo>
                    <a:pt x="700417" y="65157"/>
                  </a:lnTo>
                  <a:lnTo>
                    <a:pt x="700905" y="64545"/>
                  </a:lnTo>
                  <a:lnTo>
                    <a:pt x="701391" y="63934"/>
                  </a:lnTo>
                  <a:lnTo>
                    <a:pt x="704387" y="53004"/>
                  </a:lnTo>
                  <a:lnTo>
                    <a:pt x="704387" y="51934"/>
                  </a:lnTo>
                  <a:lnTo>
                    <a:pt x="704387" y="50864"/>
                  </a:lnTo>
                  <a:lnTo>
                    <a:pt x="703183" y="49183"/>
                  </a:lnTo>
                  <a:lnTo>
                    <a:pt x="702725" y="49030"/>
                  </a:lnTo>
                  <a:lnTo>
                    <a:pt x="702109" y="48954"/>
                  </a:lnTo>
                  <a:lnTo>
                    <a:pt x="701334" y="48954"/>
                  </a:lnTo>
                  <a:lnTo>
                    <a:pt x="700561" y="48954"/>
                  </a:lnTo>
                  <a:lnTo>
                    <a:pt x="699715" y="49030"/>
                  </a:lnTo>
                  <a:lnTo>
                    <a:pt x="698798" y="49183"/>
                  </a:lnTo>
                  <a:lnTo>
                    <a:pt x="697881" y="49336"/>
                  </a:lnTo>
                  <a:lnTo>
                    <a:pt x="697035" y="50100"/>
                  </a:lnTo>
                  <a:lnTo>
                    <a:pt x="696262" y="51476"/>
                  </a:lnTo>
                  <a:lnTo>
                    <a:pt x="695488" y="52852"/>
                  </a:lnTo>
                  <a:lnTo>
                    <a:pt x="694957" y="54839"/>
                  </a:lnTo>
                  <a:lnTo>
                    <a:pt x="694670" y="57437"/>
                  </a:lnTo>
                  <a:lnTo>
                    <a:pt x="694385" y="60036"/>
                  </a:lnTo>
                  <a:lnTo>
                    <a:pt x="694241" y="63342"/>
                  </a:lnTo>
                  <a:lnTo>
                    <a:pt x="694241" y="67354"/>
                  </a:lnTo>
                  <a:lnTo>
                    <a:pt x="694241" y="71367"/>
                  </a:lnTo>
                  <a:lnTo>
                    <a:pt x="697895" y="99799"/>
                  </a:lnTo>
                  <a:lnTo>
                    <a:pt x="699758" y="106411"/>
                  </a:lnTo>
                  <a:lnTo>
                    <a:pt x="708515" y="137174"/>
                  </a:lnTo>
                  <a:lnTo>
                    <a:pt x="710062" y="142562"/>
                  </a:lnTo>
                  <a:lnTo>
                    <a:pt x="711295" y="147167"/>
                  </a:lnTo>
                  <a:lnTo>
                    <a:pt x="712212" y="150989"/>
                  </a:lnTo>
                  <a:lnTo>
                    <a:pt x="713129" y="154810"/>
                  </a:lnTo>
                  <a:lnTo>
                    <a:pt x="713903" y="158040"/>
                  </a:lnTo>
                  <a:lnTo>
                    <a:pt x="714533" y="160677"/>
                  </a:lnTo>
                </a:path>
                <a:path w="715010" h="208280">
                  <a:moveTo>
                    <a:pt x="610148" y="58125"/>
                  </a:moveTo>
                  <a:lnTo>
                    <a:pt x="610148" y="57285"/>
                  </a:lnTo>
                  <a:lnTo>
                    <a:pt x="610148" y="55603"/>
                  </a:lnTo>
                  <a:lnTo>
                    <a:pt x="610148" y="53922"/>
                  </a:lnTo>
                  <a:lnTo>
                    <a:pt x="610005" y="52297"/>
                  </a:lnTo>
                  <a:lnTo>
                    <a:pt x="609718" y="50731"/>
                  </a:lnTo>
                  <a:lnTo>
                    <a:pt x="609432" y="49164"/>
                  </a:lnTo>
                  <a:lnTo>
                    <a:pt x="609202" y="47769"/>
                  </a:lnTo>
                  <a:lnTo>
                    <a:pt x="609031" y="46546"/>
                  </a:lnTo>
                  <a:lnTo>
                    <a:pt x="608858" y="45323"/>
                  </a:lnTo>
                  <a:lnTo>
                    <a:pt x="608614" y="44329"/>
                  </a:lnTo>
                  <a:lnTo>
                    <a:pt x="608299" y="43565"/>
                  </a:lnTo>
                  <a:lnTo>
                    <a:pt x="607984" y="42801"/>
                  </a:lnTo>
                  <a:lnTo>
                    <a:pt x="607754" y="42189"/>
                  </a:lnTo>
                  <a:lnTo>
                    <a:pt x="607611" y="41731"/>
                  </a:lnTo>
                  <a:lnTo>
                    <a:pt x="607468" y="41272"/>
                  </a:lnTo>
                  <a:lnTo>
                    <a:pt x="607239" y="41043"/>
                  </a:lnTo>
                  <a:lnTo>
                    <a:pt x="606092" y="41043"/>
                  </a:lnTo>
                  <a:lnTo>
                    <a:pt x="605948" y="41731"/>
                  </a:lnTo>
                  <a:lnTo>
                    <a:pt x="605806" y="43107"/>
                  </a:lnTo>
                  <a:lnTo>
                    <a:pt x="605663" y="44482"/>
                  </a:lnTo>
                  <a:lnTo>
                    <a:pt x="605590" y="46718"/>
                  </a:lnTo>
                  <a:lnTo>
                    <a:pt x="605590" y="49813"/>
                  </a:lnTo>
                  <a:lnTo>
                    <a:pt x="605590" y="52909"/>
                  </a:lnTo>
                  <a:lnTo>
                    <a:pt x="605663" y="56520"/>
                  </a:lnTo>
                  <a:lnTo>
                    <a:pt x="605806" y="60647"/>
                  </a:lnTo>
                  <a:lnTo>
                    <a:pt x="605948" y="64775"/>
                  </a:lnTo>
                  <a:lnTo>
                    <a:pt x="606637" y="69380"/>
                  </a:lnTo>
                  <a:lnTo>
                    <a:pt x="613587" y="95939"/>
                  </a:lnTo>
                  <a:lnTo>
                    <a:pt x="615120" y="101634"/>
                  </a:lnTo>
                  <a:lnTo>
                    <a:pt x="622429" y="129626"/>
                  </a:lnTo>
                  <a:lnTo>
                    <a:pt x="623432" y="134461"/>
                  </a:lnTo>
                  <a:lnTo>
                    <a:pt x="625453" y="155900"/>
                  </a:lnTo>
                  <a:lnTo>
                    <a:pt x="625453" y="157925"/>
                  </a:lnTo>
                  <a:lnTo>
                    <a:pt x="625453" y="159950"/>
                  </a:lnTo>
                  <a:lnTo>
                    <a:pt x="624522" y="161345"/>
                  </a:lnTo>
                  <a:lnTo>
                    <a:pt x="622659" y="162110"/>
                  </a:lnTo>
                  <a:lnTo>
                    <a:pt x="620796" y="162874"/>
                  </a:lnTo>
                  <a:lnTo>
                    <a:pt x="618402" y="163409"/>
                  </a:lnTo>
                  <a:lnTo>
                    <a:pt x="615480" y="163715"/>
                  </a:lnTo>
                  <a:lnTo>
                    <a:pt x="612556" y="164020"/>
                  </a:lnTo>
                  <a:lnTo>
                    <a:pt x="609704" y="164173"/>
                  </a:lnTo>
                  <a:lnTo>
                    <a:pt x="606924" y="164173"/>
                  </a:lnTo>
                  <a:lnTo>
                    <a:pt x="604144" y="164173"/>
                  </a:lnTo>
                  <a:lnTo>
                    <a:pt x="593553" y="160218"/>
                  </a:lnTo>
                  <a:lnTo>
                    <a:pt x="589540" y="158193"/>
                  </a:lnTo>
                  <a:lnTo>
                    <a:pt x="557697" y="131919"/>
                  </a:lnTo>
                  <a:lnTo>
                    <a:pt x="556149" y="129321"/>
                  </a:lnTo>
                  <a:lnTo>
                    <a:pt x="554601" y="126722"/>
                  </a:lnTo>
                  <a:lnTo>
                    <a:pt x="553599" y="124276"/>
                  </a:lnTo>
                  <a:lnTo>
                    <a:pt x="553140" y="121983"/>
                  </a:lnTo>
                  <a:lnTo>
                    <a:pt x="552682" y="119690"/>
                  </a:lnTo>
                  <a:lnTo>
                    <a:pt x="552452" y="117990"/>
                  </a:lnTo>
                  <a:lnTo>
                    <a:pt x="552452" y="116882"/>
                  </a:lnTo>
                  <a:lnTo>
                    <a:pt x="552452" y="115773"/>
                  </a:lnTo>
                  <a:lnTo>
                    <a:pt x="552523" y="115066"/>
                  </a:lnTo>
                  <a:lnTo>
                    <a:pt x="552667" y="114761"/>
                  </a:lnTo>
                  <a:lnTo>
                    <a:pt x="552810" y="114455"/>
                  </a:lnTo>
                  <a:lnTo>
                    <a:pt x="553198" y="114378"/>
                  </a:lnTo>
                  <a:lnTo>
                    <a:pt x="553827" y="114531"/>
                  </a:lnTo>
                  <a:lnTo>
                    <a:pt x="554459" y="114684"/>
                  </a:lnTo>
                  <a:lnTo>
                    <a:pt x="557052" y="127257"/>
                  </a:lnTo>
                  <a:lnTo>
                    <a:pt x="557367" y="130620"/>
                  </a:lnTo>
                  <a:lnTo>
                    <a:pt x="557524" y="134079"/>
                  </a:lnTo>
                  <a:lnTo>
                    <a:pt x="557524" y="137633"/>
                  </a:lnTo>
                  <a:lnTo>
                    <a:pt x="557524" y="141187"/>
                  </a:lnTo>
                  <a:lnTo>
                    <a:pt x="537189" y="159759"/>
                  </a:lnTo>
                  <a:lnTo>
                    <a:pt x="532575" y="160562"/>
                  </a:lnTo>
                  <a:lnTo>
                    <a:pt x="527889" y="160887"/>
                  </a:lnTo>
                  <a:lnTo>
                    <a:pt x="523132" y="160734"/>
                  </a:lnTo>
                  <a:lnTo>
                    <a:pt x="518373" y="160581"/>
                  </a:lnTo>
                  <a:lnTo>
                    <a:pt x="513687" y="159186"/>
                  </a:lnTo>
                  <a:lnTo>
                    <a:pt x="509073" y="156549"/>
                  </a:lnTo>
                  <a:lnTo>
                    <a:pt x="504457" y="153912"/>
                  </a:lnTo>
                  <a:lnTo>
                    <a:pt x="478419" y="130716"/>
                  </a:lnTo>
                  <a:lnTo>
                    <a:pt x="473661" y="126722"/>
                  </a:lnTo>
                  <a:lnTo>
                    <a:pt x="468444" y="122901"/>
                  </a:lnTo>
                  <a:lnTo>
                    <a:pt x="463228" y="119079"/>
                  </a:lnTo>
                  <a:lnTo>
                    <a:pt x="457926" y="115697"/>
                  </a:lnTo>
                  <a:lnTo>
                    <a:pt x="452537" y="112754"/>
                  </a:lnTo>
                  <a:lnTo>
                    <a:pt x="447149" y="109812"/>
                  </a:lnTo>
                  <a:lnTo>
                    <a:pt x="442062" y="107576"/>
                  </a:lnTo>
                  <a:lnTo>
                    <a:pt x="437276" y="106048"/>
                  </a:lnTo>
                  <a:lnTo>
                    <a:pt x="432489" y="104519"/>
                  </a:lnTo>
                  <a:lnTo>
                    <a:pt x="412412" y="98175"/>
                  </a:lnTo>
                  <a:lnTo>
                    <a:pt x="410563" y="97258"/>
                  </a:lnTo>
                  <a:lnTo>
                    <a:pt x="409329" y="96188"/>
                  </a:lnTo>
                  <a:lnTo>
                    <a:pt x="408097" y="95118"/>
                  </a:lnTo>
                  <a:lnTo>
                    <a:pt x="407252" y="94029"/>
                  </a:lnTo>
                  <a:lnTo>
                    <a:pt x="406793" y="92920"/>
                  </a:lnTo>
                  <a:lnTo>
                    <a:pt x="406335" y="91812"/>
                  </a:lnTo>
                  <a:lnTo>
                    <a:pt x="406106" y="90800"/>
                  </a:lnTo>
                  <a:lnTo>
                    <a:pt x="406106" y="89882"/>
                  </a:lnTo>
                  <a:lnTo>
                    <a:pt x="406106" y="88965"/>
                  </a:lnTo>
                  <a:lnTo>
                    <a:pt x="406106" y="88201"/>
                  </a:lnTo>
                  <a:lnTo>
                    <a:pt x="406106" y="87589"/>
                  </a:lnTo>
                  <a:lnTo>
                    <a:pt x="406106" y="86978"/>
                  </a:lnTo>
                  <a:lnTo>
                    <a:pt x="406335" y="86519"/>
                  </a:lnTo>
                  <a:lnTo>
                    <a:pt x="406793" y="86214"/>
                  </a:lnTo>
                  <a:lnTo>
                    <a:pt x="407252" y="85908"/>
                  </a:lnTo>
                  <a:lnTo>
                    <a:pt x="407639" y="85679"/>
                  </a:lnTo>
                  <a:lnTo>
                    <a:pt x="414074" y="84838"/>
                  </a:lnTo>
                  <a:lnTo>
                    <a:pt x="416252" y="84838"/>
                  </a:lnTo>
                  <a:lnTo>
                    <a:pt x="418430" y="84838"/>
                  </a:lnTo>
                  <a:lnTo>
                    <a:pt x="433434" y="84838"/>
                  </a:lnTo>
                  <a:lnTo>
                    <a:pt x="435970" y="85220"/>
                  </a:lnTo>
                  <a:lnTo>
                    <a:pt x="438435" y="85984"/>
                  </a:lnTo>
                  <a:lnTo>
                    <a:pt x="440900" y="86749"/>
                  </a:lnTo>
                  <a:lnTo>
                    <a:pt x="443365" y="87742"/>
                  </a:lnTo>
                  <a:lnTo>
                    <a:pt x="467025" y="106277"/>
                  </a:lnTo>
                  <a:lnTo>
                    <a:pt x="469176" y="108570"/>
                  </a:lnTo>
                  <a:lnTo>
                    <a:pt x="470952" y="110958"/>
                  </a:lnTo>
                  <a:lnTo>
                    <a:pt x="472357" y="113442"/>
                  </a:lnTo>
                  <a:lnTo>
                    <a:pt x="473762" y="115926"/>
                  </a:lnTo>
                  <a:lnTo>
                    <a:pt x="474692" y="118315"/>
                  </a:lnTo>
                  <a:lnTo>
                    <a:pt x="475151" y="120608"/>
                  </a:lnTo>
                  <a:lnTo>
                    <a:pt x="475609" y="122901"/>
                  </a:lnTo>
                  <a:lnTo>
                    <a:pt x="475524" y="125270"/>
                  </a:lnTo>
                  <a:lnTo>
                    <a:pt x="474893" y="127716"/>
                  </a:lnTo>
                  <a:lnTo>
                    <a:pt x="474263" y="130162"/>
                  </a:lnTo>
                  <a:lnTo>
                    <a:pt x="472414" y="132378"/>
                  </a:lnTo>
                  <a:lnTo>
                    <a:pt x="469347" y="134365"/>
                  </a:lnTo>
                  <a:lnTo>
                    <a:pt x="466281" y="136352"/>
                  </a:lnTo>
                  <a:lnTo>
                    <a:pt x="462742" y="138282"/>
                  </a:lnTo>
                  <a:lnTo>
                    <a:pt x="458729" y="140155"/>
                  </a:lnTo>
                  <a:lnTo>
                    <a:pt x="454715" y="142027"/>
                  </a:lnTo>
                  <a:lnTo>
                    <a:pt x="434266" y="147779"/>
                  </a:lnTo>
                  <a:lnTo>
                    <a:pt x="430282" y="148543"/>
                  </a:lnTo>
                  <a:lnTo>
                    <a:pt x="426212" y="149155"/>
                  </a:lnTo>
                  <a:lnTo>
                    <a:pt x="422056" y="149613"/>
                  </a:lnTo>
                  <a:lnTo>
                    <a:pt x="417901" y="150072"/>
                  </a:lnTo>
                  <a:lnTo>
                    <a:pt x="413658" y="150301"/>
                  </a:lnTo>
                  <a:lnTo>
                    <a:pt x="409329" y="150301"/>
                  </a:lnTo>
                  <a:lnTo>
                    <a:pt x="405002" y="150301"/>
                  </a:lnTo>
                  <a:lnTo>
                    <a:pt x="375366" y="141129"/>
                  </a:lnTo>
                  <a:lnTo>
                    <a:pt x="372127" y="138989"/>
                  </a:lnTo>
                  <a:lnTo>
                    <a:pt x="361523" y="127257"/>
                  </a:lnTo>
                  <a:lnTo>
                    <a:pt x="359831" y="124811"/>
                  </a:lnTo>
                  <a:lnTo>
                    <a:pt x="358456" y="122442"/>
                  </a:lnTo>
                  <a:lnTo>
                    <a:pt x="357395" y="120149"/>
                  </a:lnTo>
                  <a:lnTo>
                    <a:pt x="356335" y="117856"/>
                  </a:lnTo>
                  <a:lnTo>
                    <a:pt x="355561" y="116079"/>
                  </a:lnTo>
                  <a:lnTo>
                    <a:pt x="355074" y="114818"/>
                  </a:lnTo>
                  <a:lnTo>
                    <a:pt x="354586" y="113557"/>
                  </a:lnTo>
                  <a:lnTo>
                    <a:pt x="354199" y="112697"/>
                  </a:lnTo>
                  <a:lnTo>
                    <a:pt x="353913" y="112238"/>
                  </a:lnTo>
                  <a:lnTo>
                    <a:pt x="353626" y="111780"/>
                  </a:lnTo>
                  <a:lnTo>
                    <a:pt x="353482" y="111474"/>
                  </a:lnTo>
                  <a:lnTo>
                    <a:pt x="353482" y="111321"/>
                  </a:lnTo>
                  <a:lnTo>
                    <a:pt x="353482" y="111168"/>
                  </a:lnTo>
                  <a:lnTo>
                    <a:pt x="353225" y="111092"/>
                  </a:lnTo>
                  <a:lnTo>
                    <a:pt x="353053" y="111092"/>
                  </a:lnTo>
                  <a:lnTo>
                    <a:pt x="352896" y="111398"/>
                  </a:lnTo>
                  <a:lnTo>
                    <a:pt x="352752" y="112009"/>
                  </a:lnTo>
                  <a:lnTo>
                    <a:pt x="352609" y="112621"/>
                  </a:lnTo>
                  <a:lnTo>
                    <a:pt x="352538" y="113863"/>
                  </a:lnTo>
                  <a:lnTo>
                    <a:pt x="352538" y="115735"/>
                  </a:lnTo>
                  <a:lnTo>
                    <a:pt x="352538" y="117608"/>
                  </a:lnTo>
                  <a:lnTo>
                    <a:pt x="352538" y="135512"/>
                  </a:lnTo>
                  <a:lnTo>
                    <a:pt x="352237" y="137289"/>
                  </a:lnTo>
                  <a:lnTo>
                    <a:pt x="351635" y="139008"/>
                  </a:lnTo>
                  <a:lnTo>
                    <a:pt x="351033" y="140728"/>
                  </a:lnTo>
                  <a:lnTo>
                    <a:pt x="349957" y="142276"/>
                  </a:lnTo>
                  <a:lnTo>
                    <a:pt x="332201" y="149842"/>
                  </a:lnTo>
                  <a:lnTo>
                    <a:pt x="328504" y="150454"/>
                  </a:lnTo>
                  <a:lnTo>
                    <a:pt x="325051" y="150989"/>
                  </a:lnTo>
                  <a:lnTo>
                    <a:pt x="321840" y="151448"/>
                  </a:lnTo>
                  <a:lnTo>
                    <a:pt x="318630" y="151906"/>
                  </a:lnTo>
                  <a:lnTo>
                    <a:pt x="301362" y="152976"/>
                  </a:lnTo>
                  <a:lnTo>
                    <a:pt x="296433" y="153205"/>
                  </a:lnTo>
                  <a:lnTo>
                    <a:pt x="291359" y="153511"/>
                  </a:lnTo>
                  <a:lnTo>
                    <a:pt x="286285" y="153817"/>
                  </a:lnTo>
                  <a:lnTo>
                    <a:pt x="281213" y="154199"/>
                  </a:lnTo>
                  <a:lnTo>
                    <a:pt x="276139" y="154658"/>
                  </a:lnTo>
                  <a:lnTo>
                    <a:pt x="271067" y="155116"/>
                  </a:lnTo>
                  <a:lnTo>
                    <a:pt x="265678" y="155498"/>
                  </a:lnTo>
                  <a:lnTo>
                    <a:pt x="259975" y="155804"/>
                  </a:lnTo>
                  <a:lnTo>
                    <a:pt x="254270" y="156110"/>
                  </a:lnTo>
                  <a:lnTo>
                    <a:pt x="248796" y="156492"/>
                  </a:lnTo>
                  <a:lnTo>
                    <a:pt x="243551" y="156951"/>
                  </a:lnTo>
                  <a:lnTo>
                    <a:pt x="238306" y="157409"/>
                  </a:lnTo>
                  <a:lnTo>
                    <a:pt x="233606" y="157791"/>
                  </a:lnTo>
                  <a:lnTo>
                    <a:pt x="229449" y="158097"/>
                  </a:lnTo>
                  <a:lnTo>
                    <a:pt x="225294" y="158403"/>
                  </a:lnTo>
                  <a:lnTo>
                    <a:pt x="221382" y="158804"/>
                  </a:lnTo>
                  <a:lnTo>
                    <a:pt x="217713" y="159301"/>
                  </a:lnTo>
                  <a:lnTo>
                    <a:pt x="214044" y="159798"/>
                  </a:lnTo>
                  <a:lnTo>
                    <a:pt x="210977" y="160122"/>
                  </a:lnTo>
                  <a:lnTo>
                    <a:pt x="208513" y="160275"/>
                  </a:lnTo>
                  <a:lnTo>
                    <a:pt x="206048" y="160428"/>
                  </a:lnTo>
                  <a:lnTo>
                    <a:pt x="204270" y="160581"/>
                  </a:lnTo>
                  <a:lnTo>
                    <a:pt x="203182" y="160734"/>
                  </a:lnTo>
                  <a:lnTo>
                    <a:pt x="202092" y="160887"/>
                  </a:lnTo>
                  <a:lnTo>
                    <a:pt x="200014" y="160963"/>
                  </a:lnTo>
                  <a:lnTo>
                    <a:pt x="196947" y="160963"/>
                  </a:lnTo>
                  <a:lnTo>
                    <a:pt x="193880" y="160963"/>
                  </a:lnTo>
                  <a:lnTo>
                    <a:pt x="190656" y="161040"/>
                  </a:lnTo>
                  <a:lnTo>
                    <a:pt x="187274" y="161192"/>
                  </a:lnTo>
                  <a:lnTo>
                    <a:pt x="183892" y="161345"/>
                  </a:lnTo>
                  <a:lnTo>
                    <a:pt x="180496" y="161422"/>
                  </a:lnTo>
                  <a:lnTo>
                    <a:pt x="177084" y="161422"/>
                  </a:lnTo>
                  <a:lnTo>
                    <a:pt x="173675" y="161422"/>
                  </a:lnTo>
                  <a:lnTo>
                    <a:pt x="170277" y="161422"/>
                  </a:lnTo>
                  <a:lnTo>
                    <a:pt x="166895" y="161422"/>
                  </a:lnTo>
                  <a:lnTo>
                    <a:pt x="163513" y="161422"/>
                  </a:lnTo>
                  <a:lnTo>
                    <a:pt x="159974" y="160944"/>
                  </a:lnTo>
                  <a:lnTo>
                    <a:pt x="156277" y="159989"/>
                  </a:lnTo>
                  <a:lnTo>
                    <a:pt x="152580" y="159033"/>
                  </a:lnTo>
                  <a:lnTo>
                    <a:pt x="148810" y="157868"/>
                  </a:lnTo>
                  <a:lnTo>
                    <a:pt x="144970" y="156492"/>
                  </a:lnTo>
                  <a:lnTo>
                    <a:pt x="141130" y="155116"/>
                  </a:lnTo>
                  <a:lnTo>
                    <a:pt x="121926" y="146403"/>
                  </a:lnTo>
                  <a:lnTo>
                    <a:pt x="118085" y="144416"/>
                  </a:lnTo>
                  <a:lnTo>
                    <a:pt x="93550" y="118468"/>
                  </a:lnTo>
                  <a:lnTo>
                    <a:pt x="93550" y="117398"/>
                  </a:lnTo>
                  <a:lnTo>
                    <a:pt x="93550" y="116327"/>
                  </a:lnTo>
                  <a:lnTo>
                    <a:pt x="93550" y="115620"/>
                  </a:lnTo>
                  <a:lnTo>
                    <a:pt x="93550" y="115277"/>
                  </a:lnTo>
                  <a:lnTo>
                    <a:pt x="93550" y="114933"/>
                  </a:lnTo>
                  <a:lnTo>
                    <a:pt x="93550" y="114761"/>
                  </a:lnTo>
                  <a:lnTo>
                    <a:pt x="93851" y="114761"/>
                  </a:lnTo>
                  <a:lnTo>
                    <a:pt x="94453" y="114761"/>
                  </a:lnTo>
                  <a:lnTo>
                    <a:pt x="95055" y="114761"/>
                  </a:lnTo>
                  <a:lnTo>
                    <a:pt x="96130" y="114837"/>
                  </a:lnTo>
                  <a:lnTo>
                    <a:pt x="109242" y="121525"/>
                  </a:lnTo>
                  <a:lnTo>
                    <a:pt x="111392" y="123512"/>
                  </a:lnTo>
                  <a:lnTo>
                    <a:pt x="113614" y="125805"/>
                  </a:lnTo>
                  <a:lnTo>
                    <a:pt x="115906" y="128404"/>
                  </a:lnTo>
                  <a:lnTo>
                    <a:pt x="118200" y="131002"/>
                  </a:lnTo>
                  <a:lnTo>
                    <a:pt x="126095" y="147779"/>
                  </a:lnTo>
                  <a:lnTo>
                    <a:pt x="126870" y="151600"/>
                  </a:lnTo>
                  <a:lnTo>
                    <a:pt x="127328" y="155747"/>
                  </a:lnTo>
                  <a:lnTo>
                    <a:pt x="127472" y="160218"/>
                  </a:lnTo>
                  <a:lnTo>
                    <a:pt x="127615" y="164689"/>
                  </a:lnTo>
                  <a:lnTo>
                    <a:pt x="92734" y="193102"/>
                  </a:lnTo>
                  <a:lnTo>
                    <a:pt x="54686" y="203038"/>
                  </a:lnTo>
                  <a:lnTo>
                    <a:pt x="42734" y="204472"/>
                  </a:lnTo>
                  <a:lnTo>
                    <a:pt x="37174" y="204968"/>
                  </a:lnTo>
                  <a:lnTo>
                    <a:pt x="32315" y="205217"/>
                  </a:lnTo>
                  <a:lnTo>
                    <a:pt x="28159" y="205217"/>
                  </a:lnTo>
                  <a:lnTo>
                    <a:pt x="24002" y="205217"/>
                  </a:lnTo>
                  <a:lnTo>
                    <a:pt x="20320" y="205217"/>
                  </a:lnTo>
                  <a:lnTo>
                    <a:pt x="17110" y="205217"/>
                  </a:lnTo>
                  <a:lnTo>
                    <a:pt x="13900" y="205217"/>
                  </a:lnTo>
                  <a:lnTo>
                    <a:pt x="10590" y="204663"/>
                  </a:lnTo>
                  <a:lnTo>
                    <a:pt x="7179" y="203554"/>
                  </a:lnTo>
                  <a:lnTo>
                    <a:pt x="3768" y="202446"/>
                  </a:lnTo>
                  <a:lnTo>
                    <a:pt x="1375" y="201433"/>
                  </a:lnTo>
                  <a:lnTo>
                    <a:pt x="0" y="200516"/>
                  </a:lnTo>
                </a:path>
                <a:path w="715010" h="208280">
                  <a:moveTo>
                    <a:pt x="232072" y="207968"/>
                  </a:moveTo>
                  <a:lnTo>
                    <a:pt x="232072" y="207815"/>
                  </a:lnTo>
                  <a:lnTo>
                    <a:pt x="232072" y="207510"/>
                  </a:lnTo>
                  <a:lnTo>
                    <a:pt x="232072" y="207204"/>
                  </a:lnTo>
                  <a:lnTo>
                    <a:pt x="232072" y="206822"/>
                  </a:lnTo>
                  <a:lnTo>
                    <a:pt x="232072" y="206363"/>
                  </a:lnTo>
                  <a:lnTo>
                    <a:pt x="232072" y="205905"/>
                  </a:lnTo>
                  <a:lnTo>
                    <a:pt x="232072" y="205522"/>
                  </a:lnTo>
                  <a:lnTo>
                    <a:pt x="232072" y="205217"/>
                  </a:lnTo>
                  <a:lnTo>
                    <a:pt x="232072" y="204911"/>
                  </a:lnTo>
                  <a:lnTo>
                    <a:pt x="232072" y="204758"/>
                  </a:lnTo>
                  <a:lnTo>
                    <a:pt x="232215" y="204758"/>
                  </a:lnTo>
                  <a:lnTo>
                    <a:pt x="232502" y="204758"/>
                  </a:lnTo>
                  <a:lnTo>
                    <a:pt x="232789" y="204758"/>
                  </a:lnTo>
                  <a:lnTo>
                    <a:pt x="232931" y="204758"/>
                  </a:lnTo>
                  <a:lnTo>
                    <a:pt x="233191" y="204758"/>
                  </a:lnTo>
                </a:path>
                <a:path w="715010" h="208280">
                  <a:moveTo>
                    <a:pt x="285555" y="206593"/>
                  </a:moveTo>
                  <a:lnTo>
                    <a:pt x="285799" y="206593"/>
                  </a:lnTo>
                  <a:lnTo>
                    <a:pt x="286285" y="206593"/>
                  </a:lnTo>
                  <a:lnTo>
                    <a:pt x="286773" y="206593"/>
                  </a:lnTo>
                  <a:lnTo>
                    <a:pt x="287547" y="206516"/>
                  </a:lnTo>
                  <a:lnTo>
                    <a:pt x="288607" y="206363"/>
                  </a:lnTo>
                  <a:lnTo>
                    <a:pt x="289667" y="206210"/>
                  </a:lnTo>
                  <a:lnTo>
                    <a:pt x="290586" y="206058"/>
                  </a:lnTo>
                  <a:lnTo>
                    <a:pt x="291359" y="205905"/>
                  </a:lnTo>
                  <a:lnTo>
                    <a:pt x="292133" y="205752"/>
                  </a:lnTo>
                  <a:lnTo>
                    <a:pt x="292906" y="205599"/>
                  </a:lnTo>
                  <a:lnTo>
                    <a:pt x="293681" y="205446"/>
                  </a:lnTo>
                  <a:lnTo>
                    <a:pt x="294454" y="205293"/>
                  </a:lnTo>
                  <a:lnTo>
                    <a:pt x="294913" y="205140"/>
                  </a:lnTo>
                  <a:lnTo>
                    <a:pt x="295056" y="204987"/>
                  </a:lnTo>
                </a:path>
                <a:path w="715010" h="208280">
                  <a:moveTo>
                    <a:pt x="468444" y="14789"/>
                  </a:moveTo>
                  <a:lnTo>
                    <a:pt x="468444" y="14712"/>
                  </a:lnTo>
                  <a:lnTo>
                    <a:pt x="468444" y="13948"/>
                  </a:lnTo>
                  <a:lnTo>
                    <a:pt x="468359" y="13719"/>
                  </a:lnTo>
                  <a:lnTo>
                    <a:pt x="468186" y="13413"/>
                  </a:lnTo>
                  <a:lnTo>
                    <a:pt x="468015" y="13107"/>
                  </a:lnTo>
                  <a:lnTo>
                    <a:pt x="467857" y="12878"/>
                  </a:lnTo>
                  <a:lnTo>
                    <a:pt x="467714" y="12725"/>
                  </a:lnTo>
                  <a:lnTo>
                    <a:pt x="467570" y="12572"/>
                  </a:lnTo>
                  <a:lnTo>
                    <a:pt x="467499" y="12420"/>
                  </a:lnTo>
                  <a:lnTo>
                    <a:pt x="467499" y="12267"/>
                  </a:lnTo>
                </a:path>
                <a:path w="715010" h="208280">
                  <a:moveTo>
                    <a:pt x="514103" y="12496"/>
                  </a:moveTo>
                  <a:lnTo>
                    <a:pt x="514103" y="12496"/>
                  </a:lnTo>
                  <a:lnTo>
                    <a:pt x="515406" y="12496"/>
                  </a:lnTo>
                  <a:lnTo>
                    <a:pt x="515636" y="12420"/>
                  </a:lnTo>
                  <a:lnTo>
                    <a:pt x="515780" y="12267"/>
                  </a:lnTo>
                  <a:lnTo>
                    <a:pt x="515923" y="12114"/>
                  </a:lnTo>
                  <a:lnTo>
                    <a:pt x="516067" y="12037"/>
                  </a:lnTo>
                  <a:lnTo>
                    <a:pt x="516209" y="12037"/>
                  </a:lnTo>
                  <a:lnTo>
                    <a:pt x="516352" y="12037"/>
                  </a:lnTo>
                  <a:lnTo>
                    <a:pt x="516653" y="11961"/>
                  </a:lnTo>
                  <a:lnTo>
                    <a:pt x="517112" y="11808"/>
                  </a:lnTo>
                  <a:lnTo>
                    <a:pt x="517570" y="11655"/>
                  </a:lnTo>
                  <a:lnTo>
                    <a:pt x="517800" y="11579"/>
                  </a:lnTo>
                </a:path>
                <a:path w="715010" h="208280">
                  <a:moveTo>
                    <a:pt x="376527" y="4700"/>
                  </a:moveTo>
                  <a:lnTo>
                    <a:pt x="376527" y="4375"/>
                  </a:lnTo>
                  <a:lnTo>
                    <a:pt x="376527" y="3726"/>
                  </a:lnTo>
                  <a:lnTo>
                    <a:pt x="376527" y="3076"/>
                  </a:lnTo>
                  <a:lnTo>
                    <a:pt x="376455" y="2445"/>
                  </a:lnTo>
                  <a:lnTo>
                    <a:pt x="376312" y="1834"/>
                  </a:lnTo>
                  <a:lnTo>
                    <a:pt x="376168" y="1222"/>
                  </a:lnTo>
                  <a:lnTo>
                    <a:pt x="376025" y="764"/>
                  </a:lnTo>
                  <a:lnTo>
                    <a:pt x="375881" y="458"/>
                  </a:lnTo>
                  <a:lnTo>
                    <a:pt x="375739" y="152"/>
                  </a:lnTo>
                  <a:lnTo>
                    <a:pt x="375509" y="0"/>
                  </a:lnTo>
                  <a:lnTo>
                    <a:pt x="375194" y="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7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12601" y="1603265"/>
              <a:ext cx="320647" cy="309430"/>
            </a:xfrm>
            <a:prstGeom prst="rect">
              <a:avLst/>
            </a:prstGeom>
          </p:spPr>
        </p:pic>
        <p:sp>
          <p:nvSpPr>
            <p:cNvPr id="56" name="object 71"/>
            <p:cNvSpPr/>
            <p:nvPr/>
          </p:nvSpPr>
          <p:spPr>
            <a:xfrm>
              <a:off x="6156327" y="1733618"/>
              <a:ext cx="358775" cy="150495"/>
            </a:xfrm>
            <a:custGeom>
              <a:avLst/>
              <a:gdLst/>
              <a:ahLst/>
              <a:cxnLst/>
              <a:rect l="l" t="t" r="r" b="b"/>
              <a:pathLst>
                <a:path w="358775" h="150494">
                  <a:moveTo>
                    <a:pt x="343509" y="7165"/>
                  </a:moveTo>
                  <a:lnTo>
                    <a:pt x="343123" y="7165"/>
                  </a:lnTo>
                  <a:lnTo>
                    <a:pt x="342348" y="7165"/>
                  </a:lnTo>
                  <a:lnTo>
                    <a:pt x="341575" y="7165"/>
                  </a:lnTo>
                  <a:lnTo>
                    <a:pt x="340715" y="7165"/>
                  </a:lnTo>
                  <a:lnTo>
                    <a:pt x="339769" y="7165"/>
                  </a:lnTo>
                  <a:lnTo>
                    <a:pt x="338824" y="7165"/>
                  </a:lnTo>
                  <a:lnTo>
                    <a:pt x="338350" y="7165"/>
                  </a:lnTo>
                  <a:lnTo>
                    <a:pt x="338350" y="7394"/>
                  </a:lnTo>
                  <a:lnTo>
                    <a:pt x="338350" y="7547"/>
                  </a:lnTo>
                  <a:lnTo>
                    <a:pt x="338667" y="8617"/>
                  </a:lnTo>
                  <a:lnTo>
                    <a:pt x="339297" y="10604"/>
                  </a:lnTo>
                  <a:lnTo>
                    <a:pt x="339926" y="12592"/>
                  </a:lnTo>
                  <a:lnTo>
                    <a:pt x="341704" y="15267"/>
                  </a:lnTo>
                  <a:lnTo>
                    <a:pt x="357568" y="39610"/>
                  </a:lnTo>
                  <a:lnTo>
                    <a:pt x="358343" y="42514"/>
                  </a:lnTo>
                  <a:lnTo>
                    <a:pt x="358026" y="44884"/>
                  </a:lnTo>
                  <a:lnTo>
                    <a:pt x="356622" y="46718"/>
                  </a:lnTo>
                  <a:lnTo>
                    <a:pt x="355218" y="48552"/>
                  </a:lnTo>
                  <a:lnTo>
                    <a:pt x="351908" y="49622"/>
                  </a:lnTo>
                  <a:lnTo>
                    <a:pt x="346690" y="49928"/>
                  </a:lnTo>
                  <a:lnTo>
                    <a:pt x="341475" y="50234"/>
                  </a:lnTo>
                  <a:lnTo>
                    <a:pt x="335484" y="49775"/>
                  </a:lnTo>
                  <a:lnTo>
                    <a:pt x="328720" y="48552"/>
                  </a:lnTo>
                  <a:lnTo>
                    <a:pt x="321956" y="47329"/>
                  </a:lnTo>
                  <a:lnTo>
                    <a:pt x="315407" y="45113"/>
                  </a:lnTo>
                  <a:lnTo>
                    <a:pt x="309073" y="41903"/>
                  </a:lnTo>
                  <a:lnTo>
                    <a:pt x="302738" y="38693"/>
                  </a:lnTo>
                  <a:lnTo>
                    <a:pt x="282977" y="18171"/>
                  </a:lnTo>
                  <a:lnTo>
                    <a:pt x="282690" y="17254"/>
                  </a:lnTo>
                  <a:lnTo>
                    <a:pt x="282547" y="16795"/>
                  </a:lnTo>
                  <a:lnTo>
                    <a:pt x="282848" y="17789"/>
                  </a:lnTo>
                  <a:lnTo>
                    <a:pt x="283450" y="19776"/>
                  </a:lnTo>
                  <a:lnTo>
                    <a:pt x="285728" y="33343"/>
                  </a:lnTo>
                  <a:lnTo>
                    <a:pt x="285728" y="35941"/>
                  </a:lnTo>
                  <a:lnTo>
                    <a:pt x="285728" y="38540"/>
                  </a:lnTo>
                  <a:lnTo>
                    <a:pt x="274937" y="45571"/>
                  </a:lnTo>
                  <a:lnTo>
                    <a:pt x="270781" y="46030"/>
                  </a:lnTo>
                  <a:lnTo>
                    <a:pt x="266009" y="46030"/>
                  </a:lnTo>
                  <a:lnTo>
                    <a:pt x="260620" y="45571"/>
                  </a:lnTo>
                  <a:lnTo>
                    <a:pt x="255231" y="45113"/>
                  </a:lnTo>
                  <a:lnTo>
                    <a:pt x="232891" y="31986"/>
                  </a:lnTo>
                  <a:lnTo>
                    <a:pt x="229365" y="28890"/>
                  </a:lnTo>
                  <a:lnTo>
                    <a:pt x="226670" y="26273"/>
                  </a:lnTo>
                  <a:lnTo>
                    <a:pt x="224807" y="24133"/>
                  </a:lnTo>
                  <a:lnTo>
                    <a:pt x="222944" y="21992"/>
                  </a:lnTo>
                  <a:lnTo>
                    <a:pt x="221870" y="20540"/>
                  </a:lnTo>
                  <a:lnTo>
                    <a:pt x="221583" y="19776"/>
                  </a:lnTo>
                  <a:lnTo>
                    <a:pt x="221297" y="19012"/>
                  </a:lnTo>
                  <a:lnTo>
                    <a:pt x="221153" y="18630"/>
                  </a:lnTo>
                  <a:lnTo>
                    <a:pt x="221153" y="18630"/>
                  </a:lnTo>
                  <a:lnTo>
                    <a:pt x="221153" y="46718"/>
                  </a:lnTo>
                  <a:lnTo>
                    <a:pt x="220910" y="49947"/>
                  </a:lnTo>
                  <a:lnTo>
                    <a:pt x="220422" y="52737"/>
                  </a:lnTo>
                  <a:lnTo>
                    <a:pt x="219936" y="55527"/>
                  </a:lnTo>
                  <a:lnTo>
                    <a:pt x="218616" y="57533"/>
                  </a:lnTo>
                  <a:lnTo>
                    <a:pt x="216467" y="58756"/>
                  </a:lnTo>
                  <a:lnTo>
                    <a:pt x="214317" y="59979"/>
                  </a:lnTo>
                  <a:lnTo>
                    <a:pt x="211867" y="60743"/>
                  </a:lnTo>
                  <a:lnTo>
                    <a:pt x="209115" y="61049"/>
                  </a:lnTo>
                  <a:lnTo>
                    <a:pt x="206364" y="61354"/>
                  </a:lnTo>
                  <a:lnTo>
                    <a:pt x="203526" y="61125"/>
                  </a:lnTo>
                  <a:lnTo>
                    <a:pt x="200602" y="60361"/>
                  </a:lnTo>
                  <a:lnTo>
                    <a:pt x="197679" y="59597"/>
                  </a:lnTo>
                  <a:lnTo>
                    <a:pt x="194985" y="57839"/>
                  </a:lnTo>
                  <a:lnTo>
                    <a:pt x="192520" y="55087"/>
                  </a:lnTo>
                  <a:lnTo>
                    <a:pt x="190055" y="52336"/>
                  </a:lnTo>
                  <a:lnTo>
                    <a:pt x="187662" y="49106"/>
                  </a:lnTo>
                  <a:lnTo>
                    <a:pt x="185341" y="45399"/>
                  </a:lnTo>
                  <a:lnTo>
                    <a:pt x="183019" y="41693"/>
                  </a:lnTo>
                  <a:lnTo>
                    <a:pt x="180554" y="37680"/>
                  </a:lnTo>
                  <a:lnTo>
                    <a:pt x="177946" y="33362"/>
                  </a:lnTo>
                  <a:lnTo>
                    <a:pt x="175337" y="29043"/>
                  </a:lnTo>
                  <a:lnTo>
                    <a:pt x="139640" y="2694"/>
                  </a:lnTo>
                  <a:lnTo>
                    <a:pt x="131500" y="1318"/>
                  </a:lnTo>
                  <a:lnTo>
                    <a:pt x="99485" y="22757"/>
                  </a:lnTo>
                  <a:lnTo>
                    <a:pt x="99026" y="26426"/>
                  </a:lnTo>
                  <a:lnTo>
                    <a:pt x="99556" y="30037"/>
                  </a:lnTo>
                  <a:lnTo>
                    <a:pt x="101075" y="33591"/>
                  </a:lnTo>
                  <a:lnTo>
                    <a:pt x="102594" y="37145"/>
                  </a:lnTo>
                  <a:lnTo>
                    <a:pt x="105590" y="40451"/>
                  </a:lnTo>
                  <a:lnTo>
                    <a:pt x="110062" y="43508"/>
                  </a:lnTo>
                  <a:lnTo>
                    <a:pt x="114532" y="46565"/>
                  </a:lnTo>
                  <a:lnTo>
                    <a:pt x="119075" y="49565"/>
                  </a:lnTo>
                  <a:lnTo>
                    <a:pt x="123690" y="52508"/>
                  </a:lnTo>
                  <a:lnTo>
                    <a:pt x="128304" y="55450"/>
                  </a:lnTo>
                  <a:lnTo>
                    <a:pt x="145186" y="71424"/>
                  </a:lnTo>
                  <a:lnTo>
                    <a:pt x="147507" y="74673"/>
                  </a:lnTo>
                  <a:lnTo>
                    <a:pt x="149040" y="77749"/>
                  </a:lnTo>
                  <a:lnTo>
                    <a:pt x="149786" y="80653"/>
                  </a:lnTo>
                  <a:lnTo>
                    <a:pt x="150531" y="83558"/>
                  </a:lnTo>
                  <a:lnTo>
                    <a:pt x="150832" y="86156"/>
                  </a:lnTo>
                  <a:lnTo>
                    <a:pt x="150689" y="88449"/>
                  </a:lnTo>
                  <a:lnTo>
                    <a:pt x="150545" y="90742"/>
                  </a:lnTo>
                  <a:lnTo>
                    <a:pt x="148855" y="92596"/>
                  </a:lnTo>
                  <a:lnTo>
                    <a:pt x="145615" y="94010"/>
                  </a:lnTo>
                  <a:lnTo>
                    <a:pt x="142377" y="95424"/>
                  </a:lnTo>
                  <a:lnTo>
                    <a:pt x="137763" y="96360"/>
                  </a:lnTo>
                  <a:lnTo>
                    <a:pt x="131772" y="96818"/>
                  </a:lnTo>
                  <a:lnTo>
                    <a:pt x="125782" y="97277"/>
                  </a:lnTo>
                  <a:lnTo>
                    <a:pt x="118788" y="97506"/>
                  </a:lnTo>
                  <a:lnTo>
                    <a:pt x="110792" y="97506"/>
                  </a:lnTo>
                  <a:lnTo>
                    <a:pt x="102795" y="97506"/>
                  </a:lnTo>
                  <a:lnTo>
                    <a:pt x="94555" y="97506"/>
                  </a:lnTo>
                  <a:lnTo>
                    <a:pt x="86071" y="97506"/>
                  </a:lnTo>
                  <a:lnTo>
                    <a:pt x="77588" y="97506"/>
                  </a:lnTo>
                  <a:lnTo>
                    <a:pt x="69806" y="96723"/>
                  </a:lnTo>
                  <a:lnTo>
                    <a:pt x="31671" y="83099"/>
                  </a:lnTo>
                  <a:lnTo>
                    <a:pt x="26742" y="79278"/>
                  </a:lnTo>
                  <a:lnTo>
                    <a:pt x="21812" y="75456"/>
                  </a:lnTo>
                  <a:lnTo>
                    <a:pt x="4127" y="52508"/>
                  </a:lnTo>
                  <a:lnTo>
                    <a:pt x="1662" y="47425"/>
                  </a:lnTo>
                  <a:lnTo>
                    <a:pt x="344" y="42113"/>
                  </a:lnTo>
                  <a:lnTo>
                    <a:pt x="172" y="36572"/>
                  </a:lnTo>
                  <a:lnTo>
                    <a:pt x="0" y="31030"/>
                  </a:lnTo>
                  <a:lnTo>
                    <a:pt x="19772" y="5098"/>
                  </a:lnTo>
                  <a:lnTo>
                    <a:pt x="25839" y="0"/>
                  </a:lnTo>
                </a:path>
                <a:path w="358775" h="150494">
                  <a:moveTo>
                    <a:pt x="86758" y="150014"/>
                  </a:moveTo>
                  <a:lnTo>
                    <a:pt x="86758" y="150014"/>
                  </a:lnTo>
                  <a:lnTo>
                    <a:pt x="89711" y="150014"/>
                  </a:lnTo>
                  <a:lnTo>
                    <a:pt x="90327" y="149938"/>
                  </a:lnTo>
                  <a:lnTo>
                    <a:pt x="90929" y="149785"/>
                  </a:lnTo>
                  <a:lnTo>
                    <a:pt x="91531" y="149632"/>
                  </a:lnTo>
                  <a:lnTo>
                    <a:pt x="92290" y="149556"/>
                  </a:lnTo>
                  <a:lnTo>
                    <a:pt x="93207" y="149556"/>
                  </a:lnTo>
                  <a:lnTo>
                    <a:pt x="94126" y="149556"/>
                  </a:lnTo>
                  <a:lnTo>
                    <a:pt x="95056" y="149479"/>
                  </a:lnTo>
                  <a:lnTo>
                    <a:pt x="96003" y="149327"/>
                  </a:lnTo>
                </a:path>
                <a:path w="358775" h="150494">
                  <a:moveTo>
                    <a:pt x="151850" y="142677"/>
                  </a:moveTo>
                  <a:lnTo>
                    <a:pt x="152064" y="142677"/>
                  </a:lnTo>
                  <a:lnTo>
                    <a:pt x="152208" y="142677"/>
                  </a:lnTo>
                  <a:lnTo>
                    <a:pt x="152753" y="142448"/>
                  </a:lnTo>
                  <a:lnTo>
                    <a:pt x="153697" y="141989"/>
                  </a:lnTo>
                  <a:lnTo>
                    <a:pt x="154644" y="141531"/>
                  </a:lnTo>
                  <a:lnTo>
                    <a:pt x="155647" y="141148"/>
                  </a:lnTo>
                  <a:lnTo>
                    <a:pt x="156707" y="140843"/>
                  </a:lnTo>
                  <a:lnTo>
                    <a:pt x="157768" y="140537"/>
                  </a:lnTo>
                  <a:lnTo>
                    <a:pt x="158614" y="140308"/>
                  </a:lnTo>
                  <a:lnTo>
                    <a:pt x="159245" y="140155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7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69699" y="2019011"/>
              <a:ext cx="63896" cy="139275"/>
            </a:xfrm>
            <a:prstGeom prst="rect">
              <a:avLst/>
            </a:prstGeom>
          </p:spPr>
        </p:pic>
        <p:sp>
          <p:nvSpPr>
            <p:cNvPr id="59" name="object 74"/>
            <p:cNvSpPr/>
            <p:nvPr/>
          </p:nvSpPr>
          <p:spPr>
            <a:xfrm>
              <a:off x="7182213" y="2020520"/>
              <a:ext cx="464820" cy="201295"/>
            </a:xfrm>
            <a:custGeom>
              <a:avLst/>
              <a:gdLst/>
              <a:ahLst/>
              <a:cxnLst/>
              <a:rect l="l" t="t" r="r" b="b"/>
              <a:pathLst>
                <a:path w="464820" h="201294">
                  <a:moveTo>
                    <a:pt x="442306" y="31871"/>
                  </a:moveTo>
                  <a:lnTo>
                    <a:pt x="442234" y="31718"/>
                  </a:lnTo>
                  <a:lnTo>
                    <a:pt x="442092" y="31413"/>
                  </a:lnTo>
                  <a:lnTo>
                    <a:pt x="441948" y="31107"/>
                  </a:lnTo>
                  <a:lnTo>
                    <a:pt x="441417" y="30400"/>
                  </a:lnTo>
                  <a:lnTo>
                    <a:pt x="440500" y="29292"/>
                  </a:lnTo>
                  <a:lnTo>
                    <a:pt x="439583" y="28183"/>
                  </a:lnTo>
                  <a:lnTo>
                    <a:pt x="432446" y="23043"/>
                  </a:lnTo>
                  <a:lnTo>
                    <a:pt x="432160" y="23043"/>
                  </a:lnTo>
                  <a:lnTo>
                    <a:pt x="431873" y="23043"/>
                  </a:lnTo>
                  <a:lnTo>
                    <a:pt x="431730" y="23043"/>
                  </a:lnTo>
                  <a:lnTo>
                    <a:pt x="431730" y="23808"/>
                  </a:lnTo>
                  <a:lnTo>
                    <a:pt x="431730" y="25336"/>
                  </a:lnTo>
                  <a:lnTo>
                    <a:pt x="431730" y="26865"/>
                  </a:lnTo>
                  <a:lnTo>
                    <a:pt x="432188" y="28948"/>
                  </a:lnTo>
                  <a:lnTo>
                    <a:pt x="433105" y="31585"/>
                  </a:lnTo>
                  <a:lnTo>
                    <a:pt x="434023" y="34221"/>
                  </a:lnTo>
                  <a:lnTo>
                    <a:pt x="435255" y="37298"/>
                  </a:lnTo>
                  <a:lnTo>
                    <a:pt x="436803" y="40813"/>
                  </a:lnTo>
                  <a:lnTo>
                    <a:pt x="438351" y="44330"/>
                  </a:lnTo>
                  <a:lnTo>
                    <a:pt x="439971" y="48246"/>
                  </a:lnTo>
                  <a:lnTo>
                    <a:pt x="441661" y="52564"/>
                  </a:lnTo>
                  <a:lnTo>
                    <a:pt x="443353" y="56884"/>
                  </a:lnTo>
                  <a:lnTo>
                    <a:pt x="445115" y="61584"/>
                  </a:lnTo>
                  <a:lnTo>
                    <a:pt x="446949" y="66666"/>
                  </a:lnTo>
                  <a:lnTo>
                    <a:pt x="448783" y="71749"/>
                  </a:lnTo>
                  <a:lnTo>
                    <a:pt x="450776" y="76889"/>
                  </a:lnTo>
                  <a:lnTo>
                    <a:pt x="452926" y="82087"/>
                  </a:lnTo>
                  <a:lnTo>
                    <a:pt x="455075" y="87284"/>
                  </a:lnTo>
                  <a:lnTo>
                    <a:pt x="462899" y="112296"/>
                  </a:lnTo>
                  <a:lnTo>
                    <a:pt x="463674" y="116461"/>
                  </a:lnTo>
                  <a:lnTo>
                    <a:pt x="464132" y="119844"/>
                  </a:lnTo>
                  <a:lnTo>
                    <a:pt x="464275" y="122442"/>
                  </a:lnTo>
                  <a:lnTo>
                    <a:pt x="464418" y="125041"/>
                  </a:lnTo>
                  <a:lnTo>
                    <a:pt x="463330" y="126951"/>
                  </a:lnTo>
                  <a:lnTo>
                    <a:pt x="461008" y="128174"/>
                  </a:lnTo>
                  <a:lnTo>
                    <a:pt x="458687" y="129397"/>
                  </a:lnTo>
                  <a:lnTo>
                    <a:pt x="455992" y="130085"/>
                  </a:lnTo>
                  <a:lnTo>
                    <a:pt x="452925" y="130238"/>
                  </a:lnTo>
                  <a:lnTo>
                    <a:pt x="449858" y="130391"/>
                  </a:lnTo>
                  <a:lnTo>
                    <a:pt x="447636" y="130467"/>
                  </a:lnTo>
                  <a:lnTo>
                    <a:pt x="446261" y="130467"/>
                  </a:lnTo>
                  <a:lnTo>
                    <a:pt x="444886" y="130467"/>
                  </a:lnTo>
                  <a:lnTo>
                    <a:pt x="406322" y="119863"/>
                  </a:lnTo>
                  <a:lnTo>
                    <a:pt x="387835" y="103984"/>
                  </a:lnTo>
                  <a:lnTo>
                    <a:pt x="385972" y="101386"/>
                  </a:lnTo>
                  <a:lnTo>
                    <a:pt x="384740" y="99073"/>
                  </a:lnTo>
                  <a:lnTo>
                    <a:pt x="384138" y="97047"/>
                  </a:lnTo>
                  <a:lnTo>
                    <a:pt x="383536" y="95022"/>
                  </a:lnTo>
                  <a:lnTo>
                    <a:pt x="383235" y="93627"/>
                  </a:lnTo>
                  <a:lnTo>
                    <a:pt x="383235" y="92863"/>
                  </a:lnTo>
                  <a:lnTo>
                    <a:pt x="383235" y="92098"/>
                  </a:lnTo>
                  <a:lnTo>
                    <a:pt x="383235" y="91717"/>
                  </a:lnTo>
                  <a:lnTo>
                    <a:pt x="383463" y="92500"/>
                  </a:lnTo>
                  <a:lnTo>
                    <a:pt x="383922" y="94067"/>
                  </a:lnTo>
                  <a:lnTo>
                    <a:pt x="384380" y="95634"/>
                  </a:lnTo>
                  <a:lnTo>
                    <a:pt x="384681" y="96876"/>
                  </a:lnTo>
                  <a:lnTo>
                    <a:pt x="384825" y="97793"/>
                  </a:lnTo>
                  <a:lnTo>
                    <a:pt x="384968" y="98710"/>
                  </a:lnTo>
                  <a:lnTo>
                    <a:pt x="385269" y="100391"/>
                  </a:lnTo>
                  <a:lnTo>
                    <a:pt x="385728" y="102837"/>
                  </a:lnTo>
                  <a:lnTo>
                    <a:pt x="386186" y="105283"/>
                  </a:lnTo>
                  <a:lnTo>
                    <a:pt x="386502" y="106965"/>
                  </a:lnTo>
                  <a:lnTo>
                    <a:pt x="386674" y="107882"/>
                  </a:lnTo>
                  <a:lnTo>
                    <a:pt x="386847" y="108799"/>
                  </a:lnTo>
                  <a:lnTo>
                    <a:pt x="386932" y="110958"/>
                  </a:lnTo>
                  <a:lnTo>
                    <a:pt x="386932" y="114360"/>
                  </a:lnTo>
                  <a:lnTo>
                    <a:pt x="386932" y="117761"/>
                  </a:lnTo>
                  <a:lnTo>
                    <a:pt x="386617" y="120685"/>
                  </a:lnTo>
                  <a:lnTo>
                    <a:pt x="385986" y="123129"/>
                  </a:lnTo>
                  <a:lnTo>
                    <a:pt x="385356" y="125575"/>
                  </a:lnTo>
                  <a:lnTo>
                    <a:pt x="383664" y="127411"/>
                  </a:lnTo>
                  <a:lnTo>
                    <a:pt x="380913" y="128632"/>
                  </a:lnTo>
                  <a:lnTo>
                    <a:pt x="378161" y="129855"/>
                  </a:lnTo>
                  <a:lnTo>
                    <a:pt x="374851" y="130544"/>
                  </a:lnTo>
                  <a:lnTo>
                    <a:pt x="370982" y="130696"/>
                  </a:lnTo>
                  <a:lnTo>
                    <a:pt x="367112" y="130850"/>
                  </a:lnTo>
                  <a:lnTo>
                    <a:pt x="363258" y="130391"/>
                  </a:lnTo>
                  <a:lnTo>
                    <a:pt x="359417" y="129321"/>
                  </a:lnTo>
                  <a:lnTo>
                    <a:pt x="355575" y="128251"/>
                  </a:lnTo>
                  <a:lnTo>
                    <a:pt x="351807" y="126264"/>
                  </a:lnTo>
                  <a:lnTo>
                    <a:pt x="348110" y="123359"/>
                  </a:lnTo>
                  <a:lnTo>
                    <a:pt x="344412" y="120455"/>
                  </a:lnTo>
                  <a:lnTo>
                    <a:pt x="340959" y="117225"/>
                  </a:lnTo>
                  <a:lnTo>
                    <a:pt x="337748" y="113672"/>
                  </a:lnTo>
                  <a:lnTo>
                    <a:pt x="334539" y="110117"/>
                  </a:lnTo>
                  <a:lnTo>
                    <a:pt x="331616" y="107041"/>
                  </a:lnTo>
                  <a:lnTo>
                    <a:pt x="328978" y="104443"/>
                  </a:lnTo>
                  <a:lnTo>
                    <a:pt x="326341" y="101844"/>
                  </a:lnTo>
                  <a:lnTo>
                    <a:pt x="324565" y="100087"/>
                  </a:lnTo>
                  <a:lnTo>
                    <a:pt x="323648" y="99168"/>
                  </a:lnTo>
                  <a:lnTo>
                    <a:pt x="322731" y="98251"/>
                  </a:lnTo>
                  <a:lnTo>
                    <a:pt x="301033" y="84379"/>
                  </a:lnTo>
                  <a:lnTo>
                    <a:pt x="296103" y="81933"/>
                  </a:lnTo>
                  <a:lnTo>
                    <a:pt x="291646" y="80099"/>
                  </a:lnTo>
                  <a:lnTo>
                    <a:pt x="287662" y="78876"/>
                  </a:lnTo>
                  <a:lnTo>
                    <a:pt x="283678" y="77653"/>
                  </a:lnTo>
                  <a:lnTo>
                    <a:pt x="280296" y="76736"/>
                  </a:lnTo>
                  <a:lnTo>
                    <a:pt x="277516" y="76125"/>
                  </a:lnTo>
                  <a:lnTo>
                    <a:pt x="274736" y="75513"/>
                  </a:lnTo>
                  <a:lnTo>
                    <a:pt x="268273" y="72858"/>
                  </a:lnTo>
                  <a:lnTo>
                    <a:pt x="267642" y="72208"/>
                  </a:lnTo>
                  <a:lnTo>
                    <a:pt x="267169" y="71501"/>
                  </a:lnTo>
                  <a:lnTo>
                    <a:pt x="266854" y="70737"/>
                  </a:lnTo>
                  <a:lnTo>
                    <a:pt x="266539" y="69972"/>
                  </a:lnTo>
                  <a:lnTo>
                    <a:pt x="266381" y="69360"/>
                  </a:lnTo>
                  <a:lnTo>
                    <a:pt x="266381" y="68902"/>
                  </a:lnTo>
                  <a:lnTo>
                    <a:pt x="266381" y="68443"/>
                  </a:lnTo>
                  <a:lnTo>
                    <a:pt x="266381" y="66915"/>
                  </a:lnTo>
                  <a:lnTo>
                    <a:pt x="267155" y="66686"/>
                  </a:lnTo>
                  <a:lnTo>
                    <a:pt x="290184" y="64546"/>
                  </a:lnTo>
                  <a:lnTo>
                    <a:pt x="293424" y="64546"/>
                  </a:lnTo>
                  <a:lnTo>
                    <a:pt x="296663" y="64546"/>
                  </a:lnTo>
                  <a:lnTo>
                    <a:pt x="299671" y="64546"/>
                  </a:lnTo>
                  <a:lnTo>
                    <a:pt x="302451" y="64546"/>
                  </a:lnTo>
                  <a:lnTo>
                    <a:pt x="305231" y="64546"/>
                  </a:lnTo>
                  <a:lnTo>
                    <a:pt x="307696" y="64774"/>
                  </a:lnTo>
                  <a:lnTo>
                    <a:pt x="309846" y="65234"/>
                  </a:lnTo>
                  <a:lnTo>
                    <a:pt x="311997" y="65692"/>
                  </a:lnTo>
                  <a:lnTo>
                    <a:pt x="314059" y="66686"/>
                  </a:lnTo>
                  <a:lnTo>
                    <a:pt x="316038" y="68215"/>
                  </a:lnTo>
                  <a:lnTo>
                    <a:pt x="318015" y="69742"/>
                  </a:lnTo>
                  <a:lnTo>
                    <a:pt x="319620" y="71291"/>
                  </a:lnTo>
                  <a:lnTo>
                    <a:pt x="320852" y="72858"/>
                  </a:lnTo>
                  <a:lnTo>
                    <a:pt x="322084" y="74424"/>
                  </a:lnTo>
                  <a:lnTo>
                    <a:pt x="322945" y="75590"/>
                  </a:lnTo>
                  <a:lnTo>
                    <a:pt x="323432" y="76354"/>
                  </a:lnTo>
                  <a:lnTo>
                    <a:pt x="323919" y="77119"/>
                  </a:lnTo>
                  <a:lnTo>
                    <a:pt x="324779" y="78800"/>
                  </a:lnTo>
                  <a:lnTo>
                    <a:pt x="326011" y="81398"/>
                  </a:lnTo>
                  <a:lnTo>
                    <a:pt x="327244" y="83997"/>
                  </a:lnTo>
                  <a:lnTo>
                    <a:pt x="328089" y="86519"/>
                  </a:lnTo>
                  <a:lnTo>
                    <a:pt x="328549" y="88965"/>
                  </a:lnTo>
                  <a:lnTo>
                    <a:pt x="329007" y="91411"/>
                  </a:lnTo>
                  <a:lnTo>
                    <a:pt x="329236" y="93093"/>
                  </a:lnTo>
                  <a:lnTo>
                    <a:pt x="329236" y="94010"/>
                  </a:lnTo>
                  <a:lnTo>
                    <a:pt x="329236" y="94927"/>
                  </a:lnTo>
                  <a:lnTo>
                    <a:pt x="328849" y="97163"/>
                  </a:lnTo>
                  <a:lnTo>
                    <a:pt x="328075" y="100716"/>
                  </a:lnTo>
                  <a:lnTo>
                    <a:pt x="327301" y="104270"/>
                  </a:lnTo>
                  <a:lnTo>
                    <a:pt x="307997" y="118945"/>
                  </a:lnTo>
                  <a:lnTo>
                    <a:pt x="303068" y="121429"/>
                  </a:lnTo>
                  <a:lnTo>
                    <a:pt x="298209" y="123359"/>
                  </a:lnTo>
                  <a:lnTo>
                    <a:pt x="293423" y="124735"/>
                  </a:lnTo>
                  <a:lnTo>
                    <a:pt x="288636" y="126110"/>
                  </a:lnTo>
                  <a:lnTo>
                    <a:pt x="284166" y="126951"/>
                  </a:lnTo>
                  <a:lnTo>
                    <a:pt x="280009" y="127257"/>
                  </a:lnTo>
                  <a:lnTo>
                    <a:pt x="275854" y="127563"/>
                  </a:lnTo>
                  <a:lnTo>
                    <a:pt x="271856" y="127715"/>
                  </a:lnTo>
                  <a:lnTo>
                    <a:pt x="268014" y="127715"/>
                  </a:lnTo>
                  <a:lnTo>
                    <a:pt x="264173" y="127715"/>
                  </a:lnTo>
                  <a:lnTo>
                    <a:pt x="238221" y="114760"/>
                  </a:lnTo>
                  <a:lnTo>
                    <a:pt x="236071" y="113232"/>
                  </a:lnTo>
                  <a:lnTo>
                    <a:pt x="222686" y="96418"/>
                  </a:lnTo>
                  <a:lnTo>
                    <a:pt x="222529" y="95959"/>
                  </a:lnTo>
                  <a:lnTo>
                    <a:pt x="222529" y="96264"/>
                  </a:lnTo>
                  <a:lnTo>
                    <a:pt x="222529" y="96876"/>
                  </a:lnTo>
                  <a:lnTo>
                    <a:pt x="222529" y="97487"/>
                  </a:lnTo>
                  <a:lnTo>
                    <a:pt x="222142" y="99092"/>
                  </a:lnTo>
                  <a:lnTo>
                    <a:pt x="221368" y="101691"/>
                  </a:lnTo>
                  <a:lnTo>
                    <a:pt x="220595" y="104290"/>
                  </a:lnTo>
                  <a:lnTo>
                    <a:pt x="218975" y="106889"/>
                  </a:lnTo>
                  <a:lnTo>
                    <a:pt x="216510" y="109487"/>
                  </a:lnTo>
                  <a:lnTo>
                    <a:pt x="214045" y="112086"/>
                  </a:lnTo>
                  <a:lnTo>
                    <a:pt x="212440" y="113615"/>
                  </a:lnTo>
                  <a:lnTo>
                    <a:pt x="211695" y="114073"/>
                  </a:lnTo>
                  <a:lnTo>
                    <a:pt x="210949" y="114532"/>
                  </a:lnTo>
                  <a:lnTo>
                    <a:pt x="209029" y="115468"/>
                  </a:lnTo>
                  <a:lnTo>
                    <a:pt x="205934" y="116881"/>
                  </a:lnTo>
                  <a:lnTo>
                    <a:pt x="202839" y="118296"/>
                  </a:lnTo>
                  <a:lnTo>
                    <a:pt x="199370" y="119384"/>
                  </a:lnTo>
                  <a:lnTo>
                    <a:pt x="182359" y="121754"/>
                  </a:lnTo>
                  <a:lnTo>
                    <a:pt x="176828" y="121754"/>
                  </a:lnTo>
                  <a:lnTo>
                    <a:pt x="171296" y="121754"/>
                  </a:lnTo>
                  <a:lnTo>
                    <a:pt x="166223" y="121525"/>
                  </a:lnTo>
                  <a:lnTo>
                    <a:pt x="161608" y="121066"/>
                  </a:lnTo>
                  <a:lnTo>
                    <a:pt x="156994" y="120607"/>
                  </a:lnTo>
                  <a:lnTo>
                    <a:pt x="152996" y="119595"/>
                  </a:lnTo>
                  <a:lnTo>
                    <a:pt x="149613" y="118028"/>
                  </a:lnTo>
                  <a:lnTo>
                    <a:pt x="146231" y="116462"/>
                  </a:lnTo>
                  <a:lnTo>
                    <a:pt x="143380" y="114838"/>
                  </a:lnTo>
                  <a:lnTo>
                    <a:pt x="141058" y="113156"/>
                  </a:lnTo>
                  <a:lnTo>
                    <a:pt x="138737" y="111475"/>
                  </a:lnTo>
                  <a:lnTo>
                    <a:pt x="132933" y="102455"/>
                  </a:lnTo>
                  <a:lnTo>
                    <a:pt x="132933" y="101691"/>
                  </a:lnTo>
                  <a:lnTo>
                    <a:pt x="132933" y="100927"/>
                  </a:lnTo>
                  <a:lnTo>
                    <a:pt x="132933" y="100239"/>
                  </a:lnTo>
                  <a:lnTo>
                    <a:pt x="132933" y="99627"/>
                  </a:lnTo>
                  <a:lnTo>
                    <a:pt x="132933" y="99016"/>
                  </a:lnTo>
                  <a:lnTo>
                    <a:pt x="133018" y="98557"/>
                  </a:lnTo>
                  <a:lnTo>
                    <a:pt x="133191" y="98251"/>
                  </a:lnTo>
                  <a:lnTo>
                    <a:pt x="133362" y="97945"/>
                  </a:lnTo>
                  <a:lnTo>
                    <a:pt x="133907" y="97717"/>
                  </a:lnTo>
                  <a:lnTo>
                    <a:pt x="134824" y="97563"/>
                  </a:lnTo>
                  <a:lnTo>
                    <a:pt x="135742" y="97411"/>
                  </a:lnTo>
                  <a:lnTo>
                    <a:pt x="136817" y="97334"/>
                  </a:lnTo>
                  <a:lnTo>
                    <a:pt x="138049" y="97334"/>
                  </a:lnTo>
                  <a:lnTo>
                    <a:pt x="139280" y="97334"/>
                  </a:lnTo>
                  <a:lnTo>
                    <a:pt x="140514" y="97564"/>
                  </a:lnTo>
                  <a:lnTo>
                    <a:pt x="141745" y="98023"/>
                  </a:lnTo>
                  <a:lnTo>
                    <a:pt x="142979" y="98481"/>
                  </a:lnTo>
                  <a:lnTo>
                    <a:pt x="144283" y="99627"/>
                  </a:lnTo>
                  <a:lnTo>
                    <a:pt x="145658" y="101462"/>
                  </a:lnTo>
                  <a:lnTo>
                    <a:pt x="147034" y="103296"/>
                  </a:lnTo>
                  <a:lnTo>
                    <a:pt x="153526" y="117341"/>
                  </a:lnTo>
                  <a:lnTo>
                    <a:pt x="154586" y="120588"/>
                  </a:lnTo>
                  <a:lnTo>
                    <a:pt x="155346" y="124352"/>
                  </a:lnTo>
                  <a:lnTo>
                    <a:pt x="155804" y="128632"/>
                  </a:lnTo>
                  <a:lnTo>
                    <a:pt x="156263" y="132914"/>
                  </a:lnTo>
                  <a:lnTo>
                    <a:pt x="155962" y="137747"/>
                  </a:lnTo>
                  <a:lnTo>
                    <a:pt x="154901" y="143136"/>
                  </a:lnTo>
                  <a:lnTo>
                    <a:pt x="153841" y="148524"/>
                  </a:lnTo>
                  <a:lnTo>
                    <a:pt x="125366" y="180281"/>
                  </a:lnTo>
                  <a:lnTo>
                    <a:pt x="88156" y="198624"/>
                  </a:lnTo>
                  <a:lnTo>
                    <a:pt x="62543" y="201204"/>
                  </a:lnTo>
                  <a:lnTo>
                    <a:pt x="55898" y="200917"/>
                  </a:lnTo>
                  <a:lnTo>
                    <a:pt x="13227" y="189128"/>
                  </a:lnTo>
                  <a:lnTo>
                    <a:pt x="5847" y="185441"/>
                  </a:lnTo>
                  <a:lnTo>
                    <a:pt x="0" y="181886"/>
                  </a:lnTo>
                </a:path>
                <a:path w="464820" h="201294">
                  <a:moveTo>
                    <a:pt x="222529" y="192262"/>
                  </a:moveTo>
                  <a:lnTo>
                    <a:pt x="222787" y="192262"/>
                  </a:lnTo>
                  <a:lnTo>
                    <a:pt x="222959" y="192262"/>
                  </a:lnTo>
                  <a:lnTo>
                    <a:pt x="223418" y="192186"/>
                  </a:lnTo>
                  <a:lnTo>
                    <a:pt x="224162" y="192032"/>
                  </a:lnTo>
                  <a:lnTo>
                    <a:pt x="224908" y="191880"/>
                  </a:lnTo>
                  <a:lnTo>
                    <a:pt x="225753" y="191650"/>
                  </a:lnTo>
                  <a:lnTo>
                    <a:pt x="226700" y="191345"/>
                  </a:lnTo>
                  <a:lnTo>
                    <a:pt x="227644" y="191039"/>
                  </a:lnTo>
                  <a:lnTo>
                    <a:pt x="228189" y="190886"/>
                  </a:lnTo>
                  <a:lnTo>
                    <a:pt x="228333" y="190886"/>
                  </a:lnTo>
                </a:path>
                <a:path w="464820" h="201294">
                  <a:moveTo>
                    <a:pt x="267327" y="191345"/>
                  </a:moveTo>
                  <a:lnTo>
                    <a:pt x="267542" y="191345"/>
                  </a:lnTo>
                  <a:lnTo>
                    <a:pt x="267685" y="191345"/>
                  </a:lnTo>
                  <a:lnTo>
                    <a:pt x="268143" y="191191"/>
                  </a:lnTo>
                  <a:lnTo>
                    <a:pt x="268917" y="190886"/>
                  </a:lnTo>
                  <a:lnTo>
                    <a:pt x="269692" y="190580"/>
                  </a:lnTo>
                  <a:lnTo>
                    <a:pt x="270551" y="190274"/>
                  </a:lnTo>
                  <a:lnTo>
                    <a:pt x="271496" y="189968"/>
                  </a:lnTo>
                  <a:lnTo>
                    <a:pt x="272442" y="189663"/>
                  </a:lnTo>
                  <a:lnTo>
                    <a:pt x="273288" y="189357"/>
                  </a:lnTo>
                  <a:lnTo>
                    <a:pt x="274034" y="189051"/>
                  </a:lnTo>
                  <a:lnTo>
                    <a:pt x="274779" y="188747"/>
                  </a:lnTo>
                  <a:lnTo>
                    <a:pt x="275238" y="188593"/>
                  </a:lnTo>
                  <a:lnTo>
                    <a:pt x="275409" y="188593"/>
                  </a:lnTo>
                </a:path>
                <a:path w="464820" h="201294">
                  <a:moveTo>
                    <a:pt x="305676" y="6878"/>
                  </a:moveTo>
                  <a:lnTo>
                    <a:pt x="305676" y="6878"/>
                  </a:lnTo>
                  <a:lnTo>
                    <a:pt x="305676" y="6878"/>
                  </a:lnTo>
                </a:path>
                <a:path w="464820" h="201294">
                  <a:moveTo>
                    <a:pt x="328291" y="9286"/>
                  </a:moveTo>
                  <a:lnTo>
                    <a:pt x="328749" y="9286"/>
                  </a:lnTo>
                  <a:lnTo>
                    <a:pt x="329666" y="9286"/>
                  </a:lnTo>
                  <a:lnTo>
                    <a:pt x="330583" y="9286"/>
                  </a:lnTo>
                  <a:lnTo>
                    <a:pt x="331358" y="9362"/>
                  </a:lnTo>
                  <a:lnTo>
                    <a:pt x="331988" y="9515"/>
                  </a:lnTo>
                  <a:lnTo>
                    <a:pt x="332619" y="9668"/>
                  </a:lnTo>
                  <a:lnTo>
                    <a:pt x="333235" y="9821"/>
                  </a:lnTo>
                  <a:lnTo>
                    <a:pt x="333837" y="9974"/>
                  </a:lnTo>
                  <a:lnTo>
                    <a:pt x="334439" y="10127"/>
                  </a:lnTo>
                  <a:lnTo>
                    <a:pt x="334811" y="10203"/>
                  </a:lnTo>
                  <a:lnTo>
                    <a:pt x="334954" y="10203"/>
                  </a:lnTo>
                </a:path>
                <a:path w="464820" h="201294">
                  <a:moveTo>
                    <a:pt x="214704" y="4585"/>
                  </a:moveTo>
                  <a:lnTo>
                    <a:pt x="214704" y="4433"/>
                  </a:lnTo>
                  <a:lnTo>
                    <a:pt x="214704" y="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00049" y="1981254"/>
              <a:ext cx="274429" cy="217789"/>
            </a:xfrm>
            <a:prstGeom prst="rect">
              <a:avLst/>
            </a:prstGeom>
          </p:spPr>
        </p:pic>
        <p:sp>
          <p:nvSpPr>
            <p:cNvPr id="61" name="object 76"/>
            <p:cNvSpPr/>
            <p:nvPr/>
          </p:nvSpPr>
          <p:spPr>
            <a:xfrm>
              <a:off x="6453104" y="2049526"/>
              <a:ext cx="475615" cy="213360"/>
            </a:xfrm>
            <a:custGeom>
              <a:avLst/>
              <a:gdLst/>
              <a:ahLst/>
              <a:cxnLst/>
              <a:rect l="l" t="t" r="r" b="b"/>
              <a:pathLst>
                <a:path w="475614" h="213359">
                  <a:moveTo>
                    <a:pt x="459030" y="77501"/>
                  </a:moveTo>
                  <a:lnTo>
                    <a:pt x="459030" y="77501"/>
                  </a:lnTo>
                  <a:lnTo>
                    <a:pt x="432117" y="77501"/>
                  </a:lnTo>
                  <a:lnTo>
                    <a:pt x="427803" y="77425"/>
                  </a:lnTo>
                  <a:lnTo>
                    <a:pt x="423647" y="77271"/>
                  </a:lnTo>
                  <a:lnTo>
                    <a:pt x="419491" y="77118"/>
                  </a:lnTo>
                  <a:lnTo>
                    <a:pt x="416109" y="76354"/>
                  </a:lnTo>
                  <a:lnTo>
                    <a:pt x="413501" y="74979"/>
                  </a:lnTo>
                  <a:lnTo>
                    <a:pt x="410893" y="73603"/>
                  </a:lnTo>
                  <a:lnTo>
                    <a:pt x="409130" y="72150"/>
                  </a:lnTo>
                  <a:lnTo>
                    <a:pt x="408213" y="70621"/>
                  </a:lnTo>
                  <a:lnTo>
                    <a:pt x="407296" y="69093"/>
                  </a:lnTo>
                  <a:lnTo>
                    <a:pt x="406679" y="68004"/>
                  </a:lnTo>
                  <a:lnTo>
                    <a:pt x="406364" y="67355"/>
                  </a:lnTo>
                  <a:lnTo>
                    <a:pt x="406049" y="66704"/>
                  </a:lnTo>
                  <a:lnTo>
                    <a:pt x="405891" y="65004"/>
                  </a:lnTo>
                  <a:lnTo>
                    <a:pt x="405891" y="62252"/>
                  </a:lnTo>
                  <a:lnTo>
                    <a:pt x="405891" y="59501"/>
                  </a:lnTo>
                  <a:lnTo>
                    <a:pt x="414877" y="37604"/>
                  </a:lnTo>
                  <a:lnTo>
                    <a:pt x="416567" y="35616"/>
                  </a:lnTo>
                  <a:lnTo>
                    <a:pt x="418273" y="34241"/>
                  </a:lnTo>
                  <a:lnTo>
                    <a:pt x="419992" y="33476"/>
                  </a:lnTo>
                  <a:lnTo>
                    <a:pt x="421712" y="32712"/>
                  </a:lnTo>
                  <a:lnTo>
                    <a:pt x="423561" y="32329"/>
                  </a:lnTo>
                  <a:lnTo>
                    <a:pt x="425538" y="32329"/>
                  </a:lnTo>
                  <a:lnTo>
                    <a:pt x="427516" y="32329"/>
                  </a:lnTo>
                  <a:lnTo>
                    <a:pt x="429823" y="33018"/>
                  </a:lnTo>
                  <a:lnTo>
                    <a:pt x="432460" y="34393"/>
                  </a:lnTo>
                  <a:lnTo>
                    <a:pt x="435098" y="35769"/>
                  </a:lnTo>
                  <a:lnTo>
                    <a:pt x="437949" y="38234"/>
                  </a:lnTo>
                  <a:lnTo>
                    <a:pt x="441016" y="41788"/>
                  </a:lnTo>
                  <a:lnTo>
                    <a:pt x="444083" y="45342"/>
                  </a:lnTo>
                  <a:lnTo>
                    <a:pt x="466625" y="76430"/>
                  </a:lnTo>
                  <a:lnTo>
                    <a:pt x="468918" y="80710"/>
                  </a:lnTo>
                  <a:lnTo>
                    <a:pt x="471211" y="84991"/>
                  </a:lnTo>
                  <a:lnTo>
                    <a:pt x="472831" y="88984"/>
                  </a:lnTo>
                  <a:lnTo>
                    <a:pt x="473776" y="92691"/>
                  </a:lnTo>
                  <a:lnTo>
                    <a:pt x="474722" y="96398"/>
                  </a:lnTo>
                  <a:lnTo>
                    <a:pt x="475195" y="99627"/>
                  </a:lnTo>
                  <a:lnTo>
                    <a:pt x="475195" y="102379"/>
                  </a:lnTo>
                  <a:lnTo>
                    <a:pt x="475195" y="105131"/>
                  </a:lnTo>
                  <a:lnTo>
                    <a:pt x="443294" y="117856"/>
                  </a:lnTo>
                  <a:lnTo>
                    <a:pt x="436530" y="118621"/>
                  </a:lnTo>
                  <a:lnTo>
                    <a:pt x="390886" y="119462"/>
                  </a:lnTo>
                  <a:lnTo>
                    <a:pt x="382769" y="119462"/>
                  </a:lnTo>
                  <a:lnTo>
                    <a:pt x="374366" y="119462"/>
                  </a:lnTo>
                  <a:lnTo>
                    <a:pt x="365680" y="119462"/>
                  </a:lnTo>
                  <a:lnTo>
                    <a:pt x="356708" y="119462"/>
                  </a:lnTo>
                  <a:lnTo>
                    <a:pt x="347680" y="119376"/>
                  </a:lnTo>
                  <a:lnTo>
                    <a:pt x="305933" y="116595"/>
                  </a:lnTo>
                  <a:lnTo>
                    <a:pt x="266094" y="108359"/>
                  </a:lnTo>
                  <a:lnTo>
                    <a:pt x="254944" y="96188"/>
                  </a:lnTo>
                  <a:lnTo>
                    <a:pt x="254342" y="93283"/>
                  </a:lnTo>
                  <a:lnTo>
                    <a:pt x="254041" y="90131"/>
                  </a:lnTo>
                  <a:lnTo>
                    <a:pt x="254041" y="86730"/>
                  </a:lnTo>
                  <a:lnTo>
                    <a:pt x="254041" y="83329"/>
                  </a:lnTo>
                  <a:lnTo>
                    <a:pt x="254271" y="79793"/>
                  </a:lnTo>
                  <a:lnTo>
                    <a:pt x="254730" y="76125"/>
                  </a:lnTo>
                  <a:lnTo>
                    <a:pt x="255188" y="72456"/>
                  </a:lnTo>
                  <a:lnTo>
                    <a:pt x="256493" y="69150"/>
                  </a:lnTo>
                  <a:lnTo>
                    <a:pt x="258643" y="66208"/>
                  </a:lnTo>
                  <a:lnTo>
                    <a:pt x="260791" y="63265"/>
                  </a:lnTo>
                  <a:lnTo>
                    <a:pt x="263013" y="61030"/>
                  </a:lnTo>
                  <a:lnTo>
                    <a:pt x="265306" y="59501"/>
                  </a:lnTo>
                  <a:lnTo>
                    <a:pt x="267599" y="57972"/>
                  </a:lnTo>
                  <a:lnTo>
                    <a:pt x="270064" y="57131"/>
                  </a:lnTo>
                  <a:lnTo>
                    <a:pt x="272700" y="56979"/>
                  </a:lnTo>
                  <a:lnTo>
                    <a:pt x="275337" y="56826"/>
                  </a:lnTo>
                  <a:lnTo>
                    <a:pt x="296045" y="72456"/>
                  </a:lnTo>
                  <a:lnTo>
                    <a:pt x="298196" y="76125"/>
                  </a:lnTo>
                  <a:lnTo>
                    <a:pt x="299657" y="80042"/>
                  </a:lnTo>
                  <a:lnTo>
                    <a:pt x="300431" y="84208"/>
                  </a:lnTo>
                  <a:lnTo>
                    <a:pt x="301204" y="88373"/>
                  </a:lnTo>
                  <a:lnTo>
                    <a:pt x="301591" y="92366"/>
                  </a:lnTo>
                  <a:lnTo>
                    <a:pt x="301591" y="96188"/>
                  </a:lnTo>
                  <a:lnTo>
                    <a:pt x="301591" y="100009"/>
                  </a:lnTo>
                  <a:lnTo>
                    <a:pt x="286329" y="114187"/>
                  </a:lnTo>
                  <a:lnTo>
                    <a:pt x="282002" y="115869"/>
                  </a:lnTo>
                  <a:lnTo>
                    <a:pt x="277530" y="117016"/>
                  </a:lnTo>
                  <a:lnTo>
                    <a:pt x="272915" y="117626"/>
                  </a:lnTo>
                  <a:lnTo>
                    <a:pt x="268301" y="118239"/>
                  </a:lnTo>
                  <a:lnTo>
                    <a:pt x="263615" y="118543"/>
                  </a:lnTo>
                  <a:lnTo>
                    <a:pt x="258857" y="118543"/>
                  </a:lnTo>
                  <a:lnTo>
                    <a:pt x="254099" y="118543"/>
                  </a:lnTo>
                  <a:lnTo>
                    <a:pt x="249556" y="117626"/>
                  </a:lnTo>
                  <a:lnTo>
                    <a:pt x="245229" y="115793"/>
                  </a:lnTo>
                  <a:lnTo>
                    <a:pt x="240901" y="113959"/>
                  </a:lnTo>
                  <a:lnTo>
                    <a:pt x="236659" y="111798"/>
                  </a:lnTo>
                  <a:lnTo>
                    <a:pt x="232502" y="109314"/>
                  </a:lnTo>
                  <a:lnTo>
                    <a:pt x="228347" y="106831"/>
                  </a:lnTo>
                  <a:lnTo>
                    <a:pt x="197951" y="78800"/>
                  </a:lnTo>
                  <a:lnTo>
                    <a:pt x="194183" y="75264"/>
                  </a:lnTo>
                  <a:lnTo>
                    <a:pt x="190026" y="71711"/>
                  </a:lnTo>
                  <a:lnTo>
                    <a:pt x="185870" y="68157"/>
                  </a:lnTo>
                  <a:lnTo>
                    <a:pt x="181571" y="65156"/>
                  </a:lnTo>
                  <a:lnTo>
                    <a:pt x="177129" y="62712"/>
                  </a:lnTo>
                  <a:lnTo>
                    <a:pt x="172686" y="60266"/>
                  </a:lnTo>
                  <a:lnTo>
                    <a:pt x="168000" y="58508"/>
                  </a:lnTo>
                  <a:lnTo>
                    <a:pt x="163070" y="57437"/>
                  </a:lnTo>
                  <a:lnTo>
                    <a:pt x="158140" y="56367"/>
                  </a:lnTo>
                  <a:lnTo>
                    <a:pt x="152909" y="55832"/>
                  </a:lnTo>
                  <a:lnTo>
                    <a:pt x="147378" y="55832"/>
                  </a:lnTo>
                  <a:lnTo>
                    <a:pt x="141846" y="55832"/>
                  </a:lnTo>
                  <a:lnTo>
                    <a:pt x="136758" y="56749"/>
                  </a:lnTo>
                  <a:lnTo>
                    <a:pt x="132115" y="58584"/>
                  </a:lnTo>
                  <a:lnTo>
                    <a:pt x="127472" y="60418"/>
                  </a:lnTo>
                  <a:lnTo>
                    <a:pt x="123545" y="62653"/>
                  </a:lnTo>
                  <a:lnTo>
                    <a:pt x="120336" y="65291"/>
                  </a:lnTo>
                  <a:lnTo>
                    <a:pt x="117125" y="67927"/>
                  </a:lnTo>
                  <a:lnTo>
                    <a:pt x="114975" y="70469"/>
                  </a:lnTo>
                  <a:lnTo>
                    <a:pt x="113887" y="72915"/>
                  </a:lnTo>
                  <a:lnTo>
                    <a:pt x="112797" y="75361"/>
                  </a:lnTo>
                  <a:lnTo>
                    <a:pt x="112482" y="77807"/>
                  </a:lnTo>
                  <a:lnTo>
                    <a:pt x="112941" y="80252"/>
                  </a:lnTo>
                  <a:lnTo>
                    <a:pt x="113399" y="82698"/>
                  </a:lnTo>
                  <a:lnTo>
                    <a:pt x="115707" y="85315"/>
                  </a:lnTo>
                  <a:lnTo>
                    <a:pt x="119862" y="88105"/>
                  </a:lnTo>
                  <a:lnTo>
                    <a:pt x="124019" y="90895"/>
                  </a:lnTo>
                  <a:lnTo>
                    <a:pt x="129178" y="93895"/>
                  </a:lnTo>
                  <a:lnTo>
                    <a:pt x="135340" y="97104"/>
                  </a:lnTo>
                  <a:lnTo>
                    <a:pt x="141502" y="100315"/>
                  </a:lnTo>
                  <a:lnTo>
                    <a:pt x="171109" y="127028"/>
                  </a:lnTo>
                  <a:lnTo>
                    <a:pt x="171884" y="130237"/>
                  </a:lnTo>
                  <a:lnTo>
                    <a:pt x="171038" y="133161"/>
                  </a:lnTo>
                  <a:lnTo>
                    <a:pt x="168573" y="135798"/>
                  </a:lnTo>
                  <a:lnTo>
                    <a:pt x="166108" y="138435"/>
                  </a:lnTo>
                  <a:lnTo>
                    <a:pt x="126683" y="148849"/>
                  </a:lnTo>
                  <a:lnTo>
                    <a:pt x="97262" y="150225"/>
                  </a:lnTo>
                  <a:lnTo>
                    <a:pt x="90327" y="150071"/>
                  </a:lnTo>
                  <a:lnTo>
                    <a:pt x="83390" y="149919"/>
                  </a:lnTo>
                  <a:lnTo>
                    <a:pt x="53353" y="139524"/>
                  </a:lnTo>
                  <a:lnTo>
                    <a:pt x="47965" y="136619"/>
                  </a:lnTo>
                  <a:lnTo>
                    <a:pt x="42433" y="133315"/>
                  </a:lnTo>
                  <a:lnTo>
                    <a:pt x="36758" y="129608"/>
                  </a:lnTo>
                  <a:lnTo>
                    <a:pt x="31083" y="125900"/>
                  </a:lnTo>
                  <a:lnTo>
                    <a:pt x="3625" y="99246"/>
                  </a:lnTo>
                  <a:lnTo>
                    <a:pt x="0" y="82258"/>
                  </a:lnTo>
                  <a:lnTo>
                    <a:pt x="1690" y="76029"/>
                  </a:lnTo>
                  <a:lnTo>
                    <a:pt x="5847" y="69418"/>
                  </a:lnTo>
                  <a:lnTo>
                    <a:pt x="9468" y="64488"/>
                  </a:lnTo>
                  <a:lnTo>
                    <a:pt x="14101" y="59615"/>
                  </a:lnTo>
                  <a:lnTo>
                    <a:pt x="19743" y="54800"/>
                  </a:lnTo>
                  <a:lnTo>
                    <a:pt x="26396" y="50042"/>
                  </a:lnTo>
                </a:path>
                <a:path w="475614" h="213359">
                  <a:moveTo>
                    <a:pt x="314919" y="3324"/>
                  </a:moveTo>
                  <a:lnTo>
                    <a:pt x="314919" y="3248"/>
                  </a:lnTo>
                  <a:lnTo>
                    <a:pt x="314919" y="0"/>
                  </a:lnTo>
                </a:path>
                <a:path w="475614" h="213359">
                  <a:moveTo>
                    <a:pt x="218445" y="4700"/>
                  </a:moveTo>
                  <a:lnTo>
                    <a:pt x="218229" y="4700"/>
                  </a:lnTo>
                  <a:lnTo>
                    <a:pt x="218086" y="4700"/>
                  </a:lnTo>
                  <a:lnTo>
                    <a:pt x="217928" y="4623"/>
                  </a:lnTo>
                  <a:lnTo>
                    <a:pt x="217756" y="4471"/>
                  </a:lnTo>
                  <a:lnTo>
                    <a:pt x="214904" y="2942"/>
                  </a:lnTo>
                  <a:lnTo>
                    <a:pt x="214746" y="2866"/>
                  </a:lnTo>
                </a:path>
                <a:path w="475614" h="213359">
                  <a:moveTo>
                    <a:pt x="251720" y="4700"/>
                  </a:moveTo>
                  <a:lnTo>
                    <a:pt x="251792" y="4700"/>
                  </a:lnTo>
                  <a:lnTo>
                    <a:pt x="252580" y="4700"/>
                  </a:lnTo>
                </a:path>
                <a:path w="475614" h="213359">
                  <a:moveTo>
                    <a:pt x="104428" y="212095"/>
                  </a:moveTo>
                  <a:lnTo>
                    <a:pt x="104644" y="212095"/>
                  </a:lnTo>
                  <a:lnTo>
                    <a:pt x="104786" y="212095"/>
                  </a:lnTo>
                  <a:lnTo>
                    <a:pt x="104945" y="212095"/>
                  </a:lnTo>
                  <a:lnTo>
                    <a:pt x="105116" y="212095"/>
                  </a:lnTo>
                </a:path>
                <a:path w="475614" h="213359">
                  <a:moveTo>
                    <a:pt x="161695" y="213012"/>
                  </a:moveTo>
                  <a:lnTo>
                    <a:pt x="162067" y="213012"/>
                  </a:lnTo>
                  <a:lnTo>
                    <a:pt x="162812" y="213012"/>
                  </a:lnTo>
                  <a:lnTo>
                    <a:pt x="163558" y="213012"/>
                  </a:lnTo>
                  <a:lnTo>
                    <a:pt x="164317" y="212860"/>
                  </a:lnTo>
                  <a:lnTo>
                    <a:pt x="165091" y="212554"/>
                  </a:lnTo>
                  <a:lnTo>
                    <a:pt x="165864" y="212248"/>
                  </a:lnTo>
                  <a:lnTo>
                    <a:pt x="166566" y="212019"/>
                  </a:lnTo>
                  <a:lnTo>
                    <a:pt x="167198" y="211867"/>
                  </a:lnTo>
                  <a:lnTo>
                    <a:pt x="167827" y="211713"/>
                  </a:lnTo>
                  <a:lnTo>
                    <a:pt x="168372" y="211561"/>
                  </a:lnTo>
                  <a:lnTo>
                    <a:pt x="168831" y="211407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6715528" y="2409427"/>
            <a:ext cx="2250199" cy="574933"/>
            <a:chOff x="6354748" y="2455773"/>
            <a:chExt cx="2250199" cy="574933"/>
          </a:xfrm>
        </p:grpSpPr>
        <p:sp>
          <p:nvSpPr>
            <p:cNvPr id="62" name="object 77"/>
            <p:cNvSpPr/>
            <p:nvPr/>
          </p:nvSpPr>
          <p:spPr>
            <a:xfrm>
              <a:off x="6354748" y="2674607"/>
              <a:ext cx="198755" cy="69215"/>
            </a:xfrm>
            <a:custGeom>
              <a:avLst/>
              <a:gdLst/>
              <a:ahLst/>
              <a:cxnLst/>
              <a:rect l="l" t="t" r="r" b="b"/>
              <a:pathLst>
                <a:path w="198754" h="69214">
                  <a:moveTo>
                    <a:pt x="27067" y="788"/>
                  </a:moveTo>
                  <a:lnTo>
                    <a:pt x="26278" y="788"/>
                  </a:lnTo>
                  <a:lnTo>
                    <a:pt x="16295" y="788"/>
                  </a:lnTo>
                  <a:lnTo>
                    <a:pt x="13780" y="657"/>
                  </a:lnTo>
                  <a:lnTo>
                    <a:pt x="11167" y="394"/>
                  </a:lnTo>
                  <a:lnTo>
                    <a:pt x="8553" y="130"/>
                  </a:lnTo>
                  <a:lnTo>
                    <a:pt x="643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162" y="0"/>
                  </a:lnTo>
                  <a:lnTo>
                    <a:pt x="45506" y="24"/>
                  </a:lnTo>
                  <a:lnTo>
                    <a:pt x="53193" y="98"/>
                  </a:lnTo>
                  <a:lnTo>
                    <a:pt x="61222" y="221"/>
                  </a:lnTo>
                  <a:lnTo>
                    <a:pt x="69593" y="394"/>
                  </a:lnTo>
                  <a:lnTo>
                    <a:pt x="78232" y="592"/>
                  </a:lnTo>
                  <a:lnTo>
                    <a:pt x="87065" y="789"/>
                  </a:lnTo>
                  <a:lnTo>
                    <a:pt x="96093" y="986"/>
                  </a:lnTo>
                  <a:lnTo>
                    <a:pt x="105314" y="1183"/>
                  </a:lnTo>
                  <a:lnTo>
                    <a:pt x="114213" y="1405"/>
                  </a:lnTo>
                  <a:lnTo>
                    <a:pt x="122270" y="1676"/>
                  </a:lnTo>
                  <a:lnTo>
                    <a:pt x="129485" y="1996"/>
                  </a:lnTo>
                  <a:lnTo>
                    <a:pt x="135859" y="2366"/>
                  </a:lnTo>
                  <a:lnTo>
                    <a:pt x="143797" y="2893"/>
                  </a:lnTo>
                  <a:lnTo>
                    <a:pt x="152130" y="3418"/>
                  </a:lnTo>
                  <a:lnTo>
                    <a:pt x="160856" y="3944"/>
                  </a:lnTo>
                  <a:lnTo>
                    <a:pt x="169584" y="4470"/>
                  </a:lnTo>
                  <a:lnTo>
                    <a:pt x="175155" y="4864"/>
                  </a:lnTo>
                  <a:lnTo>
                    <a:pt x="177571" y="5128"/>
                  </a:lnTo>
                  <a:lnTo>
                    <a:pt x="179986" y="5391"/>
                  </a:lnTo>
                  <a:lnTo>
                    <a:pt x="181319" y="5521"/>
                  </a:lnTo>
                  <a:lnTo>
                    <a:pt x="181565" y="5521"/>
                  </a:lnTo>
                  <a:lnTo>
                    <a:pt x="181811" y="5521"/>
                  </a:lnTo>
                  <a:lnTo>
                    <a:pt x="180874" y="5521"/>
                  </a:lnTo>
                  <a:lnTo>
                    <a:pt x="178755" y="5521"/>
                  </a:lnTo>
                </a:path>
                <a:path w="198754" h="69214">
                  <a:moveTo>
                    <a:pt x="16714" y="60152"/>
                  </a:moveTo>
                  <a:lnTo>
                    <a:pt x="16714" y="60152"/>
                  </a:lnTo>
                  <a:lnTo>
                    <a:pt x="16714" y="65411"/>
                  </a:lnTo>
                  <a:lnTo>
                    <a:pt x="18439" y="65970"/>
                  </a:lnTo>
                  <a:lnTo>
                    <a:pt x="21890" y="66561"/>
                  </a:lnTo>
                  <a:lnTo>
                    <a:pt x="25342" y="67153"/>
                  </a:lnTo>
                  <a:lnTo>
                    <a:pt x="30914" y="67712"/>
                  </a:lnTo>
                  <a:lnTo>
                    <a:pt x="67152" y="69027"/>
                  </a:lnTo>
                  <a:lnTo>
                    <a:pt x="75787" y="69027"/>
                  </a:lnTo>
                  <a:lnTo>
                    <a:pt x="84680" y="69027"/>
                  </a:lnTo>
                  <a:lnTo>
                    <a:pt x="187876" y="69027"/>
                  </a:lnTo>
                  <a:lnTo>
                    <a:pt x="193300" y="68894"/>
                  </a:lnTo>
                  <a:lnTo>
                    <a:pt x="198575" y="68632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78"/>
            <p:cNvSpPr/>
            <p:nvPr/>
          </p:nvSpPr>
          <p:spPr>
            <a:xfrm>
              <a:off x="6775714" y="2597691"/>
              <a:ext cx="240665" cy="7620"/>
            </a:xfrm>
            <a:custGeom>
              <a:avLst/>
              <a:gdLst/>
              <a:ahLst/>
              <a:cxnLst/>
              <a:rect l="l" t="t" r="r" b="b"/>
              <a:pathLst>
                <a:path w="240664" h="7619">
                  <a:moveTo>
                    <a:pt x="7100" y="3944"/>
                  </a:moveTo>
                  <a:lnTo>
                    <a:pt x="6854" y="3944"/>
                  </a:lnTo>
                  <a:lnTo>
                    <a:pt x="6360" y="3944"/>
                  </a:lnTo>
                  <a:lnTo>
                    <a:pt x="5867" y="3944"/>
                  </a:lnTo>
                  <a:lnTo>
                    <a:pt x="5078" y="3681"/>
                  </a:lnTo>
                  <a:lnTo>
                    <a:pt x="3994" y="3155"/>
                  </a:lnTo>
                  <a:lnTo>
                    <a:pt x="2909" y="2630"/>
                  </a:lnTo>
                  <a:lnTo>
                    <a:pt x="1972" y="2104"/>
                  </a:lnTo>
                  <a:lnTo>
                    <a:pt x="1183" y="1578"/>
                  </a:lnTo>
                  <a:lnTo>
                    <a:pt x="394" y="1052"/>
                  </a:lnTo>
                  <a:lnTo>
                    <a:pt x="0" y="657"/>
                  </a:lnTo>
                  <a:lnTo>
                    <a:pt x="0" y="394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330" y="0"/>
                  </a:lnTo>
                  <a:lnTo>
                    <a:pt x="3994" y="0"/>
                  </a:lnTo>
                  <a:lnTo>
                    <a:pt x="6656" y="0"/>
                  </a:lnTo>
                  <a:lnTo>
                    <a:pt x="10231" y="0"/>
                  </a:lnTo>
                  <a:lnTo>
                    <a:pt x="14718" y="0"/>
                  </a:lnTo>
                  <a:lnTo>
                    <a:pt x="19204" y="0"/>
                  </a:lnTo>
                  <a:lnTo>
                    <a:pt x="22508" y="132"/>
                  </a:lnTo>
                  <a:lnTo>
                    <a:pt x="65526" y="3525"/>
                  </a:lnTo>
                  <a:lnTo>
                    <a:pt x="83129" y="4470"/>
                  </a:lnTo>
                  <a:lnTo>
                    <a:pt x="90006" y="4865"/>
                  </a:lnTo>
                  <a:lnTo>
                    <a:pt x="137260" y="6114"/>
                  </a:lnTo>
                  <a:lnTo>
                    <a:pt x="149523" y="6311"/>
                  </a:lnTo>
                  <a:lnTo>
                    <a:pt x="161482" y="6508"/>
                  </a:lnTo>
                  <a:lnTo>
                    <a:pt x="173135" y="6705"/>
                  </a:lnTo>
                  <a:lnTo>
                    <a:pt x="184242" y="6878"/>
                  </a:lnTo>
                  <a:lnTo>
                    <a:pt x="194563" y="7001"/>
                  </a:lnTo>
                  <a:lnTo>
                    <a:pt x="204099" y="7075"/>
                  </a:lnTo>
                  <a:lnTo>
                    <a:pt x="212849" y="7100"/>
                  </a:lnTo>
                  <a:lnTo>
                    <a:pt x="220855" y="7100"/>
                  </a:lnTo>
                  <a:lnTo>
                    <a:pt x="228158" y="7100"/>
                  </a:lnTo>
                  <a:lnTo>
                    <a:pt x="234760" y="7100"/>
                  </a:lnTo>
                  <a:lnTo>
                    <a:pt x="240658" y="710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8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60176" y="2455773"/>
              <a:ext cx="247844" cy="233150"/>
            </a:xfrm>
            <a:prstGeom prst="rect">
              <a:avLst/>
            </a:prstGeom>
          </p:spPr>
        </p:pic>
        <p:sp>
          <p:nvSpPr>
            <p:cNvPr id="66" name="object 81"/>
            <p:cNvSpPr/>
            <p:nvPr/>
          </p:nvSpPr>
          <p:spPr>
            <a:xfrm>
              <a:off x="6985458" y="2707148"/>
              <a:ext cx="511175" cy="3175"/>
            </a:xfrm>
            <a:custGeom>
              <a:avLst/>
              <a:gdLst/>
              <a:ahLst/>
              <a:cxnLst/>
              <a:rect l="l" t="t" r="r" b="b"/>
              <a:pathLst>
                <a:path w="511175" h="3175">
                  <a:moveTo>
                    <a:pt x="-19050" y="1577"/>
                  </a:moveTo>
                  <a:lnTo>
                    <a:pt x="529800" y="1577"/>
                  </a:lnTo>
                </a:path>
              </a:pathLst>
            </a:custGeom>
            <a:ln w="41255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83112" y="2789470"/>
              <a:ext cx="254673" cy="241236"/>
            </a:xfrm>
            <a:prstGeom prst="rect">
              <a:avLst/>
            </a:prstGeom>
          </p:spPr>
        </p:pic>
        <p:sp>
          <p:nvSpPr>
            <p:cNvPr id="69" name="object 84"/>
            <p:cNvSpPr/>
            <p:nvPr/>
          </p:nvSpPr>
          <p:spPr>
            <a:xfrm>
              <a:off x="7701070" y="2674607"/>
              <a:ext cx="217170" cy="2540"/>
            </a:xfrm>
            <a:custGeom>
              <a:avLst/>
              <a:gdLst/>
              <a:ahLst/>
              <a:cxnLst/>
              <a:rect l="l" t="t" r="r" b="b"/>
              <a:pathLst>
                <a:path w="217170" h="2539">
                  <a:moveTo>
                    <a:pt x="-19050" y="1183"/>
                  </a:moveTo>
                  <a:lnTo>
                    <a:pt x="235819" y="1183"/>
                  </a:lnTo>
                </a:path>
              </a:pathLst>
            </a:custGeom>
            <a:ln w="40466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7712904" y="2674607"/>
              <a:ext cx="228600" cy="62230"/>
            </a:xfrm>
            <a:custGeom>
              <a:avLst/>
              <a:gdLst/>
              <a:ahLst/>
              <a:cxnLst/>
              <a:rect l="l" t="t" r="r" b="b"/>
              <a:pathLst>
                <a:path w="228600" h="62230">
                  <a:moveTo>
                    <a:pt x="204936" y="0"/>
                  </a:moveTo>
                  <a:lnTo>
                    <a:pt x="207056" y="0"/>
                  </a:lnTo>
                  <a:lnTo>
                    <a:pt x="207992" y="0"/>
                  </a:lnTo>
                  <a:lnTo>
                    <a:pt x="207746" y="0"/>
                  </a:lnTo>
                </a:path>
                <a:path w="228600" h="62230">
                  <a:moveTo>
                    <a:pt x="1626" y="51474"/>
                  </a:moveTo>
                  <a:lnTo>
                    <a:pt x="1626" y="51474"/>
                  </a:lnTo>
                  <a:lnTo>
                    <a:pt x="0" y="51474"/>
                  </a:lnTo>
                  <a:lnTo>
                    <a:pt x="0" y="51474"/>
                  </a:lnTo>
                  <a:lnTo>
                    <a:pt x="15604" y="51474"/>
                  </a:lnTo>
                  <a:lnTo>
                    <a:pt x="21364" y="51572"/>
                  </a:lnTo>
                  <a:lnTo>
                    <a:pt x="27918" y="51868"/>
                  </a:lnTo>
                  <a:lnTo>
                    <a:pt x="35268" y="52361"/>
                  </a:lnTo>
                  <a:lnTo>
                    <a:pt x="43412" y="53051"/>
                  </a:lnTo>
                  <a:lnTo>
                    <a:pt x="52301" y="53865"/>
                  </a:lnTo>
                  <a:lnTo>
                    <a:pt x="61883" y="54728"/>
                  </a:lnTo>
                  <a:lnTo>
                    <a:pt x="106147" y="58476"/>
                  </a:lnTo>
                  <a:lnTo>
                    <a:pt x="153147" y="61335"/>
                  </a:lnTo>
                  <a:lnTo>
                    <a:pt x="174391" y="61729"/>
                  </a:lnTo>
                  <a:lnTo>
                    <a:pt x="184126" y="61729"/>
                  </a:lnTo>
                  <a:lnTo>
                    <a:pt x="193066" y="61729"/>
                  </a:lnTo>
                  <a:lnTo>
                    <a:pt x="201210" y="61729"/>
                  </a:lnTo>
                  <a:lnTo>
                    <a:pt x="208560" y="61729"/>
                  </a:lnTo>
                  <a:lnTo>
                    <a:pt x="217829" y="61729"/>
                  </a:lnTo>
                  <a:lnTo>
                    <a:pt x="224313" y="61729"/>
                  </a:lnTo>
                  <a:lnTo>
                    <a:pt x="228010" y="61729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8131503" y="2720559"/>
              <a:ext cx="247015" cy="6350"/>
            </a:xfrm>
            <a:custGeom>
              <a:avLst/>
              <a:gdLst/>
              <a:ahLst/>
              <a:cxnLst/>
              <a:rect l="l" t="t" r="r" b="b"/>
              <a:pathLst>
                <a:path w="247014" h="6350">
                  <a:moveTo>
                    <a:pt x="0" y="1577"/>
                  </a:moveTo>
                  <a:lnTo>
                    <a:pt x="270" y="1446"/>
                  </a:lnTo>
                  <a:lnTo>
                    <a:pt x="814" y="1183"/>
                  </a:lnTo>
                  <a:lnTo>
                    <a:pt x="1356" y="920"/>
                  </a:lnTo>
                  <a:lnTo>
                    <a:pt x="2021" y="788"/>
                  </a:lnTo>
                  <a:lnTo>
                    <a:pt x="2810" y="788"/>
                  </a:lnTo>
                  <a:lnTo>
                    <a:pt x="3599" y="788"/>
                  </a:lnTo>
                  <a:lnTo>
                    <a:pt x="4264" y="788"/>
                  </a:lnTo>
                  <a:lnTo>
                    <a:pt x="4806" y="788"/>
                  </a:lnTo>
                  <a:lnTo>
                    <a:pt x="5349" y="788"/>
                  </a:lnTo>
                  <a:lnTo>
                    <a:pt x="8012" y="657"/>
                  </a:lnTo>
                  <a:lnTo>
                    <a:pt x="12793" y="393"/>
                  </a:lnTo>
                  <a:lnTo>
                    <a:pt x="17576" y="130"/>
                  </a:lnTo>
                  <a:lnTo>
                    <a:pt x="24850" y="0"/>
                  </a:lnTo>
                  <a:lnTo>
                    <a:pt x="34612" y="0"/>
                  </a:lnTo>
                  <a:lnTo>
                    <a:pt x="42359" y="0"/>
                  </a:lnTo>
                  <a:lnTo>
                    <a:pt x="50956" y="0"/>
                  </a:lnTo>
                  <a:lnTo>
                    <a:pt x="60404" y="0"/>
                  </a:lnTo>
                  <a:lnTo>
                    <a:pt x="70703" y="0"/>
                  </a:lnTo>
                  <a:lnTo>
                    <a:pt x="81552" y="49"/>
                  </a:lnTo>
                  <a:lnTo>
                    <a:pt x="127142" y="1183"/>
                  </a:lnTo>
                  <a:lnTo>
                    <a:pt x="169696" y="2785"/>
                  </a:lnTo>
                  <a:lnTo>
                    <a:pt x="203984" y="4880"/>
                  </a:lnTo>
                  <a:lnTo>
                    <a:pt x="211408" y="5324"/>
                  </a:lnTo>
                  <a:lnTo>
                    <a:pt x="218479" y="5670"/>
                  </a:lnTo>
                  <a:lnTo>
                    <a:pt x="225200" y="5916"/>
                  </a:lnTo>
                  <a:lnTo>
                    <a:pt x="233927" y="6179"/>
                  </a:lnTo>
                  <a:lnTo>
                    <a:pt x="241199" y="6310"/>
                  </a:lnTo>
                  <a:lnTo>
                    <a:pt x="247018" y="631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8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39040" y="2515925"/>
              <a:ext cx="65907" cy="251491"/>
            </a:xfrm>
            <a:prstGeom prst="rect">
              <a:avLst/>
            </a:prstGeom>
          </p:spPr>
        </p:pic>
      </p:grpSp>
      <p:grpSp>
        <p:nvGrpSpPr>
          <p:cNvPr id="7" name="مجموعة 6"/>
          <p:cNvGrpSpPr/>
          <p:nvPr/>
        </p:nvGrpSpPr>
        <p:grpSpPr>
          <a:xfrm>
            <a:off x="6965067" y="3225211"/>
            <a:ext cx="1856845" cy="332317"/>
            <a:chOff x="6805273" y="3274039"/>
            <a:chExt cx="1856845" cy="332317"/>
          </a:xfrm>
        </p:grpSpPr>
        <p:pic>
          <p:nvPicPr>
            <p:cNvPr id="74" name="object 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78682" y="3309736"/>
              <a:ext cx="83436" cy="219739"/>
            </a:xfrm>
            <a:prstGeom prst="rect">
              <a:avLst/>
            </a:prstGeom>
          </p:spPr>
        </p:pic>
        <p:sp>
          <p:nvSpPr>
            <p:cNvPr id="75" name="object 90"/>
            <p:cNvSpPr/>
            <p:nvPr/>
          </p:nvSpPr>
          <p:spPr>
            <a:xfrm>
              <a:off x="7809372" y="3284411"/>
              <a:ext cx="715645" cy="321945"/>
            </a:xfrm>
            <a:custGeom>
              <a:avLst/>
              <a:gdLst/>
              <a:ahLst/>
              <a:cxnLst/>
              <a:rect l="l" t="t" r="r" b="b"/>
              <a:pathLst>
                <a:path w="715645" h="321944">
                  <a:moveTo>
                    <a:pt x="689848" y="63308"/>
                  </a:moveTo>
                  <a:lnTo>
                    <a:pt x="688664" y="60545"/>
                  </a:lnTo>
                  <a:lnTo>
                    <a:pt x="686298" y="55024"/>
                  </a:lnTo>
                  <a:lnTo>
                    <a:pt x="683931" y="49502"/>
                  </a:lnTo>
                  <a:lnTo>
                    <a:pt x="681565" y="45557"/>
                  </a:lnTo>
                  <a:lnTo>
                    <a:pt x="679197" y="43191"/>
                  </a:lnTo>
                  <a:lnTo>
                    <a:pt x="676831" y="40824"/>
                  </a:lnTo>
                  <a:lnTo>
                    <a:pt x="674711" y="39246"/>
                  </a:lnTo>
                  <a:lnTo>
                    <a:pt x="672837" y="38458"/>
                  </a:lnTo>
                  <a:lnTo>
                    <a:pt x="670964" y="37669"/>
                  </a:lnTo>
                  <a:lnTo>
                    <a:pt x="669632" y="37274"/>
                  </a:lnTo>
                  <a:lnTo>
                    <a:pt x="668843" y="37274"/>
                  </a:lnTo>
                  <a:lnTo>
                    <a:pt x="668054" y="37274"/>
                  </a:lnTo>
                  <a:lnTo>
                    <a:pt x="667659" y="37406"/>
                  </a:lnTo>
                  <a:lnTo>
                    <a:pt x="667659" y="37669"/>
                  </a:lnTo>
                  <a:lnTo>
                    <a:pt x="667659" y="37932"/>
                  </a:lnTo>
                  <a:lnTo>
                    <a:pt x="667659" y="39377"/>
                  </a:lnTo>
                  <a:lnTo>
                    <a:pt x="667659" y="42007"/>
                  </a:lnTo>
                  <a:lnTo>
                    <a:pt x="667659" y="44637"/>
                  </a:lnTo>
                  <a:lnTo>
                    <a:pt x="667931" y="47398"/>
                  </a:lnTo>
                  <a:lnTo>
                    <a:pt x="668474" y="50290"/>
                  </a:lnTo>
                  <a:lnTo>
                    <a:pt x="669016" y="53183"/>
                  </a:lnTo>
                  <a:lnTo>
                    <a:pt x="669558" y="55286"/>
                  </a:lnTo>
                  <a:lnTo>
                    <a:pt x="677447" y="73201"/>
                  </a:lnTo>
                  <a:lnTo>
                    <a:pt x="680208" y="79677"/>
                  </a:lnTo>
                  <a:lnTo>
                    <a:pt x="695246" y="116581"/>
                  </a:lnTo>
                  <a:lnTo>
                    <a:pt x="709654" y="157572"/>
                  </a:lnTo>
                  <a:lnTo>
                    <a:pt x="714919" y="186274"/>
                  </a:lnTo>
                  <a:lnTo>
                    <a:pt x="715165" y="191599"/>
                  </a:lnTo>
                  <a:lnTo>
                    <a:pt x="715290" y="195182"/>
                  </a:lnTo>
                  <a:lnTo>
                    <a:pt x="715290" y="197022"/>
                  </a:lnTo>
                  <a:lnTo>
                    <a:pt x="715290" y="198864"/>
                  </a:lnTo>
                  <a:lnTo>
                    <a:pt x="714500" y="201362"/>
                  </a:lnTo>
                  <a:lnTo>
                    <a:pt x="712922" y="204516"/>
                  </a:lnTo>
                  <a:lnTo>
                    <a:pt x="711345" y="207672"/>
                  </a:lnTo>
                  <a:lnTo>
                    <a:pt x="709890" y="209908"/>
                  </a:lnTo>
                  <a:lnTo>
                    <a:pt x="708559" y="211222"/>
                  </a:lnTo>
                  <a:lnTo>
                    <a:pt x="707228" y="212537"/>
                  </a:lnTo>
                  <a:lnTo>
                    <a:pt x="668966" y="219703"/>
                  </a:lnTo>
                  <a:lnTo>
                    <a:pt x="666847" y="219703"/>
                  </a:lnTo>
                  <a:lnTo>
                    <a:pt x="664727" y="219703"/>
                  </a:lnTo>
                  <a:lnTo>
                    <a:pt x="660092" y="219275"/>
                  </a:lnTo>
                  <a:lnTo>
                    <a:pt x="652943" y="218420"/>
                  </a:lnTo>
                  <a:lnTo>
                    <a:pt x="645793" y="217566"/>
                  </a:lnTo>
                  <a:lnTo>
                    <a:pt x="607237" y="193603"/>
                  </a:lnTo>
                  <a:lnTo>
                    <a:pt x="582313" y="164086"/>
                  </a:lnTo>
                  <a:lnTo>
                    <a:pt x="566265" y="142096"/>
                  </a:lnTo>
                  <a:lnTo>
                    <a:pt x="562961" y="138120"/>
                  </a:lnTo>
                  <a:lnTo>
                    <a:pt x="560052" y="135489"/>
                  </a:lnTo>
                  <a:lnTo>
                    <a:pt x="557143" y="132861"/>
                  </a:lnTo>
                  <a:lnTo>
                    <a:pt x="554235" y="131151"/>
                  </a:lnTo>
                  <a:lnTo>
                    <a:pt x="551325" y="130362"/>
                  </a:lnTo>
                  <a:lnTo>
                    <a:pt x="548417" y="129574"/>
                  </a:lnTo>
                  <a:lnTo>
                    <a:pt x="545360" y="129310"/>
                  </a:lnTo>
                  <a:lnTo>
                    <a:pt x="542154" y="129573"/>
                  </a:lnTo>
                  <a:lnTo>
                    <a:pt x="538950" y="129835"/>
                  </a:lnTo>
                  <a:lnTo>
                    <a:pt x="536311" y="131808"/>
                  </a:lnTo>
                  <a:lnTo>
                    <a:pt x="534241" y="135489"/>
                  </a:lnTo>
                  <a:lnTo>
                    <a:pt x="532170" y="139171"/>
                  </a:lnTo>
                  <a:lnTo>
                    <a:pt x="530592" y="143280"/>
                  </a:lnTo>
                  <a:lnTo>
                    <a:pt x="529508" y="147816"/>
                  </a:lnTo>
                  <a:lnTo>
                    <a:pt x="528423" y="152353"/>
                  </a:lnTo>
                  <a:lnTo>
                    <a:pt x="527756" y="157250"/>
                  </a:lnTo>
                  <a:lnTo>
                    <a:pt x="527510" y="162509"/>
                  </a:lnTo>
                  <a:lnTo>
                    <a:pt x="527264" y="167768"/>
                  </a:lnTo>
                  <a:lnTo>
                    <a:pt x="527535" y="173060"/>
                  </a:lnTo>
                  <a:lnTo>
                    <a:pt x="528324" y="178385"/>
                  </a:lnTo>
                  <a:lnTo>
                    <a:pt x="529113" y="183710"/>
                  </a:lnTo>
                  <a:lnTo>
                    <a:pt x="552064" y="209645"/>
                  </a:lnTo>
                  <a:lnTo>
                    <a:pt x="557636" y="214115"/>
                  </a:lnTo>
                  <a:lnTo>
                    <a:pt x="563330" y="218224"/>
                  </a:lnTo>
                  <a:lnTo>
                    <a:pt x="569149" y="221970"/>
                  </a:lnTo>
                  <a:lnTo>
                    <a:pt x="574967" y="225718"/>
                  </a:lnTo>
                  <a:lnTo>
                    <a:pt x="598584" y="234692"/>
                  </a:lnTo>
                  <a:lnTo>
                    <a:pt x="602331" y="235217"/>
                  </a:lnTo>
                  <a:lnTo>
                    <a:pt x="605511" y="235480"/>
                  </a:lnTo>
                  <a:lnTo>
                    <a:pt x="608124" y="235480"/>
                  </a:lnTo>
                  <a:lnTo>
                    <a:pt x="610738" y="235480"/>
                  </a:lnTo>
                  <a:lnTo>
                    <a:pt x="612586" y="234166"/>
                  </a:lnTo>
                  <a:lnTo>
                    <a:pt x="613671" y="231536"/>
                  </a:lnTo>
                  <a:lnTo>
                    <a:pt x="614756" y="228906"/>
                  </a:lnTo>
                  <a:lnTo>
                    <a:pt x="615299" y="224797"/>
                  </a:lnTo>
                  <a:lnTo>
                    <a:pt x="615299" y="219209"/>
                  </a:lnTo>
                  <a:lnTo>
                    <a:pt x="615299" y="213622"/>
                  </a:lnTo>
                  <a:lnTo>
                    <a:pt x="613696" y="207277"/>
                  </a:lnTo>
                  <a:lnTo>
                    <a:pt x="610490" y="200178"/>
                  </a:lnTo>
                  <a:lnTo>
                    <a:pt x="607286" y="193078"/>
                  </a:lnTo>
                  <a:lnTo>
                    <a:pt x="603441" y="185813"/>
                  </a:lnTo>
                  <a:lnTo>
                    <a:pt x="598954" y="178385"/>
                  </a:lnTo>
                  <a:lnTo>
                    <a:pt x="594467" y="170957"/>
                  </a:lnTo>
                  <a:lnTo>
                    <a:pt x="569962" y="139138"/>
                  </a:lnTo>
                  <a:lnTo>
                    <a:pt x="565179" y="133550"/>
                  </a:lnTo>
                  <a:lnTo>
                    <a:pt x="561087" y="129047"/>
                  </a:lnTo>
                  <a:lnTo>
                    <a:pt x="557685" y="125629"/>
                  </a:lnTo>
                  <a:lnTo>
                    <a:pt x="554283" y="122210"/>
                  </a:lnTo>
                  <a:lnTo>
                    <a:pt x="551645" y="119975"/>
                  </a:lnTo>
                  <a:lnTo>
                    <a:pt x="549772" y="118924"/>
                  </a:lnTo>
                  <a:lnTo>
                    <a:pt x="547898" y="117872"/>
                  </a:lnTo>
                  <a:lnTo>
                    <a:pt x="546568" y="117345"/>
                  </a:lnTo>
                  <a:lnTo>
                    <a:pt x="545778" y="117345"/>
                  </a:lnTo>
                  <a:lnTo>
                    <a:pt x="544989" y="117345"/>
                  </a:lnTo>
                  <a:lnTo>
                    <a:pt x="544323" y="117608"/>
                  </a:lnTo>
                  <a:lnTo>
                    <a:pt x="543781" y="118135"/>
                  </a:lnTo>
                  <a:lnTo>
                    <a:pt x="543239" y="118661"/>
                  </a:lnTo>
                  <a:lnTo>
                    <a:pt x="542450" y="120501"/>
                  </a:lnTo>
                  <a:lnTo>
                    <a:pt x="541415" y="123657"/>
                  </a:lnTo>
                  <a:lnTo>
                    <a:pt x="540379" y="126812"/>
                  </a:lnTo>
                  <a:lnTo>
                    <a:pt x="534610" y="150182"/>
                  </a:lnTo>
                  <a:lnTo>
                    <a:pt x="533280" y="155770"/>
                  </a:lnTo>
                  <a:lnTo>
                    <a:pt x="521865" y="192815"/>
                  </a:lnTo>
                  <a:lnTo>
                    <a:pt x="494871" y="222036"/>
                  </a:lnTo>
                  <a:lnTo>
                    <a:pt x="471617" y="224609"/>
                  </a:lnTo>
                  <a:lnTo>
                    <a:pt x="464055" y="224338"/>
                  </a:lnTo>
                  <a:lnTo>
                    <a:pt x="421127" y="214938"/>
                  </a:lnTo>
                  <a:lnTo>
                    <a:pt x="382924" y="192289"/>
                  </a:lnTo>
                  <a:lnTo>
                    <a:pt x="354155" y="160668"/>
                  </a:lnTo>
                  <a:lnTo>
                    <a:pt x="351565" y="145778"/>
                  </a:lnTo>
                  <a:lnTo>
                    <a:pt x="351565" y="142294"/>
                  </a:lnTo>
                  <a:lnTo>
                    <a:pt x="351565" y="138809"/>
                  </a:lnTo>
                  <a:lnTo>
                    <a:pt x="351565" y="136673"/>
                  </a:lnTo>
                  <a:lnTo>
                    <a:pt x="351565" y="135884"/>
                  </a:lnTo>
                  <a:lnTo>
                    <a:pt x="351565" y="135096"/>
                  </a:lnTo>
                  <a:lnTo>
                    <a:pt x="351565" y="134701"/>
                  </a:lnTo>
                  <a:lnTo>
                    <a:pt x="351837" y="134701"/>
                  </a:lnTo>
                  <a:lnTo>
                    <a:pt x="352379" y="134701"/>
                  </a:lnTo>
                  <a:lnTo>
                    <a:pt x="352922" y="134701"/>
                  </a:lnTo>
                  <a:lnTo>
                    <a:pt x="353315" y="134833"/>
                  </a:lnTo>
                  <a:lnTo>
                    <a:pt x="353562" y="135096"/>
                  </a:lnTo>
                  <a:lnTo>
                    <a:pt x="353808" y="135359"/>
                  </a:lnTo>
                  <a:lnTo>
                    <a:pt x="353933" y="138153"/>
                  </a:lnTo>
                  <a:lnTo>
                    <a:pt x="353933" y="143478"/>
                  </a:lnTo>
                  <a:lnTo>
                    <a:pt x="353933" y="148802"/>
                  </a:lnTo>
                  <a:lnTo>
                    <a:pt x="353661" y="155147"/>
                  </a:lnTo>
                  <a:lnTo>
                    <a:pt x="353119" y="162509"/>
                  </a:lnTo>
                  <a:lnTo>
                    <a:pt x="352576" y="169872"/>
                  </a:lnTo>
                  <a:lnTo>
                    <a:pt x="350727" y="177004"/>
                  </a:lnTo>
                  <a:lnTo>
                    <a:pt x="347572" y="183907"/>
                  </a:lnTo>
                  <a:lnTo>
                    <a:pt x="344417" y="190809"/>
                  </a:lnTo>
                  <a:lnTo>
                    <a:pt x="340718" y="196891"/>
                  </a:lnTo>
                  <a:lnTo>
                    <a:pt x="336478" y="202150"/>
                  </a:lnTo>
                  <a:lnTo>
                    <a:pt x="332239" y="207410"/>
                  </a:lnTo>
                  <a:lnTo>
                    <a:pt x="327061" y="211354"/>
                  </a:lnTo>
                  <a:lnTo>
                    <a:pt x="320947" y="213983"/>
                  </a:lnTo>
                  <a:lnTo>
                    <a:pt x="314833" y="216613"/>
                  </a:lnTo>
                  <a:lnTo>
                    <a:pt x="308473" y="218092"/>
                  </a:lnTo>
                  <a:lnTo>
                    <a:pt x="301866" y="218420"/>
                  </a:lnTo>
                  <a:lnTo>
                    <a:pt x="295260" y="218749"/>
                  </a:lnTo>
                  <a:lnTo>
                    <a:pt x="266145" y="208461"/>
                  </a:lnTo>
                  <a:lnTo>
                    <a:pt x="262151" y="205305"/>
                  </a:lnTo>
                  <a:lnTo>
                    <a:pt x="259513" y="203070"/>
                  </a:lnTo>
                  <a:lnTo>
                    <a:pt x="258232" y="201756"/>
                  </a:lnTo>
                  <a:lnTo>
                    <a:pt x="256949" y="200441"/>
                  </a:lnTo>
                  <a:lnTo>
                    <a:pt x="255100" y="197680"/>
                  </a:lnTo>
                  <a:lnTo>
                    <a:pt x="252684" y="193473"/>
                  </a:lnTo>
                  <a:lnTo>
                    <a:pt x="250269" y="189265"/>
                  </a:lnTo>
                  <a:lnTo>
                    <a:pt x="248543" y="186372"/>
                  </a:lnTo>
                  <a:lnTo>
                    <a:pt x="247508" y="184795"/>
                  </a:lnTo>
                  <a:lnTo>
                    <a:pt x="246472" y="183217"/>
                  </a:lnTo>
                  <a:lnTo>
                    <a:pt x="244499" y="178977"/>
                  </a:lnTo>
                  <a:lnTo>
                    <a:pt x="241591" y="172074"/>
                  </a:lnTo>
                  <a:lnTo>
                    <a:pt x="238681" y="165171"/>
                  </a:lnTo>
                  <a:lnTo>
                    <a:pt x="236019" y="157480"/>
                  </a:lnTo>
                  <a:lnTo>
                    <a:pt x="226407" y="115515"/>
                  </a:lnTo>
                  <a:lnTo>
                    <a:pt x="225154" y="108446"/>
                  </a:lnTo>
                  <a:lnTo>
                    <a:pt x="216963" y="64983"/>
                  </a:lnTo>
                  <a:lnTo>
                    <a:pt x="215609" y="58037"/>
                  </a:lnTo>
                  <a:lnTo>
                    <a:pt x="209346" y="22186"/>
                  </a:lnTo>
                  <a:lnTo>
                    <a:pt x="208803" y="17914"/>
                  </a:lnTo>
                  <a:lnTo>
                    <a:pt x="208532" y="14988"/>
                  </a:lnTo>
                  <a:lnTo>
                    <a:pt x="208532" y="13411"/>
                  </a:lnTo>
                  <a:lnTo>
                    <a:pt x="208532" y="11832"/>
                  </a:lnTo>
                  <a:lnTo>
                    <a:pt x="208532" y="0"/>
                  </a:lnTo>
                  <a:lnTo>
                    <a:pt x="208532" y="525"/>
                  </a:lnTo>
                  <a:lnTo>
                    <a:pt x="208532" y="27644"/>
                  </a:lnTo>
                  <a:lnTo>
                    <a:pt x="209074" y="33329"/>
                  </a:lnTo>
                  <a:lnTo>
                    <a:pt x="210158" y="39640"/>
                  </a:lnTo>
                  <a:lnTo>
                    <a:pt x="211243" y="45952"/>
                  </a:lnTo>
                  <a:lnTo>
                    <a:pt x="212698" y="52821"/>
                  </a:lnTo>
                  <a:lnTo>
                    <a:pt x="224567" y="92354"/>
                  </a:lnTo>
                  <a:lnTo>
                    <a:pt x="233233" y="116852"/>
                  </a:lnTo>
                  <a:lnTo>
                    <a:pt x="236266" y="125554"/>
                  </a:lnTo>
                  <a:lnTo>
                    <a:pt x="248100" y="165270"/>
                  </a:lnTo>
                  <a:lnTo>
                    <a:pt x="255282" y="204615"/>
                  </a:lnTo>
                  <a:lnTo>
                    <a:pt x="257482" y="238266"/>
                  </a:lnTo>
                  <a:lnTo>
                    <a:pt x="257306" y="245242"/>
                  </a:lnTo>
                  <a:lnTo>
                    <a:pt x="246694" y="274727"/>
                  </a:lnTo>
                  <a:lnTo>
                    <a:pt x="241369" y="279198"/>
                  </a:lnTo>
                  <a:lnTo>
                    <a:pt x="201432" y="288138"/>
                  </a:lnTo>
                  <a:lnTo>
                    <a:pt x="194064" y="288188"/>
                  </a:lnTo>
                  <a:lnTo>
                    <a:pt x="186308" y="287941"/>
                  </a:lnTo>
                  <a:lnTo>
                    <a:pt x="145446" y="282271"/>
                  </a:lnTo>
                  <a:lnTo>
                    <a:pt x="129003" y="277357"/>
                  </a:lnTo>
                  <a:lnTo>
                    <a:pt x="122643" y="275385"/>
                  </a:lnTo>
                  <a:lnTo>
                    <a:pt x="83238" y="260792"/>
                  </a:lnTo>
                  <a:lnTo>
                    <a:pt x="46329" y="241939"/>
                  </a:lnTo>
                  <a:lnTo>
                    <a:pt x="13247" y="213515"/>
                  </a:lnTo>
                  <a:lnTo>
                    <a:pt x="0" y="180178"/>
                  </a:lnTo>
                  <a:lnTo>
                    <a:pt x="120" y="173257"/>
                  </a:lnTo>
                  <a:lnTo>
                    <a:pt x="28867" y="140500"/>
                  </a:lnTo>
                  <a:lnTo>
                    <a:pt x="66459" y="124839"/>
                  </a:lnTo>
                  <a:lnTo>
                    <a:pt x="98229" y="115447"/>
                  </a:lnTo>
                  <a:lnTo>
                    <a:pt x="103364" y="114190"/>
                  </a:lnTo>
                </a:path>
                <a:path w="715645" h="321944">
                  <a:moveTo>
                    <a:pt x="336479" y="313185"/>
                  </a:moveTo>
                  <a:lnTo>
                    <a:pt x="336479" y="313185"/>
                  </a:lnTo>
                  <a:lnTo>
                    <a:pt x="336479" y="315946"/>
                  </a:lnTo>
                  <a:lnTo>
                    <a:pt x="336602" y="316604"/>
                  </a:lnTo>
                  <a:lnTo>
                    <a:pt x="336849" y="317130"/>
                  </a:lnTo>
                  <a:lnTo>
                    <a:pt x="337095" y="317656"/>
                  </a:lnTo>
                  <a:lnTo>
                    <a:pt x="337884" y="318181"/>
                  </a:lnTo>
                  <a:lnTo>
                    <a:pt x="347893" y="321336"/>
                  </a:lnTo>
                  <a:lnTo>
                    <a:pt x="350012" y="321863"/>
                  </a:lnTo>
                </a:path>
                <a:path w="715645" h="321944">
                  <a:moveTo>
                    <a:pt x="446823" y="320285"/>
                  </a:moveTo>
                  <a:lnTo>
                    <a:pt x="447093" y="320285"/>
                  </a:lnTo>
                  <a:lnTo>
                    <a:pt x="458188" y="320285"/>
                  </a:lnTo>
                  <a:lnTo>
                    <a:pt x="458435" y="320285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7225227" y="3309655"/>
              <a:ext cx="446405" cy="199390"/>
            </a:xfrm>
            <a:custGeom>
              <a:avLst/>
              <a:gdLst/>
              <a:ahLst/>
              <a:cxnLst/>
              <a:rect l="l" t="t" r="r" b="b"/>
              <a:pathLst>
                <a:path w="446404" h="199389">
                  <a:moveTo>
                    <a:pt x="422593" y="102358"/>
                  </a:moveTo>
                  <a:lnTo>
                    <a:pt x="422593" y="102358"/>
                  </a:lnTo>
                  <a:lnTo>
                    <a:pt x="434032" y="102358"/>
                  </a:lnTo>
                  <a:lnTo>
                    <a:pt x="435093" y="102751"/>
                  </a:lnTo>
                  <a:lnTo>
                    <a:pt x="436128" y="103540"/>
                  </a:lnTo>
                  <a:lnTo>
                    <a:pt x="437163" y="104329"/>
                  </a:lnTo>
                  <a:lnTo>
                    <a:pt x="438346" y="106860"/>
                  </a:lnTo>
                  <a:lnTo>
                    <a:pt x="439677" y="111133"/>
                  </a:lnTo>
                  <a:lnTo>
                    <a:pt x="441008" y="115407"/>
                  </a:lnTo>
                  <a:lnTo>
                    <a:pt x="442192" y="121093"/>
                  </a:lnTo>
                  <a:lnTo>
                    <a:pt x="443227" y="128193"/>
                  </a:lnTo>
                  <a:lnTo>
                    <a:pt x="444262" y="135293"/>
                  </a:lnTo>
                  <a:lnTo>
                    <a:pt x="445052" y="143083"/>
                  </a:lnTo>
                  <a:lnTo>
                    <a:pt x="445594" y="151564"/>
                  </a:lnTo>
                  <a:lnTo>
                    <a:pt x="446137" y="160044"/>
                  </a:lnTo>
                  <a:lnTo>
                    <a:pt x="445742" y="167571"/>
                  </a:lnTo>
                  <a:lnTo>
                    <a:pt x="414518" y="193590"/>
                  </a:lnTo>
                  <a:lnTo>
                    <a:pt x="407136" y="194064"/>
                  </a:lnTo>
                  <a:lnTo>
                    <a:pt x="399232" y="193787"/>
                  </a:lnTo>
                  <a:lnTo>
                    <a:pt x="355828" y="179101"/>
                  </a:lnTo>
                  <a:lnTo>
                    <a:pt x="320809" y="153061"/>
                  </a:lnTo>
                  <a:lnTo>
                    <a:pt x="308255" y="132532"/>
                  </a:lnTo>
                  <a:lnTo>
                    <a:pt x="307761" y="128850"/>
                  </a:lnTo>
                  <a:lnTo>
                    <a:pt x="307515" y="126484"/>
                  </a:lnTo>
                  <a:lnTo>
                    <a:pt x="307515" y="125432"/>
                  </a:lnTo>
                  <a:lnTo>
                    <a:pt x="307515" y="124379"/>
                  </a:lnTo>
                  <a:lnTo>
                    <a:pt x="307761" y="124774"/>
                  </a:lnTo>
                  <a:lnTo>
                    <a:pt x="308255" y="126615"/>
                  </a:lnTo>
                  <a:lnTo>
                    <a:pt x="308748" y="128456"/>
                  </a:lnTo>
                  <a:lnTo>
                    <a:pt x="308994" y="132664"/>
                  </a:lnTo>
                  <a:lnTo>
                    <a:pt x="308994" y="139237"/>
                  </a:lnTo>
                  <a:lnTo>
                    <a:pt x="308994" y="145811"/>
                  </a:lnTo>
                  <a:lnTo>
                    <a:pt x="285993" y="179273"/>
                  </a:lnTo>
                  <a:lnTo>
                    <a:pt x="266099" y="189528"/>
                  </a:lnTo>
                  <a:lnTo>
                    <a:pt x="259196" y="191107"/>
                  </a:lnTo>
                  <a:lnTo>
                    <a:pt x="252318" y="191237"/>
                  </a:lnTo>
                  <a:lnTo>
                    <a:pt x="245465" y="189923"/>
                  </a:lnTo>
                  <a:lnTo>
                    <a:pt x="238611" y="188608"/>
                  </a:lnTo>
                  <a:lnTo>
                    <a:pt x="232523" y="184664"/>
                  </a:lnTo>
                  <a:lnTo>
                    <a:pt x="227197" y="178089"/>
                  </a:lnTo>
                  <a:lnTo>
                    <a:pt x="221872" y="171516"/>
                  </a:lnTo>
                  <a:lnTo>
                    <a:pt x="211297" y="136081"/>
                  </a:lnTo>
                  <a:lnTo>
                    <a:pt x="210753" y="130034"/>
                  </a:lnTo>
                  <a:lnTo>
                    <a:pt x="210483" y="125432"/>
                  </a:lnTo>
                  <a:lnTo>
                    <a:pt x="210483" y="122276"/>
                  </a:lnTo>
                  <a:lnTo>
                    <a:pt x="210483" y="119120"/>
                  </a:lnTo>
                  <a:lnTo>
                    <a:pt x="210483" y="117543"/>
                  </a:lnTo>
                  <a:lnTo>
                    <a:pt x="210483" y="119910"/>
                  </a:lnTo>
                  <a:lnTo>
                    <a:pt x="210483" y="124644"/>
                  </a:lnTo>
                  <a:lnTo>
                    <a:pt x="210483" y="129376"/>
                  </a:lnTo>
                  <a:lnTo>
                    <a:pt x="209423" y="135425"/>
                  </a:lnTo>
                  <a:lnTo>
                    <a:pt x="207303" y="142787"/>
                  </a:lnTo>
                  <a:lnTo>
                    <a:pt x="205183" y="150150"/>
                  </a:lnTo>
                  <a:lnTo>
                    <a:pt x="202150" y="157415"/>
                  </a:lnTo>
                  <a:lnTo>
                    <a:pt x="179100" y="188476"/>
                  </a:lnTo>
                  <a:lnTo>
                    <a:pt x="141851" y="198798"/>
                  </a:lnTo>
                  <a:lnTo>
                    <a:pt x="135148" y="198718"/>
                  </a:lnTo>
                  <a:lnTo>
                    <a:pt x="91633" y="187144"/>
                  </a:lnTo>
                  <a:lnTo>
                    <a:pt x="56159" y="162312"/>
                  </a:lnTo>
                  <a:lnTo>
                    <a:pt x="37792" y="128094"/>
                  </a:lnTo>
                  <a:lnTo>
                    <a:pt x="29324" y="94338"/>
                  </a:lnTo>
                  <a:lnTo>
                    <a:pt x="27512" y="86851"/>
                  </a:lnTo>
                  <a:lnTo>
                    <a:pt x="16899" y="47801"/>
                  </a:lnTo>
                  <a:lnTo>
                    <a:pt x="11808" y="30996"/>
                  </a:lnTo>
                  <a:lnTo>
                    <a:pt x="9442" y="23206"/>
                  </a:lnTo>
                  <a:lnTo>
                    <a:pt x="2909" y="1347"/>
                  </a:lnTo>
                  <a:lnTo>
                    <a:pt x="2367" y="0"/>
                  </a:lnTo>
                  <a:lnTo>
                    <a:pt x="2071" y="0"/>
                  </a:lnTo>
                  <a:lnTo>
                    <a:pt x="1775" y="0"/>
                  </a:lnTo>
                  <a:lnTo>
                    <a:pt x="1356" y="132"/>
                  </a:lnTo>
                  <a:lnTo>
                    <a:pt x="814" y="394"/>
                  </a:lnTo>
                  <a:lnTo>
                    <a:pt x="271" y="657"/>
                  </a:lnTo>
                  <a:lnTo>
                    <a:pt x="0" y="2137"/>
                  </a:lnTo>
                  <a:lnTo>
                    <a:pt x="0" y="4832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9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26757" y="3274039"/>
              <a:ext cx="157787" cy="235516"/>
            </a:xfrm>
            <a:prstGeom prst="rect">
              <a:avLst/>
            </a:prstGeom>
          </p:spPr>
        </p:pic>
        <p:sp>
          <p:nvSpPr>
            <p:cNvPr id="79" name="object 94"/>
            <p:cNvSpPr/>
            <p:nvPr/>
          </p:nvSpPr>
          <p:spPr>
            <a:xfrm>
              <a:off x="6805273" y="3318136"/>
              <a:ext cx="261620" cy="271780"/>
            </a:xfrm>
            <a:custGeom>
              <a:avLst/>
              <a:gdLst/>
              <a:ahLst/>
              <a:cxnLst/>
              <a:rect l="l" t="t" r="r" b="b"/>
              <a:pathLst>
                <a:path w="261620" h="271780">
                  <a:moveTo>
                    <a:pt x="240534" y="89932"/>
                  </a:moveTo>
                  <a:lnTo>
                    <a:pt x="240534" y="89406"/>
                  </a:lnTo>
                  <a:lnTo>
                    <a:pt x="240534" y="90195"/>
                  </a:lnTo>
                  <a:lnTo>
                    <a:pt x="240534" y="92298"/>
                  </a:lnTo>
                  <a:lnTo>
                    <a:pt x="240534" y="94402"/>
                  </a:lnTo>
                  <a:lnTo>
                    <a:pt x="240262" y="98511"/>
                  </a:lnTo>
                  <a:lnTo>
                    <a:pt x="239720" y="104625"/>
                  </a:lnTo>
                  <a:lnTo>
                    <a:pt x="239177" y="110738"/>
                  </a:lnTo>
                  <a:lnTo>
                    <a:pt x="237994" y="116951"/>
                  </a:lnTo>
                  <a:lnTo>
                    <a:pt x="220171" y="151202"/>
                  </a:lnTo>
                  <a:lnTo>
                    <a:pt x="214353" y="154619"/>
                  </a:lnTo>
                  <a:lnTo>
                    <a:pt x="208535" y="158038"/>
                  </a:lnTo>
                  <a:lnTo>
                    <a:pt x="202298" y="160274"/>
                  </a:lnTo>
                  <a:lnTo>
                    <a:pt x="195642" y="161325"/>
                  </a:lnTo>
                  <a:lnTo>
                    <a:pt x="188986" y="162377"/>
                  </a:lnTo>
                  <a:lnTo>
                    <a:pt x="184203" y="162902"/>
                  </a:lnTo>
                  <a:lnTo>
                    <a:pt x="181293" y="162902"/>
                  </a:lnTo>
                  <a:lnTo>
                    <a:pt x="178384" y="162902"/>
                  </a:lnTo>
                  <a:lnTo>
                    <a:pt x="170594" y="162902"/>
                  </a:lnTo>
                  <a:lnTo>
                    <a:pt x="157923" y="162902"/>
                  </a:lnTo>
                  <a:lnTo>
                    <a:pt x="148341" y="162508"/>
                  </a:lnTo>
                  <a:lnTo>
                    <a:pt x="108593" y="153307"/>
                  </a:lnTo>
                  <a:lnTo>
                    <a:pt x="69992" y="137640"/>
                  </a:lnTo>
                  <a:lnTo>
                    <a:pt x="30790" y="114461"/>
                  </a:lnTo>
                  <a:lnTo>
                    <a:pt x="5422" y="83620"/>
                  </a:lnTo>
                  <a:lnTo>
                    <a:pt x="0" y="51375"/>
                  </a:lnTo>
                  <a:lnTo>
                    <a:pt x="0" y="44340"/>
                  </a:lnTo>
                  <a:lnTo>
                    <a:pt x="246" y="38754"/>
                  </a:lnTo>
                  <a:lnTo>
                    <a:pt x="492" y="33166"/>
                  </a:lnTo>
                  <a:lnTo>
                    <a:pt x="1009" y="29056"/>
                  </a:lnTo>
                  <a:lnTo>
                    <a:pt x="1799" y="26427"/>
                  </a:lnTo>
                  <a:lnTo>
                    <a:pt x="2588" y="23797"/>
                  </a:lnTo>
                  <a:lnTo>
                    <a:pt x="6038" y="18933"/>
                  </a:lnTo>
                  <a:lnTo>
                    <a:pt x="12152" y="11832"/>
                  </a:lnTo>
                  <a:lnTo>
                    <a:pt x="18266" y="4733"/>
                  </a:lnTo>
                  <a:lnTo>
                    <a:pt x="22236" y="788"/>
                  </a:lnTo>
                  <a:lnTo>
                    <a:pt x="24060" y="0"/>
                  </a:lnTo>
                </a:path>
                <a:path w="261620" h="271780">
                  <a:moveTo>
                    <a:pt x="257248" y="265261"/>
                  </a:moveTo>
                  <a:lnTo>
                    <a:pt x="257248" y="265261"/>
                  </a:lnTo>
                  <a:lnTo>
                    <a:pt x="259344" y="265261"/>
                  </a:lnTo>
                  <a:lnTo>
                    <a:pt x="259737" y="265786"/>
                  </a:lnTo>
                  <a:lnTo>
                    <a:pt x="259984" y="266838"/>
                  </a:lnTo>
                  <a:lnTo>
                    <a:pt x="260231" y="267889"/>
                  </a:lnTo>
                  <a:lnTo>
                    <a:pt x="260478" y="268942"/>
                  </a:lnTo>
                  <a:lnTo>
                    <a:pt x="260724" y="269994"/>
                  </a:lnTo>
                  <a:lnTo>
                    <a:pt x="260971" y="271045"/>
                  </a:lnTo>
                  <a:lnTo>
                    <a:pt x="261241" y="271571"/>
                  </a:lnTo>
                  <a:lnTo>
                    <a:pt x="261537" y="271571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95"/>
          <p:cNvSpPr/>
          <p:nvPr/>
        </p:nvSpPr>
        <p:spPr>
          <a:xfrm>
            <a:off x="6297228" y="1831033"/>
            <a:ext cx="142875" cy="1574165"/>
          </a:xfrm>
          <a:custGeom>
            <a:avLst/>
            <a:gdLst/>
            <a:ahLst/>
            <a:cxnLst/>
            <a:rect l="l" t="t" r="r" b="b"/>
            <a:pathLst>
              <a:path w="142875" h="1574164">
                <a:moveTo>
                  <a:pt x="0" y="0"/>
                </a:moveTo>
                <a:lnTo>
                  <a:pt x="142326" y="1573663"/>
                </a:lnTo>
              </a:path>
            </a:pathLst>
          </a:custGeom>
          <a:ln w="29209">
            <a:solidFill>
              <a:srgbClr val="55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9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206264" y="1978543"/>
            <a:ext cx="939620" cy="371414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2535026" y="2910838"/>
            <a:ext cx="1025884" cy="274410"/>
            <a:chOff x="2327463" y="2160628"/>
            <a:chExt cx="1025884" cy="274410"/>
          </a:xfrm>
        </p:grpSpPr>
        <p:sp>
          <p:nvSpPr>
            <p:cNvPr id="84" name="object 99"/>
            <p:cNvSpPr/>
            <p:nvPr/>
          </p:nvSpPr>
          <p:spPr>
            <a:xfrm>
              <a:off x="2327463" y="2163281"/>
              <a:ext cx="102870" cy="238125"/>
            </a:xfrm>
            <a:custGeom>
              <a:avLst/>
              <a:gdLst/>
              <a:ahLst/>
              <a:cxnLst/>
              <a:rect l="l" t="t" r="r" b="b"/>
              <a:pathLst>
                <a:path w="102870" h="238125">
                  <a:moveTo>
                    <a:pt x="99452" y="5242"/>
                  </a:moveTo>
                  <a:lnTo>
                    <a:pt x="99452" y="4914"/>
                  </a:lnTo>
                  <a:lnTo>
                    <a:pt x="99452" y="4696"/>
                  </a:lnTo>
                  <a:lnTo>
                    <a:pt x="99780" y="4368"/>
                  </a:lnTo>
                  <a:lnTo>
                    <a:pt x="100435" y="3931"/>
                  </a:lnTo>
                  <a:lnTo>
                    <a:pt x="101091" y="3495"/>
                  </a:lnTo>
                  <a:lnTo>
                    <a:pt x="101541" y="2948"/>
                  </a:lnTo>
                  <a:lnTo>
                    <a:pt x="101787" y="2293"/>
                  </a:lnTo>
                  <a:lnTo>
                    <a:pt x="102033" y="1638"/>
                  </a:lnTo>
                  <a:lnTo>
                    <a:pt x="102258" y="1201"/>
                  </a:lnTo>
                  <a:lnTo>
                    <a:pt x="102463" y="982"/>
                  </a:lnTo>
                  <a:lnTo>
                    <a:pt x="102668" y="764"/>
                  </a:lnTo>
                  <a:lnTo>
                    <a:pt x="102770" y="546"/>
                  </a:lnTo>
                  <a:lnTo>
                    <a:pt x="102770" y="327"/>
                  </a:lnTo>
                  <a:lnTo>
                    <a:pt x="102770" y="109"/>
                  </a:lnTo>
                  <a:lnTo>
                    <a:pt x="100906" y="655"/>
                  </a:lnTo>
                  <a:lnTo>
                    <a:pt x="97179" y="1965"/>
                  </a:lnTo>
                  <a:lnTo>
                    <a:pt x="63301" y="29389"/>
                  </a:lnTo>
                  <a:lnTo>
                    <a:pt x="35771" y="59885"/>
                  </a:lnTo>
                  <a:lnTo>
                    <a:pt x="11989" y="94130"/>
                  </a:lnTo>
                  <a:lnTo>
                    <a:pt x="161" y="132142"/>
                  </a:lnTo>
                  <a:lnTo>
                    <a:pt x="0" y="139146"/>
                  </a:lnTo>
                  <a:lnTo>
                    <a:pt x="499" y="145987"/>
                  </a:lnTo>
                  <a:lnTo>
                    <a:pt x="16586" y="184054"/>
                  </a:lnTo>
                  <a:lnTo>
                    <a:pt x="19003" y="187549"/>
                  </a:lnTo>
                  <a:lnTo>
                    <a:pt x="20314" y="189735"/>
                  </a:lnTo>
                  <a:lnTo>
                    <a:pt x="21625" y="191919"/>
                  </a:lnTo>
                  <a:lnTo>
                    <a:pt x="24799" y="195988"/>
                  </a:lnTo>
                  <a:lnTo>
                    <a:pt x="29838" y="201941"/>
                  </a:lnTo>
                  <a:lnTo>
                    <a:pt x="34876" y="207895"/>
                  </a:lnTo>
                  <a:lnTo>
                    <a:pt x="67133" y="230943"/>
                  </a:lnTo>
                  <a:lnTo>
                    <a:pt x="85935" y="236549"/>
                  </a:lnTo>
                  <a:lnTo>
                    <a:pt x="92202" y="237578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10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64362" y="2160628"/>
              <a:ext cx="134121" cy="200590"/>
            </a:xfrm>
            <a:prstGeom prst="rect">
              <a:avLst/>
            </a:prstGeom>
          </p:spPr>
        </p:pic>
        <p:pic>
          <p:nvPicPr>
            <p:cNvPr id="86" name="object 10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53186" y="2301313"/>
              <a:ext cx="85744" cy="133725"/>
            </a:xfrm>
            <a:prstGeom prst="rect">
              <a:avLst/>
            </a:prstGeom>
          </p:spPr>
        </p:pic>
        <p:sp>
          <p:nvSpPr>
            <p:cNvPr id="88" name="object 103"/>
            <p:cNvSpPr/>
            <p:nvPr/>
          </p:nvSpPr>
          <p:spPr>
            <a:xfrm>
              <a:off x="2908684" y="2322357"/>
              <a:ext cx="111760" cy="1905"/>
            </a:xfrm>
            <a:custGeom>
              <a:avLst/>
              <a:gdLst/>
              <a:ahLst/>
              <a:cxnLst/>
              <a:rect l="l" t="t" r="r" b="b"/>
              <a:pathLst>
                <a:path w="111759" h="1905">
                  <a:moveTo>
                    <a:pt x="-19050" y="780"/>
                  </a:moveTo>
                  <a:lnTo>
                    <a:pt x="130286" y="780"/>
                  </a:lnTo>
                </a:path>
              </a:pathLst>
            </a:custGeom>
            <a:ln w="396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10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77580" y="2191470"/>
              <a:ext cx="165916" cy="179197"/>
            </a:xfrm>
            <a:prstGeom prst="rect">
              <a:avLst/>
            </a:prstGeom>
          </p:spPr>
        </p:pic>
        <p:sp>
          <p:nvSpPr>
            <p:cNvPr id="90" name="object 105"/>
            <p:cNvSpPr/>
            <p:nvPr/>
          </p:nvSpPr>
          <p:spPr>
            <a:xfrm>
              <a:off x="3257462" y="2161882"/>
              <a:ext cx="95885" cy="249554"/>
            </a:xfrm>
            <a:custGeom>
              <a:avLst/>
              <a:gdLst/>
              <a:ahLst/>
              <a:cxnLst/>
              <a:rect l="l" t="t" r="r" b="b"/>
              <a:pathLst>
                <a:path w="95884" h="249555">
                  <a:moveTo>
                    <a:pt x="35111" y="8323"/>
                  </a:moveTo>
                  <a:lnTo>
                    <a:pt x="35111" y="8063"/>
                  </a:lnTo>
                  <a:lnTo>
                    <a:pt x="35111" y="173"/>
                  </a:lnTo>
                  <a:lnTo>
                    <a:pt x="35534" y="0"/>
                  </a:lnTo>
                  <a:lnTo>
                    <a:pt x="36379" y="0"/>
                  </a:lnTo>
                  <a:lnTo>
                    <a:pt x="37225" y="0"/>
                  </a:lnTo>
                  <a:lnTo>
                    <a:pt x="39143" y="607"/>
                  </a:lnTo>
                  <a:lnTo>
                    <a:pt x="42134" y="1821"/>
                  </a:lnTo>
                  <a:lnTo>
                    <a:pt x="45125" y="3035"/>
                  </a:lnTo>
                  <a:lnTo>
                    <a:pt x="48977" y="5895"/>
                  </a:lnTo>
                  <a:lnTo>
                    <a:pt x="53691" y="10403"/>
                  </a:lnTo>
                  <a:lnTo>
                    <a:pt x="58406" y="14912"/>
                  </a:lnTo>
                  <a:lnTo>
                    <a:pt x="82976" y="50851"/>
                  </a:lnTo>
                  <a:lnTo>
                    <a:pt x="94509" y="91746"/>
                  </a:lnTo>
                  <a:lnTo>
                    <a:pt x="95290" y="108370"/>
                  </a:lnTo>
                  <a:lnTo>
                    <a:pt x="95290" y="111838"/>
                  </a:lnTo>
                  <a:lnTo>
                    <a:pt x="84405" y="149388"/>
                  </a:lnTo>
                  <a:lnTo>
                    <a:pt x="63963" y="187178"/>
                  </a:lnTo>
                  <a:lnTo>
                    <a:pt x="38050" y="218523"/>
                  </a:lnTo>
                  <a:lnTo>
                    <a:pt x="14093" y="237850"/>
                  </a:lnTo>
                  <a:lnTo>
                    <a:pt x="9899" y="240625"/>
                  </a:lnTo>
                  <a:lnTo>
                    <a:pt x="780" y="248124"/>
                  </a:lnTo>
                  <a:lnTo>
                    <a:pt x="260" y="248991"/>
                  </a:lnTo>
                  <a:lnTo>
                    <a:pt x="0" y="249425"/>
                  </a:lnTo>
                  <a:lnTo>
                    <a:pt x="178" y="249425"/>
                  </a:lnTo>
                  <a:lnTo>
                    <a:pt x="536" y="249425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2" name="object 10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971030" y="1304444"/>
            <a:ext cx="1118448" cy="265912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4269285" y="1930020"/>
            <a:ext cx="1504021" cy="506561"/>
            <a:chOff x="3689276" y="2058045"/>
            <a:chExt cx="1504021" cy="506561"/>
          </a:xfrm>
        </p:grpSpPr>
        <p:pic>
          <p:nvPicPr>
            <p:cNvPr id="94" name="object 10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89276" y="2207074"/>
              <a:ext cx="231898" cy="157350"/>
            </a:xfrm>
            <a:prstGeom prst="rect">
              <a:avLst/>
            </a:prstGeom>
          </p:spPr>
        </p:pic>
        <p:sp>
          <p:nvSpPr>
            <p:cNvPr id="95" name="object 110"/>
            <p:cNvSpPr/>
            <p:nvPr/>
          </p:nvSpPr>
          <p:spPr>
            <a:xfrm>
              <a:off x="4009995" y="2290497"/>
              <a:ext cx="139065" cy="65405"/>
            </a:xfrm>
            <a:custGeom>
              <a:avLst/>
              <a:gdLst/>
              <a:ahLst/>
              <a:cxnLst/>
              <a:rect l="l" t="t" r="r" b="b"/>
              <a:pathLst>
                <a:path w="139064" h="65405">
                  <a:moveTo>
                    <a:pt x="0" y="3641"/>
                  </a:moveTo>
                  <a:lnTo>
                    <a:pt x="0" y="3380"/>
                  </a:lnTo>
                  <a:lnTo>
                    <a:pt x="0" y="3208"/>
                  </a:lnTo>
                  <a:lnTo>
                    <a:pt x="179" y="2947"/>
                  </a:lnTo>
                  <a:lnTo>
                    <a:pt x="537" y="2600"/>
                  </a:lnTo>
                  <a:lnTo>
                    <a:pt x="894" y="2254"/>
                  </a:lnTo>
                  <a:lnTo>
                    <a:pt x="1154" y="1993"/>
                  </a:lnTo>
                  <a:lnTo>
                    <a:pt x="1316" y="1819"/>
                  </a:lnTo>
                  <a:lnTo>
                    <a:pt x="1479" y="1647"/>
                  </a:lnTo>
                  <a:lnTo>
                    <a:pt x="2519" y="1386"/>
                  </a:lnTo>
                  <a:lnTo>
                    <a:pt x="4438" y="1040"/>
                  </a:lnTo>
                  <a:lnTo>
                    <a:pt x="6356" y="693"/>
                  </a:lnTo>
                  <a:lnTo>
                    <a:pt x="9493" y="433"/>
                  </a:lnTo>
                  <a:lnTo>
                    <a:pt x="13850" y="260"/>
                  </a:lnTo>
                  <a:lnTo>
                    <a:pt x="18206" y="86"/>
                  </a:lnTo>
                  <a:lnTo>
                    <a:pt x="24058" y="0"/>
                  </a:lnTo>
                  <a:lnTo>
                    <a:pt x="31405" y="0"/>
                  </a:lnTo>
                  <a:lnTo>
                    <a:pt x="38754" y="0"/>
                  </a:lnTo>
                  <a:lnTo>
                    <a:pt x="110992" y="0"/>
                  </a:lnTo>
                </a:path>
                <a:path w="139064" h="65405">
                  <a:moveTo>
                    <a:pt x="5755" y="61120"/>
                  </a:moveTo>
                  <a:lnTo>
                    <a:pt x="5576" y="61120"/>
                  </a:lnTo>
                  <a:lnTo>
                    <a:pt x="5218" y="61120"/>
                  </a:lnTo>
                  <a:lnTo>
                    <a:pt x="4861" y="61120"/>
                  </a:lnTo>
                  <a:lnTo>
                    <a:pt x="4682" y="61120"/>
                  </a:lnTo>
                  <a:lnTo>
                    <a:pt x="4682" y="61294"/>
                  </a:lnTo>
                  <a:lnTo>
                    <a:pt x="4682" y="61640"/>
                  </a:lnTo>
                  <a:lnTo>
                    <a:pt x="4682" y="61987"/>
                  </a:lnTo>
                  <a:lnTo>
                    <a:pt x="5120" y="62160"/>
                  </a:lnTo>
                  <a:lnTo>
                    <a:pt x="5999" y="62160"/>
                  </a:lnTo>
                  <a:lnTo>
                    <a:pt x="6877" y="62160"/>
                  </a:lnTo>
                  <a:lnTo>
                    <a:pt x="7673" y="62247"/>
                  </a:lnTo>
                  <a:lnTo>
                    <a:pt x="8388" y="62420"/>
                  </a:lnTo>
                  <a:lnTo>
                    <a:pt x="9103" y="62594"/>
                  </a:lnTo>
                  <a:lnTo>
                    <a:pt x="11720" y="62680"/>
                  </a:lnTo>
                  <a:lnTo>
                    <a:pt x="62567" y="62680"/>
                  </a:lnTo>
                  <a:lnTo>
                    <a:pt x="71339" y="62729"/>
                  </a:lnTo>
                  <a:lnTo>
                    <a:pt x="111145" y="63867"/>
                  </a:lnTo>
                  <a:lnTo>
                    <a:pt x="130261" y="64777"/>
                  </a:lnTo>
                  <a:lnTo>
                    <a:pt x="139034" y="65281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11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61210" y="2058045"/>
              <a:ext cx="932087" cy="506561"/>
            </a:xfrm>
            <a:prstGeom prst="rect">
              <a:avLst/>
            </a:prstGeom>
          </p:spPr>
        </p:pic>
      </p:grpSp>
      <p:grpSp>
        <p:nvGrpSpPr>
          <p:cNvPr id="10" name="مجموعة 9"/>
          <p:cNvGrpSpPr/>
          <p:nvPr/>
        </p:nvGrpSpPr>
        <p:grpSpPr>
          <a:xfrm>
            <a:off x="3696667" y="2764688"/>
            <a:ext cx="2545037" cy="526414"/>
            <a:chOff x="3293031" y="2845591"/>
            <a:chExt cx="2545037" cy="526414"/>
          </a:xfrm>
        </p:grpSpPr>
        <p:sp>
          <p:nvSpPr>
            <p:cNvPr id="97" name="object 112"/>
            <p:cNvSpPr/>
            <p:nvPr/>
          </p:nvSpPr>
          <p:spPr>
            <a:xfrm>
              <a:off x="3293031" y="3058016"/>
              <a:ext cx="142875" cy="53340"/>
            </a:xfrm>
            <a:custGeom>
              <a:avLst/>
              <a:gdLst/>
              <a:ahLst/>
              <a:cxnLst/>
              <a:rect l="l" t="t" r="r" b="b"/>
              <a:pathLst>
                <a:path w="142875" h="53339">
                  <a:moveTo>
                    <a:pt x="0" y="0"/>
                  </a:moveTo>
                  <a:lnTo>
                    <a:pt x="0" y="0"/>
                  </a:lnTo>
                  <a:lnTo>
                    <a:pt x="127768" y="0"/>
                  </a:lnTo>
                  <a:lnTo>
                    <a:pt x="127328" y="0"/>
                  </a:lnTo>
                  <a:lnTo>
                    <a:pt x="124062" y="0"/>
                  </a:lnTo>
                </a:path>
                <a:path w="142875" h="53339">
                  <a:moveTo>
                    <a:pt x="13069" y="50196"/>
                  </a:moveTo>
                  <a:lnTo>
                    <a:pt x="12809" y="50196"/>
                  </a:lnTo>
                  <a:lnTo>
                    <a:pt x="7120" y="50196"/>
                  </a:lnTo>
                  <a:lnTo>
                    <a:pt x="6063" y="50283"/>
                  </a:lnTo>
                  <a:lnTo>
                    <a:pt x="5705" y="50457"/>
                  </a:lnTo>
                  <a:lnTo>
                    <a:pt x="5348" y="50631"/>
                  </a:lnTo>
                  <a:lnTo>
                    <a:pt x="5169" y="50890"/>
                  </a:lnTo>
                  <a:lnTo>
                    <a:pt x="5169" y="51236"/>
                  </a:lnTo>
                  <a:lnTo>
                    <a:pt x="5169" y="51583"/>
                  </a:lnTo>
                  <a:lnTo>
                    <a:pt x="5705" y="51843"/>
                  </a:lnTo>
                  <a:lnTo>
                    <a:pt x="6778" y="52017"/>
                  </a:lnTo>
                  <a:lnTo>
                    <a:pt x="7851" y="52190"/>
                  </a:lnTo>
                  <a:lnTo>
                    <a:pt x="10306" y="52364"/>
                  </a:lnTo>
                  <a:lnTo>
                    <a:pt x="14142" y="52537"/>
                  </a:lnTo>
                  <a:lnTo>
                    <a:pt x="17978" y="52711"/>
                  </a:lnTo>
                  <a:lnTo>
                    <a:pt x="22692" y="52797"/>
                  </a:lnTo>
                  <a:lnTo>
                    <a:pt x="28284" y="52797"/>
                  </a:lnTo>
                  <a:lnTo>
                    <a:pt x="33876" y="52797"/>
                  </a:lnTo>
                  <a:lnTo>
                    <a:pt x="136903" y="52797"/>
                  </a:lnTo>
                  <a:lnTo>
                    <a:pt x="142690" y="52797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11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87159" y="2845591"/>
              <a:ext cx="872397" cy="526414"/>
            </a:xfrm>
            <a:prstGeom prst="rect">
              <a:avLst/>
            </a:prstGeom>
          </p:spPr>
        </p:pic>
        <p:sp>
          <p:nvSpPr>
            <p:cNvPr id="100" name="object 115"/>
            <p:cNvSpPr/>
            <p:nvPr/>
          </p:nvSpPr>
          <p:spPr>
            <a:xfrm>
              <a:off x="3623472" y="3253082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2633" y="0"/>
                  </a:moveTo>
                  <a:lnTo>
                    <a:pt x="2633" y="0"/>
                  </a:lnTo>
                  <a:lnTo>
                    <a:pt x="0" y="0"/>
                  </a:lnTo>
                  <a:lnTo>
                    <a:pt x="960" y="0"/>
                  </a:lnTo>
                  <a:lnTo>
                    <a:pt x="117690" y="0"/>
                  </a:lnTo>
                  <a:lnTo>
                    <a:pt x="121526" y="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16"/>
            <p:cNvSpPr/>
            <p:nvPr/>
          </p:nvSpPr>
          <p:spPr>
            <a:xfrm>
              <a:off x="4555693" y="3048652"/>
              <a:ext cx="136525" cy="61594"/>
            </a:xfrm>
            <a:custGeom>
              <a:avLst/>
              <a:gdLst/>
              <a:ahLst/>
              <a:cxnLst/>
              <a:rect l="l" t="t" r="r" b="b"/>
              <a:pathLst>
                <a:path w="136525" h="61594">
                  <a:moveTo>
                    <a:pt x="5754" y="520"/>
                  </a:moveTo>
                  <a:lnTo>
                    <a:pt x="5754" y="260"/>
                  </a:lnTo>
                  <a:lnTo>
                    <a:pt x="5754" y="87"/>
                  </a:lnTo>
                  <a:lnTo>
                    <a:pt x="6047" y="0"/>
                  </a:lnTo>
                  <a:lnTo>
                    <a:pt x="6242" y="0"/>
                  </a:lnTo>
                  <a:lnTo>
                    <a:pt x="7721" y="0"/>
                  </a:lnTo>
                  <a:lnTo>
                    <a:pt x="10485" y="0"/>
                  </a:lnTo>
                  <a:lnTo>
                    <a:pt x="13248" y="0"/>
                  </a:lnTo>
                  <a:lnTo>
                    <a:pt x="18742" y="173"/>
                  </a:lnTo>
                  <a:lnTo>
                    <a:pt x="58422" y="1821"/>
                  </a:lnTo>
                  <a:lnTo>
                    <a:pt x="67816" y="2211"/>
                  </a:lnTo>
                  <a:lnTo>
                    <a:pt x="108676" y="4097"/>
                  </a:lnTo>
                  <a:lnTo>
                    <a:pt x="129458" y="5375"/>
                  </a:lnTo>
                  <a:lnTo>
                    <a:pt x="130694" y="5722"/>
                  </a:lnTo>
                </a:path>
                <a:path w="136525" h="61594">
                  <a:moveTo>
                    <a:pt x="0" y="58520"/>
                  </a:moveTo>
                  <a:lnTo>
                    <a:pt x="439" y="58520"/>
                  </a:lnTo>
                  <a:lnTo>
                    <a:pt x="75897" y="58520"/>
                  </a:lnTo>
                  <a:lnTo>
                    <a:pt x="84187" y="58780"/>
                  </a:lnTo>
                  <a:lnTo>
                    <a:pt x="92217" y="59300"/>
                  </a:lnTo>
                  <a:lnTo>
                    <a:pt x="100247" y="59820"/>
                  </a:lnTo>
                  <a:lnTo>
                    <a:pt x="107139" y="60167"/>
                  </a:lnTo>
                  <a:lnTo>
                    <a:pt x="112894" y="60341"/>
                  </a:lnTo>
                  <a:lnTo>
                    <a:pt x="118649" y="60514"/>
                  </a:lnTo>
                  <a:lnTo>
                    <a:pt x="123266" y="60688"/>
                  </a:lnTo>
                  <a:lnTo>
                    <a:pt x="126744" y="60860"/>
                  </a:lnTo>
                  <a:lnTo>
                    <a:pt x="130223" y="61034"/>
                  </a:lnTo>
                  <a:lnTo>
                    <a:pt x="132499" y="61121"/>
                  </a:lnTo>
                  <a:lnTo>
                    <a:pt x="136254" y="61121"/>
                  </a:lnTo>
                  <a:lnTo>
                    <a:pt x="136448" y="61121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18"/>
            <p:cNvSpPr/>
            <p:nvPr/>
          </p:nvSpPr>
          <p:spPr>
            <a:xfrm>
              <a:off x="4883305" y="3116666"/>
              <a:ext cx="327025" cy="4445"/>
            </a:xfrm>
            <a:custGeom>
              <a:avLst/>
              <a:gdLst/>
              <a:ahLst/>
              <a:cxnLst/>
              <a:rect l="l" t="t" r="r" b="b"/>
              <a:pathLst>
                <a:path w="327025" h="4444">
                  <a:moveTo>
                    <a:pt x="302450" y="0"/>
                  </a:moveTo>
                  <a:lnTo>
                    <a:pt x="303149" y="0"/>
                  </a:lnTo>
                  <a:lnTo>
                    <a:pt x="326541" y="0"/>
                  </a:lnTo>
                  <a:lnTo>
                    <a:pt x="325321" y="0"/>
                  </a:lnTo>
                  <a:lnTo>
                    <a:pt x="322883" y="0"/>
                  </a:lnTo>
                  <a:lnTo>
                    <a:pt x="320445" y="0"/>
                  </a:lnTo>
                  <a:lnTo>
                    <a:pt x="317129" y="172"/>
                  </a:lnTo>
                  <a:lnTo>
                    <a:pt x="296158" y="1474"/>
                  </a:lnTo>
                  <a:lnTo>
                    <a:pt x="293184" y="1647"/>
                  </a:lnTo>
                  <a:lnTo>
                    <a:pt x="254805" y="3901"/>
                  </a:lnTo>
                  <a:lnTo>
                    <a:pt x="225691" y="4161"/>
                  </a:lnTo>
                  <a:lnTo>
                    <a:pt x="217682" y="4161"/>
                  </a:lnTo>
                  <a:lnTo>
                    <a:pt x="209647" y="4161"/>
                  </a:lnTo>
                  <a:lnTo>
                    <a:pt x="65867" y="4161"/>
                  </a:lnTo>
                  <a:lnTo>
                    <a:pt x="61592" y="4074"/>
                  </a:lnTo>
                  <a:lnTo>
                    <a:pt x="42818" y="2774"/>
                  </a:lnTo>
                  <a:lnTo>
                    <a:pt x="39761" y="2600"/>
                  </a:lnTo>
                  <a:lnTo>
                    <a:pt x="6308" y="2600"/>
                  </a:lnTo>
                  <a:lnTo>
                    <a:pt x="5170" y="2426"/>
                  </a:lnTo>
                  <a:lnTo>
                    <a:pt x="3413" y="2080"/>
                  </a:lnTo>
                  <a:lnTo>
                    <a:pt x="1658" y="1733"/>
                  </a:lnTo>
                  <a:lnTo>
                    <a:pt x="520" y="1386"/>
                  </a:lnTo>
                  <a:lnTo>
                    <a:pt x="0" y="104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1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34187" y="2905671"/>
              <a:ext cx="180011" cy="187651"/>
            </a:xfrm>
            <a:prstGeom prst="rect">
              <a:avLst/>
            </a:prstGeom>
          </p:spPr>
        </p:pic>
        <p:sp>
          <p:nvSpPr>
            <p:cNvPr id="105" name="object 120"/>
            <p:cNvSpPr/>
            <p:nvPr/>
          </p:nvSpPr>
          <p:spPr>
            <a:xfrm>
              <a:off x="4879892" y="3245800"/>
              <a:ext cx="101600" cy="6985"/>
            </a:xfrm>
            <a:custGeom>
              <a:avLst/>
              <a:gdLst/>
              <a:ahLst/>
              <a:cxnLst/>
              <a:rect l="l" t="t" r="r" b="b"/>
              <a:pathLst>
                <a:path w="101600" h="6985">
                  <a:moveTo>
                    <a:pt x="12581" y="0"/>
                  </a:moveTo>
                  <a:lnTo>
                    <a:pt x="12062" y="0"/>
                  </a:lnTo>
                  <a:lnTo>
                    <a:pt x="0" y="0"/>
                  </a:lnTo>
                  <a:lnTo>
                    <a:pt x="439" y="0"/>
                  </a:lnTo>
                  <a:lnTo>
                    <a:pt x="11330" y="0"/>
                  </a:lnTo>
                  <a:lnTo>
                    <a:pt x="15605" y="86"/>
                  </a:lnTo>
                  <a:lnTo>
                    <a:pt x="20678" y="260"/>
                  </a:lnTo>
                  <a:lnTo>
                    <a:pt x="25749" y="433"/>
                  </a:lnTo>
                  <a:lnTo>
                    <a:pt x="31520" y="779"/>
                  </a:lnTo>
                  <a:lnTo>
                    <a:pt x="37989" y="1300"/>
                  </a:lnTo>
                  <a:lnTo>
                    <a:pt x="44460" y="1821"/>
                  </a:lnTo>
                  <a:lnTo>
                    <a:pt x="51448" y="2428"/>
                  </a:lnTo>
                  <a:lnTo>
                    <a:pt x="88104" y="5895"/>
                  </a:lnTo>
                  <a:lnTo>
                    <a:pt x="94819" y="6416"/>
                  </a:lnTo>
                  <a:lnTo>
                    <a:pt x="101093" y="6762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2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63028" y="3165499"/>
              <a:ext cx="136511" cy="201305"/>
            </a:xfrm>
            <a:prstGeom prst="rect">
              <a:avLst/>
            </a:prstGeom>
          </p:spPr>
        </p:pic>
        <p:sp>
          <p:nvSpPr>
            <p:cNvPr id="108" name="object 123"/>
            <p:cNvSpPr/>
            <p:nvPr/>
          </p:nvSpPr>
          <p:spPr>
            <a:xfrm>
              <a:off x="5337615" y="3066989"/>
              <a:ext cx="109220" cy="8890"/>
            </a:xfrm>
            <a:custGeom>
              <a:avLst/>
              <a:gdLst/>
              <a:ahLst/>
              <a:cxnLst/>
              <a:rect l="l" t="t" r="r" b="b"/>
              <a:pathLst>
                <a:path w="109220" h="8889">
                  <a:moveTo>
                    <a:pt x="9947" y="0"/>
                  </a:moveTo>
                  <a:lnTo>
                    <a:pt x="9768" y="0"/>
                  </a:lnTo>
                  <a:lnTo>
                    <a:pt x="6761" y="0"/>
                  </a:lnTo>
                  <a:lnTo>
                    <a:pt x="5900" y="260"/>
                  </a:lnTo>
                  <a:lnTo>
                    <a:pt x="5022" y="781"/>
                  </a:lnTo>
                  <a:lnTo>
                    <a:pt x="4145" y="1300"/>
                  </a:lnTo>
                  <a:lnTo>
                    <a:pt x="3348" y="1821"/>
                  </a:lnTo>
                  <a:lnTo>
                    <a:pt x="2632" y="2341"/>
                  </a:lnTo>
                  <a:lnTo>
                    <a:pt x="1917" y="2861"/>
                  </a:lnTo>
                  <a:lnTo>
                    <a:pt x="1398" y="3468"/>
                  </a:lnTo>
                  <a:lnTo>
                    <a:pt x="0" y="6936"/>
                  </a:lnTo>
                  <a:lnTo>
                    <a:pt x="0" y="7283"/>
                  </a:lnTo>
                  <a:lnTo>
                    <a:pt x="0" y="7630"/>
                  </a:lnTo>
                  <a:lnTo>
                    <a:pt x="698" y="7890"/>
                  </a:lnTo>
                  <a:lnTo>
                    <a:pt x="2096" y="8063"/>
                  </a:lnTo>
                  <a:lnTo>
                    <a:pt x="3495" y="8237"/>
                  </a:lnTo>
                  <a:lnTo>
                    <a:pt x="5852" y="8323"/>
                  </a:lnTo>
                  <a:lnTo>
                    <a:pt x="9168" y="8323"/>
                  </a:lnTo>
                  <a:lnTo>
                    <a:pt x="12484" y="8323"/>
                  </a:lnTo>
                  <a:lnTo>
                    <a:pt x="108538" y="8323"/>
                  </a:lnTo>
                  <a:lnTo>
                    <a:pt x="108700" y="8323"/>
                  </a:lnTo>
                </a:path>
              </a:pathLst>
            </a:custGeom>
            <a:ln w="3809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24"/>
            <p:cNvSpPr/>
            <p:nvPr/>
          </p:nvSpPr>
          <p:spPr>
            <a:xfrm>
              <a:off x="5342882" y="3133831"/>
              <a:ext cx="151765" cy="1270"/>
            </a:xfrm>
            <a:custGeom>
              <a:avLst/>
              <a:gdLst/>
              <a:ahLst/>
              <a:cxnLst/>
              <a:rect l="l" t="t" r="r" b="b"/>
              <a:pathLst>
                <a:path w="151764" h="1269">
                  <a:moveTo>
                    <a:pt x="-19050" y="520"/>
                  </a:moveTo>
                  <a:lnTo>
                    <a:pt x="170665" y="520"/>
                  </a:lnTo>
                </a:path>
              </a:pathLst>
            </a:custGeom>
            <a:ln w="39141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25"/>
            <p:cNvSpPr/>
            <p:nvPr/>
          </p:nvSpPr>
          <p:spPr>
            <a:xfrm>
              <a:off x="5589055" y="3123429"/>
              <a:ext cx="158750" cy="10160"/>
            </a:xfrm>
            <a:custGeom>
              <a:avLst/>
              <a:gdLst/>
              <a:ahLst/>
              <a:cxnLst/>
              <a:rect l="l" t="t" r="r" b="b"/>
              <a:pathLst>
                <a:path w="158750" h="10160">
                  <a:moveTo>
                    <a:pt x="0" y="0"/>
                  </a:moveTo>
                  <a:lnTo>
                    <a:pt x="260" y="0"/>
                  </a:lnTo>
                  <a:lnTo>
                    <a:pt x="29048" y="0"/>
                  </a:lnTo>
                  <a:lnTo>
                    <a:pt x="34721" y="86"/>
                  </a:lnTo>
                  <a:lnTo>
                    <a:pt x="76855" y="2730"/>
                  </a:lnTo>
                  <a:lnTo>
                    <a:pt x="97645" y="4924"/>
                  </a:lnTo>
                  <a:lnTo>
                    <a:pt x="104616" y="5655"/>
                  </a:lnTo>
                  <a:lnTo>
                    <a:pt x="142154" y="9102"/>
                  </a:lnTo>
                  <a:lnTo>
                    <a:pt x="148949" y="9622"/>
                  </a:lnTo>
                  <a:lnTo>
                    <a:pt x="154443" y="9883"/>
                  </a:lnTo>
                  <a:lnTo>
                    <a:pt x="158636" y="9883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26"/>
            <p:cNvSpPr/>
            <p:nvPr/>
          </p:nvSpPr>
          <p:spPr>
            <a:xfrm>
              <a:off x="5830448" y="3011981"/>
              <a:ext cx="7620" cy="147955"/>
            </a:xfrm>
            <a:custGeom>
              <a:avLst/>
              <a:gdLst/>
              <a:ahLst/>
              <a:cxnLst/>
              <a:rect l="l" t="t" r="r" b="b"/>
              <a:pathLst>
                <a:path w="7620" h="147955">
                  <a:moveTo>
                    <a:pt x="0" y="13134"/>
                  </a:moveTo>
                  <a:lnTo>
                    <a:pt x="618" y="11920"/>
                  </a:lnTo>
                  <a:lnTo>
                    <a:pt x="1854" y="9491"/>
                  </a:lnTo>
                  <a:lnTo>
                    <a:pt x="3088" y="7065"/>
                  </a:lnTo>
                  <a:lnTo>
                    <a:pt x="4047" y="5245"/>
                  </a:lnTo>
                  <a:lnTo>
                    <a:pt x="4730" y="4030"/>
                  </a:lnTo>
                  <a:lnTo>
                    <a:pt x="5414" y="2816"/>
                  </a:lnTo>
                  <a:lnTo>
                    <a:pt x="5835" y="1841"/>
                  </a:lnTo>
                  <a:lnTo>
                    <a:pt x="5998" y="1104"/>
                  </a:lnTo>
                  <a:lnTo>
                    <a:pt x="6160" y="368"/>
                  </a:lnTo>
                  <a:lnTo>
                    <a:pt x="6242" y="0"/>
                  </a:lnTo>
                  <a:lnTo>
                    <a:pt x="5982" y="368"/>
                  </a:lnTo>
                  <a:lnTo>
                    <a:pt x="5462" y="1104"/>
                  </a:lnTo>
                  <a:lnTo>
                    <a:pt x="1560" y="39121"/>
                  </a:lnTo>
                  <a:lnTo>
                    <a:pt x="1560" y="47139"/>
                  </a:lnTo>
                  <a:lnTo>
                    <a:pt x="2389" y="86413"/>
                  </a:lnTo>
                  <a:lnTo>
                    <a:pt x="6470" y="126207"/>
                  </a:lnTo>
                  <a:lnTo>
                    <a:pt x="6908" y="131084"/>
                  </a:lnTo>
                  <a:lnTo>
                    <a:pt x="7071" y="134725"/>
                  </a:lnTo>
                  <a:lnTo>
                    <a:pt x="7233" y="138366"/>
                  </a:lnTo>
                  <a:lnTo>
                    <a:pt x="7315" y="140707"/>
                  </a:lnTo>
                  <a:lnTo>
                    <a:pt x="7315" y="147123"/>
                  </a:lnTo>
                  <a:lnTo>
                    <a:pt x="7315" y="147469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2" name="object 41"/>
          <p:cNvPicPr/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3650" y="3646706"/>
            <a:ext cx="2930582" cy="2412211"/>
          </a:xfrm>
          <a:prstGeom prst="rect">
            <a:avLst/>
          </a:prstGeom>
        </p:spPr>
      </p:pic>
      <p:pic>
        <p:nvPicPr>
          <p:cNvPr id="113" name="object 4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174775" y="3677636"/>
            <a:ext cx="2830022" cy="2400639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9103460" y="5992345"/>
            <a:ext cx="2312016" cy="352805"/>
            <a:chOff x="9103460" y="5992345"/>
            <a:chExt cx="2312016" cy="352805"/>
          </a:xfrm>
        </p:grpSpPr>
        <p:grpSp>
          <p:nvGrpSpPr>
            <p:cNvPr id="114" name="object 128"/>
            <p:cNvGrpSpPr/>
            <p:nvPr/>
          </p:nvGrpSpPr>
          <p:grpSpPr>
            <a:xfrm>
              <a:off x="10617916" y="6015406"/>
              <a:ext cx="797560" cy="310515"/>
              <a:chOff x="8298394" y="6026630"/>
              <a:chExt cx="797560" cy="310515"/>
            </a:xfrm>
          </p:grpSpPr>
          <p:pic>
            <p:nvPicPr>
              <p:cNvPr id="115" name="object 129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9014026" y="6053852"/>
                <a:ext cx="81469" cy="226230"/>
              </a:xfrm>
              <a:prstGeom prst="rect">
                <a:avLst/>
              </a:prstGeom>
            </p:spPr>
          </p:pic>
          <p:sp>
            <p:nvSpPr>
              <p:cNvPr id="116" name="object 130"/>
              <p:cNvSpPr/>
              <p:nvPr/>
            </p:nvSpPr>
            <p:spPr>
              <a:xfrm>
                <a:off x="8317444" y="6045680"/>
                <a:ext cx="639445" cy="272415"/>
              </a:xfrm>
              <a:custGeom>
                <a:avLst/>
                <a:gdLst/>
                <a:ahLst/>
                <a:cxnLst/>
                <a:rect l="l" t="t" r="r" b="b"/>
                <a:pathLst>
                  <a:path w="639445" h="272414">
                    <a:moveTo>
                      <a:pt x="617969" y="49416"/>
                    </a:moveTo>
                    <a:lnTo>
                      <a:pt x="617491" y="47567"/>
                    </a:lnTo>
                    <a:lnTo>
                      <a:pt x="616538" y="43868"/>
                    </a:lnTo>
                    <a:lnTo>
                      <a:pt x="604770" y="25661"/>
                    </a:lnTo>
                    <a:lnTo>
                      <a:pt x="603599" y="25661"/>
                    </a:lnTo>
                    <a:lnTo>
                      <a:pt x="602428" y="25661"/>
                    </a:lnTo>
                    <a:lnTo>
                      <a:pt x="601496" y="25661"/>
                    </a:lnTo>
                    <a:lnTo>
                      <a:pt x="600802" y="25661"/>
                    </a:lnTo>
                    <a:lnTo>
                      <a:pt x="600109" y="25661"/>
                    </a:lnTo>
                    <a:lnTo>
                      <a:pt x="599762" y="26499"/>
                    </a:lnTo>
                    <a:lnTo>
                      <a:pt x="599762" y="28176"/>
                    </a:lnTo>
                    <a:lnTo>
                      <a:pt x="599762" y="29852"/>
                    </a:lnTo>
                    <a:lnTo>
                      <a:pt x="600001" y="32655"/>
                    </a:lnTo>
                    <a:lnTo>
                      <a:pt x="613742" y="69269"/>
                    </a:lnTo>
                    <a:lnTo>
                      <a:pt x="616993" y="76032"/>
                    </a:lnTo>
                    <a:lnTo>
                      <a:pt x="631883" y="116433"/>
                    </a:lnTo>
                    <a:lnTo>
                      <a:pt x="639447" y="158509"/>
                    </a:lnTo>
                    <a:lnTo>
                      <a:pt x="639231" y="164809"/>
                    </a:lnTo>
                    <a:lnTo>
                      <a:pt x="610231" y="184663"/>
                    </a:lnTo>
                    <a:lnTo>
                      <a:pt x="602298" y="185125"/>
                    </a:lnTo>
                    <a:lnTo>
                      <a:pt x="594387" y="184547"/>
                    </a:lnTo>
                    <a:lnTo>
                      <a:pt x="586498" y="182928"/>
                    </a:lnTo>
                    <a:lnTo>
                      <a:pt x="578609" y="181310"/>
                    </a:lnTo>
                    <a:lnTo>
                      <a:pt x="548460" y="160647"/>
                    </a:lnTo>
                    <a:lnTo>
                      <a:pt x="543562" y="155735"/>
                    </a:lnTo>
                    <a:lnTo>
                      <a:pt x="539248" y="150620"/>
                    </a:lnTo>
                    <a:lnTo>
                      <a:pt x="535520" y="145303"/>
                    </a:lnTo>
                    <a:lnTo>
                      <a:pt x="531793" y="139985"/>
                    </a:lnTo>
                    <a:lnTo>
                      <a:pt x="527956" y="134870"/>
                    </a:lnTo>
                    <a:lnTo>
                      <a:pt x="524012" y="129957"/>
                    </a:lnTo>
                    <a:lnTo>
                      <a:pt x="520067" y="125044"/>
                    </a:lnTo>
                    <a:lnTo>
                      <a:pt x="487729" y="107676"/>
                    </a:lnTo>
                    <a:lnTo>
                      <a:pt x="483784" y="107445"/>
                    </a:lnTo>
                    <a:lnTo>
                      <a:pt x="469524" y="115999"/>
                    </a:lnTo>
                    <a:lnTo>
                      <a:pt x="467920" y="119467"/>
                    </a:lnTo>
                    <a:lnTo>
                      <a:pt x="466770" y="123310"/>
                    </a:lnTo>
                    <a:lnTo>
                      <a:pt x="466077" y="127529"/>
                    </a:lnTo>
                    <a:lnTo>
                      <a:pt x="465383" y="131749"/>
                    </a:lnTo>
                    <a:lnTo>
                      <a:pt x="465037" y="136055"/>
                    </a:lnTo>
                    <a:lnTo>
                      <a:pt x="465037" y="140448"/>
                    </a:lnTo>
                    <a:lnTo>
                      <a:pt x="465037" y="144840"/>
                    </a:lnTo>
                    <a:lnTo>
                      <a:pt x="465383" y="149377"/>
                    </a:lnTo>
                    <a:lnTo>
                      <a:pt x="466077" y="154058"/>
                    </a:lnTo>
                    <a:lnTo>
                      <a:pt x="466770" y="158739"/>
                    </a:lnTo>
                    <a:lnTo>
                      <a:pt x="485259" y="180847"/>
                    </a:lnTo>
                    <a:lnTo>
                      <a:pt x="489897" y="184778"/>
                    </a:lnTo>
                    <a:lnTo>
                      <a:pt x="530579" y="198360"/>
                    </a:lnTo>
                    <a:lnTo>
                      <a:pt x="535694" y="198591"/>
                    </a:lnTo>
                    <a:lnTo>
                      <a:pt x="540115" y="198244"/>
                    </a:lnTo>
                    <a:lnTo>
                      <a:pt x="543844" y="197319"/>
                    </a:lnTo>
                    <a:lnTo>
                      <a:pt x="547571" y="196395"/>
                    </a:lnTo>
                    <a:lnTo>
                      <a:pt x="550605" y="194170"/>
                    </a:lnTo>
                    <a:lnTo>
                      <a:pt x="552946" y="190644"/>
                    </a:lnTo>
                    <a:lnTo>
                      <a:pt x="555287" y="187119"/>
                    </a:lnTo>
                    <a:lnTo>
                      <a:pt x="556696" y="182697"/>
                    </a:lnTo>
                    <a:lnTo>
                      <a:pt x="557173" y="177379"/>
                    </a:lnTo>
                    <a:lnTo>
                      <a:pt x="557650" y="172062"/>
                    </a:lnTo>
                    <a:lnTo>
                      <a:pt x="557888" y="166601"/>
                    </a:lnTo>
                    <a:lnTo>
                      <a:pt x="557888" y="160994"/>
                    </a:lnTo>
                    <a:lnTo>
                      <a:pt x="557888" y="155388"/>
                    </a:lnTo>
                    <a:lnTo>
                      <a:pt x="556479" y="149463"/>
                    </a:lnTo>
                    <a:lnTo>
                      <a:pt x="553661" y="143221"/>
                    </a:lnTo>
                    <a:lnTo>
                      <a:pt x="550844" y="136979"/>
                    </a:lnTo>
                    <a:lnTo>
                      <a:pt x="547225" y="130708"/>
                    </a:lnTo>
                    <a:lnTo>
                      <a:pt x="542803" y="124409"/>
                    </a:lnTo>
                    <a:lnTo>
                      <a:pt x="538382" y="118108"/>
                    </a:lnTo>
                    <a:lnTo>
                      <a:pt x="533397" y="112532"/>
                    </a:lnTo>
                    <a:lnTo>
                      <a:pt x="527848" y="107676"/>
                    </a:lnTo>
                    <a:lnTo>
                      <a:pt x="522300" y="102821"/>
                    </a:lnTo>
                    <a:lnTo>
                      <a:pt x="494296" y="89123"/>
                    </a:lnTo>
                    <a:lnTo>
                      <a:pt x="489615" y="88198"/>
                    </a:lnTo>
                    <a:lnTo>
                      <a:pt x="485888" y="87736"/>
                    </a:lnTo>
                    <a:lnTo>
                      <a:pt x="483113" y="87736"/>
                    </a:lnTo>
                    <a:lnTo>
                      <a:pt x="480339" y="87736"/>
                    </a:lnTo>
                    <a:lnTo>
                      <a:pt x="474725" y="95886"/>
                    </a:lnTo>
                    <a:lnTo>
                      <a:pt x="474248" y="97041"/>
                    </a:lnTo>
                    <a:lnTo>
                      <a:pt x="469913" y="122328"/>
                    </a:lnTo>
                    <a:lnTo>
                      <a:pt x="469003" y="128628"/>
                    </a:lnTo>
                    <a:lnTo>
                      <a:pt x="459770" y="157526"/>
                    </a:lnTo>
                    <a:lnTo>
                      <a:pt x="457212" y="162670"/>
                    </a:lnTo>
                    <a:lnTo>
                      <a:pt x="454070" y="166745"/>
                    </a:lnTo>
                    <a:lnTo>
                      <a:pt x="450341" y="169750"/>
                    </a:lnTo>
                    <a:lnTo>
                      <a:pt x="446614" y="172755"/>
                    </a:lnTo>
                    <a:lnTo>
                      <a:pt x="442192" y="174605"/>
                    </a:lnTo>
                    <a:lnTo>
                      <a:pt x="437078" y="175299"/>
                    </a:lnTo>
                    <a:lnTo>
                      <a:pt x="431962" y="175992"/>
                    </a:lnTo>
                    <a:lnTo>
                      <a:pt x="426024" y="175877"/>
                    </a:lnTo>
                    <a:lnTo>
                      <a:pt x="385688" y="156052"/>
                    </a:lnTo>
                    <a:lnTo>
                      <a:pt x="379403" y="150503"/>
                    </a:lnTo>
                    <a:lnTo>
                      <a:pt x="373118" y="144956"/>
                    </a:lnTo>
                    <a:lnTo>
                      <a:pt x="368349" y="140332"/>
                    </a:lnTo>
                    <a:lnTo>
                      <a:pt x="365098" y="136632"/>
                    </a:lnTo>
                    <a:lnTo>
                      <a:pt x="361847" y="132934"/>
                    </a:lnTo>
                    <a:lnTo>
                      <a:pt x="359636" y="130361"/>
                    </a:lnTo>
                    <a:lnTo>
                      <a:pt x="358466" y="128917"/>
                    </a:lnTo>
                    <a:lnTo>
                      <a:pt x="357295" y="127472"/>
                    </a:lnTo>
                    <a:lnTo>
                      <a:pt x="355779" y="124900"/>
                    </a:lnTo>
                    <a:lnTo>
                      <a:pt x="353914" y="121201"/>
                    </a:lnTo>
                    <a:lnTo>
                      <a:pt x="352050" y="117501"/>
                    </a:lnTo>
                    <a:lnTo>
                      <a:pt x="350902" y="114727"/>
                    </a:lnTo>
                    <a:lnTo>
                      <a:pt x="350467" y="112878"/>
                    </a:lnTo>
                    <a:lnTo>
                      <a:pt x="350034" y="111028"/>
                    </a:lnTo>
                    <a:lnTo>
                      <a:pt x="349817" y="110103"/>
                    </a:lnTo>
                    <a:lnTo>
                      <a:pt x="349817" y="111028"/>
                    </a:lnTo>
                    <a:lnTo>
                      <a:pt x="349817" y="112878"/>
                    </a:lnTo>
                    <a:lnTo>
                      <a:pt x="349817" y="114727"/>
                    </a:lnTo>
                    <a:lnTo>
                      <a:pt x="348538" y="118108"/>
                    </a:lnTo>
                    <a:lnTo>
                      <a:pt x="322183" y="151891"/>
                    </a:lnTo>
                    <a:lnTo>
                      <a:pt x="305408" y="160647"/>
                    </a:lnTo>
                    <a:lnTo>
                      <a:pt x="299123" y="162786"/>
                    </a:lnTo>
                    <a:lnTo>
                      <a:pt x="292599" y="163970"/>
                    </a:lnTo>
                    <a:lnTo>
                      <a:pt x="285836" y="164202"/>
                    </a:lnTo>
                    <a:lnTo>
                      <a:pt x="279074" y="164433"/>
                    </a:lnTo>
                    <a:lnTo>
                      <a:pt x="272680" y="163595"/>
                    </a:lnTo>
                    <a:lnTo>
                      <a:pt x="266655" y="161687"/>
                    </a:lnTo>
                    <a:lnTo>
                      <a:pt x="260629" y="159781"/>
                    </a:lnTo>
                    <a:lnTo>
                      <a:pt x="231630" y="131777"/>
                    </a:lnTo>
                    <a:lnTo>
                      <a:pt x="225496" y="119207"/>
                    </a:lnTo>
                    <a:lnTo>
                      <a:pt x="222722" y="112675"/>
                    </a:lnTo>
                    <a:lnTo>
                      <a:pt x="220402" y="105683"/>
                    </a:lnTo>
                    <a:lnTo>
                      <a:pt x="218539" y="98226"/>
                    </a:lnTo>
                    <a:lnTo>
                      <a:pt x="216674" y="90770"/>
                    </a:lnTo>
                    <a:lnTo>
                      <a:pt x="215027" y="82997"/>
                    </a:lnTo>
                    <a:lnTo>
                      <a:pt x="213597" y="74905"/>
                    </a:lnTo>
                    <a:lnTo>
                      <a:pt x="212166" y="66813"/>
                    </a:lnTo>
                    <a:lnTo>
                      <a:pt x="210649" y="58577"/>
                    </a:lnTo>
                    <a:lnTo>
                      <a:pt x="209045" y="50196"/>
                    </a:lnTo>
                    <a:lnTo>
                      <a:pt x="207441" y="41816"/>
                    </a:lnTo>
                    <a:lnTo>
                      <a:pt x="206162" y="35054"/>
                    </a:lnTo>
                    <a:lnTo>
                      <a:pt x="205209" y="29909"/>
                    </a:lnTo>
                    <a:lnTo>
                      <a:pt x="204255" y="24766"/>
                    </a:lnTo>
                    <a:lnTo>
                      <a:pt x="203561" y="21269"/>
                    </a:lnTo>
                    <a:lnTo>
                      <a:pt x="203128" y="19419"/>
                    </a:lnTo>
                    <a:lnTo>
                      <a:pt x="202694" y="17570"/>
                    </a:lnTo>
                    <a:lnTo>
                      <a:pt x="202131" y="14681"/>
                    </a:lnTo>
                    <a:lnTo>
                      <a:pt x="201438" y="10750"/>
                    </a:lnTo>
                    <a:lnTo>
                      <a:pt x="200743" y="6819"/>
                    </a:lnTo>
                    <a:lnTo>
                      <a:pt x="200267" y="4161"/>
                    </a:lnTo>
                    <a:lnTo>
                      <a:pt x="200007" y="2774"/>
                    </a:lnTo>
                    <a:lnTo>
                      <a:pt x="199748" y="1386"/>
                    </a:lnTo>
                    <a:lnTo>
                      <a:pt x="199617" y="577"/>
                    </a:lnTo>
                    <a:lnTo>
                      <a:pt x="199617" y="346"/>
                    </a:lnTo>
                    <a:lnTo>
                      <a:pt x="199617" y="115"/>
                    </a:lnTo>
                    <a:lnTo>
                      <a:pt x="199617" y="462"/>
                    </a:lnTo>
                    <a:lnTo>
                      <a:pt x="199617" y="24650"/>
                    </a:lnTo>
                    <a:lnTo>
                      <a:pt x="199964" y="30921"/>
                    </a:lnTo>
                    <a:lnTo>
                      <a:pt x="204376" y="70852"/>
                    </a:lnTo>
                    <a:lnTo>
                      <a:pt x="209327" y="101290"/>
                    </a:lnTo>
                    <a:lnTo>
                      <a:pt x="210367" y="107676"/>
                    </a:lnTo>
                    <a:lnTo>
                      <a:pt x="214637" y="140448"/>
                    </a:lnTo>
                    <a:lnTo>
                      <a:pt x="216116" y="152319"/>
                    </a:lnTo>
                    <a:lnTo>
                      <a:pt x="219656" y="195889"/>
                    </a:lnTo>
                    <a:lnTo>
                      <a:pt x="219693" y="204949"/>
                    </a:lnTo>
                    <a:lnTo>
                      <a:pt x="219299" y="212968"/>
                    </a:lnTo>
                    <a:lnTo>
                      <a:pt x="191717" y="243269"/>
                    </a:lnTo>
                    <a:lnTo>
                      <a:pt x="175234" y="245003"/>
                    </a:lnTo>
                    <a:lnTo>
                      <a:pt x="166009" y="244743"/>
                    </a:lnTo>
                    <a:lnTo>
                      <a:pt x="126110" y="235244"/>
                    </a:lnTo>
                    <a:lnTo>
                      <a:pt x="83565" y="216891"/>
                    </a:lnTo>
                    <a:lnTo>
                      <a:pt x="44694" y="195115"/>
                    </a:lnTo>
                    <a:lnTo>
                      <a:pt x="12418" y="167821"/>
                    </a:lnTo>
                    <a:lnTo>
                      <a:pt x="0" y="136834"/>
                    </a:lnTo>
                    <a:lnTo>
                      <a:pt x="260" y="127529"/>
                    </a:lnTo>
                    <a:lnTo>
                      <a:pt x="22319" y="89578"/>
                    </a:lnTo>
                    <a:lnTo>
                      <a:pt x="53794" y="67622"/>
                    </a:lnTo>
                    <a:lnTo>
                      <a:pt x="56828" y="66235"/>
                    </a:lnTo>
                  </a:path>
                  <a:path w="639445" h="272414">
                    <a:moveTo>
                      <a:pt x="301571" y="265637"/>
                    </a:moveTo>
                    <a:lnTo>
                      <a:pt x="302049" y="265521"/>
                    </a:lnTo>
                    <a:lnTo>
                      <a:pt x="303002" y="265290"/>
                    </a:lnTo>
                    <a:lnTo>
                      <a:pt x="308528" y="264248"/>
                    </a:lnTo>
                    <a:lnTo>
                      <a:pt x="309960" y="264248"/>
                    </a:lnTo>
                    <a:lnTo>
                      <a:pt x="311390" y="264248"/>
                    </a:lnTo>
                    <a:lnTo>
                      <a:pt x="313037" y="264248"/>
                    </a:lnTo>
                    <a:lnTo>
                      <a:pt x="314901" y="264248"/>
                    </a:lnTo>
                    <a:lnTo>
                      <a:pt x="316765" y="264248"/>
                    </a:lnTo>
                    <a:lnTo>
                      <a:pt x="318282" y="264248"/>
                    </a:lnTo>
                    <a:lnTo>
                      <a:pt x="319453" y="264248"/>
                    </a:lnTo>
                  </a:path>
                  <a:path w="639445" h="272414">
                    <a:moveTo>
                      <a:pt x="393123" y="271879"/>
                    </a:moveTo>
                    <a:lnTo>
                      <a:pt x="393339" y="271879"/>
                    </a:lnTo>
                    <a:lnTo>
                      <a:pt x="393773" y="271879"/>
                    </a:lnTo>
                    <a:lnTo>
                      <a:pt x="394206" y="271879"/>
                    </a:lnTo>
                    <a:lnTo>
                      <a:pt x="395356" y="271763"/>
                    </a:lnTo>
                    <a:lnTo>
                      <a:pt x="397219" y="271532"/>
                    </a:lnTo>
                    <a:lnTo>
                      <a:pt x="399083" y="271301"/>
                    </a:lnTo>
                    <a:lnTo>
                      <a:pt x="400838" y="271070"/>
                    </a:lnTo>
                    <a:lnTo>
                      <a:pt x="407883" y="269913"/>
                    </a:lnTo>
                    <a:lnTo>
                      <a:pt x="408923" y="269797"/>
                    </a:lnTo>
                    <a:lnTo>
                      <a:pt x="409832" y="269797"/>
                    </a:lnTo>
                    <a:lnTo>
                      <a:pt x="410743" y="269797"/>
                    </a:lnTo>
                    <a:lnTo>
                      <a:pt x="411199" y="269797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17" name="object 13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103460" y="5992345"/>
              <a:ext cx="1457255" cy="352805"/>
            </a:xfrm>
            <a:prstGeom prst="rect">
              <a:avLst/>
            </a:prstGeom>
          </p:spPr>
        </p:pic>
      </p:grpSp>
      <p:pic>
        <p:nvPicPr>
          <p:cNvPr id="118" name="object 13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931511" y="4522114"/>
            <a:ext cx="739635" cy="860159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3939291" y="3908601"/>
            <a:ext cx="1815091" cy="325755"/>
            <a:chOff x="3939291" y="3908601"/>
            <a:chExt cx="1815091" cy="325755"/>
          </a:xfrm>
        </p:grpSpPr>
        <p:grpSp>
          <p:nvGrpSpPr>
            <p:cNvPr id="119" name="object 133"/>
            <p:cNvGrpSpPr/>
            <p:nvPr/>
          </p:nvGrpSpPr>
          <p:grpSpPr>
            <a:xfrm>
              <a:off x="4921263" y="3908601"/>
              <a:ext cx="833119" cy="325755"/>
              <a:chOff x="1940958" y="3664694"/>
              <a:chExt cx="833119" cy="325755"/>
            </a:xfrm>
          </p:grpSpPr>
          <p:pic>
            <p:nvPicPr>
              <p:cNvPr id="120" name="object 134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2698153" y="3700941"/>
                <a:ext cx="75741" cy="210643"/>
              </a:xfrm>
              <a:prstGeom prst="rect">
                <a:avLst/>
              </a:prstGeom>
            </p:spPr>
          </p:pic>
          <p:sp>
            <p:nvSpPr>
              <p:cNvPr id="121" name="object 135"/>
              <p:cNvSpPr/>
              <p:nvPr/>
            </p:nvSpPr>
            <p:spPr>
              <a:xfrm>
                <a:off x="1960008" y="3683744"/>
                <a:ext cx="691515" cy="287655"/>
              </a:xfrm>
              <a:custGeom>
                <a:avLst/>
                <a:gdLst/>
                <a:ahLst/>
                <a:cxnLst/>
                <a:rect l="l" t="t" r="r" b="b"/>
                <a:pathLst>
                  <a:path w="691514" h="287654">
                    <a:moveTo>
                      <a:pt x="668011" y="76431"/>
                    </a:moveTo>
                    <a:lnTo>
                      <a:pt x="667683" y="75446"/>
                    </a:lnTo>
                    <a:lnTo>
                      <a:pt x="667026" y="73478"/>
                    </a:lnTo>
                    <a:lnTo>
                      <a:pt x="656489" y="60029"/>
                    </a:lnTo>
                    <a:lnTo>
                      <a:pt x="655833" y="60029"/>
                    </a:lnTo>
                    <a:lnTo>
                      <a:pt x="655176" y="60029"/>
                    </a:lnTo>
                    <a:lnTo>
                      <a:pt x="654848" y="60576"/>
                    </a:lnTo>
                    <a:lnTo>
                      <a:pt x="654848" y="61669"/>
                    </a:lnTo>
                    <a:lnTo>
                      <a:pt x="654848" y="62763"/>
                    </a:lnTo>
                    <a:lnTo>
                      <a:pt x="654848" y="76212"/>
                    </a:lnTo>
                    <a:lnTo>
                      <a:pt x="654951" y="81269"/>
                    </a:lnTo>
                    <a:lnTo>
                      <a:pt x="655156" y="87010"/>
                    </a:lnTo>
                    <a:lnTo>
                      <a:pt x="655361" y="92750"/>
                    </a:lnTo>
                    <a:lnTo>
                      <a:pt x="656447" y="98927"/>
                    </a:lnTo>
                    <a:lnTo>
                      <a:pt x="658416" y="105543"/>
                    </a:lnTo>
                    <a:lnTo>
                      <a:pt x="660384" y="112158"/>
                    </a:lnTo>
                    <a:lnTo>
                      <a:pt x="675289" y="153982"/>
                    </a:lnTo>
                    <a:lnTo>
                      <a:pt x="677708" y="160707"/>
                    </a:lnTo>
                    <a:lnTo>
                      <a:pt x="679881" y="166885"/>
                    </a:lnTo>
                    <a:lnTo>
                      <a:pt x="682054" y="173062"/>
                    </a:lnTo>
                    <a:lnTo>
                      <a:pt x="684023" y="178666"/>
                    </a:lnTo>
                    <a:lnTo>
                      <a:pt x="685786" y="183696"/>
                    </a:lnTo>
                    <a:lnTo>
                      <a:pt x="687550" y="188725"/>
                    </a:lnTo>
                    <a:lnTo>
                      <a:pt x="688779" y="192662"/>
                    </a:lnTo>
                    <a:lnTo>
                      <a:pt x="691137" y="203842"/>
                    </a:lnTo>
                    <a:lnTo>
                      <a:pt x="691137" y="205428"/>
                    </a:lnTo>
                    <a:lnTo>
                      <a:pt x="691137" y="207013"/>
                    </a:lnTo>
                    <a:lnTo>
                      <a:pt x="691137" y="208244"/>
                    </a:lnTo>
                    <a:lnTo>
                      <a:pt x="691137" y="209118"/>
                    </a:lnTo>
                    <a:lnTo>
                      <a:pt x="691137" y="209993"/>
                    </a:lnTo>
                    <a:lnTo>
                      <a:pt x="690911" y="211414"/>
                    </a:lnTo>
                    <a:lnTo>
                      <a:pt x="690460" y="213382"/>
                    </a:lnTo>
                    <a:lnTo>
                      <a:pt x="690010" y="215351"/>
                    </a:lnTo>
                    <a:lnTo>
                      <a:pt x="688348" y="216881"/>
                    </a:lnTo>
                    <a:lnTo>
                      <a:pt x="685478" y="217975"/>
                    </a:lnTo>
                    <a:lnTo>
                      <a:pt x="682608" y="219068"/>
                    </a:lnTo>
                    <a:lnTo>
                      <a:pt x="679410" y="219943"/>
                    </a:lnTo>
                    <a:lnTo>
                      <a:pt x="675883" y="220598"/>
                    </a:lnTo>
                    <a:lnTo>
                      <a:pt x="672358" y="221255"/>
                    </a:lnTo>
                    <a:lnTo>
                      <a:pt x="668401" y="221583"/>
                    </a:lnTo>
                    <a:lnTo>
                      <a:pt x="664013" y="221583"/>
                    </a:lnTo>
                    <a:lnTo>
                      <a:pt x="659626" y="221583"/>
                    </a:lnTo>
                    <a:lnTo>
                      <a:pt x="655012" y="221255"/>
                    </a:lnTo>
                    <a:lnTo>
                      <a:pt x="650175" y="220598"/>
                    </a:lnTo>
                    <a:lnTo>
                      <a:pt x="645336" y="219943"/>
                    </a:lnTo>
                    <a:lnTo>
                      <a:pt x="640600" y="218413"/>
                    </a:lnTo>
                    <a:lnTo>
                      <a:pt x="635966" y="216006"/>
                    </a:lnTo>
                    <a:lnTo>
                      <a:pt x="631333" y="213601"/>
                    </a:lnTo>
                    <a:lnTo>
                      <a:pt x="626823" y="210840"/>
                    </a:lnTo>
                    <a:lnTo>
                      <a:pt x="597649" y="185665"/>
                    </a:lnTo>
                    <a:lnTo>
                      <a:pt x="593876" y="181509"/>
                    </a:lnTo>
                    <a:lnTo>
                      <a:pt x="590021" y="176998"/>
                    </a:lnTo>
                    <a:lnTo>
                      <a:pt x="586085" y="172133"/>
                    </a:lnTo>
                    <a:lnTo>
                      <a:pt x="582150" y="167267"/>
                    </a:lnTo>
                    <a:lnTo>
                      <a:pt x="578192" y="162647"/>
                    </a:lnTo>
                    <a:lnTo>
                      <a:pt x="574215" y="158273"/>
                    </a:lnTo>
                    <a:lnTo>
                      <a:pt x="570237" y="153899"/>
                    </a:lnTo>
                    <a:lnTo>
                      <a:pt x="566383" y="150291"/>
                    </a:lnTo>
                    <a:lnTo>
                      <a:pt x="562651" y="147449"/>
                    </a:lnTo>
                    <a:lnTo>
                      <a:pt x="558920" y="144606"/>
                    </a:lnTo>
                    <a:lnTo>
                      <a:pt x="554841" y="142501"/>
                    </a:lnTo>
                    <a:lnTo>
                      <a:pt x="550412" y="141135"/>
                    </a:lnTo>
                    <a:lnTo>
                      <a:pt x="545984" y="139767"/>
                    </a:lnTo>
                    <a:lnTo>
                      <a:pt x="541576" y="139084"/>
                    </a:lnTo>
                    <a:lnTo>
                      <a:pt x="537189" y="139084"/>
                    </a:lnTo>
                    <a:lnTo>
                      <a:pt x="532801" y="139084"/>
                    </a:lnTo>
                    <a:lnTo>
                      <a:pt x="528619" y="139084"/>
                    </a:lnTo>
                    <a:lnTo>
                      <a:pt x="524642" y="139084"/>
                    </a:lnTo>
                    <a:lnTo>
                      <a:pt x="520664" y="139084"/>
                    </a:lnTo>
                    <a:lnTo>
                      <a:pt x="517260" y="140205"/>
                    </a:lnTo>
                    <a:lnTo>
                      <a:pt x="514432" y="142447"/>
                    </a:lnTo>
                    <a:lnTo>
                      <a:pt x="511602" y="144688"/>
                    </a:lnTo>
                    <a:lnTo>
                      <a:pt x="509511" y="147340"/>
                    </a:lnTo>
                    <a:lnTo>
                      <a:pt x="508158" y="150401"/>
                    </a:lnTo>
                    <a:lnTo>
                      <a:pt x="506804" y="153462"/>
                    </a:lnTo>
                    <a:lnTo>
                      <a:pt x="506129" y="156961"/>
                    </a:lnTo>
                    <a:lnTo>
                      <a:pt x="506129" y="160898"/>
                    </a:lnTo>
                    <a:lnTo>
                      <a:pt x="506129" y="164834"/>
                    </a:lnTo>
                    <a:lnTo>
                      <a:pt x="506804" y="169016"/>
                    </a:lnTo>
                    <a:lnTo>
                      <a:pt x="508158" y="173445"/>
                    </a:lnTo>
                    <a:lnTo>
                      <a:pt x="509511" y="177873"/>
                    </a:lnTo>
                    <a:lnTo>
                      <a:pt x="512053" y="182384"/>
                    </a:lnTo>
                    <a:lnTo>
                      <a:pt x="515785" y="186977"/>
                    </a:lnTo>
                    <a:lnTo>
                      <a:pt x="519516" y="191569"/>
                    </a:lnTo>
                    <a:lnTo>
                      <a:pt x="523698" y="195969"/>
                    </a:lnTo>
                    <a:lnTo>
                      <a:pt x="528332" y="200179"/>
                    </a:lnTo>
                    <a:lnTo>
                      <a:pt x="532965" y="204389"/>
                    </a:lnTo>
                    <a:lnTo>
                      <a:pt x="537701" y="208353"/>
                    </a:lnTo>
                    <a:lnTo>
                      <a:pt x="542540" y="212070"/>
                    </a:lnTo>
                    <a:lnTo>
                      <a:pt x="547378" y="215788"/>
                    </a:lnTo>
                    <a:lnTo>
                      <a:pt x="552319" y="218959"/>
                    </a:lnTo>
                    <a:lnTo>
                      <a:pt x="557362" y="221583"/>
                    </a:lnTo>
                    <a:lnTo>
                      <a:pt x="562406" y="224208"/>
                    </a:lnTo>
                    <a:lnTo>
                      <a:pt x="567244" y="226175"/>
                    </a:lnTo>
                    <a:lnTo>
                      <a:pt x="571878" y="227488"/>
                    </a:lnTo>
                    <a:lnTo>
                      <a:pt x="576511" y="228800"/>
                    </a:lnTo>
                    <a:lnTo>
                      <a:pt x="580919" y="229675"/>
                    </a:lnTo>
                    <a:lnTo>
                      <a:pt x="585101" y="230112"/>
                    </a:lnTo>
                    <a:lnTo>
                      <a:pt x="589283" y="230549"/>
                    </a:lnTo>
                    <a:lnTo>
                      <a:pt x="592810" y="230549"/>
                    </a:lnTo>
                    <a:lnTo>
                      <a:pt x="595680" y="230112"/>
                    </a:lnTo>
                    <a:lnTo>
                      <a:pt x="598551" y="229675"/>
                    </a:lnTo>
                    <a:lnTo>
                      <a:pt x="605890" y="213164"/>
                    </a:lnTo>
                    <a:lnTo>
                      <a:pt x="605890" y="212070"/>
                    </a:lnTo>
                    <a:lnTo>
                      <a:pt x="605890" y="210977"/>
                    </a:lnTo>
                    <a:lnTo>
                      <a:pt x="605890" y="208325"/>
                    </a:lnTo>
                    <a:lnTo>
                      <a:pt x="605890" y="204115"/>
                    </a:lnTo>
                    <a:lnTo>
                      <a:pt x="605890" y="199906"/>
                    </a:lnTo>
                    <a:lnTo>
                      <a:pt x="604784" y="195614"/>
                    </a:lnTo>
                    <a:lnTo>
                      <a:pt x="602569" y="191241"/>
                    </a:lnTo>
                    <a:lnTo>
                      <a:pt x="600355" y="186867"/>
                    </a:lnTo>
                    <a:lnTo>
                      <a:pt x="597833" y="182247"/>
                    </a:lnTo>
                    <a:lnTo>
                      <a:pt x="595003" y="177382"/>
                    </a:lnTo>
                    <a:lnTo>
                      <a:pt x="592175" y="172516"/>
                    </a:lnTo>
                    <a:lnTo>
                      <a:pt x="588874" y="168114"/>
                    </a:lnTo>
                    <a:lnTo>
                      <a:pt x="585101" y="164179"/>
                    </a:lnTo>
                    <a:lnTo>
                      <a:pt x="581329" y="160242"/>
                    </a:lnTo>
                    <a:lnTo>
                      <a:pt x="577249" y="156415"/>
                    </a:lnTo>
                    <a:lnTo>
                      <a:pt x="544918" y="135803"/>
                    </a:lnTo>
                    <a:lnTo>
                      <a:pt x="539833" y="134164"/>
                    </a:lnTo>
                    <a:lnTo>
                      <a:pt x="537620" y="133507"/>
                    </a:lnTo>
                    <a:lnTo>
                      <a:pt x="536185" y="133179"/>
                    </a:lnTo>
                    <a:lnTo>
                      <a:pt x="535528" y="133179"/>
                    </a:lnTo>
                    <a:lnTo>
                      <a:pt x="534871" y="133179"/>
                    </a:lnTo>
                    <a:lnTo>
                      <a:pt x="525462" y="133179"/>
                    </a:lnTo>
                    <a:lnTo>
                      <a:pt x="523821" y="133507"/>
                    </a:lnTo>
                    <a:lnTo>
                      <a:pt x="522058" y="134164"/>
                    </a:lnTo>
                    <a:lnTo>
                      <a:pt x="520296" y="134819"/>
                    </a:lnTo>
                    <a:lnTo>
                      <a:pt x="518532" y="136132"/>
                    </a:lnTo>
                    <a:lnTo>
                      <a:pt x="504427" y="156743"/>
                    </a:lnTo>
                    <a:lnTo>
                      <a:pt x="502438" y="160023"/>
                    </a:lnTo>
                    <a:lnTo>
                      <a:pt x="500223" y="163522"/>
                    </a:lnTo>
                    <a:lnTo>
                      <a:pt x="498010" y="167021"/>
                    </a:lnTo>
                    <a:lnTo>
                      <a:pt x="495795" y="170548"/>
                    </a:lnTo>
                    <a:lnTo>
                      <a:pt x="493581" y="174101"/>
                    </a:lnTo>
                    <a:lnTo>
                      <a:pt x="491368" y="177655"/>
                    </a:lnTo>
                    <a:lnTo>
                      <a:pt x="475129" y="194193"/>
                    </a:lnTo>
                    <a:lnTo>
                      <a:pt x="471194" y="197036"/>
                    </a:lnTo>
                    <a:lnTo>
                      <a:pt x="466806" y="199223"/>
                    </a:lnTo>
                    <a:lnTo>
                      <a:pt x="461967" y="200753"/>
                    </a:lnTo>
                    <a:lnTo>
                      <a:pt x="457128" y="202284"/>
                    </a:lnTo>
                    <a:lnTo>
                      <a:pt x="452065" y="203268"/>
                    </a:lnTo>
                    <a:lnTo>
                      <a:pt x="446775" y="203706"/>
                    </a:lnTo>
                    <a:lnTo>
                      <a:pt x="441486" y="204143"/>
                    </a:lnTo>
                    <a:lnTo>
                      <a:pt x="435971" y="204362"/>
                    </a:lnTo>
                    <a:lnTo>
                      <a:pt x="430231" y="204362"/>
                    </a:lnTo>
                    <a:lnTo>
                      <a:pt x="424489" y="204362"/>
                    </a:lnTo>
                    <a:lnTo>
                      <a:pt x="387587" y="186648"/>
                    </a:lnTo>
                    <a:lnTo>
                      <a:pt x="371431" y="170164"/>
                    </a:lnTo>
                    <a:lnTo>
                      <a:pt x="368315" y="165736"/>
                    </a:lnTo>
                    <a:lnTo>
                      <a:pt x="365875" y="161008"/>
                    </a:lnTo>
                    <a:lnTo>
                      <a:pt x="364112" y="155977"/>
                    </a:lnTo>
                    <a:lnTo>
                      <a:pt x="362350" y="150948"/>
                    </a:lnTo>
                    <a:lnTo>
                      <a:pt x="361365" y="146109"/>
                    </a:lnTo>
                    <a:lnTo>
                      <a:pt x="361160" y="141462"/>
                    </a:lnTo>
                    <a:lnTo>
                      <a:pt x="360955" y="136815"/>
                    </a:lnTo>
                    <a:lnTo>
                      <a:pt x="360852" y="132852"/>
                    </a:lnTo>
                    <a:lnTo>
                      <a:pt x="360852" y="129571"/>
                    </a:lnTo>
                    <a:lnTo>
                      <a:pt x="360852" y="126291"/>
                    </a:lnTo>
                    <a:lnTo>
                      <a:pt x="360852" y="123885"/>
                    </a:lnTo>
                    <a:lnTo>
                      <a:pt x="360852" y="122355"/>
                    </a:lnTo>
                    <a:lnTo>
                      <a:pt x="360852" y="120823"/>
                    </a:lnTo>
                    <a:lnTo>
                      <a:pt x="361078" y="120058"/>
                    </a:lnTo>
                    <a:lnTo>
                      <a:pt x="363846" y="120058"/>
                    </a:lnTo>
                    <a:lnTo>
                      <a:pt x="364399" y="121371"/>
                    </a:lnTo>
                    <a:lnTo>
                      <a:pt x="364850" y="123995"/>
                    </a:lnTo>
                    <a:lnTo>
                      <a:pt x="365301" y="126618"/>
                    </a:lnTo>
                    <a:lnTo>
                      <a:pt x="365527" y="130008"/>
                    </a:lnTo>
                    <a:lnTo>
                      <a:pt x="365527" y="164070"/>
                    </a:lnTo>
                    <a:lnTo>
                      <a:pt x="365301" y="167704"/>
                    </a:lnTo>
                    <a:lnTo>
                      <a:pt x="364850" y="170821"/>
                    </a:lnTo>
                    <a:lnTo>
                      <a:pt x="364399" y="173937"/>
                    </a:lnTo>
                    <a:lnTo>
                      <a:pt x="363948" y="176042"/>
                    </a:lnTo>
                    <a:lnTo>
                      <a:pt x="330633" y="197145"/>
                    </a:lnTo>
                    <a:lnTo>
                      <a:pt x="325794" y="197145"/>
                    </a:lnTo>
                    <a:lnTo>
                      <a:pt x="320955" y="197145"/>
                    </a:lnTo>
                    <a:lnTo>
                      <a:pt x="316015" y="197036"/>
                    </a:lnTo>
                    <a:lnTo>
                      <a:pt x="310972" y="196816"/>
                    </a:lnTo>
                    <a:lnTo>
                      <a:pt x="305929" y="196598"/>
                    </a:lnTo>
                    <a:lnTo>
                      <a:pt x="280280" y="186648"/>
                    </a:lnTo>
                    <a:lnTo>
                      <a:pt x="275442" y="184024"/>
                    </a:lnTo>
                    <a:lnTo>
                      <a:pt x="271259" y="181837"/>
                    </a:lnTo>
                    <a:lnTo>
                      <a:pt x="267733" y="180088"/>
                    </a:lnTo>
                    <a:lnTo>
                      <a:pt x="264206" y="178338"/>
                    </a:lnTo>
                    <a:lnTo>
                      <a:pt x="261664" y="177135"/>
                    </a:lnTo>
                    <a:lnTo>
                      <a:pt x="260107" y="176480"/>
                    </a:lnTo>
                    <a:lnTo>
                      <a:pt x="258549" y="175823"/>
                    </a:lnTo>
                    <a:lnTo>
                      <a:pt x="256129" y="174484"/>
                    </a:lnTo>
                    <a:lnTo>
                      <a:pt x="252849" y="172460"/>
                    </a:lnTo>
                    <a:lnTo>
                      <a:pt x="249568" y="170439"/>
                    </a:lnTo>
                    <a:lnTo>
                      <a:pt x="238334" y="162210"/>
                    </a:lnTo>
                    <a:lnTo>
                      <a:pt x="234561" y="159148"/>
                    </a:lnTo>
                    <a:lnTo>
                      <a:pt x="230912" y="155868"/>
                    </a:lnTo>
                    <a:lnTo>
                      <a:pt x="227385" y="152369"/>
                    </a:lnTo>
                    <a:lnTo>
                      <a:pt x="223859" y="148870"/>
                    </a:lnTo>
                    <a:lnTo>
                      <a:pt x="220456" y="144906"/>
                    </a:lnTo>
                    <a:lnTo>
                      <a:pt x="217176" y="140478"/>
                    </a:lnTo>
                    <a:lnTo>
                      <a:pt x="213895" y="136050"/>
                    </a:lnTo>
                    <a:lnTo>
                      <a:pt x="198047" y="107839"/>
                    </a:lnTo>
                    <a:lnTo>
                      <a:pt x="194316" y="101005"/>
                    </a:lnTo>
                    <a:lnTo>
                      <a:pt x="190564" y="93734"/>
                    </a:lnTo>
                    <a:lnTo>
                      <a:pt x="186792" y="86025"/>
                    </a:lnTo>
                    <a:lnTo>
                      <a:pt x="183019" y="78317"/>
                    </a:lnTo>
                    <a:lnTo>
                      <a:pt x="179821" y="70854"/>
                    </a:lnTo>
                    <a:lnTo>
                      <a:pt x="177198" y="63637"/>
                    </a:lnTo>
                    <a:lnTo>
                      <a:pt x="174572" y="56421"/>
                    </a:lnTo>
                    <a:lnTo>
                      <a:pt x="169632" y="23044"/>
                    </a:lnTo>
                    <a:lnTo>
                      <a:pt x="169426" y="17303"/>
                    </a:lnTo>
                    <a:lnTo>
                      <a:pt x="169325" y="12901"/>
                    </a:lnTo>
                    <a:lnTo>
                      <a:pt x="169325" y="9841"/>
                    </a:lnTo>
                    <a:lnTo>
                      <a:pt x="169325" y="6779"/>
                    </a:lnTo>
                    <a:lnTo>
                      <a:pt x="169325" y="0"/>
                    </a:lnTo>
                    <a:lnTo>
                      <a:pt x="169325" y="0"/>
                    </a:lnTo>
                    <a:lnTo>
                      <a:pt x="169325" y="14542"/>
                    </a:lnTo>
                    <a:lnTo>
                      <a:pt x="169652" y="17412"/>
                    </a:lnTo>
                    <a:lnTo>
                      <a:pt x="170308" y="22059"/>
                    </a:lnTo>
                    <a:lnTo>
                      <a:pt x="170964" y="26706"/>
                    </a:lnTo>
                    <a:lnTo>
                      <a:pt x="171518" y="30999"/>
                    </a:lnTo>
                    <a:lnTo>
                      <a:pt x="171969" y="34935"/>
                    </a:lnTo>
                    <a:lnTo>
                      <a:pt x="172420" y="38872"/>
                    </a:lnTo>
                    <a:lnTo>
                      <a:pt x="172747" y="41605"/>
                    </a:lnTo>
                    <a:lnTo>
                      <a:pt x="172953" y="43135"/>
                    </a:lnTo>
                    <a:lnTo>
                      <a:pt x="173158" y="44667"/>
                    </a:lnTo>
                    <a:lnTo>
                      <a:pt x="173691" y="48630"/>
                    </a:lnTo>
                    <a:lnTo>
                      <a:pt x="174552" y="55026"/>
                    </a:lnTo>
                    <a:lnTo>
                      <a:pt x="175413" y="61423"/>
                    </a:lnTo>
                    <a:lnTo>
                      <a:pt x="176951" y="68585"/>
                    </a:lnTo>
                    <a:lnTo>
                      <a:pt x="190482" y="108721"/>
                    </a:lnTo>
                    <a:lnTo>
                      <a:pt x="199339" y="129325"/>
                    </a:lnTo>
                    <a:lnTo>
                      <a:pt x="202372" y="136229"/>
                    </a:lnTo>
                    <a:lnTo>
                      <a:pt x="215515" y="173608"/>
                    </a:lnTo>
                    <a:lnTo>
                      <a:pt x="218898" y="194439"/>
                    </a:lnTo>
                    <a:lnTo>
                      <a:pt x="218898" y="200836"/>
                    </a:lnTo>
                    <a:lnTo>
                      <a:pt x="218898" y="207232"/>
                    </a:lnTo>
                    <a:lnTo>
                      <a:pt x="203644" y="231096"/>
                    </a:lnTo>
                    <a:lnTo>
                      <a:pt x="198805" y="234814"/>
                    </a:lnTo>
                    <a:lnTo>
                      <a:pt x="193311" y="238231"/>
                    </a:lnTo>
                    <a:lnTo>
                      <a:pt x="187161" y="241346"/>
                    </a:lnTo>
                    <a:lnTo>
                      <a:pt x="181010" y="244463"/>
                    </a:lnTo>
                    <a:lnTo>
                      <a:pt x="174285" y="247006"/>
                    </a:lnTo>
                    <a:lnTo>
                      <a:pt x="166987" y="248974"/>
                    </a:lnTo>
                    <a:lnTo>
                      <a:pt x="159688" y="250943"/>
                    </a:lnTo>
                    <a:lnTo>
                      <a:pt x="152082" y="252145"/>
                    </a:lnTo>
                    <a:lnTo>
                      <a:pt x="144169" y="252582"/>
                    </a:lnTo>
                    <a:lnTo>
                      <a:pt x="136255" y="253019"/>
                    </a:lnTo>
                    <a:lnTo>
                      <a:pt x="128116" y="253239"/>
                    </a:lnTo>
                    <a:lnTo>
                      <a:pt x="119750" y="253239"/>
                    </a:lnTo>
                    <a:lnTo>
                      <a:pt x="111386" y="253239"/>
                    </a:lnTo>
                    <a:lnTo>
                      <a:pt x="71531" y="235770"/>
                    </a:lnTo>
                    <a:lnTo>
                      <a:pt x="37533" y="207457"/>
                    </a:lnTo>
                    <a:lnTo>
                      <a:pt x="10763" y="175413"/>
                    </a:lnTo>
                    <a:lnTo>
                      <a:pt x="0" y="140969"/>
                    </a:lnTo>
                    <a:lnTo>
                      <a:pt x="2542" y="133836"/>
                    </a:lnTo>
                    <a:lnTo>
                      <a:pt x="35857" y="110463"/>
                    </a:lnTo>
                    <a:lnTo>
                      <a:pt x="58933" y="102268"/>
                    </a:lnTo>
                    <a:lnTo>
                      <a:pt x="64580" y="100540"/>
                    </a:lnTo>
                  </a:path>
                  <a:path w="691514" h="287654">
                    <a:moveTo>
                      <a:pt x="331083" y="284894"/>
                    </a:moveTo>
                    <a:lnTo>
                      <a:pt x="331083" y="284894"/>
                    </a:lnTo>
                    <a:lnTo>
                      <a:pt x="328500" y="284894"/>
                    </a:lnTo>
                    <a:lnTo>
                      <a:pt x="328726" y="284894"/>
                    </a:lnTo>
                    <a:lnTo>
                      <a:pt x="329177" y="284894"/>
                    </a:lnTo>
                    <a:lnTo>
                      <a:pt x="329628" y="284894"/>
                    </a:lnTo>
                    <a:lnTo>
                      <a:pt x="329956" y="284894"/>
                    </a:lnTo>
                    <a:lnTo>
                      <a:pt x="330161" y="284894"/>
                    </a:lnTo>
                  </a:path>
                  <a:path w="691514" h="287654">
                    <a:moveTo>
                      <a:pt x="380657" y="287517"/>
                    </a:moveTo>
                    <a:lnTo>
                      <a:pt x="380965" y="287517"/>
                    </a:lnTo>
                    <a:lnTo>
                      <a:pt x="381170" y="287517"/>
                    </a:lnTo>
                    <a:lnTo>
                      <a:pt x="381396" y="287408"/>
                    </a:lnTo>
                    <a:lnTo>
                      <a:pt x="381641" y="287190"/>
                    </a:lnTo>
                    <a:lnTo>
                      <a:pt x="381887" y="286970"/>
                    </a:lnTo>
                    <a:lnTo>
                      <a:pt x="382113" y="286861"/>
                    </a:lnTo>
                    <a:lnTo>
                      <a:pt x="382318" y="286861"/>
                    </a:lnTo>
                    <a:lnTo>
                      <a:pt x="382522" y="286861"/>
                    </a:lnTo>
                    <a:lnTo>
                      <a:pt x="382748" y="286861"/>
                    </a:lnTo>
                    <a:lnTo>
                      <a:pt x="382995" y="286861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2" name="object 136"/>
            <p:cNvSpPr/>
            <p:nvPr/>
          </p:nvSpPr>
          <p:spPr>
            <a:xfrm>
              <a:off x="3939291" y="4015070"/>
              <a:ext cx="900430" cy="191770"/>
            </a:xfrm>
            <a:custGeom>
              <a:avLst/>
              <a:gdLst/>
              <a:ahLst/>
              <a:cxnLst/>
              <a:rect l="l" t="t" r="r" b="b"/>
              <a:pathLst>
                <a:path w="900430" h="191770">
                  <a:moveTo>
                    <a:pt x="799100" y="91356"/>
                  </a:moveTo>
                  <a:lnTo>
                    <a:pt x="799100" y="91028"/>
                  </a:lnTo>
                  <a:lnTo>
                    <a:pt x="799100" y="90810"/>
                  </a:lnTo>
                  <a:lnTo>
                    <a:pt x="798997" y="90263"/>
                  </a:lnTo>
                  <a:lnTo>
                    <a:pt x="798792" y="89388"/>
                  </a:lnTo>
                  <a:lnTo>
                    <a:pt x="798586" y="88513"/>
                  </a:lnTo>
                  <a:lnTo>
                    <a:pt x="798485" y="87721"/>
                  </a:lnTo>
                  <a:lnTo>
                    <a:pt x="798485" y="87010"/>
                  </a:lnTo>
                  <a:lnTo>
                    <a:pt x="798485" y="86299"/>
                  </a:lnTo>
                  <a:lnTo>
                    <a:pt x="798485" y="85944"/>
                  </a:lnTo>
                  <a:lnTo>
                    <a:pt x="798689" y="86189"/>
                  </a:lnTo>
                  <a:lnTo>
                    <a:pt x="799100" y="86682"/>
                  </a:lnTo>
                  <a:lnTo>
                    <a:pt x="799510" y="87174"/>
                  </a:lnTo>
                  <a:lnTo>
                    <a:pt x="802154" y="88623"/>
                  </a:lnTo>
                  <a:lnTo>
                    <a:pt x="807033" y="91028"/>
                  </a:lnTo>
                  <a:lnTo>
                    <a:pt x="811913" y="93433"/>
                  </a:lnTo>
                  <a:lnTo>
                    <a:pt x="849287" y="108414"/>
                  </a:lnTo>
                  <a:lnTo>
                    <a:pt x="872107" y="114646"/>
                  </a:lnTo>
                  <a:lnTo>
                    <a:pt x="878955" y="116178"/>
                  </a:lnTo>
                  <a:lnTo>
                    <a:pt x="884469" y="117052"/>
                  </a:lnTo>
                  <a:lnTo>
                    <a:pt x="888651" y="117271"/>
                  </a:lnTo>
                  <a:lnTo>
                    <a:pt x="892834" y="117490"/>
                  </a:lnTo>
                  <a:lnTo>
                    <a:pt x="895806" y="117161"/>
                  </a:lnTo>
                  <a:lnTo>
                    <a:pt x="897570" y="116287"/>
                  </a:lnTo>
                  <a:lnTo>
                    <a:pt x="899333" y="115412"/>
                  </a:lnTo>
                  <a:lnTo>
                    <a:pt x="900214" y="113007"/>
                  </a:lnTo>
                  <a:lnTo>
                    <a:pt x="900214" y="109070"/>
                  </a:lnTo>
                  <a:lnTo>
                    <a:pt x="900214" y="105134"/>
                  </a:lnTo>
                  <a:lnTo>
                    <a:pt x="878072" y="79794"/>
                  </a:lnTo>
                  <a:lnTo>
                    <a:pt x="871676" y="74272"/>
                  </a:lnTo>
                  <a:lnTo>
                    <a:pt x="865053" y="68996"/>
                  </a:lnTo>
                  <a:lnTo>
                    <a:pt x="858207" y="63966"/>
                  </a:lnTo>
                  <a:lnTo>
                    <a:pt x="851359" y="58936"/>
                  </a:lnTo>
                  <a:lnTo>
                    <a:pt x="845188" y="54316"/>
                  </a:lnTo>
                  <a:lnTo>
                    <a:pt x="839693" y="50106"/>
                  </a:lnTo>
                  <a:lnTo>
                    <a:pt x="834198" y="45897"/>
                  </a:lnTo>
                  <a:lnTo>
                    <a:pt x="829258" y="42371"/>
                  </a:lnTo>
                  <a:lnTo>
                    <a:pt x="824870" y="39528"/>
                  </a:lnTo>
                  <a:lnTo>
                    <a:pt x="820482" y="36685"/>
                  </a:lnTo>
                  <a:lnTo>
                    <a:pt x="817182" y="34607"/>
                  </a:lnTo>
                  <a:lnTo>
                    <a:pt x="814968" y="33295"/>
                  </a:lnTo>
                  <a:lnTo>
                    <a:pt x="812753" y="31983"/>
                  </a:lnTo>
                  <a:lnTo>
                    <a:pt x="811215" y="31327"/>
                  </a:lnTo>
                  <a:lnTo>
                    <a:pt x="810356" y="31327"/>
                  </a:lnTo>
                  <a:lnTo>
                    <a:pt x="809494" y="31327"/>
                  </a:lnTo>
                  <a:lnTo>
                    <a:pt x="808838" y="31327"/>
                  </a:lnTo>
                  <a:lnTo>
                    <a:pt x="808387" y="31327"/>
                  </a:lnTo>
                  <a:lnTo>
                    <a:pt x="807936" y="31327"/>
                  </a:lnTo>
                  <a:lnTo>
                    <a:pt x="807259" y="32092"/>
                  </a:lnTo>
                  <a:lnTo>
                    <a:pt x="806358" y="33623"/>
                  </a:lnTo>
                  <a:lnTo>
                    <a:pt x="805455" y="35154"/>
                  </a:lnTo>
                  <a:lnTo>
                    <a:pt x="804573" y="37341"/>
                  </a:lnTo>
                  <a:lnTo>
                    <a:pt x="803712" y="40184"/>
                  </a:lnTo>
                  <a:lnTo>
                    <a:pt x="802851" y="43027"/>
                  </a:lnTo>
                  <a:lnTo>
                    <a:pt x="801867" y="45760"/>
                  </a:lnTo>
                  <a:lnTo>
                    <a:pt x="800761" y="48384"/>
                  </a:lnTo>
                  <a:lnTo>
                    <a:pt x="799653" y="51009"/>
                  </a:lnTo>
                  <a:lnTo>
                    <a:pt x="798873" y="52895"/>
                  </a:lnTo>
                  <a:lnTo>
                    <a:pt x="798423" y="54043"/>
                  </a:lnTo>
                  <a:lnTo>
                    <a:pt x="797972" y="55191"/>
                  </a:lnTo>
                  <a:lnTo>
                    <a:pt x="796987" y="58061"/>
                  </a:lnTo>
                  <a:lnTo>
                    <a:pt x="783231" y="90290"/>
                  </a:lnTo>
                  <a:lnTo>
                    <a:pt x="780607" y="94937"/>
                  </a:lnTo>
                  <a:lnTo>
                    <a:pt x="755184" y="112350"/>
                  </a:lnTo>
                  <a:lnTo>
                    <a:pt x="748378" y="114537"/>
                  </a:lnTo>
                  <a:lnTo>
                    <a:pt x="705304" y="118418"/>
                  </a:lnTo>
                  <a:lnTo>
                    <a:pt x="696487" y="118418"/>
                  </a:lnTo>
                  <a:lnTo>
                    <a:pt x="654316" y="109508"/>
                  </a:lnTo>
                  <a:lnTo>
                    <a:pt x="629960" y="94308"/>
                  </a:lnTo>
                  <a:lnTo>
                    <a:pt x="626433" y="91028"/>
                  </a:lnTo>
                  <a:lnTo>
                    <a:pt x="623686" y="87612"/>
                  </a:lnTo>
                  <a:lnTo>
                    <a:pt x="621717" y="84058"/>
                  </a:lnTo>
                  <a:lnTo>
                    <a:pt x="619749" y="80504"/>
                  </a:lnTo>
                  <a:lnTo>
                    <a:pt x="618765" y="76978"/>
                  </a:lnTo>
                  <a:lnTo>
                    <a:pt x="618765" y="73479"/>
                  </a:lnTo>
                  <a:lnTo>
                    <a:pt x="618765" y="69980"/>
                  </a:lnTo>
                  <a:lnTo>
                    <a:pt x="636971" y="51337"/>
                  </a:lnTo>
                  <a:lnTo>
                    <a:pt x="641153" y="50243"/>
                  </a:lnTo>
                  <a:lnTo>
                    <a:pt x="645336" y="49696"/>
                  </a:lnTo>
                  <a:lnTo>
                    <a:pt x="649518" y="49696"/>
                  </a:lnTo>
                  <a:lnTo>
                    <a:pt x="653701" y="49696"/>
                  </a:lnTo>
                  <a:lnTo>
                    <a:pt x="675596" y="55027"/>
                  </a:lnTo>
                  <a:lnTo>
                    <a:pt x="680024" y="58143"/>
                  </a:lnTo>
                  <a:lnTo>
                    <a:pt x="684208" y="62217"/>
                  </a:lnTo>
                  <a:lnTo>
                    <a:pt x="688143" y="67246"/>
                  </a:lnTo>
                  <a:lnTo>
                    <a:pt x="692080" y="72276"/>
                  </a:lnTo>
                  <a:lnTo>
                    <a:pt x="695381" y="78317"/>
                  </a:lnTo>
                  <a:lnTo>
                    <a:pt x="698046" y="85370"/>
                  </a:lnTo>
                  <a:lnTo>
                    <a:pt x="700711" y="92422"/>
                  </a:lnTo>
                  <a:lnTo>
                    <a:pt x="702249" y="100241"/>
                  </a:lnTo>
                  <a:lnTo>
                    <a:pt x="702658" y="108823"/>
                  </a:lnTo>
                  <a:lnTo>
                    <a:pt x="702639" y="115276"/>
                  </a:lnTo>
                  <a:lnTo>
                    <a:pt x="687486" y="153072"/>
                  </a:lnTo>
                  <a:lnTo>
                    <a:pt x="653147" y="175004"/>
                  </a:lnTo>
                  <a:lnTo>
                    <a:pt x="612410" y="184325"/>
                  </a:lnTo>
                  <a:lnTo>
                    <a:pt x="589181" y="185665"/>
                  </a:lnTo>
                  <a:lnTo>
                    <a:pt x="577495" y="185665"/>
                  </a:lnTo>
                </a:path>
                <a:path w="900430" h="191770">
                  <a:moveTo>
                    <a:pt x="309639" y="31983"/>
                  </a:moveTo>
                  <a:lnTo>
                    <a:pt x="309741" y="31545"/>
                  </a:lnTo>
                  <a:lnTo>
                    <a:pt x="309946" y="30671"/>
                  </a:lnTo>
                  <a:lnTo>
                    <a:pt x="340473" y="18807"/>
                  </a:lnTo>
                  <a:lnTo>
                    <a:pt x="348305" y="18807"/>
                  </a:lnTo>
                  <a:lnTo>
                    <a:pt x="394208" y="23700"/>
                  </a:lnTo>
                  <a:lnTo>
                    <a:pt x="439415" y="33623"/>
                  </a:lnTo>
                  <a:lnTo>
                    <a:pt x="484683" y="44121"/>
                  </a:lnTo>
                  <a:lnTo>
                    <a:pt x="494805" y="46437"/>
                  </a:lnTo>
                  <a:lnTo>
                    <a:pt x="504012" y="48466"/>
                  </a:lnTo>
                  <a:lnTo>
                    <a:pt x="512303" y="50209"/>
                  </a:lnTo>
                  <a:lnTo>
                    <a:pt x="519680" y="51664"/>
                  </a:lnTo>
                  <a:lnTo>
                    <a:pt x="528906" y="53414"/>
                  </a:lnTo>
                  <a:lnTo>
                    <a:pt x="535610" y="54753"/>
                  </a:lnTo>
                  <a:lnTo>
                    <a:pt x="539792" y="55683"/>
                  </a:lnTo>
                  <a:lnTo>
                    <a:pt x="543974" y="56612"/>
                  </a:lnTo>
                  <a:lnTo>
                    <a:pt x="546189" y="57077"/>
                  </a:lnTo>
                  <a:lnTo>
                    <a:pt x="546434" y="57077"/>
                  </a:lnTo>
                </a:path>
                <a:path w="900430" h="191770">
                  <a:moveTo>
                    <a:pt x="546434" y="57077"/>
                  </a:moveTo>
                  <a:lnTo>
                    <a:pt x="546681" y="57077"/>
                  </a:lnTo>
                  <a:lnTo>
                    <a:pt x="546127" y="57077"/>
                  </a:lnTo>
                  <a:lnTo>
                    <a:pt x="468323" y="57077"/>
                  </a:lnTo>
                  <a:lnTo>
                    <a:pt x="465453" y="57186"/>
                  </a:lnTo>
                  <a:lnTo>
                    <a:pt x="463894" y="57405"/>
                  </a:lnTo>
                  <a:lnTo>
                    <a:pt x="462336" y="57624"/>
                  </a:lnTo>
                  <a:lnTo>
                    <a:pt x="458359" y="58717"/>
                  </a:lnTo>
                  <a:lnTo>
                    <a:pt x="451963" y="60685"/>
                  </a:lnTo>
                  <a:lnTo>
                    <a:pt x="445566" y="62654"/>
                  </a:lnTo>
                  <a:lnTo>
                    <a:pt x="439189" y="65059"/>
                  </a:lnTo>
                  <a:lnTo>
                    <a:pt x="432834" y="67903"/>
                  </a:lnTo>
                  <a:lnTo>
                    <a:pt x="426479" y="70745"/>
                  </a:lnTo>
                  <a:lnTo>
                    <a:pt x="420102" y="74025"/>
                  </a:lnTo>
                  <a:lnTo>
                    <a:pt x="413705" y="77743"/>
                  </a:lnTo>
                  <a:lnTo>
                    <a:pt x="407310" y="81461"/>
                  </a:lnTo>
                  <a:lnTo>
                    <a:pt x="400482" y="84987"/>
                  </a:lnTo>
                  <a:lnTo>
                    <a:pt x="393224" y="88322"/>
                  </a:lnTo>
                  <a:lnTo>
                    <a:pt x="385967" y="91657"/>
                  </a:lnTo>
                  <a:lnTo>
                    <a:pt x="378155" y="94855"/>
                  </a:lnTo>
                  <a:lnTo>
                    <a:pt x="336845" y="106883"/>
                  </a:lnTo>
                  <a:lnTo>
                    <a:pt x="304554" y="111038"/>
                  </a:lnTo>
                  <a:lnTo>
                    <a:pt x="297091" y="111038"/>
                  </a:lnTo>
                  <a:lnTo>
                    <a:pt x="289629" y="111038"/>
                  </a:lnTo>
                  <a:lnTo>
                    <a:pt x="283581" y="111038"/>
                  </a:lnTo>
                  <a:lnTo>
                    <a:pt x="278947" y="111038"/>
                  </a:lnTo>
                  <a:lnTo>
                    <a:pt x="274314" y="111038"/>
                  </a:lnTo>
                  <a:lnTo>
                    <a:pt x="271013" y="110710"/>
                  </a:lnTo>
                  <a:lnTo>
                    <a:pt x="269045" y="110054"/>
                  </a:lnTo>
                  <a:lnTo>
                    <a:pt x="267077" y="109397"/>
                  </a:lnTo>
                  <a:lnTo>
                    <a:pt x="262997" y="107649"/>
                  </a:lnTo>
                  <a:lnTo>
                    <a:pt x="256805" y="104805"/>
                  </a:lnTo>
                  <a:lnTo>
                    <a:pt x="250614" y="101963"/>
                  </a:lnTo>
                  <a:lnTo>
                    <a:pt x="244771" y="98464"/>
                  </a:lnTo>
                  <a:lnTo>
                    <a:pt x="239276" y="94308"/>
                  </a:lnTo>
                  <a:lnTo>
                    <a:pt x="233782" y="90153"/>
                  </a:lnTo>
                  <a:lnTo>
                    <a:pt x="228615" y="85862"/>
                  </a:lnTo>
                  <a:lnTo>
                    <a:pt x="223777" y="81433"/>
                  </a:lnTo>
                  <a:lnTo>
                    <a:pt x="218938" y="77005"/>
                  </a:lnTo>
                  <a:lnTo>
                    <a:pt x="214756" y="72604"/>
                  </a:lnTo>
                  <a:lnTo>
                    <a:pt x="211230" y="68230"/>
                  </a:lnTo>
                  <a:lnTo>
                    <a:pt x="207703" y="63856"/>
                  </a:lnTo>
                  <a:lnTo>
                    <a:pt x="205161" y="59893"/>
                  </a:lnTo>
                  <a:lnTo>
                    <a:pt x="203603" y="56339"/>
                  </a:lnTo>
                  <a:lnTo>
                    <a:pt x="202045" y="52786"/>
                  </a:lnTo>
                  <a:lnTo>
                    <a:pt x="201266" y="50571"/>
                  </a:lnTo>
                  <a:lnTo>
                    <a:pt x="201266" y="49696"/>
                  </a:lnTo>
                  <a:lnTo>
                    <a:pt x="201266" y="48822"/>
                  </a:lnTo>
                  <a:lnTo>
                    <a:pt x="201266" y="48166"/>
                  </a:lnTo>
                  <a:lnTo>
                    <a:pt x="201266" y="47729"/>
                  </a:lnTo>
                  <a:lnTo>
                    <a:pt x="201266" y="47290"/>
                  </a:lnTo>
                  <a:lnTo>
                    <a:pt x="201266" y="47072"/>
                  </a:lnTo>
                  <a:lnTo>
                    <a:pt x="201717" y="47181"/>
                  </a:lnTo>
                  <a:lnTo>
                    <a:pt x="202619" y="47400"/>
                  </a:lnTo>
                  <a:lnTo>
                    <a:pt x="207293" y="56339"/>
                  </a:lnTo>
                  <a:lnTo>
                    <a:pt x="208606" y="60330"/>
                  </a:lnTo>
                  <a:lnTo>
                    <a:pt x="209487" y="64513"/>
                  </a:lnTo>
                  <a:lnTo>
                    <a:pt x="209938" y="68887"/>
                  </a:lnTo>
                  <a:lnTo>
                    <a:pt x="210389" y="73259"/>
                  </a:lnTo>
                  <a:lnTo>
                    <a:pt x="202927" y="93324"/>
                  </a:lnTo>
                  <a:lnTo>
                    <a:pt x="198293" y="96823"/>
                  </a:lnTo>
                  <a:lnTo>
                    <a:pt x="160234" y="107122"/>
                  </a:lnTo>
                  <a:lnTo>
                    <a:pt x="115404" y="109726"/>
                  </a:lnTo>
                  <a:lnTo>
                    <a:pt x="106920" y="109644"/>
                  </a:lnTo>
                  <a:lnTo>
                    <a:pt x="65154" y="104040"/>
                  </a:lnTo>
                  <a:lnTo>
                    <a:pt x="40860" y="92012"/>
                  </a:lnTo>
                  <a:lnTo>
                    <a:pt x="37333" y="89388"/>
                  </a:lnTo>
                  <a:lnTo>
                    <a:pt x="34791" y="87393"/>
                  </a:lnTo>
                  <a:lnTo>
                    <a:pt x="33233" y="86025"/>
                  </a:lnTo>
                  <a:lnTo>
                    <a:pt x="31675" y="84659"/>
                  </a:lnTo>
                  <a:lnTo>
                    <a:pt x="28702" y="81570"/>
                  </a:lnTo>
                  <a:lnTo>
                    <a:pt x="24315" y="76758"/>
                  </a:lnTo>
                  <a:lnTo>
                    <a:pt x="19927" y="71948"/>
                  </a:lnTo>
                  <a:lnTo>
                    <a:pt x="983" y="33623"/>
                  </a:lnTo>
                  <a:lnTo>
                    <a:pt x="0" y="25942"/>
                  </a:lnTo>
                  <a:lnTo>
                    <a:pt x="204" y="17796"/>
                  </a:lnTo>
                  <a:lnTo>
                    <a:pt x="409" y="9649"/>
                  </a:lnTo>
                  <a:lnTo>
                    <a:pt x="1824" y="3718"/>
                  </a:lnTo>
                  <a:lnTo>
                    <a:pt x="4448" y="0"/>
                  </a:lnTo>
                </a:path>
                <a:path w="900430" h="191770">
                  <a:moveTo>
                    <a:pt x="291187" y="191569"/>
                  </a:moveTo>
                  <a:lnTo>
                    <a:pt x="291494" y="191569"/>
                  </a:lnTo>
                  <a:lnTo>
                    <a:pt x="291699" y="191569"/>
                  </a:lnTo>
                  <a:lnTo>
                    <a:pt x="292027" y="191460"/>
                  </a:lnTo>
                  <a:lnTo>
                    <a:pt x="292479" y="191241"/>
                  </a:lnTo>
                  <a:lnTo>
                    <a:pt x="292930" y="191023"/>
                  </a:lnTo>
                  <a:lnTo>
                    <a:pt x="293258" y="190804"/>
                  </a:lnTo>
                  <a:lnTo>
                    <a:pt x="293463" y="190585"/>
                  </a:lnTo>
                  <a:lnTo>
                    <a:pt x="293668" y="190366"/>
                  </a:lnTo>
                  <a:lnTo>
                    <a:pt x="293893" y="190038"/>
                  </a:lnTo>
                  <a:lnTo>
                    <a:pt x="294139" y="189602"/>
                  </a:lnTo>
                </a:path>
                <a:path w="900430" h="191770">
                  <a:moveTo>
                    <a:pt x="388243" y="184353"/>
                  </a:moveTo>
                  <a:lnTo>
                    <a:pt x="388797" y="184353"/>
                  </a:lnTo>
                  <a:lnTo>
                    <a:pt x="397940" y="184353"/>
                  </a:lnTo>
                  <a:lnTo>
                    <a:pt x="399601" y="184243"/>
                  </a:lnTo>
                  <a:lnTo>
                    <a:pt x="401159" y="184025"/>
                  </a:lnTo>
                  <a:lnTo>
                    <a:pt x="402717" y="183805"/>
                  </a:lnTo>
                  <a:lnTo>
                    <a:pt x="403825" y="183696"/>
                  </a:lnTo>
                  <a:lnTo>
                    <a:pt x="404480" y="183696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3470147" y="4540543"/>
            <a:ext cx="2418610" cy="646214"/>
            <a:chOff x="3470147" y="4540543"/>
            <a:chExt cx="2418610" cy="646214"/>
          </a:xfrm>
        </p:grpSpPr>
        <p:grpSp>
          <p:nvGrpSpPr>
            <p:cNvPr id="123" name="object 137"/>
            <p:cNvGrpSpPr/>
            <p:nvPr/>
          </p:nvGrpSpPr>
          <p:grpSpPr>
            <a:xfrm>
              <a:off x="5200417" y="4696692"/>
              <a:ext cx="688340" cy="315595"/>
              <a:chOff x="2220112" y="4452785"/>
              <a:chExt cx="688340" cy="315595"/>
            </a:xfrm>
          </p:grpSpPr>
          <p:pic>
            <p:nvPicPr>
              <p:cNvPr id="124" name="object 138"/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2836786" y="4458689"/>
                <a:ext cx="71189" cy="241477"/>
              </a:xfrm>
              <a:prstGeom prst="rect">
                <a:avLst/>
              </a:prstGeom>
            </p:spPr>
          </p:pic>
          <p:sp>
            <p:nvSpPr>
              <p:cNvPr id="125" name="object 139"/>
              <p:cNvSpPr/>
              <p:nvPr/>
            </p:nvSpPr>
            <p:spPr>
              <a:xfrm>
                <a:off x="2239162" y="4471835"/>
                <a:ext cx="573405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573405" h="277495">
                    <a:moveTo>
                      <a:pt x="548648" y="40839"/>
                    </a:moveTo>
                    <a:lnTo>
                      <a:pt x="548546" y="40182"/>
                    </a:lnTo>
                    <a:lnTo>
                      <a:pt x="548341" y="38870"/>
                    </a:lnTo>
                    <a:lnTo>
                      <a:pt x="538500" y="15416"/>
                    </a:lnTo>
                    <a:lnTo>
                      <a:pt x="537392" y="14323"/>
                    </a:lnTo>
                    <a:lnTo>
                      <a:pt x="536717" y="13776"/>
                    </a:lnTo>
                    <a:lnTo>
                      <a:pt x="536470" y="13776"/>
                    </a:lnTo>
                    <a:lnTo>
                      <a:pt x="536224" y="13776"/>
                    </a:lnTo>
                    <a:lnTo>
                      <a:pt x="535999" y="14213"/>
                    </a:lnTo>
                    <a:lnTo>
                      <a:pt x="535793" y="15088"/>
                    </a:lnTo>
                    <a:lnTo>
                      <a:pt x="535589" y="15963"/>
                    </a:lnTo>
                    <a:lnTo>
                      <a:pt x="535486" y="18506"/>
                    </a:lnTo>
                    <a:lnTo>
                      <a:pt x="535486" y="22715"/>
                    </a:lnTo>
                    <a:lnTo>
                      <a:pt x="535486" y="26925"/>
                    </a:lnTo>
                    <a:lnTo>
                      <a:pt x="544036" y="58962"/>
                    </a:lnTo>
                    <a:lnTo>
                      <a:pt x="546365" y="64846"/>
                    </a:lnTo>
                    <a:lnTo>
                      <a:pt x="560723" y="104087"/>
                    </a:lnTo>
                    <a:lnTo>
                      <a:pt x="570537" y="146936"/>
                    </a:lnTo>
                    <a:lnTo>
                      <a:pt x="572902" y="174702"/>
                    </a:lnTo>
                    <a:lnTo>
                      <a:pt x="572246" y="181180"/>
                    </a:lnTo>
                    <a:lnTo>
                      <a:pt x="542067" y="200097"/>
                    </a:lnTo>
                    <a:lnTo>
                      <a:pt x="535466" y="200315"/>
                    </a:lnTo>
                    <a:lnTo>
                      <a:pt x="498829" y="181317"/>
                    </a:lnTo>
                    <a:lnTo>
                      <a:pt x="465780" y="151577"/>
                    </a:lnTo>
                    <a:lnTo>
                      <a:pt x="461187" y="146055"/>
                    </a:lnTo>
                    <a:lnTo>
                      <a:pt x="456595" y="140533"/>
                    </a:lnTo>
                    <a:lnTo>
                      <a:pt x="437692" y="120714"/>
                    </a:lnTo>
                    <a:lnTo>
                      <a:pt x="434167" y="118089"/>
                    </a:lnTo>
                    <a:lnTo>
                      <a:pt x="430640" y="116559"/>
                    </a:lnTo>
                    <a:lnTo>
                      <a:pt x="427113" y="116122"/>
                    </a:lnTo>
                    <a:lnTo>
                      <a:pt x="423588" y="115684"/>
                    </a:lnTo>
                    <a:lnTo>
                      <a:pt x="419856" y="115684"/>
                    </a:lnTo>
                    <a:lnTo>
                      <a:pt x="415919" y="116122"/>
                    </a:lnTo>
                    <a:lnTo>
                      <a:pt x="411984" y="116559"/>
                    </a:lnTo>
                    <a:lnTo>
                      <a:pt x="408580" y="118637"/>
                    </a:lnTo>
                    <a:lnTo>
                      <a:pt x="405710" y="122354"/>
                    </a:lnTo>
                    <a:lnTo>
                      <a:pt x="402840" y="126071"/>
                    </a:lnTo>
                    <a:lnTo>
                      <a:pt x="401077" y="130227"/>
                    </a:lnTo>
                    <a:lnTo>
                      <a:pt x="400420" y="134819"/>
                    </a:lnTo>
                    <a:lnTo>
                      <a:pt x="399764" y="139411"/>
                    </a:lnTo>
                    <a:lnTo>
                      <a:pt x="399436" y="144250"/>
                    </a:lnTo>
                    <a:lnTo>
                      <a:pt x="399436" y="149335"/>
                    </a:lnTo>
                    <a:lnTo>
                      <a:pt x="399436" y="154419"/>
                    </a:lnTo>
                    <a:lnTo>
                      <a:pt x="401199" y="159367"/>
                    </a:lnTo>
                    <a:lnTo>
                      <a:pt x="404726" y="164177"/>
                    </a:lnTo>
                    <a:lnTo>
                      <a:pt x="408252" y="168988"/>
                    </a:lnTo>
                    <a:lnTo>
                      <a:pt x="424469" y="181728"/>
                    </a:lnTo>
                    <a:lnTo>
                      <a:pt x="426232" y="182821"/>
                    </a:lnTo>
                    <a:lnTo>
                      <a:pt x="430537" y="184899"/>
                    </a:lnTo>
                    <a:lnTo>
                      <a:pt x="437385" y="187959"/>
                    </a:lnTo>
                    <a:lnTo>
                      <a:pt x="444233" y="191021"/>
                    </a:lnTo>
                    <a:lnTo>
                      <a:pt x="450855" y="193318"/>
                    </a:lnTo>
                    <a:lnTo>
                      <a:pt x="457252" y="194848"/>
                    </a:lnTo>
                    <a:lnTo>
                      <a:pt x="463647" y="196380"/>
                    </a:lnTo>
                    <a:lnTo>
                      <a:pt x="469367" y="197364"/>
                    </a:lnTo>
                    <a:lnTo>
                      <a:pt x="474412" y="197801"/>
                    </a:lnTo>
                    <a:lnTo>
                      <a:pt x="479455" y="198239"/>
                    </a:lnTo>
                    <a:lnTo>
                      <a:pt x="483843" y="198457"/>
                    </a:lnTo>
                    <a:lnTo>
                      <a:pt x="487574" y="198457"/>
                    </a:lnTo>
                    <a:lnTo>
                      <a:pt x="491305" y="198457"/>
                    </a:lnTo>
                    <a:lnTo>
                      <a:pt x="493949" y="197255"/>
                    </a:lnTo>
                    <a:lnTo>
                      <a:pt x="495508" y="194848"/>
                    </a:lnTo>
                    <a:lnTo>
                      <a:pt x="497066" y="192443"/>
                    </a:lnTo>
                    <a:lnTo>
                      <a:pt x="497845" y="189271"/>
                    </a:lnTo>
                    <a:lnTo>
                      <a:pt x="497845" y="185336"/>
                    </a:lnTo>
                    <a:lnTo>
                      <a:pt x="497845" y="181399"/>
                    </a:lnTo>
                    <a:lnTo>
                      <a:pt x="496512" y="176670"/>
                    </a:lnTo>
                    <a:lnTo>
                      <a:pt x="493847" y="171149"/>
                    </a:lnTo>
                    <a:lnTo>
                      <a:pt x="491182" y="165627"/>
                    </a:lnTo>
                    <a:lnTo>
                      <a:pt x="464591" y="130774"/>
                    </a:lnTo>
                    <a:lnTo>
                      <a:pt x="434719" y="104039"/>
                    </a:lnTo>
                    <a:lnTo>
                      <a:pt x="419548" y="97260"/>
                    </a:lnTo>
                    <a:lnTo>
                      <a:pt x="417539" y="97041"/>
                    </a:lnTo>
                    <a:lnTo>
                      <a:pt x="416104" y="97478"/>
                    </a:lnTo>
                    <a:lnTo>
                      <a:pt x="415243" y="98572"/>
                    </a:lnTo>
                    <a:lnTo>
                      <a:pt x="414381" y="99665"/>
                    </a:lnTo>
                    <a:lnTo>
                      <a:pt x="410999" y="119647"/>
                    </a:lnTo>
                    <a:lnTo>
                      <a:pt x="410343" y="124733"/>
                    </a:lnTo>
                    <a:lnTo>
                      <a:pt x="409461" y="130008"/>
                    </a:lnTo>
                    <a:lnTo>
                      <a:pt x="408354" y="135475"/>
                    </a:lnTo>
                    <a:lnTo>
                      <a:pt x="407248" y="140943"/>
                    </a:lnTo>
                    <a:lnTo>
                      <a:pt x="406038" y="146218"/>
                    </a:lnTo>
                    <a:lnTo>
                      <a:pt x="404726" y="151302"/>
                    </a:lnTo>
                    <a:lnTo>
                      <a:pt x="403414" y="156387"/>
                    </a:lnTo>
                    <a:lnTo>
                      <a:pt x="401651" y="161335"/>
                    </a:lnTo>
                    <a:lnTo>
                      <a:pt x="399436" y="166146"/>
                    </a:lnTo>
                    <a:lnTo>
                      <a:pt x="397222" y="170957"/>
                    </a:lnTo>
                    <a:lnTo>
                      <a:pt x="394680" y="175359"/>
                    </a:lnTo>
                    <a:lnTo>
                      <a:pt x="391810" y="179349"/>
                    </a:lnTo>
                    <a:lnTo>
                      <a:pt x="388940" y="183341"/>
                    </a:lnTo>
                    <a:lnTo>
                      <a:pt x="385413" y="186211"/>
                    </a:lnTo>
                    <a:lnTo>
                      <a:pt x="381231" y="187959"/>
                    </a:lnTo>
                    <a:lnTo>
                      <a:pt x="377049" y="189710"/>
                    </a:lnTo>
                    <a:lnTo>
                      <a:pt x="372435" y="190694"/>
                    </a:lnTo>
                    <a:lnTo>
                      <a:pt x="367391" y="190912"/>
                    </a:lnTo>
                    <a:lnTo>
                      <a:pt x="362348" y="191131"/>
                    </a:lnTo>
                    <a:lnTo>
                      <a:pt x="357059" y="190037"/>
                    </a:lnTo>
                    <a:lnTo>
                      <a:pt x="351524" y="187632"/>
                    </a:lnTo>
                    <a:lnTo>
                      <a:pt x="345988" y="185226"/>
                    </a:lnTo>
                    <a:lnTo>
                      <a:pt x="322800" y="161554"/>
                    </a:lnTo>
                    <a:lnTo>
                      <a:pt x="319274" y="156305"/>
                    </a:lnTo>
                    <a:lnTo>
                      <a:pt x="311237" y="134819"/>
                    </a:lnTo>
                    <a:lnTo>
                      <a:pt x="310991" y="131538"/>
                    </a:lnTo>
                    <a:lnTo>
                      <a:pt x="310868" y="129133"/>
                    </a:lnTo>
                    <a:lnTo>
                      <a:pt x="310868" y="127603"/>
                    </a:lnTo>
                    <a:lnTo>
                      <a:pt x="310868" y="126071"/>
                    </a:lnTo>
                    <a:lnTo>
                      <a:pt x="310868" y="125307"/>
                    </a:lnTo>
                    <a:lnTo>
                      <a:pt x="310868" y="126728"/>
                    </a:lnTo>
                    <a:lnTo>
                      <a:pt x="310868" y="129570"/>
                    </a:lnTo>
                    <a:lnTo>
                      <a:pt x="310868" y="132414"/>
                    </a:lnTo>
                    <a:lnTo>
                      <a:pt x="310437" y="136268"/>
                    </a:lnTo>
                    <a:lnTo>
                      <a:pt x="309576" y="141133"/>
                    </a:lnTo>
                    <a:lnTo>
                      <a:pt x="308716" y="146000"/>
                    </a:lnTo>
                    <a:lnTo>
                      <a:pt x="306851" y="150837"/>
                    </a:lnTo>
                    <a:lnTo>
                      <a:pt x="303979" y="155649"/>
                    </a:lnTo>
                    <a:lnTo>
                      <a:pt x="301109" y="160460"/>
                    </a:lnTo>
                    <a:lnTo>
                      <a:pt x="297357" y="164725"/>
                    </a:lnTo>
                    <a:lnTo>
                      <a:pt x="292724" y="168442"/>
                    </a:lnTo>
                    <a:lnTo>
                      <a:pt x="288090" y="172159"/>
                    </a:lnTo>
                    <a:lnTo>
                      <a:pt x="282145" y="175030"/>
                    </a:lnTo>
                    <a:lnTo>
                      <a:pt x="274887" y="177053"/>
                    </a:lnTo>
                    <a:lnTo>
                      <a:pt x="267630" y="179076"/>
                    </a:lnTo>
                    <a:lnTo>
                      <a:pt x="259716" y="180087"/>
                    </a:lnTo>
                    <a:lnTo>
                      <a:pt x="251146" y="180087"/>
                    </a:lnTo>
                    <a:lnTo>
                      <a:pt x="209999" y="173471"/>
                    </a:lnTo>
                    <a:lnTo>
                      <a:pt x="188042" y="157289"/>
                    </a:lnTo>
                    <a:lnTo>
                      <a:pt x="184064" y="152697"/>
                    </a:lnTo>
                    <a:lnTo>
                      <a:pt x="167929" y="121616"/>
                    </a:lnTo>
                    <a:lnTo>
                      <a:pt x="165059" y="114345"/>
                    </a:lnTo>
                    <a:lnTo>
                      <a:pt x="156058" y="73559"/>
                    </a:lnTo>
                    <a:lnTo>
                      <a:pt x="154029" y="48465"/>
                    </a:lnTo>
                    <a:lnTo>
                      <a:pt x="153783" y="40319"/>
                    </a:lnTo>
                    <a:lnTo>
                      <a:pt x="153558" y="33047"/>
                    </a:lnTo>
                    <a:lnTo>
                      <a:pt x="153352" y="26652"/>
                    </a:lnTo>
                    <a:lnTo>
                      <a:pt x="153148" y="20255"/>
                    </a:lnTo>
                    <a:lnTo>
                      <a:pt x="152820" y="14870"/>
                    </a:lnTo>
                    <a:lnTo>
                      <a:pt x="152369" y="10496"/>
                    </a:lnTo>
                    <a:lnTo>
                      <a:pt x="151918" y="6122"/>
                    </a:lnTo>
                    <a:lnTo>
                      <a:pt x="151466" y="3280"/>
                    </a:lnTo>
                    <a:lnTo>
                      <a:pt x="151015" y="1967"/>
                    </a:lnTo>
                    <a:lnTo>
                      <a:pt x="150564" y="655"/>
                    </a:lnTo>
                    <a:lnTo>
                      <a:pt x="150338" y="0"/>
                    </a:lnTo>
                    <a:lnTo>
                      <a:pt x="150338" y="109"/>
                    </a:lnTo>
                    <a:lnTo>
                      <a:pt x="150338" y="23754"/>
                    </a:lnTo>
                    <a:lnTo>
                      <a:pt x="150892" y="30233"/>
                    </a:lnTo>
                    <a:lnTo>
                      <a:pt x="157228" y="71284"/>
                    </a:lnTo>
                    <a:lnTo>
                      <a:pt x="161655" y="95210"/>
                    </a:lnTo>
                    <a:lnTo>
                      <a:pt x="163251" y="103806"/>
                    </a:lnTo>
                    <a:lnTo>
                      <a:pt x="168291" y="141744"/>
                    </a:lnTo>
                    <a:lnTo>
                      <a:pt x="170316" y="180087"/>
                    </a:lnTo>
                    <a:lnTo>
                      <a:pt x="169974" y="188780"/>
                    </a:lnTo>
                    <a:lnTo>
                      <a:pt x="155383" y="228471"/>
                    </a:lnTo>
                    <a:lnTo>
                      <a:pt x="113531" y="241808"/>
                    </a:lnTo>
                    <a:lnTo>
                      <a:pt x="107100" y="241346"/>
                    </a:lnTo>
                    <a:lnTo>
                      <a:pt x="69321" y="226319"/>
                    </a:lnTo>
                    <a:lnTo>
                      <a:pt x="35139" y="200097"/>
                    </a:lnTo>
                    <a:lnTo>
                      <a:pt x="10045" y="173034"/>
                    </a:lnTo>
                    <a:lnTo>
                      <a:pt x="8528" y="171066"/>
                    </a:lnTo>
                    <a:lnTo>
                      <a:pt x="6437" y="166692"/>
                    </a:lnTo>
                    <a:lnTo>
                      <a:pt x="3771" y="159913"/>
                    </a:lnTo>
                    <a:lnTo>
                      <a:pt x="1106" y="153134"/>
                    </a:lnTo>
                    <a:lnTo>
                      <a:pt x="0" y="146655"/>
                    </a:lnTo>
                    <a:lnTo>
                      <a:pt x="450" y="140478"/>
                    </a:lnTo>
                    <a:lnTo>
                      <a:pt x="901" y="134299"/>
                    </a:lnTo>
                    <a:lnTo>
                      <a:pt x="31741" y="108008"/>
                    </a:lnTo>
                    <a:lnTo>
                      <a:pt x="58723" y="94656"/>
                    </a:lnTo>
                    <a:lnTo>
                      <a:pt x="63186" y="92995"/>
                    </a:lnTo>
                  </a:path>
                  <a:path w="573405" h="277495">
                    <a:moveTo>
                      <a:pt x="252807" y="274396"/>
                    </a:moveTo>
                    <a:lnTo>
                      <a:pt x="253033" y="274040"/>
                    </a:lnTo>
                    <a:lnTo>
                      <a:pt x="253484" y="273330"/>
                    </a:lnTo>
                    <a:lnTo>
                      <a:pt x="253935" y="272619"/>
                    </a:lnTo>
                    <a:lnTo>
                      <a:pt x="254262" y="272045"/>
                    </a:lnTo>
                    <a:lnTo>
                      <a:pt x="254468" y="271608"/>
                    </a:lnTo>
                    <a:lnTo>
                      <a:pt x="254673" y="271170"/>
                    </a:lnTo>
                    <a:lnTo>
                      <a:pt x="254878" y="270842"/>
                    </a:lnTo>
                    <a:lnTo>
                      <a:pt x="255083" y="270624"/>
                    </a:lnTo>
                    <a:lnTo>
                      <a:pt x="255287" y="270404"/>
                    </a:lnTo>
                    <a:lnTo>
                      <a:pt x="255616" y="270295"/>
                    </a:lnTo>
                    <a:lnTo>
                      <a:pt x="256067" y="270295"/>
                    </a:lnTo>
                    <a:lnTo>
                      <a:pt x="256518" y="270295"/>
                    </a:lnTo>
                    <a:lnTo>
                      <a:pt x="256846" y="270295"/>
                    </a:lnTo>
                    <a:lnTo>
                      <a:pt x="257051" y="270295"/>
                    </a:lnTo>
                  </a:path>
                  <a:path w="573405" h="277495">
                    <a:moveTo>
                      <a:pt x="324153" y="277020"/>
                    </a:moveTo>
                    <a:lnTo>
                      <a:pt x="324256" y="277020"/>
                    </a:lnTo>
                    <a:lnTo>
                      <a:pt x="340636" y="27702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6" name="object 140"/>
            <p:cNvSpPr/>
            <p:nvPr/>
          </p:nvSpPr>
          <p:spPr>
            <a:xfrm>
              <a:off x="4939883" y="4839080"/>
              <a:ext cx="149225" cy="75565"/>
            </a:xfrm>
            <a:custGeom>
              <a:avLst/>
              <a:gdLst/>
              <a:ahLst/>
              <a:cxnLst/>
              <a:rect l="l" t="t" r="r" b="b"/>
              <a:pathLst>
                <a:path w="149225" h="75564">
                  <a:moveTo>
                    <a:pt x="136664" y="0"/>
                  </a:moveTo>
                  <a:lnTo>
                    <a:pt x="136112" y="0"/>
                  </a:lnTo>
                  <a:lnTo>
                    <a:pt x="135004" y="0"/>
                  </a:lnTo>
                  <a:lnTo>
                    <a:pt x="133897" y="0"/>
                  </a:lnTo>
                  <a:lnTo>
                    <a:pt x="131150" y="218"/>
                  </a:lnTo>
                  <a:lnTo>
                    <a:pt x="91166" y="3854"/>
                  </a:lnTo>
                  <a:lnTo>
                    <a:pt x="45464" y="5842"/>
                  </a:lnTo>
                  <a:lnTo>
                    <a:pt x="36596" y="5904"/>
                  </a:lnTo>
                  <a:lnTo>
                    <a:pt x="28373" y="5904"/>
                  </a:lnTo>
                  <a:lnTo>
                    <a:pt x="21235" y="5904"/>
                  </a:lnTo>
                  <a:lnTo>
                    <a:pt x="15180" y="5904"/>
                  </a:lnTo>
                  <a:lnTo>
                    <a:pt x="10209" y="5904"/>
                  </a:lnTo>
                  <a:lnTo>
                    <a:pt x="4305" y="5904"/>
                  </a:lnTo>
                  <a:lnTo>
                    <a:pt x="901" y="5904"/>
                  </a:lnTo>
                  <a:lnTo>
                    <a:pt x="0" y="5904"/>
                  </a:lnTo>
                </a:path>
                <a:path w="149225" h="75564">
                  <a:moveTo>
                    <a:pt x="138018" y="68558"/>
                  </a:moveTo>
                  <a:lnTo>
                    <a:pt x="138243" y="68776"/>
                  </a:lnTo>
                  <a:lnTo>
                    <a:pt x="138695" y="69213"/>
                  </a:lnTo>
                  <a:lnTo>
                    <a:pt x="139146" y="69651"/>
                  </a:lnTo>
                  <a:lnTo>
                    <a:pt x="140027" y="70088"/>
                  </a:lnTo>
                  <a:lnTo>
                    <a:pt x="141339" y="70526"/>
                  </a:lnTo>
                  <a:lnTo>
                    <a:pt x="142651" y="70963"/>
                  </a:lnTo>
                  <a:lnTo>
                    <a:pt x="143861" y="71400"/>
                  </a:lnTo>
                  <a:lnTo>
                    <a:pt x="148268" y="73041"/>
                  </a:lnTo>
                  <a:lnTo>
                    <a:pt x="148597" y="73259"/>
                  </a:lnTo>
                  <a:lnTo>
                    <a:pt x="148597" y="73478"/>
                  </a:lnTo>
                  <a:lnTo>
                    <a:pt x="148597" y="73696"/>
                  </a:lnTo>
                  <a:lnTo>
                    <a:pt x="147817" y="73807"/>
                  </a:lnTo>
                  <a:lnTo>
                    <a:pt x="69132" y="73807"/>
                  </a:lnTo>
                  <a:lnTo>
                    <a:pt x="63515" y="74025"/>
                  </a:lnTo>
                  <a:lnTo>
                    <a:pt x="58430" y="74462"/>
                  </a:lnTo>
                  <a:lnTo>
                    <a:pt x="53346" y="74900"/>
                  </a:lnTo>
                  <a:lnTo>
                    <a:pt x="48609" y="75119"/>
                  </a:lnTo>
                  <a:lnTo>
                    <a:pt x="44222" y="75119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41"/>
            <p:cNvSpPr/>
            <p:nvPr/>
          </p:nvSpPr>
          <p:spPr>
            <a:xfrm>
              <a:off x="3470147" y="4906327"/>
              <a:ext cx="1330960" cy="13335"/>
            </a:xfrm>
            <a:custGeom>
              <a:avLst/>
              <a:gdLst/>
              <a:ahLst/>
              <a:cxnLst/>
              <a:rect l="l" t="t" r="r" b="b"/>
              <a:pathLst>
                <a:path w="1330960" h="13335">
                  <a:moveTo>
                    <a:pt x="1330364" y="0"/>
                  </a:moveTo>
                  <a:lnTo>
                    <a:pt x="0" y="13120"/>
                  </a:lnTo>
                </a:path>
              </a:pathLst>
            </a:custGeom>
            <a:ln w="3809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8" name="object 142"/>
            <p:cNvGrpSpPr/>
            <p:nvPr/>
          </p:nvGrpSpPr>
          <p:grpSpPr>
            <a:xfrm>
              <a:off x="3521021" y="4540543"/>
              <a:ext cx="1242695" cy="320675"/>
              <a:chOff x="540716" y="4296636"/>
              <a:chExt cx="1242695" cy="320675"/>
            </a:xfrm>
          </p:grpSpPr>
          <p:sp>
            <p:nvSpPr>
              <p:cNvPr id="129" name="object 143"/>
              <p:cNvSpPr/>
              <p:nvPr/>
            </p:nvSpPr>
            <p:spPr>
              <a:xfrm>
                <a:off x="1228576" y="4379466"/>
                <a:ext cx="535940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535939" h="219075">
                    <a:moveTo>
                      <a:pt x="525731" y="68576"/>
                    </a:moveTo>
                    <a:lnTo>
                      <a:pt x="525731" y="67795"/>
                    </a:lnTo>
                    <a:lnTo>
                      <a:pt x="525731" y="66234"/>
                    </a:lnTo>
                    <a:lnTo>
                      <a:pt x="525731" y="64673"/>
                    </a:lnTo>
                    <a:lnTo>
                      <a:pt x="525899" y="63265"/>
                    </a:lnTo>
                    <a:lnTo>
                      <a:pt x="526233" y="62011"/>
                    </a:lnTo>
                    <a:lnTo>
                      <a:pt x="526568" y="60756"/>
                    </a:lnTo>
                    <a:lnTo>
                      <a:pt x="526850" y="59795"/>
                    </a:lnTo>
                    <a:lnTo>
                      <a:pt x="527080" y="59126"/>
                    </a:lnTo>
                    <a:lnTo>
                      <a:pt x="527310" y="58456"/>
                    </a:lnTo>
                    <a:lnTo>
                      <a:pt x="527424" y="57955"/>
                    </a:lnTo>
                    <a:lnTo>
                      <a:pt x="527424" y="57621"/>
                    </a:lnTo>
                    <a:lnTo>
                      <a:pt x="527424" y="57285"/>
                    </a:lnTo>
                    <a:lnTo>
                      <a:pt x="527424" y="57118"/>
                    </a:lnTo>
                    <a:lnTo>
                      <a:pt x="527080" y="57341"/>
                    </a:lnTo>
                    <a:lnTo>
                      <a:pt x="526390" y="57787"/>
                    </a:lnTo>
                    <a:lnTo>
                      <a:pt x="523725" y="67517"/>
                    </a:lnTo>
                    <a:lnTo>
                      <a:pt x="523725" y="71419"/>
                    </a:lnTo>
                    <a:lnTo>
                      <a:pt x="523725" y="75322"/>
                    </a:lnTo>
                    <a:lnTo>
                      <a:pt x="523829" y="79851"/>
                    </a:lnTo>
                    <a:lnTo>
                      <a:pt x="524038" y="85008"/>
                    </a:lnTo>
                    <a:lnTo>
                      <a:pt x="524247" y="90166"/>
                    </a:lnTo>
                    <a:lnTo>
                      <a:pt x="524864" y="95769"/>
                    </a:lnTo>
                    <a:lnTo>
                      <a:pt x="525889" y="101818"/>
                    </a:lnTo>
                    <a:lnTo>
                      <a:pt x="526912" y="107867"/>
                    </a:lnTo>
                    <a:lnTo>
                      <a:pt x="527927" y="114042"/>
                    </a:lnTo>
                    <a:lnTo>
                      <a:pt x="528930" y="120342"/>
                    </a:lnTo>
                    <a:lnTo>
                      <a:pt x="529934" y="126641"/>
                    </a:lnTo>
                    <a:lnTo>
                      <a:pt x="530769" y="132538"/>
                    </a:lnTo>
                    <a:lnTo>
                      <a:pt x="531439" y="138029"/>
                    </a:lnTo>
                    <a:lnTo>
                      <a:pt x="532108" y="143521"/>
                    </a:lnTo>
                    <a:lnTo>
                      <a:pt x="532840" y="148623"/>
                    </a:lnTo>
                    <a:lnTo>
                      <a:pt x="533635" y="153333"/>
                    </a:lnTo>
                    <a:lnTo>
                      <a:pt x="534428" y="158045"/>
                    </a:lnTo>
                    <a:lnTo>
                      <a:pt x="535046" y="161738"/>
                    </a:lnTo>
                    <a:lnTo>
                      <a:pt x="535485" y="164414"/>
                    </a:lnTo>
                  </a:path>
                  <a:path w="535939" h="219075">
                    <a:moveTo>
                      <a:pt x="456989" y="63223"/>
                    </a:moveTo>
                    <a:lnTo>
                      <a:pt x="456937" y="62597"/>
                    </a:lnTo>
                    <a:lnTo>
                      <a:pt x="456831" y="61342"/>
                    </a:lnTo>
                    <a:lnTo>
                      <a:pt x="452127" y="50763"/>
                    </a:lnTo>
                    <a:lnTo>
                      <a:pt x="451104" y="49202"/>
                    </a:lnTo>
                    <a:lnTo>
                      <a:pt x="446838" y="45327"/>
                    </a:lnTo>
                    <a:lnTo>
                      <a:pt x="446629" y="45327"/>
                    </a:lnTo>
                    <a:lnTo>
                      <a:pt x="446577" y="46288"/>
                    </a:lnTo>
                    <a:lnTo>
                      <a:pt x="446577" y="48211"/>
                    </a:lnTo>
                    <a:lnTo>
                      <a:pt x="446577" y="50135"/>
                    </a:lnTo>
                    <a:lnTo>
                      <a:pt x="446577" y="52881"/>
                    </a:lnTo>
                    <a:lnTo>
                      <a:pt x="446577" y="56450"/>
                    </a:lnTo>
                    <a:lnTo>
                      <a:pt x="446577" y="60017"/>
                    </a:lnTo>
                    <a:lnTo>
                      <a:pt x="447027" y="64213"/>
                    </a:lnTo>
                    <a:lnTo>
                      <a:pt x="447925" y="69035"/>
                    </a:lnTo>
                    <a:lnTo>
                      <a:pt x="448824" y="73858"/>
                    </a:lnTo>
                    <a:lnTo>
                      <a:pt x="449775" y="78959"/>
                    </a:lnTo>
                    <a:lnTo>
                      <a:pt x="450779" y="84339"/>
                    </a:lnTo>
                    <a:lnTo>
                      <a:pt x="451783" y="89720"/>
                    </a:lnTo>
                    <a:lnTo>
                      <a:pt x="452849" y="95100"/>
                    </a:lnTo>
                    <a:lnTo>
                      <a:pt x="453978" y="100479"/>
                    </a:lnTo>
                    <a:lnTo>
                      <a:pt x="455107" y="105860"/>
                    </a:lnTo>
                    <a:lnTo>
                      <a:pt x="459685" y="140120"/>
                    </a:lnTo>
                    <a:lnTo>
                      <a:pt x="459685" y="143381"/>
                    </a:lnTo>
                    <a:lnTo>
                      <a:pt x="459685" y="146643"/>
                    </a:lnTo>
                    <a:lnTo>
                      <a:pt x="444298" y="155409"/>
                    </a:lnTo>
                    <a:lnTo>
                      <a:pt x="440597" y="155299"/>
                    </a:lnTo>
                    <a:lnTo>
                      <a:pt x="436792" y="154630"/>
                    </a:lnTo>
                    <a:lnTo>
                      <a:pt x="432987" y="153960"/>
                    </a:lnTo>
                    <a:lnTo>
                      <a:pt x="429338" y="152344"/>
                    </a:lnTo>
                    <a:lnTo>
                      <a:pt x="425847" y="149778"/>
                    </a:lnTo>
                    <a:lnTo>
                      <a:pt x="422356" y="147214"/>
                    </a:lnTo>
                    <a:lnTo>
                      <a:pt x="410356" y="132970"/>
                    </a:lnTo>
                    <a:lnTo>
                      <a:pt x="409121" y="130851"/>
                    </a:lnTo>
                    <a:lnTo>
                      <a:pt x="404543" y="114933"/>
                    </a:lnTo>
                    <a:lnTo>
                      <a:pt x="404543" y="113652"/>
                    </a:lnTo>
                    <a:lnTo>
                      <a:pt x="406477" y="111630"/>
                    </a:lnTo>
                    <a:lnTo>
                      <a:pt x="407093" y="112355"/>
                    </a:lnTo>
                    <a:lnTo>
                      <a:pt x="409143" y="127492"/>
                    </a:lnTo>
                    <a:lnTo>
                      <a:pt x="409037" y="131088"/>
                    </a:lnTo>
                    <a:lnTo>
                      <a:pt x="408933" y="134684"/>
                    </a:lnTo>
                    <a:lnTo>
                      <a:pt x="408254" y="137708"/>
                    </a:lnTo>
                    <a:lnTo>
                      <a:pt x="406999" y="140162"/>
                    </a:lnTo>
                    <a:lnTo>
                      <a:pt x="405746" y="142614"/>
                    </a:lnTo>
                    <a:lnTo>
                      <a:pt x="404898" y="144245"/>
                    </a:lnTo>
                    <a:lnTo>
                      <a:pt x="404459" y="145054"/>
                    </a:lnTo>
                    <a:lnTo>
                      <a:pt x="404021" y="145863"/>
                    </a:lnTo>
                    <a:lnTo>
                      <a:pt x="402285" y="147438"/>
                    </a:lnTo>
                    <a:lnTo>
                      <a:pt x="399253" y="149778"/>
                    </a:lnTo>
                    <a:lnTo>
                      <a:pt x="396222" y="152120"/>
                    </a:lnTo>
                    <a:lnTo>
                      <a:pt x="392741" y="153570"/>
                    </a:lnTo>
                    <a:lnTo>
                      <a:pt x="388810" y="154128"/>
                    </a:lnTo>
                    <a:lnTo>
                      <a:pt x="384879" y="154686"/>
                    </a:lnTo>
                    <a:lnTo>
                      <a:pt x="380835" y="154574"/>
                    </a:lnTo>
                    <a:lnTo>
                      <a:pt x="376674" y="153793"/>
                    </a:lnTo>
                    <a:lnTo>
                      <a:pt x="372513" y="153013"/>
                    </a:lnTo>
                    <a:lnTo>
                      <a:pt x="344372" y="126739"/>
                    </a:lnTo>
                    <a:lnTo>
                      <a:pt x="341340" y="122920"/>
                    </a:lnTo>
                    <a:lnTo>
                      <a:pt x="322827" y="105707"/>
                    </a:lnTo>
                    <a:lnTo>
                      <a:pt x="318897" y="102919"/>
                    </a:lnTo>
                    <a:lnTo>
                      <a:pt x="315134" y="100912"/>
                    </a:lnTo>
                    <a:lnTo>
                      <a:pt x="311537" y="99686"/>
                    </a:lnTo>
                    <a:lnTo>
                      <a:pt x="307942" y="98459"/>
                    </a:lnTo>
                    <a:lnTo>
                      <a:pt x="304461" y="97622"/>
                    </a:lnTo>
                    <a:lnTo>
                      <a:pt x="301094" y="97176"/>
                    </a:lnTo>
                    <a:lnTo>
                      <a:pt x="297728" y="96730"/>
                    </a:lnTo>
                    <a:lnTo>
                      <a:pt x="287107" y="94416"/>
                    </a:lnTo>
                    <a:lnTo>
                      <a:pt x="285874" y="93971"/>
                    </a:lnTo>
                    <a:lnTo>
                      <a:pt x="282905" y="89399"/>
                    </a:lnTo>
                    <a:lnTo>
                      <a:pt x="282675" y="88284"/>
                    </a:lnTo>
                    <a:lnTo>
                      <a:pt x="282561" y="87224"/>
                    </a:lnTo>
                    <a:lnTo>
                      <a:pt x="282561" y="86221"/>
                    </a:lnTo>
                    <a:lnTo>
                      <a:pt x="282561" y="85218"/>
                    </a:lnTo>
                    <a:lnTo>
                      <a:pt x="283878" y="81203"/>
                    </a:lnTo>
                    <a:lnTo>
                      <a:pt x="284546" y="80646"/>
                    </a:lnTo>
                    <a:lnTo>
                      <a:pt x="289114" y="79155"/>
                    </a:lnTo>
                    <a:lnTo>
                      <a:pt x="291016" y="78792"/>
                    </a:lnTo>
                    <a:lnTo>
                      <a:pt x="293097" y="78555"/>
                    </a:lnTo>
                    <a:lnTo>
                      <a:pt x="295355" y="78444"/>
                    </a:lnTo>
                    <a:lnTo>
                      <a:pt x="297613" y="78332"/>
                    </a:lnTo>
                    <a:lnTo>
                      <a:pt x="299913" y="78276"/>
                    </a:lnTo>
                    <a:lnTo>
                      <a:pt x="302255" y="78276"/>
                    </a:lnTo>
                    <a:lnTo>
                      <a:pt x="304596" y="78276"/>
                    </a:lnTo>
                    <a:lnTo>
                      <a:pt x="306729" y="78736"/>
                    </a:lnTo>
                    <a:lnTo>
                      <a:pt x="308653" y="79656"/>
                    </a:lnTo>
                    <a:lnTo>
                      <a:pt x="310576" y="80576"/>
                    </a:lnTo>
                    <a:lnTo>
                      <a:pt x="312374" y="82040"/>
                    </a:lnTo>
                    <a:lnTo>
                      <a:pt x="314046" y="84047"/>
                    </a:lnTo>
                    <a:lnTo>
                      <a:pt x="315719" y="86053"/>
                    </a:lnTo>
                    <a:lnTo>
                      <a:pt x="317454" y="88521"/>
                    </a:lnTo>
                    <a:lnTo>
                      <a:pt x="319252" y="91448"/>
                    </a:lnTo>
                    <a:lnTo>
                      <a:pt x="321051" y="94374"/>
                    </a:lnTo>
                    <a:lnTo>
                      <a:pt x="329382" y="110934"/>
                    </a:lnTo>
                    <a:lnTo>
                      <a:pt x="330950" y="114306"/>
                    </a:lnTo>
                    <a:lnTo>
                      <a:pt x="332016" y="117387"/>
                    </a:lnTo>
                    <a:lnTo>
                      <a:pt x="332581" y="120175"/>
                    </a:lnTo>
                    <a:lnTo>
                      <a:pt x="333145" y="122962"/>
                    </a:lnTo>
                    <a:lnTo>
                      <a:pt x="332811" y="125374"/>
                    </a:lnTo>
                    <a:lnTo>
                      <a:pt x="331576" y="127408"/>
                    </a:lnTo>
                    <a:lnTo>
                      <a:pt x="330343" y="129443"/>
                    </a:lnTo>
                    <a:lnTo>
                      <a:pt x="328315" y="130907"/>
                    </a:lnTo>
                    <a:lnTo>
                      <a:pt x="325493" y="131799"/>
                    </a:lnTo>
                    <a:lnTo>
                      <a:pt x="322671" y="132690"/>
                    </a:lnTo>
                    <a:lnTo>
                      <a:pt x="289114" y="137486"/>
                    </a:lnTo>
                    <a:lnTo>
                      <a:pt x="285414" y="137486"/>
                    </a:lnTo>
                    <a:lnTo>
                      <a:pt x="281714" y="137486"/>
                    </a:lnTo>
                    <a:lnTo>
                      <a:pt x="278295" y="137486"/>
                    </a:lnTo>
                    <a:lnTo>
                      <a:pt x="275159" y="137486"/>
                    </a:lnTo>
                    <a:lnTo>
                      <a:pt x="272023" y="137486"/>
                    </a:lnTo>
                    <a:lnTo>
                      <a:pt x="269158" y="137095"/>
                    </a:lnTo>
                    <a:lnTo>
                      <a:pt x="266566" y="136315"/>
                    </a:lnTo>
                    <a:lnTo>
                      <a:pt x="263973" y="135534"/>
                    </a:lnTo>
                    <a:lnTo>
                      <a:pt x="261559" y="134586"/>
                    </a:lnTo>
                    <a:lnTo>
                      <a:pt x="259322" y="133471"/>
                    </a:lnTo>
                    <a:lnTo>
                      <a:pt x="257084" y="132356"/>
                    </a:lnTo>
                    <a:lnTo>
                      <a:pt x="254952" y="131185"/>
                    </a:lnTo>
                    <a:lnTo>
                      <a:pt x="252924" y="129959"/>
                    </a:lnTo>
                    <a:lnTo>
                      <a:pt x="250896" y="128732"/>
                    </a:lnTo>
                    <a:lnTo>
                      <a:pt x="249099" y="127381"/>
                    </a:lnTo>
                    <a:lnTo>
                      <a:pt x="247530" y="125902"/>
                    </a:lnTo>
                    <a:lnTo>
                      <a:pt x="245962" y="124425"/>
                    </a:lnTo>
                    <a:lnTo>
                      <a:pt x="244729" y="123129"/>
                    </a:lnTo>
                    <a:lnTo>
                      <a:pt x="243829" y="122013"/>
                    </a:lnTo>
                    <a:lnTo>
                      <a:pt x="242930" y="120900"/>
                    </a:lnTo>
                    <a:lnTo>
                      <a:pt x="240328" y="116216"/>
                    </a:lnTo>
                    <a:lnTo>
                      <a:pt x="239993" y="115491"/>
                    </a:lnTo>
                    <a:lnTo>
                      <a:pt x="239785" y="115157"/>
                    </a:lnTo>
                    <a:lnTo>
                      <a:pt x="239575" y="114821"/>
                    </a:lnTo>
                    <a:lnTo>
                      <a:pt x="239355" y="114376"/>
                    </a:lnTo>
                    <a:lnTo>
                      <a:pt x="239125" y="113818"/>
                    </a:lnTo>
                    <a:lnTo>
                      <a:pt x="238896" y="113261"/>
                    </a:lnTo>
                    <a:lnTo>
                      <a:pt x="238498" y="112983"/>
                    </a:lnTo>
                    <a:lnTo>
                      <a:pt x="237934" y="112983"/>
                    </a:lnTo>
                    <a:lnTo>
                      <a:pt x="237369" y="112983"/>
                    </a:lnTo>
                    <a:lnTo>
                      <a:pt x="236522" y="113372"/>
                    </a:lnTo>
                    <a:lnTo>
                      <a:pt x="235393" y="114153"/>
                    </a:lnTo>
                    <a:lnTo>
                      <a:pt x="234264" y="114933"/>
                    </a:lnTo>
                    <a:lnTo>
                      <a:pt x="232864" y="116328"/>
                    </a:lnTo>
                    <a:lnTo>
                      <a:pt x="231192" y="118334"/>
                    </a:lnTo>
                    <a:lnTo>
                      <a:pt x="229519" y="120341"/>
                    </a:lnTo>
                    <a:lnTo>
                      <a:pt x="227615" y="122349"/>
                    </a:lnTo>
                    <a:lnTo>
                      <a:pt x="225483" y="124355"/>
                    </a:lnTo>
                    <a:lnTo>
                      <a:pt x="223351" y="126363"/>
                    </a:lnTo>
                    <a:lnTo>
                      <a:pt x="221270" y="127938"/>
                    </a:lnTo>
                    <a:lnTo>
                      <a:pt x="219242" y="129081"/>
                    </a:lnTo>
                    <a:lnTo>
                      <a:pt x="217215" y="130224"/>
                    </a:lnTo>
                    <a:lnTo>
                      <a:pt x="207608" y="133304"/>
                    </a:lnTo>
                    <a:lnTo>
                      <a:pt x="203887" y="134085"/>
                    </a:lnTo>
                    <a:lnTo>
                      <a:pt x="199788" y="134586"/>
                    </a:lnTo>
                    <a:lnTo>
                      <a:pt x="195314" y="134809"/>
                    </a:lnTo>
                    <a:lnTo>
                      <a:pt x="190840" y="135032"/>
                    </a:lnTo>
                    <a:lnTo>
                      <a:pt x="186471" y="135144"/>
                    </a:lnTo>
                    <a:lnTo>
                      <a:pt x="182205" y="135144"/>
                    </a:lnTo>
                    <a:lnTo>
                      <a:pt x="177941" y="135144"/>
                    </a:lnTo>
                    <a:lnTo>
                      <a:pt x="164016" y="131464"/>
                    </a:lnTo>
                    <a:lnTo>
                      <a:pt x="162218" y="130348"/>
                    </a:lnTo>
                    <a:lnTo>
                      <a:pt x="160869" y="129165"/>
                    </a:lnTo>
                    <a:lnTo>
                      <a:pt x="159971" y="127910"/>
                    </a:lnTo>
                    <a:lnTo>
                      <a:pt x="159072" y="126655"/>
                    </a:lnTo>
                    <a:lnTo>
                      <a:pt x="158507" y="125304"/>
                    </a:lnTo>
                    <a:lnTo>
                      <a:pt x="158277" y="123854"/>
                    </a:lnTo>
                    <a:lnTo>
                      <a:pt x="158047" y="122405"/>
                    </a:lnTo>
                    <a:lnTo>
                      <a:pt x="157880" y="121066"/>
                    </a:lnTo>
                    <a:lnTo>
                      <a:pt x="157776" y="119839"/>
                    </a:lnTo>
                    <a:lnTo>
                      <a:pt x="157671" y="118614"/>
                    </a:lnTo>
                    <a:lnTo>
                      <a:pt x="157619" y="117609"/>
                    </a:lnTo>
                    <a:lnTo>
                      <a:pt x="157619" y="116829"/>
                    </a:lnTo>
                    <a:lnTo>
                      <a:pt x="157619" y="116048"/>
                    </a:lnTo>
                    <a:lnTo>
                      <a:pt x="157619" y="114711"/>
                    </a:lnTo>
                    <a:lnTo>
                      <a:pt x="157838" y="114655"/>
                    </a:lnTo>
                    <a:lnTo>
                      <a:pt x="158277" y="114655"/>
                    </a:lnTo>
                    <a:lnTo>
                      <a:pt x="158717" y="114655"/>
                    </a:lnTo>
                    <a:lnTo>
                      <a:pt x="159386" y="114877"/>
                    </a:lnTo>
                    <a:lnTo>
                      <a:pt x="160285" y="115324"/>
                    </a:lnTo>
                    <a:lnTo>
                      <a:pt x="161183" y="115770"/>
                    </a:lnTo>
                    <a:lnTo>
                      <a:pt x="162365" y="116773"/>
                    </a:lnTo>
                    <a:lnTo>
                      <a:pt x="163828" y="118334"/>
                    </a:lnTo>
                    <a:lnTo>
                      <a:pt x="165291" y="119895"/>
                    </a:lnTo>
                    <a:lnTo>
                      <a:pt x="166808" y="121847"/>
                    </a:lnTo>
                    <a:lnTo>
                      <a:pt x="168375" y="124189"/>
                    </a:lnTo>
                    <a:lnTo>
                      <a:pt x="169943" y="126530"/>
                    </a:lnTo>
                    <a:lnTo>
                      <a:pt x="171406" y="129221"/>
                    </a:lnTo>
                    <a:lnTo>
                      <a:pt x="172765" y="132259"/>
                    </a:lnTo>
                    <a:lnTo>
                      <a:pt x="174126" y="135298"/>
                    </a:lnTo>
                    <a:lnTo>
                      <a:pt x="175077" y="138949"/>
                    </a:lnTo>
                    <a:lnTo>
                      <a:pt x="175620" y="143214"/>
                    </a:lnTo>
                    <a:lnTo>
                      <a:pt x="176164" y="147480"/>
                    </a:lnTo>
                    <a:lnTo>
                      <a:pt x="176216" y="152302"/>
                    </a:lnTo>
                    <a:lnTo>
                      <a:pt x="175777" y="157681"/>
                    </a:lnTo>
                    <a:lnTo>
                      <a:pt x="175337" y="163062"/>
                    </a:lnTo>
                    <a:lnTo>
                      <a:pt x="159468" y="191803"/>
                    </a:lnTo>
                    <a:lnTo>
                      <a:pt x="155100" y="197070"/>
                    </a:lnTo>
                    <a:lnTo>
                      <a:pt x="150218" y="201448"/>
                    </a:lnTo>
                    <a:lnTo>
                      <a:pt x="144824" y="204932"/>
                    </a:lnTo>
                    <a:lnTo>
                      <a:pt x="139429" y="208417"/>
                    </a:lnTo>
                    <a:lnTo>
                      <a:pt x="133304" y="211218"/>
                    </a:lnTo>
                    <a:lnTo>
                      <a:pt x="126446" y="213337"/>
                    </a:lnTo>
                    <a:lnTo>
                      <a:pt x="119589" y="215455"/>
                    </a:lnTo>
                    <a:lnTo>
                      <a:pt x="78276" y="218522"/>
                    </a:lnTo>
                    <a:lnTo>
                      <a:pt x="69621" y="218522"/>
                    </a:lnTo>
                    <a:lnTo>
                      <a:pt x="61540" y="218020"/>
                    </a:lnTo>
                    <a:lnTo>
                      <a:pt x="54034" y="217016"/>
                    </a:lnTo>
                    <a:lnTo>
                      <a:pt x="46529" y="216013"/>
                    </a:lnTo>
                    <a:lnTo>
                      <a:pt x="41427" y="215009"/>
                    </a:lnTo>
                    <a:lnTo>
                      <a:pt x="38730" y="214006"/>
                    </a:lnTo>
                  </a:path>
                  <a:path w="535939" h="219075">
                    <a:moveTo>
                      <a:pt x="237087" y="198701"/>
                    </a:moveTo>
                    <a:lnTo>
                      <a:pt x="237432" y="198701"/>
                    </a:lnTo>
                    <a:lnTo>
                      <a:pt x="237662" y="198701"/>
                    </a:lnTo>
                    <a:lnTo>
                      <a:pt x="237881" y="198645"/>
                    </a:lnTo>
                    <a:lnTo>
                      <a:pt x="238090" y="198535"/>
                    </a:lnTo>
                    <a:lnTo>
                      <a:pt x="238300" y="198423"/>
                    </a:lnTo>
                    <a:lnTo>
                      <a:pt x="238582" y="198311"/>
                    </a:lnTo>
                    <a:lnTo>
                      <a:pt x="238937" y="198200"/>
                    </a:lnTo>
                    <a:lnTo>
                      <a:pt x="239293" y="198089"/>
                    </a:lnTo>
                    <a:lnTo>
                      <a:pt x="239471" y="198033"/>
                    </a:lnTo>
                  </a:path>
                  <a:path w="535939" h="219075">
                    <a:moveTo>
                      <a:pt x="275473" y="196695"/>
                    </a:moveTo>
                    <a:lnTo>
                      <a:pt x="275817" y="196361"/>
                    </a:lnTo>
                    <a:lnTo>
                      <a:pt x="276048" y="196137"/>
                    </a:lnTo>
                    <a:lnTo>
                      <a:pt x="276278" y="195803"/>
                    </a:lnTo>
                    <a:lnTo>
                      <a:pt x="276508" y="195356"/>
                    </a:lnTo>
                    <a:lnTo>
                      <a:pt x="276738" y="194910"/>
                    </a:lnTo>
                    <a:lnTo>
                      <a:pt x="276852" y="194520"/>
                    </a:lnTo>
                    <a:lnTo>
                      <a:pt x="276852" y="194186"/>
                    </a:lnTo>
                    <a:lnTo>
                      <a:pt x="276852" y="193851"/>
                    </a:lnTo>
                    <a:lnTo>
                      <a:pt x="276904" y="193628"/>
                    </a:lnTo>
                    <a:lnTo>
                      <a:pt x="277114" y="193405"/>
                    </a:lnTo>
                    <a:lnTo>
                      <a:pt x="277323" y="193182"/>
                    </a:lnTo>
                    <a:lnTo>
                      <a:pt x="277479" y="193015"/>
                    </a:lnTo>
                  </a:path>
                  <a:path w="535939" h="219075">
                    <a:moveTo>
                      <a:pt x="322639" y="13380"/>
                    </a:moveTo>
                    <a:lnTo>
                      <a:pt x="322639" y="13380"/>
                    </a:lnTo>
                    <a:lnTo>
                      <a:pt x="322639" y="11038"/>
                    </a:lnTo>
                  </a:path>
                  <a:path w="535939" h="219075">
                    <a:moveTo>
                      <a:pt x="366105" y="12377"/>
                    </a:moveTo>
                    <a:lnTo>
                      <a:pt x="366209" y="12377"/>
                    </a:lnTo>
                    <a:lnTo>
                      <a:pt x="377635" y="12377"/>
                    </a:lnTo>
                    <a:lnTo>
                      <a:pt x="377865" y="12377"/>
                    </a:lnTo>
                  </a:path>
                  <a:path w="535939" h="219075">
                    <a:moveTo>
                      <a:pt x="259290" y="4349"/>
                    </a:moveTo>
                    <a:lnTo>
                      <a:pt x="259405" y="3958"/>
                    </a:lnTo>
                    <a:lnTo>
                      <a:pt x="259636" y="3178"/>
                    </a:lnTo>
                    <a:lnTo>
                      <a:pt x="259866" y="2397"/>
                    </a:lnTo>
                    <a:lnTo>
                      <a:pt x="260096" y="1728"/>
                    </a:lnTo>
                    <a:lnTo>
                      <a:pt x="260325" y="1170"/>
                    </a:lnTo>
                    <a:lnTo>
                      <a:pt x="260555" y="613"/>
                    </a:lnTo>
                    <a:lnTo>
                      <a:pt x="260723" y="279"/>
                    </a:lnTo>
                    <a:lnTo>
                      <a:pt x="260931" y="55"/>
                    </a:lnTo>
                  </a:path>
                  <a:path w="535939" h="219075">
                    <a:moveTo>
                      <a:pt x="0" y="34622"/>
                    </a:moveTo>
                    <a:lnTo>
                      <a:pt x="0" y="32992"/>
                    </a:lnTo>
                    <a:lnTo>
                      <a:pt x="0" y="11708"/>
                    </a:lnTo>
                    <a:lnTo>
                      <a:pt x="0" y="11931"/>
                    </a:lnTo>
                    <a:lnTo>
                      <a:pt x="0" y="34385"/>
                    </a:lnTo>
                    <a:lnTo>
                      <a:pt x="167" y="40601"/>
                    </a:lnTo>
                    <a:lnTo>
                      <a:pt x="501" y="47877"/>
                    </a:lnTo>
                    <a:lnTo>
                      <a:pt x="836" y="55153"/>
                    </a:lnTo>
                    <a:lnTo>
                      <a:pt x="1620" y="63223"/>
                    </a:lnTo>
                    <a:lnTo>
                      <a:pt x="2853" y="72087"/>
                    </a:lnTo>
                    <a:lnTo>
                      <a:pt x="4087" y="80952"/>
                    </a:lnTo>
                    <a:lnTo>
                      <a:pt x="5373" y="88743"/>
                    </a:lnTo>
                    <a:lnTo>
                      <a:pt x="6711" y="95462"/>
                    </a:lnTo>
                    <a:lnTo>
                      <a:pt x="8049" y="102180"/>
                    </a:lnTo>
                    <a:lnTo>
                      <a:pt x="9000" y="106780"/>
                    </a:lnTo>
                    <a:lnTo>
                      <a:pt x="9565" y="109260"/>
                    </a:lnTo>
                    <a:lnTo>
                      <a:pt x="10129" y="111742"/>
                    </a:lnTo>
                    <a:lnTo>
                      <a:pt x="11143" y="116398"/>
                    </a:lnTo>
                    <a:lnTo>
                      <a:pt x="12607" y="123226"/>
                    </a:lnTo>
                    <a:lnTo>
                      <a:pt x="14070" y="130056"/>
                    </a:lnTo>
                    <a:lnTo>
                      <a:pt x="15084" y="135088"/>
                    </a:lnTo>
                    <a:lnTo>
                      <a:pt x="15649" y="138322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0" name="object 144"/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952242" y="4296636"/>
                <a:ext cx="234941" cy="300080"/>
              </a:xfrm>
              <a:prstGeom prst="rect">
                <a:avLst/>
              </a:prstGeom>
            </p:spPr>
          </p:pic>
          <p:sp>
            <p:nvSpPr>
              <p:cNvPr id="131" name="object 145"/>
              <p:cNvSpPr/>
              <p:nvPr/>
            </p:nvSpPr>
            <p:spPr>
              <a:xfrm>
                <a:off x="559766" y="4422062"/>
                <a:ext cx="352425" cy="158115"/>
              </a:xfrm>
              <a:custGeom>
                <a:avLst/>
                <a:gdLst/>
                <a:ahLst/>
                <a:cxnLst/>
                <a:rect l="l" t="t" r="r" b="b"/>
                <a:pathLst>
                  <a:path w="352425" h="158114">
                    <a:moveTo>
                      <a:pt x="341403" y="7498"/>
                    </a:moveTo>
                    <a:lnTo>
                      <a:pt x="341633" y="7498"/>
                    </a:lnTo>
                    <a:lnTo>
                      <a:pt x="344194" y="7498"/>
                    </a:lnTo>
                    <a:lnTo>
                      <a:pt x="344926" y="8279"/>
                    </a:lnTo>
                    <a:lnTo>
                      <a:pt x="345825" y="9839"/>
                    </a:lnTo>
                    <a:lnTo>
                      <a:pt x="346724" y="11400"/>
                    </a:lnTo>
                    <a:lnTo>
                      <a:pt x="347675" y="14314"/>
                    </a:lnTo>
                    <a:lnTo>
                      <a:pt x="348679" y="18578"/>
                    </a:lnTo>
                    <a:lnTo>
                      <a:pt x="349682" y="22843"/>
                    </a:lnTo>
                    <a:lnTo>
                      <a:pt x="350466" y="27611"/>
                    </a:lnTo>
                    <a:lnTo>
                      <a:pt x="351031" y="32879"/>
                    </a:lnTo>
                    <a:lnTo>
                      <a:pt x="351595" y="38148"/>
                    </a:lnTo>
                    <a:lnTo>
                      <a:pt x="351930" y="42858"/>
                    </a:lnTo>
                    <a:lnTo>
                      <a:pt x="352034" y="47012"/>
                    </a:lnTo>
                    <a:lnTo>
                      <a:pt x="352139" y="51165"/>
                    </a:lnTo>
                    <a:lnTo>
                      <a:pt x="335884" y="59096"/>
                    </a:lnTo>
                    <a:lnTo>
                      <a:pt x="331284" y="59208"/>
                    </a:lnTo>
                    <a:lnTo>
                      <a:pt x="309102" y="45800"/>
                    </a:lnTo>
                    <a:lnTo>
                      <a:pt x="305297" y="42009"/>
                    </a:lnTo>
                    <a:lnTo>
                      <a:pt x="302599" y="38761"/>
                    </a:lnTo>
                    <a:lnTo>
                      <a:pt x="301011" y="36057"/>
                    </a:lnTo>
                    <a:lnTo>
                      <a:pt x="299422" y="33352"/>
                    </a:lnTo>
                    <a:lnTo>
                      <a:pt x="298345" y="31555"/>
                    </a:lnTo>
                    <a:lnTo>
                      <a:pt x="297780" y="30662"/>
                    </a:lnTo>
                    <a:lnTo>
                      <a:pt x="297216" y="29771"/>
                    </a:lnTo>
                    <a:lnTo>
                      <a:pt x="296714" y="28322"/>
                    </a:lnTo>
                    <a:lnTo>
                      <a:pt x="296275" y="26314"/>
                    </a:lnTo>
                    <a:lnTo>
                      <a:pt x="295836" y="24307"/>
                    </a:lnTo>
                    <a:lnTo>
                      <a:pt x="295617" y="23080"/>
                    </a:lnTo>
                    <a:lnTo>
                      <a:pt x="295617" y="22635"/>
                    </a:lnTo>
                    <a:lnTo>
                      <a:pt x="295617" y="22189"/>
                    </a:lnTo>
                    <a:lnTo>
                      <a:pt x="295617" y="21965"/>
                    </a:lnTo>
                    <a:lnTo>
                      <a:pt x="295836" y="22635"/>
                    </a:lnTo>
                    <a:lnTo>
                      <a:pt x="296275" y="23972"/>
                    </a:lnTo>
                    <a:lnTo>
                      <a:pt x="298627" y="38608"/>
                    </a:lnTo>
                    <a:lnTo>
                      <a:pt x="298627" y="42287"/>
                    </a:lnTo>
                    <a:lnTo>
                      <a:pt x="298627" y="45967"/>
                    </a:lnTo>
                    <a:lnTo>
                      <a:pt x="297958" y="49215"/>
                    </a:lnTo>
                    <a:lnTo>
                      <a:pt x="296620" y="52030"/>
                    </a:lnTo>
                    <a:lnTo>
                      <a:pt x="295282" y="54846"/>
                    </a:lnTo>
                    <a:lnTo>
                      <a:pt x="292763" y="56755"/>
                    </a:lnTo>
                    <a:lnTo>
                      <a:pt x="289062" y="57758"/>
                    </a:lnTo>
                    <a:lnTo>
                      <a:pt x="285362" y="58762"/>
                    </a:lnTo>
                    <a:lnTo>
                      <a:pt x="281149" y="59152"/>
                    </a:lnTo>
                    <a:lnTo>
                      <a:pt x="276424" y="58929"/>
                    </a:lnTo>
                    <a:lnTo>
                      <a:pt x="271699" y="58707"/>
                    </a:lnTo>
                    <a:lnTo>
                      <a:pt x="242930" y="33172"/>
                    </a:lnTo>
                    <a:lnTo>
                      <a:pt x="241896" y="29491"/>
                    </a:lnTo>
                    <a:lnTo>
                      <a:pt x="241540" y="27819"/>
                    </a:lnTo>
                    <a:lnTo>
                      <a:pt x="241362" y="26871"/>
                    </a:lnTo>
                    <a:lnTo>
                      <a:pt x="241362" y="26649"/>
                    </a:lnTo>
                    <a:lnTo>
                      <a:pt x="241362" y="26426"/>
                    </a:lnTo>
                    <a:lnTo>
                      <a:pt x="241477" y="26983"/>
                    </a:lnTo>
                    <a:lnTo>
                      <a:pt x="241707" y="28322"/>
                    </a:lnTo>
                    <a:lnTo>
                      <a:pt x="241937" y="29659"/>
                    </a:lnTo>
                    <a:lnTo>
                      <a:pt x="242167" y="32015"/>
                    </a:lnTo>
                    <a:lnTo>
                      <a:pt x="242397" y="35388"/>
                    </a:lnTo>
                    <a:lnTo>
                      <a:pt x="242627" y="38761"/>
                    </a:lnTo>
                    <a:lnTo>
                      <a:pt x="242742" y="42120"/>
                    </a:lnTo>
                    <a:lnTo>
                      <a:pt x="242742" y="45466"/>
                    </a:lnTo>
                    <a:lnTo>
                      <a:pt x="242742" y="48811"/>
                    </a:lnTo>
                    <a:lnTo>
                      <a:pt x="242742" y="51946"/>
                    </a:lnTo>
                    <a:lnTo>
                      <a:pt x="242742" y="54874"/>
                    </a:lnTo>
                    <a:lnTo>
                      <a:pt x="242742" y="57800"/>
                    </a:lnTo>
                    <a:lnTo>
                      <a:pt x="242073" y="60211"/>
                    </a:lnTo>
                    <a:lnTo>
                      <a:pt x="232142" y="66790"/>
                    </a:lnTo>
                    <a:lnTo>
                      <a:pt x="231348" y="66902"/>
                    </a:lnTo>
                    <a:lnTo>
                      <a:pt x="229215" y="66958"/>
                    </a:lnTo>
                    <a:lnTo>
                      <a:pt x="225745" y="66958"/>
                    </a:lnTo>
                    <a:lnTo>
                      <a:pt x="222274" y="66958"/>
                    </a:lnTo>
                    <a:lnTo>
                      <a:pt x="218574" y="66122"/>
                    </a:lnTo>
                    <a:lnTo>
                      <a:pt x="214643" y="64449"/>
                    </a:lnTo>
                    <a:lnTo>
                      <a:pt x="210712" y="62777"/>
                    </a:lnTo>
                    <a:lnTo>
                      <a:pt x="191718" y="48183"/>
                    </a:lnTo>
                    <a:lnTo>
                      <a:pt x="188018" y="44364"/>
                    </a:lnTo>
                    <a:lnTo>
                      <a:pt x="184087" y="40044"/>
                    </a:lnTo>
                    <a:lnTo>
                      <a:pt x="179927" y="35220"/>
                    </a:lnTo>
                    <a:lnTo>
                      <a:pt x="175766" y="30398"/>
                    </a:lnTo>
                    <a:lnTo>
                      <a:pt x="143611" y="3191"/>
                    </a:lnTo>
                    <a:lnTo>
                      <a:pt x="133105" y="557"/>
                    </a:lnTo>
                    <a:lnTo>
                      <a:pt x="128045" y="0"/>
                    </a:lnTo>
                    <a:lnTo>
                      <a:pt x="123718" y="849"/>
                    </a:lnTo>
                    <a:lnTo>
                      <a:pt x="120122" y="3107"/>
                    </a:lnTo>
                    <a:lnTo>
                      <a:pt x="116526" y="5365"/>
                    </a:lnTo>
                    <a:lnTo>
                      <a:pt x="114006" y="8501"/>
                    </a:lnTo>
                    <a:lnTo>
                      <a:pt x="112564" y="12515"/>
                    </a:lnTo>
                    <a:lnTo>
                      <a:pt x="111121" y="16530"/>
                    </a:lnTo>
                    <a:lnTo>
                      <a:pt x="110400" y="20447"/>
                    </a:lnTo>
                    <a:lnTo>
                      <a:pt x="110400" y="24265"/>
                    </a:lnTo>
                    <a:lnTo>
                      <a:pt x="110400" y="28084"/>
                    </a:lnTo>
                    <a:lnTo>
                      <a:pt x="111518" y="31625"/>
                    </a:lnTo>
                    <a:lnTo>
                      <a:pt x="113755" y="34886"/>
                    </a:lnTo>
                    <a:lnTo>
                      <a:pt x="115992" y="38148"/>
                    </a:lnTo>
                    <a:lnTo>
                      <a:pt x="118961" y="41395"/>
                    </a:lnTo>
                    <a:lnTo>
                      <a:pt x="122662" y="44629"/>
                    </a:lnTo>
                    <a:lnTo>
                      <a:pt x="126362" y="47862"/>
                    </a:lnTo>
                    <a:lnTo>
                      <a:pt x="130011" y="51165"/>
                    </a:lnTo>
                    <a:lnTo>
                      <a:pt x="133607" y="54538"/>
                    </a:lnTo>
                    <a:lnTo>
                      <a:pt x="137203" y="57912"/>
                    </a:lnTo>
                    <a:lnTo>
                      <a:pt x="140119" y="61452"/>
                    </a:lnTo>
                    <a:lnTo>
                      <a:pt x="146862" y="80756"/>
                    </a:lnTo>
                    <a:lnTo>
                      <a:pt x="146308" y="84561"/>
                    </a:lnTo>
                    <a:lnTo>
                      <a:pt x="144740" y="88158"/>
                    </a:lnTo>
                    <a:lnTo>
                      <a:pt x="143172" y="91753"/>
                    </a:lnTo>
                    <a:lnTo>
                      <a:pt x="140140" y="94667"/>
                    </a:lnTo>
                    <a:lnTo>
                      <a:pt x="135645" y="96897"/>
                    </a:lnTo>
                    <a:lnTo>
                      <a:pt x="131150" y="99127"/>
                    </a:lnTo>
                    <a:lnTo>
                      <a:pt x="125986" y="100757"/>
                    </a:lnTo>
                    <a:lnTo>
                      <a:pt x="120153" y="101789"/>
                    </a:lnTo>
                    <a:lnTo>
                      <a:pt x="114320" y="102820"/>
                    </a:lnTo>
                    <a:lnTo>
                      <a:pt x="108090" y="103336"/>
                    </a:lnTo>
                    <a:lnTo>
                      <a:pt x="101462" y="103336"/>
                    </a:lnTo>
                    <a:lnTo>
                      <a:pt x="94834" y="103336"/>
                    </a:lnTo>
                    <a:lnTo>
                      <a:pt x="87925" y="102654"/>
                    </a:lnTo>
                    <a:lnTo>
                      <a:pt x="80733" y="101287"/>
                    </a:lnTo>
                    <a:lnTo>
                      <a:pt x="73541" y="99922"/>
                    </a:lnTo>
                    <a:lnTo>
                      <a:pt x="35448" y="87823"/>
                    </a:lnTo>
                    <a:lnTo>
                      <a:pt x="28381" y="84896"/>
                    </a:lnTo>
                    <a:lnTo>
                      <a:pt x="459" y="55570"/>
                    </a:lnTo>
                    <a:lnTo>
                      <a:pt x="229" y="50190"/>
                    </a:lnTo>
                    <a:lnTo>
                      <a:pt x="0" y="44810"/>
                    </a:lnTo>
                    <a:lnTo>
                      <a:pt x="20666" y="6606"/>
                    </a:lnTo>
                    <a:lnTo>
                      <a:pt x="24252" y="2898"/>
                    </a:lnTo>
                    <a:lnTo>
                      <a:pt x="25820" y="1894"/>
                    </a:lnTo>
                  </a:path>
                  <a:path w="352425" h="158114">
                    <a:moveTo>
                      <a:pt x="109710" y="157778"/>
                    </a:moveTo>
                    <a:lnTo>
                      <a:pt x="109929" y="157778"/>
                    </a:lnTo>
                    <a:lnTo>
                      <a:pt x="110368" y="157778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146"/>
              <p:cNvSpPr/>
              <p:nvPr/>
            </p:nvSpPr>
            <p:spPr>
              <a:xfrm>
                <a:off x="725047" y="4571395"/>
                <a:ext cx="7620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635">
                    <a:moveTo>
                      <a:pt x="-19050" y="167"/>
                    </a:moveTo>
                    <a:lnTo>
                      <a:pt x="26451" y="167"/>
                    </a:lnTo>
                  </a:path>
                </a:pathLst>
              </a:custGeom>
              <a:ln w="38434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3" name="object 147"/>
            <p:cNvGrpSpPr/>
            <p:nvPr/>
          </p:nvGrpSpPr>
          <p:grpSpPr>
            <a:xfrm>
              <a:off x="3578233" y="4920692"/>
              <a:ext cx="1174115" cy="266065"/>
              <a:chOff x="597928" y="4676785"/>
              <a:chExt cx="1174115" cy="266065"/>
            </a:xfrm>
          </p:grpSpPr>
          <p:sp>
            <p:nvSpPr>
              <p:cNvPr id="134" name="object 148"/>
              <p:cNvSpPr/>
              <p:nvPr/>
            </p:nvSpPr>
            <p:spPr>
              <a:xfrm>
                <a:off x="1742829" y="4715766"/>
                <a:ext cx="10160" cy="13525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135254">
                    <a:moveTo>
                      <a:pt x="0" y="12348"/>
                    </a:moveTo>
                    <a:lnTo>
                      <a:pt x="0" y="11846"/>
                    </a:lnTo>
                    <a:lnTo>
                      <a:pt x="0" y="445"/>
                    </a:lnTo>
                    <a:lnTo>
                      <a:pt x="0" y="222"/>
                    </a:lnTo>
                  </a:path>
                  <a:path w="10160" h="135254">
                    <a:moveTo>
                      <a:pt x="0" y="22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8710"/>
                    </a:lnTo>
                    <a:lnTo>
                      <a:pt x="63" y="13310"/>
                    </a:lnTo>
                    <a:lnTo>
                      <a:pt x="3794" y="52898"/>
                    </a:lnTo>
                    <a:lnTo>
                      <a:pt x="5739" y="66498"/>
                    </a:lnTo>
                    <a:lnTo>
                      <a:pt x="6693" y="73630"/>
                    </a:lnTo>
                    <a:lnTo>
                      <a:pt x="9810" y="116821"/>
                    </a:lnTo>
                    <a:lnTo>
                      <a:pt x="10045" y="130069"/>
                    </a:lnTo>
                    <a:lnTo>
                      <a:pt x="9931" y="134112"/>
                    </a:lnTo>
                    <a:lnTo>
                      <a:pt x="9596" y="134781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5" name="object 149"/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1579646" y="4714667"/>
                <a:ext cx="107991" cy="152350"/>
              </a:xfrm>
              <a:prstGeom prst="rect">
                <a:avLst/>
              </a:prstGeom>
            </p:spPr>
          </p:pic>
          <p:sp>
            <p:nvSpPr>
              <p:cNvPr id="136" name="object 150"/>
              <p:cNvSpPr/>
              <p:nvPr/>
            </p:nvSpPr>
            <p:spPr>
              <a:xfrm>
                <a:off x="1207156" y="4760730"/>
                <a:ext cx="39179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391794" h="125729">
                    <a:moveTo>
                      <a:pt x="391539" y="36127"/>
                    </a:moveTo>
                    <a:lnTo>
                      <a:pt x="391539" y="35570"/>
                    </a:lnTo>
                    <a:lnTo>
                      <a:pt x="391539" y="36503"/>
                    </a:lnTo>
                    <a:lnTo>
                      <a:pt x="391539" y="37311"/>
                    </a:lnTo>
                    <a:lnTo>
                      <a:pt x="391089" y="39277"/>
                    </a:lnTo>
                    <a:lnTo>
                      <a:pt x="390190" y="42398"/>
                    </a:lnTo>
                    <a:lnTo>
                      <a:pt x="389291" y="45521"/>
                    </a:lnTo>
                    <a:lnTo>
                      <a:pt x="387556" y="48825"/>
                    </a:lnTo>
                    <a:lnTo>
                      <a:pt x="384984" y="52308"/>
                    </a:lnTo>
                    <a:lnTo>
                      <a:pt x="382413" y="55793"/>
                    </a:lnTo>
                    <a:lnTo>
                      <a:pt x="379433" y="58818"/>
                    </a:lnTo>
                    <a:lnTo>
                      <a:pt x="357104" y="67795"/>
                    </a:lnTo>
                    <a:lnTo>
                      <a:pt x="352965" y="67571"/>
                    </a:lnTo>
                    <a:lnTo>
                      <a:pt x="348825" y="67348"/>
                    </a:lnTo>
                    <a:lnTo>
                      <a:pt x="344842" y="65787"/>
                    </a:lnTo>
                    <a:lnTo>
                      <a:pt x="341017" y="62887"/>
                    </a:lnTo>
                    <a:lnTo>
                      <a:pt x="337190" y="59988"/>
                    </a:lnTo>
                    <a:lnTo>
                      <a:pt x="333877" y="56630"/>
                    </a:lnTo>
                    <a:lnTo>
                      <a:pt x="331075" y="52810"/>
                    </a:lnTo>
                    <a:lnTo>
                      <a:pt x="328274" y="48991"/>
                    </a:lnTo>
                    <a:lnTo>
                      <a:pt x="325692" y="44950"/>
                    </a:lnTo>
                    <a:lnTo>
                      <a:pt x="323328" y="40684"/>
                    </a:lnTo>
                    <a:lnTo>
                      <a:pt x="320966" y="36419"/>
                    </a:lnTo>
                    <a:lnTo>
                      <a:pt x="318552" y="32224"/>
                    </a:lnTo>
                    <a:lnTo>
                      <a:pt x="316084" y="28098"/>
                    </a:lnTo>
                    <a:lnTo>
                      <a:pt x="313618" y="23972"/>
                    </a:lnTo>
                    <a:lnTo>
                      <a:pt x="310753" y="20279"/>
                    </a:lnTo>
                    <a:lnTo>
                      <a:pt x="307492" y="17018"/>
                    </a:lnTo>
                    <a:lnTo>
                      <a:pt x="304230" y="13756"/>
                    </a:lnTo>
                    <a:lnTo>
                      <a:pt x="300581" y="11122"/>
                    </a:lnTo>
                    <a:lnTo>
                      <a:pt x="296547" y="9114"/>
                    </a:lnTo>
                    <a:lnTo>
                      <a:pt x="292512" y="7108"/>
                    </a:lnTo>
                    <a:lnTo>
                      <a:pt x="288529" y="5811"/>
                    </a:lnTo>
                    <a:lnTo>
                      <a:pt x="284598" y="5226"/>
                    </a:lnTo>
                    <a:lnTo>
                      <a:pt x="280668" y="4640"/>
                    </a:lnTo>
                    <a:lnTo>
                      <a:pt x="276967" y="4348"/>
                    </a:lnTo>
                    <a:lnTo>
                      <a:pt x="273496" y="4348"/>
                    </a:lnTo>
                    <a:lnTo>
                      <a:pt x="270027" y="4348"/>
                    </a:lnTo>
                    <a:lnTo>
                      <a:pt x="267329" y="4348"/>
                    </a:lnTo>
                    <a:lnTo>
                      <a:pt x="265406" y="4348"/>
                    </a:lnTo>
                    <a:lnTo>
                      <a:pt x="263482" y="4348"/>
                    </a:lnTo>
                    <a:lnTo>
                      <a:pt x="262301" y="4348"/>
                    </a:lnTo>
                    <a:lnTo>
                      <a:pt x="261862" y="4348"/>
                    </a:lnTo>
                    <a:lnTo>
                      <a:pt x="261422" y="4348"/>
                    </a:lnTo>
                    <a:lnTo>
                      <a:pt x="261204" y="4348"/>
                    </a:lnTo>
                    <a:lnTo>
                      <a:pt x="261486" y="4180"/>
                    </a:lnTo>
                    <a:lnTo>
                      <a:pt x="262050" y="3846"/>
                    </a:lnTo>
                    <a:lnTo>
                      <a:pt x="262615" y="3511"/>
                    </a:lnTo>
                    <a:lnTo>
                      <a:pt x="263848" y="3065"/>
                    </a:lnTo>
                    <a:lnTo>
                      <a:pt x="265750" y="2508"/>
                    </a:lnTo>
                    <a:lnTo>
                      <a:pt x="267653" y="1950"/>
                    </a:lnTo>
                    <a:lnTo>
                      <a:pt x="269785" y="1449"/>
                    </a:lnTo>
                    <a:lnTo>
                      <a:pt x="272149" y="1003"/>
                    </a:lnTo>
                    <a:lnTo>
                      <a:pt x="274511" y="557"/>
                    </a:lnTo>
                    <a:lnTo>
                      <a:pt x="277145" y="278"/>
                    </a:lnTo>
                    <a:lnTo>
                      <a:pt x="280051" y="166"/>
                    </a:lnTo>
                    <a:lnTo>
                      <a:pt x="282958" y="54"/>
                    </a:lnTo>
                    <a:lnTo>
                      <a:pt x="285540" y="0"/>
                    </a:lnTo>
                    <a:lnTo>
                      <a:pt x="287798" y="0"/>
                    </a:lnTo>
                    <a:lnTo>
                      <a:pt x="290056" y="0"/>
                    </a:lnTo>
                    <a:lnTo>
                      <a:pt x="291571" y="0"/>
                    </a:lnTo>
                    <a:lnTo>
                      <a:pt x="292344" y="0"/>
                    </a:lnTo>
                    <a:lnTo>
                      <a:pt x="293118" y="0"/>
                    </a:lnTo>
                    <a:lnTo>
                      <a:pt x="295020" y="54"/>
                    </a:lnTo>
                    <a:lnTo>
                      <a:pt x="298052" y="166"/>
                    </a:lnTo>
                    <a:lnTo>
                      <a:pt x="301083" y="278"/>
                    </a:lnTo>
                    <a:lnTo>
                      <a:pt x="303948" y="1059"/>
                    </a:lnTo>
                    <a:lnTo>
                      <a:pt x="306644" y="2508"/>
                    </a:lnTo>
                    <a:lnTo>
                      <a:pt x="309342" y="3957"/>
                    </a:lnTo>
                    <a:lnTo>
                      <a:pt x="311652" y="5923"/>
                    </a:lnTo>
                    <a:lnTo>
                      <a:pt x="318938" y="28432"/>
                    </a:lnTo>
                    <a:lnTo>
                      <a:pt x="319043" y="32335"/>
                    </a:lnTo>
                    <a:lnTo>
                      <a:pt x="318207" y="36196"/>
                    </a:lnTo>
                    <a:lnTo>
                      <a:pt x="316430" y="40015"/>
                    </a:lnTo>
                    <a:lnTo>
                      <a:pt x="314653" y="43835"/>
                    </a:lnTo>
                    <a:lnTo>
                      <a:pt x="312185" y="47430"/>
                    </a:lnTo>
                    <a:lnTo>
                      <a:pt x="309028" y="50803"/>
                    </a:lnTo>
                    <a:lnTo>
                      <a:pt x="305871" y="54176"/>
                    </a:lnTo>
                    <a:lnTo>
                      <a:pt x="302390" y="56922"/>
                    </a:lnTo>
                    <a:lnTo>
                      <a:pt x="298585" y="59041"/>
                    </a:lnTo>
                    <a:lnTo>
                      <a:pt x="294780" y="61159"/>
                    </a:lnTo>
                    <a:lnTo>
                      <a:pt x="290630" y="62553"/>
                    </a:lnTo>
                    <a:lnTo>
                      <a:pt x="286135" y="63223"/>
                    </a:lnTo>
                    <a:lnTo>
                      <a:pt x="281639" y="63892"/>
                    </a:lnTo>
                    <a:lnTo>
                      <a:pt x="276413" y="64226"/>
                    </a:lnTo>
                    <a:lnTo>
                      <a:pt x="270455" y="64226"/>
                    </a:lnTo>
                    <a:lnTo>
                      <a:pt x="264496" y="64226"/>
                    </a:lnTo>
                    <a:lnTo>
                      <a:pt x="228525" y="50274"/>
                    </a:lnTo>
                    <a:lnTo>
                      <a:pt x="212375" y="36001"/>
                    </a:lnTo>
                    <a:lnTo>
                      <a:pt x="210806" y="33520"/>
                    </a:lnTo>
                    <a:lnTo>
                      <a:pt x="210023" y="31666"/>
                    </a:lnTo>
                    <a:lnTo>
                      <a:pt x="210023" y="30440"/>
                    </a:lnTo>
                    <a:lnTo>
                      <a:pt x="210023" y="29213"/>
                    </a:lnTo>
                    <a:lnTo>
                      <a:pt x="210189" y="28488"/>
                    </a:lnTo>
                    <a:lnTo>
                      <a:pt x="210524" y="28266"/>
                    </a:lnTo>
                    <a:lnTo>
                      <a:pt x="210858" y="28042"/>
                    </a:lnTo>
                    <a:lnTo>
                      <a:pt x="212531" y="33827"/>
                    </a:lnTo>
                    <a:lnTo>
                      <a:pt x="212657" y="36419"/>
                    </a:lnTo>
                    <a:lnTo>
                      <a:pt x="212657" y="38831"/>
                    </a:lnTo>
                    <a:lnTo>
                      <a:pt x="212531" y="41061"/>
                    </a:lnTo>
                    <a:lnTo>
                      <a:pt x="208830" y="50260"/>
                    </a:lnTo>
                    <a:lnTo>
                      <a:pt x="207367" y="52378"/>
                    </a:lnTo>
                    <a:lnTo>
                      <a:pt x="199392" y="57870"/>
                    </a:lnTo>
                    <a:lnTo>
                      <a:pt x="195899" y="59208"/>
                    </a:lnTo>
                    <a:lnTo>
                      <a:pt x="192022" y="59988"/>
                    </a:lnTo>
                    <a:lnTo>
                      <a:pt x="187756" y="60211"/>
                    </a:lnTo>
                    <a:lnTo>
                      <a:pt x="183491" y="60435"/>
                    </a:lnTo>
                    <a:lnTo>
                      <a:pt x="179341" y="59654"/>
                    </a:lnTo>
                    <a:lnTo>
                      <a:pt x="175306" y="57870"/>
                    </a:lnTo>
                    <a:lnTo>
                      <a:pt x="171271" y="56087"/>
                    </a:lnTo>
                    <a:lnTo>
                      <a:pt x="167852" y="53787"/>
                    </a:lnTo>
                    <a:lnTo>
                      <a:pt x="165051" y="50971"/>
                    </a:lnTo>
                    <a:lnTo>
                      <a:pt x="162249" y="48155"/>
                    </a:lnTo>
                    <a:lnTo>
                      <a:pt x="160117" y="45410"/>
                    </a:lnTo>
                    <a:lnTo>
                      <a:pt x="158654" y="42734"/>
                    </a:lnTo>
                    <a:lnTo>
                      <a:pt x="157190" y="40057"/>
                    </a:lnTo>
                    <a:lnTo>
                      <a:pt x="156176" y="37646"/>
                    </a:lnTo>
                    <a:lnTo>
                      <a:pt x="155611" y="35500"/>
                    </a:lnTo>
                    <a:lnTo>
                      <a:pt x="155047" y="33352"/>
                    </a:lnTo>
                    <a:lnTo>
                      <a:pt x="154765" y="31833"/>
                    </a:lnTo>
                    <a:lnTo>
                      <a:pt x="154765" y="30942"/>
                    </a:lnTo>
                    <a:lnTo>
                      <a:pt x="154765" y="30049"/>
                    </a:lnTo>
                    <a:lnTo>
                      <a:pt x="154765" y="29491"/>
                    </a:lnTo>
                    <a:lnTo>
                      <a:pt x="154765" y="29269"/>
                    </a:lnTo>
                    <a:lnTo>
                      <a:pt x="154765" y="29046"/>
                    </a:lnTo>
                    <a:lnTo>
                      <a:pt x="154921" y="28934"/>
                    </a:lnTo>
                    <a:lnTo>
                      <a:pt x="155141" y="28934"/>
                    </a:lnTo>
                    <a:lnTo>
                      <a:pt x="155393" y="28934"/>
                    </a:lnTo>
                    <a:lnTo>
                      <a:pt x="155789" y="29659"/>
                    </a:lnTo>
                    <a:lnTo>
                      <a:pt x="156458" y="31109"/>
                    </a:lnTo>
                    <a:lnTo>
                      <a:pt x="157127" y="32558"/>
                    </a:lnTo>
                    <a:lnTo>
                      <a:pt x="157859" y="34747"/>
                    </a:lnTo>
                    <a:lnTo>
                      <a:pt x="158654" y="37674"/>
                    </a:lnTo>
                    <a:lnTo>
                      <a:pt x="159448" y="40600"/>
                    </a:lnTo>
                    <a:lnTo>
                      <a:pt x="160180" y="44253"/>
                    </a:lnTo>
                    <a:lnTo>
                      <a:pt x="160848" y="48629"/>
                    </a:lnTo>
                    <a:lnTo>
                      <a:pt x="161518" y="53005"/>
                    </a:lnTo>
                    <a:lnTo>
                      <a:pt x="161905" y="57939"/>
                    </a:lnTo>
                    <a:lnTo>
                      <a:pt x="162009" y="63431"/>
                    </a:lnTo>
                    <a:lnTo>
                      <a:pt x="162113" y="68922"/>
                    </a:lnTo>
                    <a:lnTo>
                      <a:pt x="161716" y="74749"/>
                    </a:lnTo>
                    <a:lnTo>
                      <a:pt x="160818" y="80910"/>
                    </a:lnTo>
                    <a:lnTo>
                      <a:pt x="159919" y="87071"/>
                    </a:lnTo>
                    <a:lnTo>
                      <a:pt x="157503" y="93176"/>
                    </a:lnTo>
                    <a:lnTo>
                      <a:pt x="153573" y="99225"/>
                    </a:lnTo>
                    <a:lnTo>
                      <a:pt x="149642" y="105274"/>
                    </a:lnTo>
                    <a:lnTo>
                      <a:pt x="143862" y="110263"/>
                    </a:lnTo>
                    <a:lnTo>
                      <a:pt x="136231" y="114194"/>
                    </a:lnTo>
                    <a:lnTo>
                      <a:pt x="128599" y="118125"/>
                    </a:lnTo>
                    <a:lnTo>
                      <a:pt x="96528" y="124606"/>
                    </a:lnTo>
                    <a:lnTo>
                      <a:pt x="93161" y="124941"/>
                    </a:lnTo>
                    <a:lnTo>
                      <a:pt x="86033" y="125163"/>
                    </a:lnTo>
                    <a:lnTo>
                      <a:pt x="75140" y="125275"/>
                    </a:lnTo>
                    <a:lnTo>
                      <a:pt x="67255" y="125275"/>
                    </a:lnTo>
                    <a:lnTo>
                      <a:pt x="59938" y="125108"/>
                    </a:lnTo>
                    <a:lnTo>
                      <a:pt x="19224" y="118571"/>
                    </a:lnTo>
                    <a:lnTo>
                      <a:pt x="564" y="109692"/>
                    </a:lnTo>
                    <a:lnTo>
                      <a:pt x="0" y="109134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151"/>
              <p:cNvSpPr/>
              <p:nvPr/>
            </p:nvSpPr>
            <p:spPr>
              <a:xfrm>
                <a:off x="1544817" y="4724435"/>
                <a:ext cx="952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35">
                    <a:moveTo>
                      <a:pt x="-19049" y="167"/>
                    </a:moveTo>
                    <a:lnTo>
                      <a:pt x="28144" y="167"/>
                    </a:lnTo>
                  </a:path>
                </a:pathLst>
              </a:custGeom>
              <a:ln w="38434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152"/>
              <p:cNvSpPr/>
              <p:nvPr/>
            </p:nvSpPr>
            <p:spPr>
              <a:xfrm>
                <a:off x="1462276" y="4707961"/>
                <a:ext cx="123189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7779">
                    <a:moveTo>
                      <a:pt x="114843" y="17477"/>
                    </a:moveTo>
                    <a:lnTo>
                      <a:pt x="115009" y="17477"/>
                    </a:lnTo>
                    <a:lnTo>
                      <a:pt x="122421" y="17477"/>
                    </a:lnTo>
                    <a:lnTo>
                      <a:pt x="122777" y="17477"/>
                    </a:lnTo>
                  </a:path>
                  <a:path w="123190" h="1777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153"/>
              <p:cNvSpPr/>
              <p:nvPr/>
            </p:nvSpPr>
            <p:spPr>
              <a:xfrm>
                <a:off x="1427278" y="4887177"/>
                <a:ext cx="63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810">
                    <a:moveTo>
                      <a:pt x="-19050" y="1839"/>
                    </a:moveTo>
                    <a:lnTo>
                      <a:pt x="19363" y="1839"/>
                    </a:lnTo>
                  </a:path>
                </a:pathLst>
              </a:custGeom>
              <a:ln w="4177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154"/>
              <p:cNvSpPr/>
              <p:nvPr/>
            </p:nvSpPr>
            <p:spPr>
              <a:xfrm>
                <a:off x="1475447" y="4886841"/>
                <a:ext cx="0" cy="3810"/>
              </a:xfrm>
              <a:custGeom>
                <a:avLst/>
                <a:gdLst/>
                <a:ahLst/>
                <a:cxnLst/>
                <a:rect l="l" t="t" r="r" b="b"/>
                <a:pathLst>
                  <a:path h="3810">
                    <a:moveTo>
                      <a:pt x="0" y="3345"/>
                    </a:moveTo>
                    <a:lnTo>
                      <a:pt x="0" y="3345"/>
                    </a:lnTo>
                    <a:lnTo>
                      <a:pt x="0" y="223"/>
                    </a:ln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1" name="object 155"/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1030644" y="4676785"/>
                <a:ext cx="227393" cy="202346"/>
              </a:xfrm>
              <a:prstGeom prst="rect">
                <a:avLst/>
              </a:prstGeom>
            </p:spPr>
          </p:pic>
          <p:sp>
            <p:nvSpPr>
              <p:cNvPr id="142" name="object 156"/>
              <p:cNvSpPr/>
              <p:nvPr/>
            </p:nvSpPr>
            <p:spPr>
              <a:xfrm>
                <a:off x="616978" y="4744255"/>
                <a:ext cx="412115" cy="122555"/>
              </a:xfrm>
              <a:custGeom>
                <a:avLst/>
                <a:gdLst/>
                <a:ahLst/>
                <a:cxnLst/>
                <a:rect l="l" t="t" r="r" b="b"/>
                <a:pathLst>
                  <a:path w="412115" h="122554">
                    <a:moveTo>
                      <a:pt x="405808" y="61551"/>
                    </a:moveTo>
                    <a:lnTo>
                      <a:pt x="405808" y="61551"/>
                    </a:lnTo>
                    <a:lnTo>
                      <a:pt x="405808" y="62721"/>
                    </a:lnTo>
                    <a:lnTo>
                      <a:pt x="405024" y="63112"/>
                    </a:lnTo>
                    <a:lnTo>
                      <a:pt x="403456" y="63558"/>
                    </a:lnTo>
                    <a:lnTo>
                      <a:pt x="401888" y="64004"/>
                    </a:lnTo>
                    <a:lnTo>
                      <a:pt x="399473" y="64282"/>
                    </a:lnTo>
                    <a:lnTo>
                      <a:pt x="396211" y="64394"/>
                    </a:lnTo>
                    <a:lnTo>
                      <a:pt x="392950" y="64505"/>
                    </a:lnTo>
                    <a:lnTo>
                      <a:pt x="389124" y="64561"/>
                    </a:lnTo>
                    <a:lnTo>
                      <a:pt x="384733" y="64561"/>
                    </a:lnTo>
                    <a:lnTo>
                      <a:pt x="380343" y="64561"/>
                    </a:lnTo>
                    <a:lnTo>
                      <a:pt x="367391" y="61550"/>
                    </a:lnTo>
                    <a:lnTo>
                      <a:pt x="366283" y="61104"/>
                    </a:lnTo>
                    <a:lnTo>
                      <a:pt x="358328" y="55529"/>
                    </a:lnTo>
                    <a:lnTo>
                      <a:pt x="357659" y="54861"/>
                    </a:lnTo>
                    <a:lnTo>
                      <a:pt x="356875" y="53285"/>
                    </a:lnTo>
                    <a:lnTo>
                      <a:pt x="355976" y="50805"/>
                    </a:lnTo>
                    <a:lnTo>
                      <a:pt x="355077" y="48323"/>
                    </a:lnTo>
                    <a:lnTo>
                      <a:pt x="354679" y="45857"/>
                    </a:lnTo>
                    <a:lnTo>
                      <a:pt x="354784" y="43403"/>
                    </a:lnTo>
                    <a:lnTo>
                      <a:pt x="372440" y="30330"/>
                    </a:lnTo>
                    <a:lnTo>
                      <a:pt x="374625" y="30664"/>
                    </a:lnTo>
                    <a:lnTo>
                      <a:pt x="376987" y="31445"/>
                    </a:lnTo>
                    <a:lnTo>
                      <a:pt x="379350" y="32224"/>
                    </a:lnTo>
                    <a:lnTo>
                      <a:pt x="391978" y="45745"/>
                    </a:lnTo>
                    <a:lnTo>
                      <a:pt x="394675" y="49312"/>
                    </a:lnTo>
                    <a:lnTo>
                      <a:pt x="411515" y="85957"/>
                    </a:lnTo>
                    <a:lnTo>
                      <a:pt x="411515" y="88437"/>
                    </a:lnTo>
                    <a:lnTo>
                      <a:pt x="411515" y="90919"/>
                    </a:lnTo>
                    <a:lnTo>
                      <a:pt x="373318" y="102040"/>
                    </a:lnTo>
                    <a:lnTo>
                      <a:pt x="353613" y="102947"/>
                    </a:lnTo>
                    <a:lnTo>
                      <a:pt x="346191" y="102947"/>
                    </a:lnTo>
                    <a:lnTo>
                      <a:pt x="338769" y="102947"/>
                    </a:lnTo>
                    <a:lnTo>
                      <a:pt x="310701" y="102947"/>
                    </a:lnTo>
                    <a:lnTo>
                      <a:pt x="304753" y="102654"/>
                    </a:lnTo>
                    <a:lnTo>
                      <a:pt x="261527" y="97566"/>
                    </a:lnTo>
                    <a:lnTo>
                      <a:pt x="235048" y="77524"/>
                    </a:lnTo>
                    <a:lnTo>
                      <a:pt x="234818" y="74291"/>
                    </a:lnTo>
                    <a:lnTo>
                      <a:pt x="245147" y="50093"/>
                    </a:lnTo>
                    <a:lnTo>
                      <a:pt x="248053" y="48533"/>
                    </a:lnTo>
                    <a:lnTo>
                      <a:pt x="251136" y="47585"/>
                    </a:lnTo>
                    <a:lnTo>
                      <a:pt x="254398" y="47250"/>
                    </a:lnTo>
                    <a:lnTo>
                      <a:pt x="257660" y="46916"/>
                    </a:lnTo>
                    <a:lnTo>
                      <a:pt x="260973" y="47194"/>
                    </a:lnTo>
                    <a:lnTo>
                      <a:pt x="264339" y="48087"/>
                    </a:lnTo>
                    <a:lnTo>
                      <a:pt x="267705" y="48978"/>
                    </a:lnTo>
                    <a:lnTo>
                      <a:pt x="284975" y="75838"/>
                    </a:lnTo>
                    <a:lnTo>
                      <a:pt x="284808" y="79377"/>
                    </a:lnTo>
                    <a:lnTo>
                      <a:pt x="284034" y="82750"/>
                    </a:lnTo>
                    <a:lnTo>
                      <a:pt x="283260" y="86123"/>
                    </a:lnTo>
                    <a:lnTo>
                      <a:pt x="281243" y="89037"/>
                    </a:lnTo>
                    <a:lnTo>
                      <a:pt x="277981" y="91489"/>
                    </a:lnTo>
                    <a:lnTo>
                      <a:pt x="274720" y="93943"/>
                    </a:lnTo>
                    <a:lnTo>
                      <a:pt x="253739" y="99852"/>
                    </a:lnTo>
                    <a:lnTo>
                      <a:pt x="249370" y="100521"/>
                    </a:lnTo>
                    <a:lnTo>
                      <a:pt x="245157" y="100857"/>
                    </a:lnTo>
                    <a:lnTo>
                      <a:pt x="241101" y="100857"/>
                    </a:lnTo>
                    <a:lnTo>
                      <a:pt x="237045" y="100857"/>
                    </a:lnTo>
                    <a:lnTo>
                      <a:pt x="214716" y="100857"/>
                    </a:lnTo>
                    <a:lnTo>
                      <a:pt x="210901" y="100521"/>
                    </a:lnTo>
                    <a:lnTo>
                      <a:pt x="207075" y="99852"/>
                    </a:lnTo>
                    <a:lnTo>
                      <a:pt x="203249" y="99184"/>
                    </a:lnTo>
                    <a:lnTo>
                      <a:pt x="199715" y="98179"/>
                    </a:lnTo>
                    <a:lnTo>
                      <a:pt x="178975" y="83419"/>
                    </a:lnTo>
                    <a:lnTo>
                      <a:pt x="176613" y="80046"/>
                    </a:lnTo>
                    <a:lnTo>
                      <a:pt x="174365" y="76227"/>
                    </a:lnTo>
                    <a:lnTo>
                      <a:pt x="172233" y="71963"/>
                    </a:lnTo>
                    <a:lnTo>
                      <a:pt x="170100" y="67697"/>
                    </a:lnTo>
                    <a:lnTo>
                      <a:pt x="167685" y="63153"/>
                    </a:lnTo>
                    <a:lnTo>
                      <a:pt x="151848" y="41229"/>
                    </a:lnTo>
                    <a:lnTo>
                      <a:pt x="150719" y="40225"/>
                    </a:lnTo>
                    <a:lnTo>
                      <a:pt x="147907" y="38929"/>
                    </a:lnTo>
                    <a:lnTo>
                      <a:pt x="143412" y="37340"/>
                    </a:lnTo>
                    <a:lnTo>
                      <a:pt x="138917" y="35751"/>
                    </a:lnTo>
                    <a:lnTo>
                      <a:pt x="134255" y="34956"/>
                    </a:lnTo>
                    <a:lnTo>
                      <a:pt x="129425" y="34956"/>
                    </a:lnTo>
                    <a:lnTo>
                      <a:pt x="124596" y="34956"/>
                    </a:lnTo>
                    <a:lnTo>
                      <a:pt x="105528" y="53648"/>
                    </a:lnTo>
                    <a:lnTo>
                      <a:pt x="105424" y="56686"/>
                    </a:lnTo>
                    <a:lnTo>
                      <a:pt x="115658" y="72129"/>
                    </a:lnTo>
                    <a:lnTo>
                      <a:pt x="118920" y="75168"/>
                    </a:lnTo>
                    <a:lnTo>
                      <a:pt x="131966" y="89816"/>
                    </a:lnTo>
                    <a:lnTo>
                      <a:pt x="133304" y="92047"/>
                    </a:lnTo>
                    <a:lnTo>
                      <a:pt x="134203" y="93609"/>
                    </a:lnTo>
                    <a:lnTo>
                      <a:pt x="134663" y="94500"/>
                    </a:lnTo>
                    <a:lnTo>
                      <a:pt x="135123" y="95392"/>
                    </a:lnTo>
                    <a:lnTo>
                      <a:pt x="135468" y="97246"/>
                    </a:lnTo>
                    <a:lnTo>
                      <a:pt x="135697" y="100062"/>
                    </a:lnTo>
                    <a:lnTo>
                      <a:pt x="135927" y="102877"/>
                    </a:lnTo>
                    <a:lnTo>
                      <a:pt x="135593" y="105623"/>
                    </a:lnTo>
                    <a:lnTo>
                      <a:pt x="134694" y="108299"/>
                    </a:lnTo>
                    <a:lnTo>
                      <a:pt x="133795" y="110975"/>
                    </a:lnTo>
                    <a:lnTo>
                      <a:pt x="101985" y="121596"/>
                    </a:lnTo>
                    <a:lnTo>
                      <a:pt x="96591" y="121931"/>
                    </a:lnTo>
                    <a:lnTo>
                      <a:pt x="91092" y="122097"/>
                    </a:lnTo>
                    <a:lnTo>
                      <a:pt x="85489" y="122097"/>
                    </a:lnTo>
                    <a:lnTo>
                      <a:pt x="79886" y="122097"/>
                    </a:lnTo>
                    <a:lnTo>
                      <a:pt x="40904" y="108912"/>
                    </a:lnTo>
                    <a:lnTo>
                      <a:pt x="37319" y="106626"/>
                    </a:lnTo>
                    <a:lnTo>
                      <a:pt x="35981" y="105735"/>
                    </a:lnTo>
                    <a:lnTo>
                      <a:pt x="14457" y="87266"/>
                    </a:lnTo>
                    <a:lnTo>
                      <a:pt x="9962" y="82666"/>
                    </a:lnTo>
                    <a:lnTo>
                      <a:pt x="6418" y="77454"/>
                    </a:lnTo>
                    <a:lnTo>
                      <a:pt x="3826" y="71627"/>
                    </a:lnTo>
                    <a:lnTo>
                      <a:pt x="1233" y="65802"/>
                    </a:lnTo>
                    <a:lnTo>
                      <a:pt x="0" y="59809"/>
                    </a:lnTo>
                    <a:lnTo>
                      <a:pt x="125" y="53648"/>
                    </a:lnTo>
                    <a:lnTo>
                      <a:pt x="250" y="47487"/>
                    </a:lnTo>
                    <a:lnTo>
                      <a:pt x="28757" y="15304"/>
                    </a:lnTo>
                    <a:lnTo>
                      <a:pt x="44009" y="3345"/>
                    </a:lnTo>
                    <a:lnTo>
                      <a:pt x="48609" y="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157"/>
              <p:cNvSpPr/>
              <p:nvPr/>
            </p:nvSpPr>
            <p:spPr>
              <a:xfrm>
                <a:off x="935698" y="4737230"/>
                <a:ext cx="635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4">
                    <a:moveTo>
                      <a:pt x="-19050" y="668"/>
                    </a:moveTo>
                    <a:lnTo>
                      <a:pt x="19206" y="668"/>
                    </a:lnTo>
                  </a:path>
                </a:pathLst>
              </a:custGeom>
              <a:ln w="39437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158"/>
              <p:cNvSpPr/>
              <p:nvPr/>
            </p:nvSpPr>
            <p:spPr>
              <a:xfrm>
                <a:off x="731445" y="4737230"/>
                <a:ext cx="123825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186689">
                    <a:moveTo>
                      <a:pt x="88249" y="1003"/>
                    </a:moveTo>
                    <a:lnTo>
                      <a:pt x="88249" y="1170"/>
                    </a:lnTo>
                    <a:lnTo>
                      <a:pt x="88249" y="1393"/>
                    </a:lnTo>
                  </a:path>
                  <a:path w="123825" h="186689">
                    <a:moveTo>
                      <a:pt x="115156" y="0"/>
                    </a:moveTo>
                    <a:lnTo>
                      <a:pt x="115721" y="0"/>
                    </a:lnTo>
                    <a:lnTo>
                      <a:pt x="123676" y="0"/>
                    </a:lnTo>
                  </a:path>
                  <a:path w="123825" h="186689">
                    <a:moveTo>
                      <a:pt x="0" y="182227"/>
                    </a:moveTo>
                    <a:lnTo>
                      <a:pt x="115" y="182449"/>
                    </a:lnTo>
                    <a:lnTo>
                      <a:pt x="344" y="182896"/>
                    </a:lnTo>
                    <a:lnTo>
                      <a:pt x="2697" y="185738"/>
                    </a:lnTo>
                    <a:lnTo>
                      <a:pt x="2906" y="185850"/>
                    </a:lnTo>
                    <a:lnTo>
                      <a:pt x="3177" y="186018"/>
                    </a:lnTo>
                    <a:lnTo>
                      <a:pt x="3512" y="186240"/>
                    </a:lnTo>
                    <a:lnTo>
                      <a:pt x="3846" y="186463"/>
                    </a:lnTo>
                    <a:lnTo>
                      <a:pt x="4076" y="186575"/>
                    </a:lnTo>
                    <a:lnTo>
                      <a:pt x="5874" y="186575"/>
                    </a:lnTo>
                    <a:lnTo>
                      <a:pt x="6209" y="186575"/>
                    </a:lnTo>
                  </a:path>
                  <a:path w="123825" h="186689">
                    <a:moveTo>
                      <a:pt x="67362" y="179216"/>
                    </a:moveTo>
                    <a:lnTo>
                      <a:pt x="67582" y="179216"/>
                    </a:lnTo>
                    <a:lnTo>
                      <a:pt x="68021" y="179216"/>
                    </a:lnTo>
                    <a:lnTo>
                      <a:pt x="68460" y="179216"/>
                    </a:lnTo>
                    <a:lnTo>
                      <a:pt x="69129" y="178992"/>
                    </a:lnTo>
                    <a:lnTo>
                      <a:pt x="70028" y="178546"/>
                    </a:lnTo>
                    <a:lnTo>
                      <a:pt x="70927" y="178100"/>
                    </a:lnTo>
                    <a:lnTo>
                      <a:pt x="71826" y="177655"/>
                    </a:lnTo>
                    <a:lnTo>
                      <a:pt x="72725" y="177209"/>
                    </a:lnTo>
                    <a:lnTo>
                      <a:pt x="73624" y="176763"/>
                    </a:lnTo>
                    <a:lnTo>
                      <a:pt x="74586" y="176316"/>
                    </a:lnTo>
                    <a:lnTo>
                      <a:pt x="75610" y="17587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45" name="object 159"/>
          <p:cNvGrpSpPr/>
          <p:nvPr/>
        </p:nvGrpSpPr>
        <p:grpSpPr>
          <a:xfrm>
            <a:off x="5602058" y="5620412"/>
            <a:ext cx="157480" cy="89535"/>
            <a:chOff x="2621753" y="5376505"/>
            <a:chExt cx="157480" cy="89535"/>
          </a:xfrm>
        </p:grpSpPr>
        <p:sp>
          <p:nvSpPr>
            <p:cNvPr id="146" name="object 160"/>
            <p:cNvSpPr/>
            <p:nvPr/>
          </p:nvSpPr>
          <p:spPr>
            <a:xfrm>
              <a:off x="2640907" y="5395555"/>
              <a:ext cx="108585" cy="4445"/>
            </a:xfrm>
            <a:custGeom>
              <a:avLst/>
              <a:gdLst/>
              <a:ahLst/>
              <a:cxnLst/>
              <a:rect l="l" t="t" r="r" b="b"/>
              <a:pathLst>
                <a:path w="108585" h="4445">
                  <a:moveTo>
                    <a:pt x="99508" y="0"/>
                  </a:moveTo>
                  <a:lnTo>
                    <a:pt x="99790" y="0"/>
                  </a:lnTo>
                  <a:lnTo>
                    <a:pt x="107975" y="0"/>
                  </a:lnTo>
                  <a:lnTo>
                    <a:pt x="107787" y="0"/>
                  </a:lnTo>
                  <a:lnTo>
                    <a:pt x="106648" y="181"/>
                  </a:lnTo>
                  <a:lnTo>
                    <a:pt x="104745" y="543"/>
                  </a:lnTo>
                  <a:lnTo>
                    <a:pt x="102843" y="906"/>
                  </a:lnTo>
                  <a:lnTo>
                    <a:pt x="101390" y="1142"/>
                  </a:lnTo>
                  <a:lnTo>
                    <a:pt x="100385" y="1254"/>
                  </a:lnTo>
                  <a:lnTo>
                    <a:pt x="99382" y="1366"/>
                  </a:lnTo>
                  <a:lnTo>
                    <a:pt x="95681" y="1644"/>
                  </a:lnTo>
                  <a:lnTo>
                    <a:pt x="52553" y="3930"/>
                  </a:lnTo>
                  <a:lnTo>
                    <a:pt x="38573" y="4098"/>
                  </a:lnTo>
                  <a:lnTo>
                    <a:pt x="29145" y="4098"/>
                  </a:lnTo>
                  <a:lnTo>
                    <a:pt x="21283" y="4098"/>
                  </a:lnTo>
                  <a:lnTo>
                    <a:pt x="105" y="4098"/>
                  </a:lnTo>
                </a:path>
              </a:pathLst>
            </a:custGeom>
            <a:ln w="3809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61"/>
            <p:cNvSpPr/>
            <p:nvPr/>
          </p:nvSpPr>
          <p:spPr>
            <a:xfrm>
              <a:off x="2640803" y="5399653"/>
              <a:ext cx="8255" cy="635"/>
            </a:xfrm>
            <a:custGeom>
              <a:avLst/>
              <a:gdLst/>
              <a:ahLst/>
              <a:cxnLst/>
              <a:rect l="l" t="t" r="r" b="b"/>
              <a:pathLst>
                <a:path w="8255" h="635">
                  <a:moveTo>
                    <a:pt x="-19050" y="167"/>
                  </a:moveTo>
                  <a:lnTo>
                    <a:pt x="26743" y="167"/>
                  </a:lnTo>
                </a:path>
              </a:pathLst>
            </a:custGeom>
            <a:ln w="38434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62"/>
            <p:cNvSpPr/>
            <p:nvPr/>
          </p:nvSpPr>
          <p:spPr>
            <a:xfrm>
              <a:off x="2664491" y="5441300"/>
              <a:ext cx="95885" cy="5715"/>
            </a:xfrm>
            <a:custGeom>
              <a:avLst/>
              <a:gdLst/>
              <a:ahLst/>
              <a:cxnLst/>
              <a:rect l="l" t="t" r="r" b="b"/>
              <a:pathLst>
                <a:path w="95885" h="5714">
                  <a:moveTo>
                    <a:pt x="85708" y="0"/>
                  </a:moveTo>
                  <a:lnTo>
                    <a:pt x="86493" y="111"/>
                  </a:lnTo>
                  <a:lnTo>
                    <a:pt x="88060" y="334"/>
                  </a:lnTo>
                  <a:lnTo>
                    <a:pt x="94646" y="2717"/>
                  </a:lnTo>
                  <a:lnTo>
                    <a:pt x="95211" y="3191"/>
                  </a:lnTo>
                  <a:lnTo>
                    <a:pt x="95493" y="3595"/>
                  </a:lnTo>
                  <a:lnTo>
                    <a:pt x="95493" y="3930"/>
                  </a:lnTo>
                  <a:lnTo>
                    <a:pt x="95493" y="4264"/>
                  </a:lnTo>
                  <a:lnTo>
                    <a:pt x="94427" y="4544"/>
                  </a:lnTo>
                  <a:lnTo>
                    <a:pt x="92294" y="4766"/>
                  </a:lnTo>
                  <a:lnTo>
                    <a:pt x="90162" y="4989"/>
                  </a:lnTo>
                  <a:lnTo>
                    <a:pt x="87245" y="5100"/>
                  </a:lnTo>
                  <a:lnTo>
                    <a:pt x="83544" y="5100"/>
                  </a:lnTo>
                  <a:lnTo>
                    <a:pt x="79844" y="5100"/>
                  </a:lnTo>
                  <a:lnTo>
                    <a:pt x="50427" y="5100"/>
                  </a:lnTo>
                  <a:lnTo>
                    <a:pt x="47124" y="4989"/>
                  </a:lnTo>
                  <a:lnTo>
                    <a:pt x="41960" y="4766"/>
                  </a:lnTo>
                  <a:lnTo>
                    <a:pt x="36796" y="4544"/>
                  </a:lnTo>
                  <a:lnTo>
                    <a:pt x="31967" y="4432"/>
                  </a:lnTo>
                  <a:lnTo>
                    <a:pt x="27471" y="4432"/>
                  </a:lnTo>
                  <a:lnTo>
                    <a:pt x="22976" y="4432"/>
                  </a:lnTo>
                  <a:lnTo>
                    <a:pt x="3459" y="4432"/>
                  </a:lnTo>
                  <a:lnTo>
                    <a:pt x="1442" y="4599"/>
                  </a:lnTo>
                  <a:lnTo>
                    <a:pt x="0" y="4933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63"/>
          <p:cNvGrpSpPr/>
          <p:nvPr/>
        </p:nvGrpSpPr>
        <p:grpSpPr>
          <a:xfrm>
            <a:off x="5030801" y="5485299"/>
            <a:ext cx="514984" cy="360680"/>
            <a:chOff x="2050496" y="5241392"/>
            <a:chExt cx="514984" cy="360680"/>
          </a:xfrm>
        </p:grpSpPr>
        <p:sp>
          <p:nvSpPr>
            <p:cNvPr id="150" name="object 164"/>
            <p:cNvSpPr/>
            <p:nvPr/>
          </p:nvSpPr>
          <p:spPr>
            <a:xfrm>
              <a:off x="2069546" y="5436951"/>
              <a:ext cx="476884" cy="13970"/>
            </a:xfrm>
            <a:custGeom>
              <a:avLst/>
              <a:gdLst/>
              <a:ahLst/>
              <a:cxnLst/>
              <a:rect l="l" t="t" r="r" b="b"/>
              <a:pathLst>
                <a:path w="476885" h="13970">
                  <a:moveTo>
                    <a:pt x="476872" y="13464"/>
                  </a:moveTo>
                  <a:lnTo>
                    <a:pt x="476537" y="13408"/>
                  </a:lnTo>
                  <a:lnTo>
                    <a:pt x="475869" y="13298"/>
                  </a:lnTo>
                  <a:lnTo>
                    <a:pt x="475199" y="13186"/>
                  </a:lnTo>
                  <a:lnTo>
                    <a:pt x="474478" y="12907"/>
                  </a:lnTo>
                  <a:lnTo>
                    <a:pt x="473704" y="12461"/>
                  </a:lnTo>
                  <a:lnTo>
                    <a:pt x="472931" y="12015"/>
                  </a:lnTo>
                  <a:lnTo>
                    <a:pt x="465957" y="10622"/>
                  </a:lnTo>
                  <a:lnTo>
                    <a:pt x="464035" y="10510"/>
                  </a:lnTo>
                  <a:lnTo>
                    <a:pt x="461620" y="10454"/>
                  </a:lnTo>
                  <a:lnTo>
                    <a:pt x="458713" y="10454"/>
                  </a:lnTo>
                  <a:lnTo>
                    <a:pt x="455808" y="10454"/>
                  </a:lnTo>
                  <a:lnTo>
                    <a:pt x="284473" y="10454"/>
                  </a:lnTo>
                  <a:lnTo>
                    <a:pt x="280930" y="10342"/>
                  </a:lnTo>
                  <a:lnTo>
                    <a:pt x="277668" y="10120"/>
                  </a:lnTo>
                  <a:lnTo>
                    <a:pt x="274407" y="9897"/>
                  </a:lnTo>
                  <a:lnTo>
                    <a:pt x="271156" y="9617"/>
                  </a:lnTo>
                  <a:lnTo>
                    <a:pt x="267915" y="9283"/>
                  </a:lnTo>
                  <a:lnTo>
                    <a:pt x="264674" y="8949"/>
                  </a:lnTo>
                  <a:lnTo>
                    <a:pt x="261476" y="8614"/>
                  </a:lnTo>
                  <a:lnTo>
                    <a:pt x="258319" y="8280"/>
                  </a:lnTo>
                  <a:lnTo>
                    <a:pt x="255162" y="7945"/>
                  </a:lnTo>
                  <a:lnTo>
                    <a:pt x="252014" y="7653"/>
                  </a:lnTo>
                  <a:lnTo>
                    <a:pt x="248879" y="7401"/>
                  </a:lnTo>
                  <a:lnTo>
                    <a:pt x="245743" y="7151"/>
                  </a:lnTo>
                  <a:lnTo>
                    <a:pt x="242262" y="6913"/>
                  </a:lnTo>
                  <a:lnTo>
                    <a:pt x="238436" y="6691"/>
                  </a:lnTo>
                  <a:lnTo>
                    <a:pt x="234609" y="6468"/>
                  </a:lnTo>
                  <a:lnTo>
                    <a:pt x="230626" y="6244"/>
                  </a:lnTo>
                  <a:lnTo>
                    <a:pt x="226487" y="6022"/>
                  </a:lnTo>
                  <a:lnTo>
                    <a:pt x="222347" y="5798"/>
                  </a:lnTo>
                  <a:lnTo>
                    <a:pt x="218700" y="5631"/>
                  </a:lnTo>
                  <a:lnTo>
                    <a:pt x="215543" y="5520"/>
                  </a:lnTo>
                  <a:lnTo>
                    <a:pt x="212385" y="5408"/>
                  </a:lnTo>
                  <a:lnTo>
                    <a:pt x="210305" y="5297"/>
                  </a:lnTo>
                  <a:lnTo>
                    <a:pt x="209302" y="5185"/>
                  </a:lnTo>
                  <a:lnTo>
                    <a:pt x="208299" y="5073"/>
                  </a:lnTo>
                  <a:lnTo>
                    <a:pt x="205497" y="4963"/>
                  </a:lnTo>
                  <a:lnTo>
                    <a:pt x="200897" y="4851"/>
                  </a:lnTo>
                  <a:lnTo>
                    <a:pt x="196297" y="4739"/>
                  </a:lnTo>
                  <a:lnTo>
                    <a:pt x="191697" y="4572"/>
                  </a:lnTo>
                  <a:lnTo>
                    <a:pt x="187098" y="4349"/>
                  </a:lnTo>
                  <a:lnTo>
                    <a:pt x="182499" y="4126"/>
                  </a:lnTo>
                  <a:lnTo>
                    <a:pt x="178170" y="3958"/>
                  </a:lnTo>
                  <a:lnTo>
                    <a:pt x="174115" y="3848"/>
                  </a:lnTo>
                  <a:lnTo>
                    <a:pt x="170059" y="3736"/>
                  </a:lnTo>
                  <a:lnTo>
                    <a:pt x="166128" y="3624"/>
                  </a:lnTo>
                  <a:lnTo>
                    <a:pt x="162323" y="3512"/>
                  </a:lnTo>
                  <a:lnTo>
                    <a:pt x="158518" y="3401"/>
                  </a:lnTo>
                  <a:lnTo>
                    <a:pt x="154985" y="3345"/>
                  </a:lnTo>
                  <a:lnTo>
                    <a:pt x="151723" y="3345"/>
                  </a:lnTo>
                  <a:lnTo>
                    <a:pt x="148461" y="3345"/>
                  </a:lnTo>
                  <a:lnTo>
                    <a:pt x="145545" y="3290"/>
                  </a:lnTo>
                  <a:lnTo>
                    <a:pt x="142974" y="3178"/>
                  </a:lnTo>
                  <a:lnTo>
                    <a:pt x="140402" y="3067"/>
                  </a:lnTo>
                  <a:lnTo>
                    <a:pt x="137768" y="2955"/>
                  </a:lnTo>
                  <a:lnTo>
                    <a:pt x="135070" y="2844"/>
                  </a:lnTo>
                  <a:lnTo>
                    <a:pt x="132374" y="2733"/>
                  </a:lnTo>
                  <a:lnTo>
                    <a:pt x="129561" y="2621"/>
                  </a:lnTo>
                  <a:lnTo>
                    <a:pt x="126635" y="2509"/>
                  </a:lnTo>
                  <a:lnTo>
                    <a:pt x="123708" y="2397"/>
                  </a:lnTo>
                  <a:lnTo>
                    <a:pt x="120844" y="2341"/>
                  </a:lnTo>
                  <a:lnTo>
                    <a:pt x="118042" y="2341"/>
                  </a:lnTo>
                  <a:lnTo>
                    <a:pt x="115241" y="2341"/>
                  </a:lnTo>
                  <a:lnTo>
                    <a:pt x="112375" y="2286"/>
                  </a:lnTo>
                  <a:lnTo>
                    <a:pt x="109449" y="2175"/>
                  </a:lnTo>
                  <a:lnTo>
                    <a:pt x="106522" y="2063"/>
                  </a:lnTo>
                  <a:lnTo>
                    <a:pt x="103543" y="2007"/>
                  </a:lnTo>
                  <a:lnTo>
                    <a:pt x="89221" y="2007"/>
                  </a:lnTo>
                  <a:lnTo>
                    <a:pt x="86357" y="1951"/>
                  </a:lnTo>
                  <a:lnTo>
                    <a:pt x="83325" y="1840"/>
                  </a:lnTo>
                  <a:lnTo>
                    <a:pt x="80294" y="1728"/>
                  </a:lnTo>
                  <a:lnTo>
                    <a:pt x="77158" y="1617"/>
                  </a:lnTo>
                  <a:lnTo>
                    <a:pt x="73917" y="1506"/>
                  </a:lnTo>
                  <a:lnTo>
                    <a:pt x="70676" y="1394"/>
                  </a:lnTo>
                  <a:lnTo>
                    <a:pt x="67373" y="1282"/>
                  </a:lnTo>
                  <a:lnTo>
                    <a:pt x="64007" y="1172"/>
                  </a:lnTo>
                  <a:lnTo>
                    <a:pt x="60641" y="1060"/>
                  </a:lnTo>
                  <a:lnTo>
                    <a:pt x="57327" y="948"/>
                  </a:lnTo>
                  <a:lnTo>
                    <a:pt x="54066" y="836"/>
                  </a:lnTo>
                  <a:lnTo>
                    <a:pt x="50805" y="725"/>
                  </a:lnTo>
                  <a:lnTo>
                    <a:pt x="47658" y="669"/>
                  </a:lnTo>
                  <a:lnTo>
                    <a:pt x="44626" y="669"/>
                  </a:lnTo>
                  <a:lnTo>
                    <a:pt x="41595" y="669"/>
                  </a:lnTo>
                  <a:lnTo>
                    <a:pt x="39180" y="613"/>
                  </a:lnTo>
                  <a:lnTo>
                    <a:pt x="37382" y="502"/>
                  </a:lnTo>
                  <a:lnTo>
                    <a:pt x="35584" y="391"/>
                  </a:lnTo>
                  <a:lnTo>
                    <a:pt x="34287" y="335"/>
                  </a:lnTo>
                  <a:lnTo>
                    <a:pt x="33493" y="335"/>
                  </a:lnTo>
                  <a:lnTo>
                    <a:pt x="32698" y="335"/>
                  </a:lnTo>
                  <a:lnTo>
                    <a:pt x="31183" y="279"/>
                  </a:lnTo>
                  <a:lnTo>
                    <a:pt x="28945" y="167"/>
                  </a:lnTo>
                  <a:lnTo>
                    <a:pt x="26709" y="55"/>
                  </a:lnTo>
                  <a:lnTo>
                    <a:pt x="24639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37552" y="5241392"/>
              <a:ext cx="161348" cy="162538"/>
            </a:xfrm>
            <a:prstGeom prst="rect">
              <a:avLst/>
            </a:prstGeom>
          </p:spPr>
        </p:pic>
        <p:pic>
          <p:nvPicPr>
            <p:cNvPr id="152" name="object 1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281384" y="5484249"/>
              <a:ext cx="139185" cy="117213"/>
            </a:xfrm>
            <a:prstGeom prst="rect">
              <a:avLst/>
            </a:prstGeom>
          </p:spPr>
        </p:pic>
      </p:grpSp>
      <p:grpSp>
        <p:nvGrpSpPr>
          <p:cNvPr id="153" name="مجموعة 152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154" name="شكل بيضاوي 153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صورة 154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61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9" name="object 44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6111" y="1179260"/>
            <a:ext cx="8563192" cy="1080340"/>
          </a:xfrm>
          <a:prstGeom prst="rect">
            <a:avLst/>
          </a:prstGeom>
        </p:spPr>
      </p:pic>
      <p:pic>
        <p:nvPicPr>
          <p:cNvPr id="31" name="object 45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1601" y="2296232"/>
            <a:ext cx="5870050" cy="800661"/>
          </a:xfrm>
          <a:prstGeom prst="rect">
            <a:avLst/>
          </a:prstGeom>
        </p:spPr>
      </p:pic>
      <p:grpSp>
        <p:nvGrpSpPr>
          <p:cNvPr id="4" name="مجموعة 3"/>
          <p:cNvGrpSpPr/>
          <p:nvPr/>
        </p:nvGrpSpPr>
        <p:grpSpPr>
          <a:xfrm>
            <a:off x="9435243" y="3188220"/>
            <a:ext cx="1648586" cy="498108"/>
            <a:chOff x="9450299" y="3380079"/>
            <a:chExt cx="1648586" cy="498108"/>
          </a:xfrm>
        </p:grpSpPr>
        <p:sp>
          <p:nvSpPr>
            <p:cNvPr id="34" name="object 170"/>
            <p:cNvSpPr/>
            <p:nvPr/>
          </p:nvSpPr>
          <p:spPr>
            <a:xfrm>
              <a:off x="10399115" y="3553067"/>
              <a:ext cx="699770" cy="325120"/>
            </a:xfrm>
            <a:custGeom>
              <a:avLst/>
              <a:gdLst/>
              <a:ahLst/>
              <a:cxnLst/>
              <a:rect l="l" t="t" r="r" b="b"/>
              <a:pathLst>
                <a:path w="699770" h="325120">
                  <a:moveTo>
                    <a:pt x="548044" y="222236"/>
                  </a:moveTo>
                  <a:lnTo>
                    <a:pt x="548044" y="221858"/>
                  </a:lnTo>
                  <a:lnTo>
                    <a:pt x="548044" y="221607"/>
                  </a:lnTo>
                  <a:lnTo>
                    <a:pt x="547926" y="221230"/>
                  </a:lnTo>
                  <a:lnTo>
                    <a:pt x="547690" y="220727"/>
                  </a:lnTo>
                  <a:lnTo>
                    <a:pt x="547455" y="220224"/>
                  </a:lnTo>
                  <a:lnTo>
                    <a:pt x="547336" y="219972"/>
                  </a:lnTo>
                  <a:lnTo>
                    <a:pt x="547336" y="219595"/>
                  </a:lnTo>
                  <a:lnTo>
                    <a:pt x="547336" y="219344"/>
                  </a:lnTo>
                  <a:lnTo>
                    <a:pt x="547973" y="219218"/>
                  </a:lnTo>
                  <a:lnTo>
                    <a:pt x="549247" y="219218"/>
                  </a:lnTo>
                  <a:lnTo>
                    <a:pt x="550520" y="219218"/>
                  </a:lnTo>
                  <a:lnTo>
                    <a:pt x="553303" y="219972"/>
                  </a:lnTo>
                  <a:lnTo>
                    <a:pt x="557594" y="221481"/>
                  </a:lnTo>
                  <a:lnTo>
                    <a:pt x="561886" y="222991"/>
                  </a:lnTo>
                  <a:lnTo>
                    <a:pt x="567192" y="224877"/>
                  </a:lnTo>
                  <a:lnTo>
                    <a:pt x="573512" y="227142"/>
                  </a:lnTo>
                  <a:lnTo>
                    <a:pt x="579832" y="229405"/>
                  </a:lnTo>
                  <a:lnTo>
                    <a:pt x="621054" y="240913"/>
                  </a:lnTo>
                  <a:lnTo>
                    <a:pt x="663218" y="247704"/>
                  </a:lnTo>
                  <a:lnTo>
                    <a:pt x="668028" y="247957"/>
                  </a:lnTo>
                  <a:lnTo>
                    <a:pt x="671329" y="248083"/>
                  </a:lnTo>
                  <a:lnTo>
                    <a:pt x="673122" y="248083"/>
                  </a:lnTo>
                  <a:lnTo>
                    <a:pt x="674914" y="248083"/>
                  </a:lnTo>
                  <a:lnTo>
                    <a:pt x="697317" y="248083"/>
                  </a:lnTo>
                  <a:lnTo>
                    <a:pt x="698826" y="246824"/>
                  </a:lnTo>
                  <a:lnTo>
                    <a:pt x="699298" y="244309"/>
                  </a:lnTo>
                  <a:lnTo>
                    <a:pt x="699770" y="241794"/>
                  </a:lnTo>
                  <a:lnTo>
                    <a:pt x="699251" y="238870"/>
                  </a:lnTo>
                  <a:lnTo>
                    <a:pt x="697741" y="235536"/>
                  </a:lnTo>
                  <a:lnTo>
                    <a:pt x="696233" y="232204"/>
                  </a:lnTo>
                  <a:lnTo>
                    <a:pt x="668524" y="211672"/>
                  </a:lnTo>
                  <a:lnTo>
                    <a:pt x="661685" y="207144"/>
                  </a:lnTo>
                  <a:lnTo>
                    <a:pt x="654846" y="202711"/>
                  </a:lnTo>
                  <a:lnTo>
                    <a:pt x="648008" y="198371"/>
                  </a:lnTo>
                  <a:lnTo>
                    <a:pt x="641169" y="194033"/>
                  </a:lnTo>
                  <a:lnTo>
                    <a:pt x="634966" y="189976"/>
                  </a:lnTo>
                  <a:lnTo>
                    <a:pt x="629401" y="186203"/>
                  </a:lnTo>
                  <a:lnTo>
                    <a:pt x="623836" y="182430"/>
                  </a:lnTo>
                  <a:lnTo>
                    <a:pt x="619025" y="179411"/>
                  </a:lnTo>
                  <a:lnTo>
                    <a:pt x="614969" y="177148"/>
                  </a:lnTo>
                  <a:lnTo>
                    <a:pt x="610913" y="174884"/>
                  </a:lnTo>
                  <a:lnTo>
                    <a:pt x="608130" y="173249"/>
                  </a:lnTo>
                  <a:lnTo>
                    <a:pt x="606621" y="172242"/>
                  </a:lnTo>
                  <a:lnTo>
                    <a:pt x="605111" y="171236"/>
                  </a:lnTo>
                  <a:lnTo>
                    <a:pt x="581506" y="159697"/>
                  </a:lnTo>
                  <a:lnTo>
                    <a:pt x="576931" y="157873"/>
                  </a:lnTo>
                  <a:lnTo>
                    <a:pt x="572616" y="156458"/>
                  </a:lnTo>
                  <a:lnTo>
                    <a:pt x="568559" y="155453"/>
                  </a:lnTo>
                  <a:lnTo>
                    <a:pt x="564503" y="154445"/>
                  </a:lnTo>
                  <a:lnTo>
                    <a:pt x="561343" y="153817"/>
                  </a:lnTo>
                  <a:lnTo>
                    <a:pt x="559080" y="153565"/>
                  </a:lnTo>
                  <a:lnTo>
                    <a:pt x="556816" y="153314"/>
                  </a:lnTo>
                  <a:lnTo>
                    <a:pt x="555307" y="153188"/>
                  </a:lnTo>
                  <a:lnTo>
                    <a:pt x="554553" y="153188"/>
                  </a:lnTo>
                  <a:lnTo>
                    <a:pt x="553798" y="153188"/>
                  </a:lnTo>
                  <a:lnTo>
                    <a:pt x="553303" y="153440"/>
                  </a:lnTo>
                  <a:lnTo>
                    <a:pt x="553067" y="153943"/>
                  </a:lnTo>
                  <a:lnTo>
                    <a:pt x="552830" y="154445"/>
                  </a:lnTo>
                  <a:lnTo>
                    <a:pt x="552712" y="155578"/>
                  </a:lnTo>
                  <a:lnTo>
                    <a:pt x="552712" y="157339"/>
                  </a:lnTo>
                  <a:lnTo>
                    <a:pt x="552712" y="159100"/>
                  </a:lnTo>
                  <a:lnTo>
                    <a:pt x="552712" y="179285"/>
                  </a:lnTo>
                  <a:lnTo>
                    <a:pt x="552453" y="181927"/>
                  </a:lnTo>
                  <a:lnTo>
                    <a:pt x="551935" y="184694"/>
                  </a:lnTo>
                  <a:lnTo>
                    <a:pt x="551416" y="187460"/>
                  </a:lnTo>
                  <a:lnTo>
                    <a:pt x="550520" y="190385"/>
                  </a:lnTo>
                  <a:lnTo>
                    <a:pt x="549247" y="193466"/>
                  </a:lnTo>
                  <a:lnTo>
                    <a:pt x="547973" y="196547"/>
                  </a:lnTo>
                  <a:lnTo>
                    <a:pt x="535593" y="209407"/>
                  </a:lnTo>
                  <a:lnTo>
                    <a:pt x="532291" y="211420"/>
                  </a:lnTo>
                  <a:lnTo>
                    <a:pt x="493758" y="218462"/>
                  </a:lnTo>
                  <a:lnTo>
                    <a:pt x="488476" y="218462"/>
                  </a:lnTo>
                  <a:lnTo>
                    <a:pt x="483194" y="218462"/>
                  </a:lnTo>
                  <a:lnTo>
                    <a:pt x="479538" y="218462"/>
                  </a:lnTo>
                  <a:lnTo>
                    <a:pt x="477511" y="218462"/>
                  </a:lnTo>
                  <a:lnTo>
                    <a:pt x="475482" y="218462"/>
                  </a:lnTo>
                  <a:lnTo>
                    <a:pt x="470907" y="217834"/>
                  </a:lnTo>
                  <a:lnTo>
                    <a:pt x="463786" y="216576"/>
                  </a:lnTo>
                  <a:lnTo>
                    <a:pt x="456664" y="215319"/>
                  </a:lnTo>
                  <a:lnTo>
                    <a:pt x="450320" y="213432"/>
                  </a:lnTo>
                  <a:lnTo>
                    <a:pt x="421267" y="193089"/>
                  </a:lnTo>
                  <a:lnTo>
                    <a:pt x="418720" y="189757"/>
                  </a:lnTo>
                  <a:lnTo>
                    <a:pt x="405987" y="159100"/>
                  </a:lnTo>
                  <a:lnTo>
                    <a:pt x="405987" y="158847"/>
                  </a:lnTo>
                  <a:lnTo>
                    <a:pt x="405987" y="158596"/>
                  </a:lnTo>
                  <a:lnTo>
                    <a:pt x="405987" y="158847"/>
                  </a:lnTo>
                  <a:lnTo>
                    <a:pt x="405987" y="159100"/>
                  </a:lnTo>
                  <a:lnTo>
                    <a:pt x="406246" y="160389"/>
                  </a:lnTo>
                  <a:lnTo>
                    <a:pt x="406764" y="162716"/>
                  </a:lnTo>
                  <a:lnTo>
                    <a:pt x="407283" y="165042"/>
                  </a:lnTo>
                  <a:lnTo>
                    <a:pt x="407802" y="167589"/>
                  </a:lnTo>
                  <a:lnTo>
                    <a:pt x="408321" y="170356"/>
                  </a:lnTo>
                  <a:lnTo>
                    <a:pt x="408839" y="173123"/>
                  </a:lnTo>
                  <a:lnTo>
                    <a:pt x="409100" y="176141"/>
                  </a:lnTo>
                  <a:lnTo>
                    <a:pt x="409100" y="179411"/>
                  </a:lnTo>
                  <a:lnTo>
                    <a:pt x="409100" y="182681"/>
                  </a:lnTo>
                  <a:lnTo>
                    <a:pt x="390847" y="205257"/>
                  </a:lnTo>
                  <a:lnTo>
                    <a:pt x="386320" y="207521"/>
                  </a:lnTo>
                  <a:lnTo>
                    <a:pt x="358634" y="214438"/>
                  </a:lnTo>
                  <a:lnTo>
                    <a:pt x="355851" y="214816"/>
                  </a:lnTo>
                  <a:lnTo>
                    <a:pt x="354342" y="215068"/>
                  </a:lnTo>
                  <a:lnTo>
                    <a:pt x="352832" y="215319"/>
                  </a:lnTo>
                  <a:lnTo>
                    <a:pt x="349672" y="215445"/>
                  </a:lnTo>
                  <a:lnTo>
                    <a:pt x="344862" y="215445"/>
                  </a:lnTo>
                  <a:lnTo>
                    <a:pt x="340051" y="215445"/>
                  </a:lnTo>
                  <a:lnTo>
                    <a:pt x="312602" y="215445"/>
                  </a:lnTo>
                  <a:lnTo>
                    <a:pt x="308169" y="214690"/>
                  </a:lnTo>
                  <a:lnTo>
                    <a:pt x="303829" y="213180"/>
                  </a:lnTo>
                  <a:lnTo>
                    <a:pt x="299491" y="211672"/>
                  </a:lnTo>
                  <a:lnTo>
                    <a:pt x="295435" y="210287"/>
                  </a:lnTo>
                  <a:lnTo>
                    <a:pt x="291661" y="209030"/>
                  </a:lnTo>
                  <a:lnTo>
                    <a:pt x="287888" y="207773"/>
                  </a:lnTo>
                  <a:lnTo>
                    <a:pt x="284350" y="206264"/>
                  </a:lnTo>
                  <a:lnTo>
                    <a:pt x="281049" y="204503"/>
                  </a:lnTo>
                  <a:lnTo>
                    <a:pt x="277747" y="202742"/>
                  </a:lnTo>
                  <a:lnTo>
                    <a:pt x="274824" y="201107"/>
                  </a:lnTo>
                  <a:lnTo>
                    <a:pt x="272277" y="199598"/>
                  </a:lnTo>
                  <a:lnTo>
                    <a:pt x="269730" y="198089"/>
                  </a:lnTo>
                  <a:lnTo>
                    <a:pt x="267961" y="196800"/>
                  </a:lnTo>
                  <a:lnTo>
                    <a:pt x="266971" y="195731"/>
                  </a:lnTo>
                  <a:lnTo>
                    <a:pt x="265981" y="194661"/>
                  </a:lnTo>
                  <a:lnTo>
                    <a:pt x="265225" y="193875"/>
                  </a:lnTo>
                  <a:lnTo>
                    <a:pt x="264707" y="193372"/>
                  </a:lnTo>
                  <a:lnTo>
                    <a:pt x="264189" y="192869"/>
                  </a:lnTo>
                  <a:lnTo>
                    <a:pt x="263551" y="191988"/>
                  </a:lnTo>
                  <a:lnTo>
                    <a:pt x="262797" y="190731"/>
                  </a:lnTo>
                  <a:lnTo>
                    <a:pt x="262042" y="189473"/>
                  </a:lnTo>
                  <a:lnTo>
                    <a:pt x="261405" y="188468"/>
                  </a:lnTo>
                  <a:lnTo>
                    <a:pt x="260887" y="187712"/>
                  </a:lnTo>
                  <a:lnTo>
                    <a:pt x="260369" y="186957"/>
                  </a:lnTo>
                  <a:lnTo>
                    <a:pt x="259613" y="185449"/>
                  </a:lnTo>
                  <a:lnTo>
                    <a:pt x="250629" y="154415"/>
                  </a:lnTo>
                  <a:lnTo>
                    <a:pt x="249873" y="149572"/>
                  </a:lnTo>
                  <a:lnTo>
                    <a:pt x="245534" y="107887"/>
                  </a:lnTo>
                  <a:lnTo>
                    <a:pt x="243271" y="81193"/>
                  </a:lnTo>
                  <a:lnTo>
                    <a:pt x="242705" y="74425"/>
                  </a:lnTo>
                  <a:lnTo>
                    <a:pt x="239662" y="40184"/>
                  </a:lnTo>
                  <a:lnTo>
                    <a:pt x="239144" y="35153"/>
                  </a:lnTo>
                  <a:lnTo>
                    <a:pt x="238767" y="31631"/>
                  </a:lnTo>
                  <a:lnTo>
                    <a:pt x="238531" y="29620"/>
                  </a:lnTo>
                  <a:lnTo>
                    <a:pt x="238295" y="27607"/>
                  </a:lnTo>
                  <a:lnTo>
                    <a:pt x="237917" y="24180"/>
                  </a:lnTo>
                  <a:lnTo>
                    <a:pt x="237399" y="19338"/>
                  </a:lnTo>
                  <a:lnTo>
                    <a:pt x="236880" y="14495"/>
                  </a:lnTo>
                  <a:lnTo>
                    <a:pt x="236360" y="10690"/>
                  </a:lnTo>
                  <a:lnTo>
                    <a:pt x="235842" y="7924"/>
                  </a:lnTo>
                  <a:lnTo>
                    <a:pt x="235324" y="5157"/>
                  </a:lnTo>
                  <a:lnTo>
                    <a:pt x="234946" y="3144"/>
                  </a:lnTo>
                  <a:lnTo>
                    <a:pt x="234711" y="1887"/>
                  </a:lnTo>
                  <a:lnTo>
                    <a:pt x="234475" y="629"/>
                  </a:lnTo>
                  <a:lnTo>
                    <a:pt x="234356" y="0"/>
                  </a:lnTo>
                  <a:lnTo>
                    <a:pt x="234356" y="378"/>
                  </a:lnTo>
                  <a:lnTo>
                    <a:pt x="234356" y="629"/>
                  </a:lnTo>
                  <a:lnTo>
                    <a:pt x="234356" y="1258"/>
                  </a:lnTo>
                  <a:lnTo>
                    <a:pt x="234356" y="2264"/>
                  </a:lnTo>
                  <a:lnTo>
                    <a:pt x="234356" y="3270"/>
                  </a:lnTo>
                  <a:lnTo>
                    <a:pt x="234356" y="4528"/>
                  </a:lnTo>
                  <a:lnTo>
                    <a:pt x="234356" y="6037"/>
                  </a:lnTo>
                  <a:lnTo>
                    <a:pt x="234356" y="7547"/>
                  </a:lnTo>
                  <a:lnTo>
                    <a:pt x="234356" y="9307"/>
                  </a:lnTo>
                  <a:lnTo>
                    <a:pt x="234356" y="11320"/>
                  </a:lnTo>
                  <a:lnTo>
                    <a:pt x="234356" y="13332"/>
                  </a:lnTo>
                  <a:lnTo>
                    <a:pt x="234356" y="15627"/>
                  </a:lnTo>
                  <a:lnTo>
                    <a:pt x="234356" y="18206"/>
                  </a:lnTo>
                  <a:lnTo>
                    <a:pt x="234356" y="20784"/>
                  </a:lnTo>
                  <a:lnTo>
                    <a:pt x="234356" y="23708"/>
                  </a:lnTo>
                  <a:lnTo>
                    <a:pt x="234356" y="26978"/>
                  </a:lnTo>
                  <a:lnTo>
                    <a:pt x="234356" y="30248"/>
                  </a:lnTo>
                  <a:lnTo>
                    <a:pt x="234734" y="33644"/>
                  </a:lnTo>
                  <a:lnTo>
                    <a:pt x="235488" y="37165"/>
                  </a:lnTo>
                  <a:lnTo>
                    <a:pt x="236244" y="40686"/>
                  </a:lnTo>
                  <a:lnTo>
                    <a:pt x="237116" y="44491"/>
                  </a:lnTo>
                  <a:lnTo>
                    <a:pt x="238107" y="48578"/>
                  </a:lnTo>
                  <a:lnTo>
                    <a:pt x="239096" y="52666"/>
                  </a:lnTo>
                  <a:lnTo>
                    <a:pt x="244190" y="78480"/>
                  </a:lnTo>
                  <a:lnTo>
                    <a:pt x="245181" y="84267"/>
                  </a:lnTo>
                  <a:lnTo>
                    <a:pt x="250275" y="117627"/>
                  </a:lnTo>
                  <a:lnTo>
                    <a:pt x="251265" y="124733"/>
                  </a:lnTo>
                  <a:lnTo>
                    <a:pt x="251901" y="131933"/>
                  </a:lnTo>
                  <a:lnTo>
                    <a:pt x="252185" y="139228"/>
                  </a:lnTo>
                  <a:lnTo>
                    <a:pt x="252468" y="146523"/>
                  </a:lnTo>
                  <a:lnTo>
                    <a:pt x="252609" y="153471"/>
                  </a:lnTo>
                  <a:lnTo>
                    <a:pt x="252609" y="160074"/>
                  </a:lnTo>
                  <a:lnTo>
                    <a:pt x="252609" y="166677"/>
                  </a:lnTo>
                  <a:lnTo>
                    <a:pt x="252609" y="202208"/>
                  </a:lnTo>
                  <a:lnTo>
                    <a:pt x="252468" y="207144"/>
                  </a:lnTo>
                  <a:lnTo>
                    <a:pt x="252185" y="211672"/>
                  </a:lnTo>
                  <a:lnTo>
                    <a:pt x="251901" y="216199"/>
                  </a:lnTo>
                  <a:lnTo>
                    <a:pt x="251006" y="220475"/>
                  </a:lnTo>
                  <a:lnTo>
                    <a:pt x="249496" y="224500"/>
                  </a:lnTo>
                  <a:lnTo>
                    <a:pt x="247987" y="228525"/>
                  </a:lnTo>
                  <a:lnTo>
                    <a:pt x="219453" y="253993"/>
                  </a:lnTo>
                  <a:lnTo>
                    <a:pt x="215680" y="255250"/>
                  </a:lnTo>
                  <a:lnTo>
                    <a:pt x="211907" y="256509"/>
                  </a:lnTo>
                  <a:lnTo>
                    <a:pt x="207733" y="257641"/>
                  </a:lnTo>
                  <a:lnTo>
                    <a:pt x="203158" y="258646"/>
                  </a:lnTo>
                  <a:lnTo>
                    <a:pt x="198583" y="259652"/>
                  </a:lnTo>
                  <a:lnTo>
                    <a:pt x="193513" y="260281"/>
                  </a:lnTo>
                  <a:lnTo>
                    <a:pt x="187948" y="260532"/>
                  </a:lnTo>
                  <a:lnTo>
                    <a:pt x="182382" y="260785"/>
                  </a:lnTo>
                  <a:lnTo>
                    <a:pt x="176062" y="260911"/>
                  </a:lnTo>
                  <a:lnTo>
                    <a:pt x="168988" y="260911"/>
                  </a:lnTo>
                  <a:lnTo>
                    <a:pt x="161913" y="260911"/>
                  </a:lnTo>
                  <a:lnTo>
                    <a:pt x="154061" y="260911"/>
                  </a:lnTo>
                  <a:lnTo>
                    <a:pt x="145430" y="260911"/>
                  </a:lnTo>
                  <a:lnTo>
                    <a:pt x="138890" y="260746"/>
                  </a:lnTo>
                  <a:lnTo>
                    <a:pt x="97424" y="253246"/>
                  </a:lnTo>
                  <a:lnTo>
                    <a:pt x="58107" y="237960"/>
                  </a:lnTo>
                  <a:lnTo>
                    <a:pt x="24773" y="215144"/>
                  </a:lnTo>
                  <a:lnTo>
                    <a:pt x="6414" y="190825"/>
                  </a:lnTo>
                  <a:lnTo>
                    <a:pt x="3395" y="183970"/>
                  </a:lnTo>
                  <a:lnTo>
                    <a:pt x="1510" y="176109"/>
                  </a:lnTo>
                  <a:lnTo>
                    <a:pt x="755" y="167243"/>
                  </a:lnTo>
                  <a:lnTo>
                    <a:pt x="0" y="158376"/>
                  </a:lnTo>
                  <a:lnTo>
                    <a:pt x="495" y="150925"/>
                  </a:lnTo>
                  <a:lnTo>
                    <a:pt x="2240" y="144887"/>
                  </a:lnTo>
                  <a:lnTo>
                    <a:pt x="3985" y="138850"/>
                  </a:lnTo>
                  <a:lnTo>
                    <a:pt x="37343" y="113341"/>
                  </a:lnTo>
                  <a:lnTo>
                    <a:pt x="68396" y="102464"/>
                  </a:lnTo>
                  <a:lnTo>
                    <a:pt x="72137" y="101686"/>
                  </a:lnTo>
                </a:path>
                <a:path w="699770" h="325120">
                  <a:moveTo>
                    <a:pt x="321657" y="318639"/>
                  </a:moveTo>
                  <a:lnTo>
                    <a:pt x="321657" y="318891"/>
                  </a:lnTo>
                  <a:lnTo>
                    <a:pt x="321657" y="319394"/>
                  </a:lnTo>
                  <a:lnTo>
                    <a:pt x="321657" y="319897"/>
                  </a:lnTo>
                  <a:lnTo>
                    <a:pt x="321657" y="320400"/>
                  </a:lnTo>
                  <a:lnTo>
                    <a:pt x="321657" y="320903"/>
                  </a:lnTo>
                  <a:lnTo>
                    <a:pt x="321657" y="321406"/>
                  </a:lnTo>
                  <a:lnTo>
                    <a:pt x="321657" y="321783"/>
                  </a:lnTo>
                  <a:lnTo>
                    <a:pt x="321657" y="322035"/>
                  </a:lnTo>
                  <a:lnTo>
                    <a:pt x="321657" y="322286"/>
                  </a:lnTo>
                  <a:lnTo>
                    <a:pt x="321657" y="322663"/>
                  </a:lnTo>
                  <a:lnTo>
                    <a:pt x="321657" y="323168"/>
                  </a:lnTo>
                  <a:lnTo>
                    <a:pt x="321657" y="323670"/>
                  </a:lnTo>
                  <a:lnTo>
                    <a:pt x="321657" y="324048"/>
                  </a:lnTo>
                  <a:lnTo>
                    <a:pt x="321657" y="324299"/>
                  </a:lnTo>
                  <a:lnTo>
                    <a:pt x="321657" y="324551"/>
                  </a:lnTo>
                  <a:lnTo>
                    <a:pt x="322176" y="324802"/>
                  </a:lnTo>
                  <a:lnTo>
                    <a:pt x="323213" y="325053"/>
                  </a:lnTo>
                </a:path>
                <a:path w="699770" h="325120">
                  <a:moveTo>
                    <a:pt x="399195" y="318639"/>
                  </a:moveTo>
                  <a:lnTo>
                    <a:pt x="399572" y="318639"/>
                  </a:lnTo>
                  <a:lnTo>
                    <a:pt x="408250" y="318639"/>
                  </a:lnTo>
                </a:path>
              </a:pathLst>
            </a:custGeom>
            <a:ln w="36830">
              <a:solidFill>
                <a:srgbClr val="D02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71"/>
            <p:cNvSpPr/>
            <p:nvPr/>
          </p:nvSpPr>
          <p:spPr>
            <a:xfrm>
              <a:off x="9518094" y="3575140"/>
              <a:ext cx="191135" cy="278765"/>
            </a:xfrm>
            <a:custGeom>
              <a:avLst/>
              <a:gdLst/>
              <a:ahLst/>
              <a:cxnLst/>
              <a:rect l="l" t="t" r="r" b="b"/>
              <a:pathLst>
                <a:path w="191134" h="278765">
                  <a:moveTo>
                    <a:pt x="0" y="13582"/>
                  </a:moveTo>
                  <a:lnTo>
                    <a:pt x="0" y="13582"/>
                  </a:lnTo>
                  <a:lnTo>
                    <a:pt x="0" y="0"/>
                  </a:lnTo>
                  <a:lnTo>
                    <a:pt x="0" y="377"/>
                  </a:lnTo>
                  <a:lnTo>
                    <a:pt x="0" y="628"/>
                  </a:lnTo>
                  <a:lnTo>
                    <a:pt x="896" y="2388"/>
                  </a:lnTo>
                  <a:lnTo>
                    <a:pt x="2688" y="5659"/>
                  </a:lnTo>
                  <a:lnTo>
                    <a:pt x="4480" y="8929"/>
                  </a:lnTo>
                  <a:lnTo>
                    <a:pt x="7263" y="13205"/>
                  </a:lnTo>
                  <a:lnTo>
                    <a:pt x="11036" y="18487"/>
                  </a:lnTo>
                  <a:lnTo>
                    <a:pt x="14809" y="23770"/>
                  </a:lnTo>
                  <a:lnTo>
                    <a:pt x="19856" y="29964"/>
                  </a:lnTo>
                  <a:lnTo>
                    <a:pt x="48602" y="61407"/>
                  </a:lnTo>
                  <a:lnTo>
                    <a:pt x="54885" y="68050"/>
                  </a:lnTo>
                  <a:lnTo>
                    <a:pt x="60788" y="74305"/>
                  </a:lnTo>
                  <a:lnTo>
                    <a:pt x="66311" y="80171"/>
                  </a:lnTo>
                  <a:lnTo>
                    <a:pt x="71454" y="85648"/>
                  </a:lnTo>
                  <a:lnTo>
                    <a:pt x="78056" y="92692"/>
                  </a:lnTo>
                  <a:lnTo>
                    <a:pt x="82490" y="97377"/>
                  </a:lnTo>
                  <a:lnTo>
                    <a:pt x="84753" y="99703"/>
                  </a:lnTo>
                  <a:lnTo>
                    <a:pt x="87017" y="102030"/>
                  </a:lnTo>
                  <a:lnTo>
                    <a:pt x="91050" y="106589"/>
                  </a:lnTo>
                  <a:lnTo>
                    <a:pt x="96851" y="113381"/>
                  </a:lnTo>
                  <a:lnTo>
                    <a:pt x="102652" y="120173"/>
                  </a:lnTo>
                  <a:lnTo>
                    <a:pt x="106707" y="125204"/>
                  </a:lnTo>
                  <a:lnTo>
                    <a:pt x="109019" y="128474"/>
                  </a:lnTo>
                  <a:lnTo>
                    <a:pt x="111330" y="131743"/>
                  </a:lnTo>
                  <a:lnTo>
                    <a:pt x="112981" y="133882"/>
                  </a:lnTo>
                  <a:lnTo>
                    <a:pt x="113972" y="134887"/>
                  </a:lnTo>
                  <a:lnTo>
                    <a:pt x="114961" y="135893"/>
                  </a:lnTo>
                  <a:lnTo>
                    <a:pt x="116212" y="137308"/>
                  </a:lnTo>
                  <a:lnTo>
                    <a:pt x="117721" y="139132"/>
                  </a:lnTo>
                  <a:lnTo>
                    <a:pt x="119230" y="140956"/>
                  </a:lnTo>
                  <a:lnTo>
                    <a:pt x="120999" y="142372"/>
                  </a:lnTo>
                  <a:lnTo>
                    <a:pt x="123027" y="143377"/>
                  </a:lnTo>
                  <a:lnTo>
                    <a:pt x="125054" y="144383"/>
                  </a:lnTo>
                  <a:lnTo>
                    <a:pt x="127459" y="144886"/>
                  </a:lnTo>
                  <a:lnTo>
                    <a:pt x="130243" y="144886"/>
                  </a:lnTo>
                  <a:lnTo>
                    <a:pt x="133026" y="144886"/>
                  </a:lnTo>
                  <a:lnTo>
                    <a:pt x="135949" y="144635"/>
                  </a:lnTo>
                  <a:lnTo>
                    <a:pt x="139015" y="144132"/>
                  </a:lnTo>
                  <a:lnTo>
                    <a:pt x="142081" y="143629"/>
                  </a:lnTo>
                  <a:lnTo>
                    <a:pt x="145006" y="141711"/>
                  </a:lnTo>
                  <a:lnTo>
                    <a:pt x="147788" y="138377"/>
                  </a:lnTo>
                  <a:lnTo>
                    <a:pt x="150571" y="135045"/>
                  </a:lnTo>
                  <a:lnTo>
                    <a:pt x="152976" y="131240"/>
                  </a:lnTo>
                  <a:lnTo>
                    <a:pt x="155003" y="126964"/>
                  </a:lnTo>
                  <a:lnTo>
                    <a:pt x="157031" y="122688"/>
                  </a:lnTo>
                  <a:lnTo>
                    <a:pt x="158800" y="117909"/>
                  </a:lnTo>
                  <a:lnTo>
                    <a:pt x="160309" y="112627"/>
                  </a:lnTo>
                  <a:lnTo>
                    <a:pt x="161819" y="107344"/>
                  </a:lnTo>
                  <a:lnTo>
                    <a:pt x="172478" y="77348"/>
                  </a:lnTo>
                  <a:lnTo>
                    <a:pt x="175025" y="71311"/>
                  </a:lnTo>
                  <a:lnTo>
                    <a:pt x="177430" y="65745"/>
                  </a:lnTo>
                  <a:lnTo>
                    <a:pt x="179694" y="60652"/>
                  </a:lnTo>
                  <a:lnTo>
                    <a:pt x="181957" y="55558"/>
                  </a:lnTo>
                  <a:lnTo>
                    <a:pt x="183845" y="51250"/>
                  </a:lnTo>
                  <a:lnTo>
                    <a:pt x="185353" y="47729"/>
                  </a:lnTo>
                  <a:lnTo>
                    <a:pt x="186863" y="44207"/>
                  </a:lnTo>
                  <a:lnTo>
                    <a:pt x="188136" y="41692"/>
                  </a:lnTo>
                  <a:lnTo>
                    <a:pt x="189174" y="40182"/>
                  </a:lnTo>
                  <a:lnTo>
                    <a:pt x="190211" y="38674"/>
                  </a:lnTo>
                  <a:lnTo>
                    <a:pt x="190731" y="37792"/>
                  </a:lnTo>
                  <a:lnTo>
                    <a:pt x="190731" y="37541"/>
                  </a:lnTo>
                  <a:lnTo>
                    <a:pt x="190731" y="37289"/>
                  </a:lnTo>
                  <a:lnTo>
                    <a:pt x="190731" y="38171"/>
                  </a:lnTo>
                  <a:lnTo>
                    <a:pt x="190731" y="40182"/>
                  </a:lnTo>
                  <a:lnTo>
                    <a:pt x="190731" y="42195"/>
                  </a:lnTo>
                  <a:lnTo>
                    <a:pt x="189975" y="45214"/>
                  </a:lnTo>
                  <a:lnTo>
                    <a:pt x="179835" y="70524"/>
                  </a:lnTo>
                  <a:lnTo>
                    <a:pt x="177030" y="77473"/>
                  </a:lnTo>
                  <a:lnTo>
                    <a:pt x="160778" y="117083"/>
                  </a:lnTo>
                  <a:lnTo>
                    <a:pt x="150830" y="139509"/>
                  </a:lnTo>
                  <a:lnTo>
                    <a:pt x="147222" y="147551"/>
                  </a:lnTo>
                  <a:lnTo>
                    <a:pt x="129659" y="189126"/>
                  </a:lnTo>
                  <a:lnTo>
                    <a:pt x="116554" y="226663"/>
                  </a:lnTo>
                  <a:lnTo>
                    <a:pt x="111613" y="242610"/>
                  </a:lnTo>
                  <a:lnTo>
                    <a:pt x="109066" y="250314"/>
                  </a:lnTo>
                  <a:lnTo>
                    <a:pt x="93149" y="278265"/>
                  </a:lnTo>
                  <a:lnTo>
                    <a:pt x="92676" y="278265"/>
                  </a:lnTo>
                  <a:lnTo>
                    <a:pt x="92205" y="278265"/>
                  </a:lnTo>
                  <a:lnTo>
                    <a:pt x="91969" y="278265"/>
                  </a:lnTo>
                  <a:lnTo>
                    <a:pt x="91969" y="277511"/>
                  </a:lnTo>
                  <a:lnTo>
                    <a:pt x="91969" y="276001"/>
                  </a:lnTo>
                  <a:lnTo>
                    <a:pt x="91969" y="274492"/>
                  </a:lnTo>
                  <a:lnTo>
                    <a:pt x="91969" y="273361"/>
                  </a:lnTo>
                  <a:lnTo>
                    <a:pt x="91969" y="272606"/>
                  </a:lnTo>
                </a:path>
              </a:pathLst>
            </a:custGeom>
            <a:ln w="36830">
              <a:solidFill>
                <a:srgbClr val="D02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6" name="object 172"/>
            <p:cNvGrpSpPr/>
            <p:nvPr/>
          </p:nvGrpSpPr>
          <p:grpSpPr>
            <a:xfrm>
              <a:off x="9840108" y="3601436"/>
              <a:ext cx="313055" cy="212090"/>
              <a:chOff x="7761500" y="8789030"/>
              <a:chExt cx="313055" cy="212090"/>
            </a:xfrm>
          </p:grpSpPr>
          <p:sp>
            <p:nvSpPr>
              <p:cNvPr id="37" name="object 173"/>
              <p:cNvSpPr/>
              <p:nvPr/>
            </p:nvSpPr>
            <p:spPr>
              <a:xfrm>
                <a:off x="7779915" y="8807445"/>
                <a:ext cx="23812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8890">
                    <a:moveTo>
                      <a:pt x="9763" y="8300"/>
                    </a:moveTo>
                    <a:lnTo>
                      <a:pt x="9527" y="8174"/>
                    </a:lnTo>
                    <a:lnTo>
                      <a:pt x="9056" y="7923"/>
                    </a:lnTo>
                    <a:lnTo>
                      <a:pt x="1934" y="2012"/>
                    </a:lnTo>
                    <a:lnTo>
                      <a:pt x="1179" y="1384"/>
                    </a:lnTo>
                    <a:lnTo>
                      <a:pt x="707" y="1132"/>
                    </a:lnTo>
                    <a:lnTo>
                      <a:pt x="236" y="881"/>
                    </a:lnTo>
                    <a:lnTo>
                      <a:pt x="0" y="629"/>
                    </a:lnTo>
                    <a:lnTo>
                      <a:pt x="0" y="378"/>
                    </a:lnTo>
                    <a:lnTo>
                      <a:pt x="0" y="126"/>
                    </a:lnTo>
                    <a:lnTo>
                      <a:pt x="495" y="0"/>
                    </a:lnTo>
                    <a:lnTo>
                      <a:pt x="1485" y="0"/>
                    </a:lnTo>
                    <a:lnTo>
                      <a:pt x="2476" y="0"/>
                    </a:lnTo>
                    <a:lnTo>
                      <a:pt x="5754" y="0"/>
                    </a:lnTo>
                    <a:lnTo>
                      <a:pt x="11319" y="0"/>
                    </a:lnTo>
                    <a:lnTo>
                      <a:pt x="16884" y="0"/>
                    </a:lnTo>
                    <a:lnTo>
                      <a:pt x="25256" y="126"/>
                    </a:lnTo>
                    <a:lnTo>
                      <a:pt x="71028" y="1510"/>
                    </a:lnTo>
                    <a:lnTo>
                      <a:pt x="96426" y="2641"/>
                    </a:lnTo>
                    <a:lnTo>
                      <a:pt x="101449" y="2853"/>
                    </a:lnTo>
                    <a:lnTo>
                      <a:pt x="144706" y="4103"/>
                    </a:lnTo>
                    <a:lnTo>
                      <a:pt x="180402" y="4528"/>
                    </a:lnTo>
                    <a:lnTo>
                      <a:pt x="190682" y="4528"/>
                    </a:lnTo>
                    <a:lnTo>
                      <a:pt x="199875" y="4528"/>
                    </a:lnTo>
                    <a:lnTo>
                      <a:pt x="237258" y="4528"/>
                    </a:lnTo>
                    <a:lnTo>
                      <a:pt x="237777" y="4528"/>
                    </a:lnTo>
                  </a:path>
                </a:pathLst>
              </a:custGeom>
              <a:ln w="36830">
                <a:solidFill>
                  <a:srgbClr val="D0292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object 17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801684" y="8793559"/>
                <a:ext cx="272837" cy="207562"/>
              </a:xfrm>
              <a:prstGeom prst="rect">
                <a:avLst/>
              </a:prstGeom>
            </p:spPr>
          </p:pic>
        </p:grpSp>
        <p:grpSp>
          <p:nvGrpSpPr>
            <p:cNvPr id="39" name="object 175"/>
            <p:cNvGrpSpPr/>
            <p:nvPr/>
          </p:nvGrpSpPr>
          <p:grpSpPr>
            <a:xfrm>
              <a:off x="9450299" y="3380079"/>
              <a:ext cx="689610" cy="141605"/>
              <a:chOff x="7371691" y="8567673"/>
              <a:chExt cx="689610" cy="141605"/>
            </a:xfrm>
          </p:grpSpPr>
          <p:sp>
            <p:nvSpPr>
              <p:cNvPr id="40" name="object 176"/>
              <p:cNvSpPr/>
              <p:nvPr/>
            </p:nvSpPr>
            <p:spPr>
              <a:xfrm>
                <a:off x="7390106" y="8586088"/>
                <a:ext cx="600710" cy="103505"/>
              </a:xfrm>
              <a:custGeom>
                <a:avLst/>
                <a:gdLst/>
                <a:ahLst/>
                <a:cxnLst/>
                <a:rect l="l" t="t" r="r" b="b"/>
                <a:pathLst>
                  <a:path w="600709" h="103504">
                    <a:moveTo>
                      <a:pt x="594122" y="90807"/>
                    </a:moveTo>
                    <a:lnTo>
                      <a:pt x="594382" y="90807"/>
                    </a:lnTo>
                    <a:lnTo>
                      <a:pt x="594901" y="90807"/>
                    </a:lnTo>
                    <a:lnTo>
                      <a:pt x="595420" y="90807"/>
                    </a:lnTo>
                    <a:lnTo>
                      <a:pt x="596174" y="90429"/>
                    </a:lnTo>
                    <a:lnTo>
                      <a:pt x="597165" y="89674"/>
                    </a:lnTo>
                    <a:lnTo>
                      <a:pt x="598154" y="88920"/>
                    </a:lnTo>
                    <a:lnTo>
                      <a:pt x="598910" y="88291"/>
                    </a:lnTo>
                    <a:lnTo>
                      <a:pt x="599428" y="87788"/>
                    </a:lnTo>
                    <a:lnTo>
                      <a:pt x="599948" y="87285"/>
                    </a:lnTo>
                    <a:lnTo>
                      <a:pt x="600207" y="87034"/>
                    </a:lnTo>
                    <a:lnTo>
                      <a:pt x="600207" y="86782"/>
                    </a:lnTo>
                    <a:lnTo>
                      <a:pt x="600207" y="86278"/>
                    </a:lnTo>
                    <a:lnTo>
                      <a:pt x="600207" y="85775"/>
                    </a:lnTo>
                    <a:lnTo>
                      <a:pt x="599948" y="85398"/>
                    </a:lnTo>
                    <a:lnTo>
                      <a:pt x="599428" y="85147"/>
                    </a:lnTo>
                    <a:lnTo>
                      <a:pt x="598910" y="84895"/>
                    </a:lnTo>
                    <a:lnTo>
                      <a:pt x="596623" y="84769"/>
                    </a:lnTo>
                    <a:lnTo>
                      <a:pt x="497625" y="84769"/>
                    </a:lnTo>
                    <a:lnTo>
                      <a:pt x="483242" y="84793"/>
                    </a:lnTo>
                    <a:lnTo>
                      <a:pt x="436430" y="85147"/>
                    </a:lnTo>
                    <a:lnTo>
                      <a:pt x="389658" y="85712"/>
                    </a:lnTo>
                    <a:lnTo>
                      <a:pt x="375306" y="85901"/>
                    </a:lnTo>
                    <a:lnTo>
                      <a:pt x="361616" y="86066"/>
                    </a:lnTo>
                    <a:lnTo>
                      <a:pt x="348634" y="86184"/>
                    </a:lnTo>
                    <a:lnTo>
                      <a:pt x="336360" y="86255"/>
                    </a:lnTo>
                    <a:lnTo>
                      <a:pt x="324793" y="86278"/>
                    </a:lnTo>
                    <a:lnTo>
                      <a:pt x="314177" y="86278"/>
                    </a:lnTo>
                    <a:lnTo>
                      <a:pt x="304755" y="86278"/>
                    </a:lnTo>
                    <a:lnTo>
                      <a:pt x="116588" y="86278"/>
                    </a:lnTo>
                    <a:lnTo>
                      <a:pt x="108245" y="86207"/>
                    </a:lnTo>
                    <a:lnTo>
                      <a:pt x="69259" y="83638"/>
                    </a:lnTo>
                    <a:lnTo>
                      <a:pt x="63459" y="82882"/>
                    </a:lnTo>
                    <a:lnTo>
                      <a:pt x="57658" y="82128"/>
                    </a:lnTo>
                    <a:lnTo>
                      <a:pt x="52847" y="81373"/>
                    </a:lnTo>
                    <a:lnTo>
                      <a:pt x="49027" y="80619"/>
                    </a:lnTo>
                    <a:lnTo>
                      <a:pt x="45205" y="79865"/>
                    </a:lnTo>
                    <a:lnTo>
                      <a:pt x="42659" y="79109"/>
                    </a:lnTo>
                    <a:lnTo>
                      <a:pt x="41385" y="78355"/>
                    </a:lnTo>
                    <a:lnTo>
                      <a:pt x="40112" y="77600"/>
                    </a:lnTo>
                    <a:lnTo>
                      <a:pt x="39216" y="77097"/>
                    </a:lnTo>
                    <a:lnTo>
                      <a:pt x="38698" y="76846"/>
                    </a:lnTo>
                    <a:lnTo>
                      <a:pt x="38178" y="76594"/>
                    </a:lnTo>
                    <a:lnTo>
                      <a:pt x="37542" y="76092"/>
                    </a:lnTo>
                    <a:lnTo>
                      <a:pt x="36788" y="75336"/>
                    </a:lnTo>
                    <a:lnTo>
                      <a:pt x="36033" y="74582"/>
                    </a:lnTo>
                    <a:lnTo>
                      <a:pt x="35538" y="73450"/>
                    </a:lnTo>
                    <a:lnTo>
                      <a:pt x="35302" y="71941"/>
                    </a:lnTo>
                    <a:lnTo>
                      <a:pt x="35065" y="70431"/>
                    </a:lnTo>
                    <a:lnTo>
                      <a:pt x="34947" y="68545"/>
                    </a:lnTo>
                    <a:lnTo>
                      <a:pt x="34947" y="66281"/>
                    </a:lnTo>
                    <a:lnTo>
                      <a:pt x="34947" y="64018"/>
                    </a:lnTo>
                    <a:lnTo>
                      <a:pt x="55110" y="31757"/>
                    </a:lnTo>
                    <a:lnTo>
                      <a:pt x="58789" y="27324"/>
                    </a:lnTo>
                    <a:lnTo>
                      <a:pt x="62326" y="22985"/>
                    </a:lnTo>
                    <a:lnTo>
                      <a:pt x="65864" y="18646"/>
                    </a:lnTo>
                    <a:lnTo>
                      <a:pt x="68505" y="15218"/>
                    </a:lnTo>
                    <a:lnTo>
                      <a:pt x="70250" y="12703"/>
                    </a:lnTo>
                    <a:lnTo>
                      <a:pt x="71995" y="10187"/>
                    </a:lnTo>
                    <a:lnTo>
                      <a:pt x="73268" y="8427"/>
                    </a:lnTo>
                    <a:lnTo>
                      <a:pt x="74070" y="7421"/>
                    </a:lnTo>
                    <a:lnTo>
                      <a:pt x="74872" y="6414"/>
                    </a:lnTo>
                    <a:lnTo>
                      <a:pt x="76027" y="5031"/>
                    </a:lnTo>
                    <a:lnTo>
                      <a:pt x="77537" y="3270"/>
                    </a:lnTo>
                    <a:lnTo>
                      <a:pt x="79046" y="1510"/>
                    </a:lnTo>
                    <a:lnTo>
                      <a:pt x="79800" y="502"/>
                    </a:lnTo>
                    <a:lnTo>
                      <a:pt x="79800" y="251"/>
                    </a:lnTo>
                    <a:lnTo>
                      <a:pt x="79800" y="0"/>
                    </a:lnTo>
                    <a:lnTo>
                      <a:pt x="64166" y="8176"/>
                    </a:lnTo>
                    <a:lnTo>
                      <a:pt x="58836" y="12200"/>
                    </a:lnTo>
                    <a:lnTo>
                      <a:pt x="34594" y="33266"/>
                    </a:lnTo>
                    <a:lnTo>
                      <a:pt x="30302" y="37291"/>
                    </a:lnTo>
                    <a:lnTo>
                      <a:pt x="12875" y="54396"/>
                    </a:lnTo>
                    <a:lnTo>
                      <a:pt x="9856" y="57415"/>
                    </a:lnTo>
                    <a:lnTo>
                      <a:pt x="0" y="75462"/>
                    </a:lnTo>
                    <a:lnTo>
                      <a:pt x="0" y="77977"/>
                    </a:lnTo>
                    <a:lnTo>
                      <a:pt x="0" y="80493"/>
                    </a:lnTo>
                    <a:lnTo>
                      <a:pt x="34665" y="100705"/>
                    </a:lnTo>
                    <a:lnTo>
                      <a:pt x="42589" y="103446"/>
                    </a:lnTo>
                  </a:path>
                </a:pathLst>
              </a:custGeom>
              <a:ln w="36830">
                <a:solidFill>
                  <a:srgbClr val="D0292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17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902709" y="8578113"/>
                <a:ext cx="158253" cy="130591"/>
              </a:xfrm>
              <a:prstGeom prst="rect">
                <a:avLst/>
              </a:prstGeom>
            </p:spPr>
          </p:pic>
        </p:grpSp>
      </p:grpSp>
      <p:grpSp>
        <p:nvGrpSpPr>
          <p:cNvPr id="6" name="مجموعة 5"/>
          <p:cNvGrpSpPr/>
          <p:nvPr/>
        </p:nvGrpSpPr>
        <p:grpSpPr>
          <a:xfrm>
            <a:off x="6364352" y="3130124"/>
            <a:ext cx="1524135" cy="487731"/>
            <a:chOff x="6454169" y="3354864"/>
            <a:chExt cx="1524135" cy="487731"/>
          </a:xfrm>
        </p:grpSpPr>
        <p:sp>
          <p:nvSpPr>
            <p:cNvPr id="42" name="object 178"/>
            <p:cNvSpPr/>
            <p:nvPr/>
          </p:nvSpPr>
          <p:spPr>
            <a:xfrm>
              <a:off x="7390929" y="3575895"/>
              <a:ext cx="587375" cy="266700"/>
            </a:xfrm>
            <a:custGeom>
              <a:avLst/>
              <a:gdLst/>
              <a:ahLst/>
              <a:cxnLst/>
              <a:rect l="l" t="t" r="r" b="b"/>
              <a:pathLst>
                <a:path w="587375" h="266700">
                  <a:moveTo>
                    <a:pt x="470158" y="177524"/>
                  </a:moveTo>
                  <a:lnTo>
                    <a:pt x="470158" y="177524"/>
                  </a:lnTo>
                  <a:lnTo>
                    <a:pt x="470158" y="176141"/>
                  </a:lnTo>
                  <a:lnTo>
                    <a:pt x="470017" y="175764"/>
                  </a:lnTo>
                  <a:lnTo>
                    <a:pt x="469734" y="175261"/>
                  </a:lnTo>
                  <a:lnTo>
                    <a:pt x="469451" y="174758"/>
                  </a:lnTo>
                  <a:lnTo>
                    <a:pt x="469310" y="174223"/>
                  </a:lnTo>
                  <a:lnTo>
                    <a:pt x="469310" y="173657"/>
                  </a:lnTo>
                  <a:lnTo>
                    <a:pt x="469310" y="173090"/>
                  </a:lnTo>
                  <a:lnTo>
                    <a:pt x="469310" y="172807"/>
                  </a:lnTo>
                  <a:lnTo>
                    <a:pt x="470701" y="172933"/>
                  </a:lnTo>
                  <a:lnTo>
                    <a:pt x="473483" y="173184"/>
                  </a:lnTo>
                  <a:lnTo>
                    <a:pt x="476266" y="173436"/>
                  </a:lnTo>
                  <a:lnTo>
                    <a:pt x="480840" y="174726"/>
                  </a:lnTo>
                  <a:lnTo>
                    <a:pt x="487208" y="177053"/>
                  </a:lnTo>
                  <a:lnTo>
                    <a:pt x="493576" y="179379"/>
                  </a:lnTo>
                  <a:lnTo>
                    <a:pt x="500792" y="181674"/>
                  </a:lnTo>
                  <a:lnTo>
                    <a:pt x="508856" y="183939"/>
                  </a:lnTo>
                  <a:lnTo>
                    <a:pt x="516921" y="186202"/>
                  </a:lnTo>
                  <a:lnTo>
                    <a:pt x="525010" y="188215"/>
                  </a:lnTo>
                  <a:lnTo>
                    <a:pt x="533122" y="189975"/>
                  </a:lnTo>
                  <a:lnTo>
                    <a:pt x="541234" y="191735"/>
                  </a:lnTo>
                  <a:lnTo>
                    <a:pt x="548592" y="193120"/>
                  </a:lnTo>
                  <a:lnTo>
                    <a:pt x="555195" y="194125"/>
                  </a:lnTo>
                  <a:lnTo>
                    <a:pt x="561798" y="195131"/>
                  </a:lnTo>
                  <a:lnTo>
                    <a:pt x="565594" y="195634"/>
                  </a:lnTo>
                  <a:lnTo>
                    <a:pt x="566584" y="195634"/>
                  </a:lnTo>
                  <a:lnTo>
                    <a:pt x="567575" y="195634"/>
                  </a:lnTo>
                  <a:lnTo>
                    <a:pt x="585356" y="195634"/>
                  </a:lnTo>
                  <a:lnTo>
                    <a:pt x="585874" y="195005"/>
                  </a:lnTo>
                  <a:lnTo>
                    <a:pt x="586394" y="193748"/>
                  </a:lnTo>
                  <a:lnTo>
                    <a:pt x="586913" y="192491"/>
                  </a:lnTo>
                  <a:lnTo>
                    <a:pt x="586653" y="190604"/>
                  </a:lnTo>
                  <a:lnTo>
                    <a:pt x="585615" y="188089"/>
                  </a:lnTo>
                  <a:lnTo>
                    <a:pt x="584578" y="185573"/>
                  </a:lnTo>
                  <a:lnTo>
                    <a:pt x="581913" y="182680"/>
                  </a:lnTo>
                  <a:lnTo>
                    <a:pt x="577621" y="179411"/>
                  </a:lnTo>
                  <a:lnTo>
                    <a:pt x="573329" y="176141"/>
                  </a:lnTo>
                  <a:lnTo>
                    <a:pt x="567882" y="172462"/>
                  </a:lnTo>
                  <a:lnTo>
                    <a:pt x="561279" y="168375"/>
                  </a:lnTo>
                  <a:lnTo>
                    <a:pt x="554675" y="164287"/>
                  </a:lnTo>
                  <a:lnTo>
                    <a:pt x="547837" y="160230"/>
                  </a:lnTo>
                  <a:lnTo>
                    <a:pt x="540763" y="156206"/>
                  </a:lnTo>
                  <a:lnTo>
                    <a:pt x="533687" y="152181"/>
                  </a:lnTo>
                  <a:lnTo>
                    <a:pt x="526991" y="148282"/>
                  </a:lnTo>
                  <a:lnTo>
                    <a:pt x="520670" y="144509"/>
                  </a:lnTo>
                  <a:lnTo>
                    <a:pt x="514350" y="140736"/>
                  </a:lnTo>
                  <a:lnTo>
                    <a:pt x="508526" y="137058"/>
                  </a:lnTo>
                  <a:lnTo>
                    <a:pt x="503196" y="133473"/>
                  </a:lnTo>
                  <a:lnTo>
                    <a:pt x="497867" y="129889"/>
                  </a:lnTo>
                  <a:lnTo>
                    <a:pt x="493293" y="126712"/>
                  </a:lnTo>
                  <a:lnTo>
                    <a:pt x="489472" y="123946"/>
                  </a:lnTo>
                  <a:lnTo>
                    <a:pt x="485652" y="121179"/>
                  </a:lnTo>
                  <a:lnTo>
                    <a:pt x="482350" y="118915"/>
                  </a:lnTo>
                  <a:lnTo>
                    <a:pt x="472211" y="111997"/>
                  </a:lnTo>
                  <a:lnTo>
                    <a:pt x="471196" y="111368"/>
                  </a:lnTo>
                  <a:lnTo>
                    <a:pt x="470441" y="111117"/>
                  </a:lnTo>
                  <a:lnTo>
                    <a:pt x="469687" y="110865"/>
                  </a:lnTo>
                  <a:lnTo>
                    <a:pt x="469074" y="110740"/>
                  </a:lnTo>
                  <a:lnTo>
                    <a:pt x="466597" y="110740"/>
                  </a:lnTo>
                  <a:lnTo>
                    <a:pt x="466079" y="111494"/>
                  </a:lnTo>
                  <a:lnTo>
                    <a:pt x="461739" y="131114"/>
                  </a:lnTo>
                  <a:lnTo>
                    <a:pt x="461220" y="135139"/>
                  </a:lnTo>
                  <a:lnTo>
                    <a:pt x="460584" y="139573"/>
                  </a:lnTo>
                  <a:lnTo>
                    <a:pt x="459829" y="144415"/>
                  </a:lnTo>
                  <a:lnTo>
                    <a:pt x="459075" y="149258"/>
                  </a:lnTo>
                  <a:lnTo>
                    <a:pt x="440870" y="184316"/>
                  </a:lnTo>
                  <a:lnTo>
                    <a:pt x="437096" y="187838"/>
                  </a:lnTo>
                  <a:lnTo>
                    <a:pt x="410802" y="197144"/>
                  </a:lnTo>
                  <a:lnTo>
                    <a:pt x="404719" y="197647"/>
                  </a:lnTo>
                  <a:lnTo>
                    <a:pt x="398516" y="197899"/>
                  </a:lnTo>
                  <a:lnTo>
                    <a:pt x="392197" y="197899"/>
                  </a:lnTo>
                  <a:lnTo>
                    <a:pt x="385876" y="197899"/>
                  </a:lnTo>
                  <a:lnTo>
                    <a:pt x="358805" y="183939"/>
                  </a:lnTo>
                  <a:lnTo>
                    <a:pt x="354465" y="179663"/>
                  </a:lnTo>
                  <a:lnTo>
                    <a:pt x="350527" y="175355"/>
                  </a:lnTo>
                  <a:lnTo>
                    <a:pt x="346990" y="171015"/>
                  </a:lnTo>
                  <a:lnTo>
                    <a:pt x="343453" y="166677"/>
                  </a:lnTo>
                  <a:lnTo>
                    <a:pt x="340670" y="162495"/>
                  </a:lnTo>
                  <a:lnTo>
                    <a:pt x="338642" y="158470"/>
                  </a:lnTo>
                  <a:lnTo>
                    <a:pt x="336614" y="154445"/>
                  </a:lnTo>
                  <a:lnTo>
                    <a:pt x="335223" y="151175"/>
                  </a:lnTo>
                  <a:lnTo>
                    <a:pt x="334468" y="148659"/>
                  </a:lnTo>
                  <a:lnTo>
                    <a:pt x="333713" y="146145"/>
                  </a:lnTo>
                  <a:lnTo>
                    <a:pt x="333336" y="144383"/>
                  </a:lnTo>
                  <a:lnTo>
                    <a:pt x="333336" y="143377"/>
                  </a:lnTo>
                  <a:lnTo>
                    <a:pt x="333336" y="142372"/>
                  </a:lnTo>
                  <a:lnTo>
                    <a:pt x="333077" y="141869"/>
                  </a:lnTo>
                  <a:lnTo>
                    <a:pt x="332558" y="141869"/>
                  </a:lnTo>
                  <a:lnTo>
                    <a:pt x="332039" y="141869"/>
                  </a:lnTo>
                  <a:lnTo>
                    <a:pt x="331143" y="142749"/>
                  </a:lnTo>
                  <a:lnTo>
                    <a:pt x="329869" y="144509"/>
                  </a:lnTo>
                  <a:lnTo>
                    <a:pt x="328596" y="146270"/>
                  </a:lnTo>
                  <a:lnTo>
                    <a:pt x="326709" y="148785"/>
                  </a:lnTo>
                  <a:lnTo>
                    <a:pt x="324210" y="152055"/>
                  </a:lnTo>
                  <a:lnTo>
                    <a:pt x="321711" y="155326"/>
                  </a:lnTo>
                  <a:lnTo>
                    <a:pt x="318810" y="158596"/>
                  </a:lnTo>
                  <a:lnTo>
                    <a:pt x="282917" y="176864"/>
                  </a:lnTo>
                  <a:lnTo>
                    <a:pt x="265657" y="178278"/>
                  </a:lnTo>
                  <a:lnTo>
                    <a:pt x="263863" y="178278"/>
                  </a:lnTo>
                  <a:lnTo>
                    <a:pt x="262071" y="178278"/>
                  </a:lnTo>
                  <a:lnTo>
                    <a:pt x="258510" y="178278"/>
                  </a:lnTo>
                  <a:lnTo>
                    <a:pt x="253181" y="178278"/>
                  </a:lnTo>
                  <a:lnTo>
                    <a:pt x="247852" y="178278"/>
                  </a:lnTo>
                  <a:lnTo>
                    <a:pt x="242781" y="177241"/>
                  </a:lnTo>
                  <a:lnTo>
                    <a:pt x="213186" y="152810"/>
                  </a:lnTo>
                  <a:lnTo>
                    <a:pt x="208400" y="143661"/>
                  </a:lnTo>
                  <a:lnTo>
                    <a:pt x="206135" y="138818"/>
                  </a:lnTo>
                  <a:lnTo>
                    <a:pt x="204107" y="133379"/>
                  </a:lnTo>
                  <a:lnTo>
                    <a:pt x="202315" y="127341"/>
                  </a:lnTo>
                  <a:lnTo>
                    <a:pt x="200523" y="121305"/>
                  </a:lnTo>
                  <a:lnTo>
                    <a:pt x="199249" y="114355"/>
                  </a:lnTo>
                  <a:lnTo>
                    <a:pt x="198495" y="106495"/>
                  </a:lnTo>
                  <a:lnTo>
                    <a:pt x="197739" y="98634"/>
                  </a:lnTo>
                  <a:lnTo>
                    <a:pt x="197103" y="90302"/>
                  </a:lnTo>
                  <a:lnTo>
                    <a:pt x="196585" y="81498"/>
                  </a:lnTo>
                  <a:lnTo>
                    <a:pt x="196066" y="72694"/>
                  </a:lnTo>
                  <a:lnTo>
                    <a:pt x="195547" y="65242"/>
                  </a:lnTo>
                  <a:lnTo>
                    <a:pt x="195028" y="59142"/>
                  </a:lnTo>
                  <a:lnTo>
                    <a:pt x="194510" y="53042"/>
                  </a:lnTo>
                  <a:lnTo>
                    <a:pt x="187388" y="14211"/>
                  </a:lnTo>
                  <a:lnTo>
                    <a:pt x="184864" y="5784"/>
                  </a:lnTo>
                  <a:lnTo>
                    <a:pt x="184345" y="4024"/>
                  </a:lnTo>
                  <a:lnTo>
                    <a:pt x="184063" y="3018"/>
                  </a:lnTo>
                  <a:lnTo>
                    <a:pt x="183780" y="2011"/>
                  </a:lnTo>
                  <a:lnTo>
                    <a:pt x="183637" y="1257"/>
                  </a:lnTo>
                  <a:lnTo>
                    <a:pt x="183637" y="754"/>
                  </a:lnTo>
                  <a:lnTo>
                    <a:pt x="183637" y="251"/>
                  </a:lnTo>
                  <a:lnTo>
                    <a:pt x="183637" y="0"/>
                  </a:lnTo>
                  <a:lnTo>
                    <a:pt x="183637" y="251"/>
                  </a:lnTo>
                  <a:lnTo>
                    <a:pt x="183637" y="16349"/>
                  </a:lnTo>
                  <a:lnTo>
                    <a:pt x="184157" y="20532"/>
                  </a:lnTo>
                  <a:lnTo>
                    <a:pt x="185194" y="25373"/>
                  </a:lnTo>
                  <a:lnTo>
                    <a:pt x="186232" y="30215"/>
                  </a:lnTo>
                  <a:lnTo>
                    <a:pt x="187623" y="35529"/>
                  </a:lnTo>
                  <a:lnTo>
                    <a:pt x="189369" y="41315"/>
                  </a:lnTo>
                  <a:lnTo>
                    <a:pt x="191114" y="47100"/>
                  </a:lnTo>
                  <a:lnTo>
                    <a:pt x="193000" y="53672"/>
                  </a:lnTo>
                  <a:lnTo>
                    <a:pt x="195028" y="61029"/>
                  </a:lnTo>
                  <a:lnTo>
                    <a:pt x="196620" y="66706"/>
                  </a:lnTo>
                  <a:lnTo>
                    <a:pt x="198353" y="72702"/>
                  </a:lnTo>
                  <a:lnTo>
                    <a:pt x="200228" y="79016"/>
                  </a:lnTo>
                  <a:lnTo>
                    <a:pt x="202244" y="85648"/>
                  </a:lnTo>
                  <a:lnTo>
                    <a:pt x="204287" y="92470"/>
                  </a:lnTo>
                  <a:lnTo>
                    <a:pt x="214408" y="134157"/>
                  </a:lnTo>
                  <a:lnTo>
                    <a:pt x="219011" y="166110"/>
                  </a:lnTo>
                  <a:lnTo>
                    <a:pt x="219765" y="173719"/>
                  </a:lnTo>
                  <a:lnTo>
                    <a:pt x="220142" y="180543"/>
                  </a:lnTo>
                  <a:lnTo>
                    <a:pt x="220142" y="186579"/>
                  </a:lnTo>
                  <a:lnTo>
                    <a:pt x="220142" y="192617"/>
                  </a:lnTo>
                  <a:lnTo>
                    <a:pt x="206843" y="217330"/>
                  </a:lnTo>
                  <a:lnTo>
                    <a:pt x="202503" y="221607"/>
                  </a:lnTo>
                  <a:lnTo>
                    <a:pt x="197551" y="225129"/>
                  </a:lnTo>
                  <a:lnTo>
                    <a:pt x="191986" y="227895"/>
                  </a:lnTo>
                  <a:lnTo>
                    <a:pt x="186421" y="230662"/>
                  </a:lnTo>
                  <a:lnTo>
                    <a:pt x="143549" y="237201"/>
                  </a:lnTo>
                  <a:lnTo>
                    <a:pt x="135319" y="237075"/>
                  </a:lnTo>
                  <a:lnTo>
                    <a:pt x="126688" y="236573"/>
                  </a:lnTo>
                  <a:lnTo>
                    <a:pt x="118057" y="236070"/>
                  </a:lnTo>
                  <a:lnTo>
                    <a:pt x="110203" y="234561"/>
                  </a:lnTo>
                  <a:lnTo>
                    <a:pt x="103130" y="232045"/>
                  </a:lnTo>
                  <a:lnTo>
                    <a:pt x="96054" y="229530"/>
                  </a:lnTo>
                  <a:lnTo>
                    <a:pt x="90985" y="227769"/>
                  </a:lnTo>
                  <a:lnTo>
                    <a:pt x="87919" y="226763"/>
                  </a:lnTo>
                  <a:lnTo>
                    <a:pt x="84853" y="225757"/>
                  </a:lnTo>
                  <a:lnTo>
                    <a:pt x="44075" y="205144"/>
                  </a:lnTo>
                  <a:lnTo>
                    <a:pt x="13494" y="180070"/>
                  </a:lnTo>
                  <a:lnTo>
                    <a:pt x="0" y="145807"/>
                  </a:lnTo>
                  <a:lnTo>
                    <a:pt x="800" y="139410"/>
                  </a:lnTo>
                  <a:lnTo>
                    <a:pt x="25238" y="105741"/>
                  </a:lnTo>
                  <a:lnTo>
                    <a:pt x="49526" y="90301"/>
                  </a:lnTo>
                  <a:lnTo>
                    <a:pt x="56013" y="87158"/>
                  </a:lnTo>
                </a:path>
                <a:path w="587375" h="266700">
                  <a:moveTo>
                    <a:pt x="275607" y="263174"/>
                  </a:moveTo>
                  <a:lnTo>
                    <a:pt x="275984" y="263174"/>
                  </a:lnTo>
                  <a:lnTo>
                    <a:pt x="276740" y="263174"/>
                  </a:lnTo>
                  <a:lnTo>
                    <a:pt x="277494" y="263174"/>
                  </a:lnTo>
                  <a:lnTo>
                    <a:pt x="278249" y="263174"/>
                  </a:lnTo>
                  <a:lnTo>
                    <a:pt x="279003" y="263174"/>
                  </a:lnTo>
                </a:path>
                <a:path w="587375" h="266700">
                  <a:moveTo>
                    <a:pt x="353853" y="266192"/>
                  </a:moveTo>
                  <a:lnTo>
                    <a:pt x="353970" y="266192"/>
                  </a:lnTo>
                  <a:lnTo>
                    <a:pt x="356564" y="266192"/>
                  </a:lnTo>
                  <a:lnTo>
                    <a:pt x="357343" y="266066"/>
                  </a:lnTo>
                  <a:lnTo>
                    <a:pt x="358097" y="265814"/>
                  </a:lnTo>
                  <a:lnTo>
                    <a:pt x="358852" y="265563"/>
                  </a:lnTo>
                  <a:lnTo>
                    <a:pt x="359347" y="265437"/>
                  </a:lnTo>
                  <a:lnTo>
                    <a:pt x="359583" y="265437"/>
                  </a:lnTo>
                  <a:lnTo>
                    <a:pt x="359818" y="265437"/>
                  </a:lnTo>
                  <a:lnTo>
                    <a:pt x="360054" y="265311"/>
                  </a:lnTo>
                  <a:lnTo>
                    <a:pt x="360291" y="265060"/>
                  </a:lnTo>
                  <a:lnTo>
                    <a:pt x="360526" y="264808"/>
                  </a:lnTo>
                </a:path>
              </a:pathLst>
            </a:custGeom>
            <a:ln w="36830">
              <a:solidFill>
                <a:srgbClr val="D02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79"/>
            <p:cNvSpPr/>
            <p:nvPr/>
          </p:nvSpPr>
          <p:spPr>
            <a:xfrm>
              <a:off x="6532199" y="3615323"/>
              <a:ext cx="269875" cy="179070"/>
            </a:xfrm>
            <a:custGeom>
              <a:avLst/>
              <a:gdLst/>
              <a:ahLst/>
              <a:cxnLst/>
              <a:rect l="l" t="t" r="r" b="b"/>
              <a:pathLst>
                <a:path w="269875" h="179070">
                  <a:moveTo>
                    <a:pt x="12169" y="31883"/>
                  </a:moveTo>
                  <a:lnTo>
                    <a:pt x="11272" y="29209"/>
                  </a:lnTo>
                  <a:lnTo>
                    <a:pt x="9480" y="23864"/>
                  </a:lnTo>
                  <a:lnTo>
                    <a:pt x="7688" y="18520"/>
                  </a:lnTo>
                  <a:lnTo>
                    <a:pt x="6155" y="14338"/>
                  </a:lnTo>
                  <a:lnTo>
                    <a:pt x="4881" y="11319"/>
                  </a:lnTo>
                  <a:lnTo>
                    <a:pt x="3608" y="8300"/>
                  </a:lnTo>
                  <a:lnTo>
                    <a:pt x="2594" y="6037"/>
                  </a:lnTo>
                  <a:lnTo>
                    <a:pt x="1840" y="4527"/>
                  </a:lnTo>
                  <a:lnTo>
                    <a:pt x="1084" y="3018"/>
                  </a:lnTo>
                  <a:lnTo>
                    <a:pt x="589" y="1887"/>
                  </a:lnTo>
                  <a:lnTo>
                    <a:pt x="354" y="1132"/>
                  </a:lnTo>
                  <a:lnTo>
                    <a:pt x="118" y="378"/>
                  </a:lnTo>
                  <a:lnTo>
                    <a:pt x="0" y="0"/>
                  </a:lnTo>
                  <a:lnTo>
                    <a:pt x="377" y="755"/>
                  </a:lnTo>
                  <a:lnTo>
                    <a:pt x="1131" y="2264"/>
                  </a:lnTo>
                  <a:lnTo>
                    <a:pt x="1887" y="3773"/>
                  </a:lnTo>
                  <a:lnTo>
                    <a:pt x="4174" y="6540"/>
                  </a:lnTo>
                  <a:lnTo>
                    <a:pt x="7994" y="10565"/>
                  </a:lnTo>
                  <a:lnTo>
                    <a:pt x="11814" y="14589"/>
                  </a:lnTo>
                  <a:lnTo>
                    <a:pt x="16130" y="19903"/>
                  </a:lnTo>
                  <a:lnTo>
                    <a:pt x="40095" y="57162"/>
                  </a:lnTo>
                  <a:lnTo>
                    <a:pt x="61248" y="98548"/>
                  </a:lnTo>
                  <a:lnTo>
                    <a:pt x="72788" y="123858"/>
                  </a:lnTo>
                  <a:lnTo>
                    <a:pt x="76228" y="131516"/>
                  </a:lnTo>
                  <a:lnTo>
                    <a:pt x="79439" y="138620"/>
                  </a:lnTo>
                  <a:lnTo>
                    <a:pt x="82419" y="145169"/>
                  </a:lnTo>
                  <a:lnTo>
                    <a:pt x="86239" y="153534"/>
                  </a:lnTo>
                  <a:lnTo>
                    <a:pt x="89021" y="160011"/>
                  </a:lnTo>
                  <a:lnTo>
                    <a:pt x="90766" y="164602"/>
                  </a:lnTo>
                  <a:lnTo>
                    <a:pt x="92511" y="169191"/>
                  </a:lnTo>
                  <a:lnTo>
                    <a:pt x="93643" y="171991"/>
                  </a:lnTo>
                  <a:lnTo>
                    <a:pt x="94162" y="172996"/>
                  </a:lnTo>
                  <a:lnTo>
                    <a:pt x="94681" y="174003"/>
                  </a:lnTo>
                  <a:lnTo>
                    <a:pt x="94941" y="174506"/>
                  </a:lnTo>
                  <a:lnTo>
                    <a:pt x="94941" y="174129"/>
                  </a:lnTo>
                  <a:lnTo>
                    <a:pt x="94941" y="173374"/>
                  </a:lnTo>
                  <a:lnTo>
                    <a:pt x="94941" y="172619"/>
                  </a:lnTo>
                  <a:lnTo>
                    <a:pt x="94941" y="172116"/>
                  </a:lnTo>
                  <a:lnTo>
                    <a:pt x="94941" y="171865"/>
                  </a:lnTo>
                  <a:lnTo>
                    <a:pt x="94941" y="171613"/>
                  </a:lnTo>
                  <a:lnTo>
                    <a:pt x="94941" y="170827"/>
                  </a:lnTo>
                  <a:lnTo>
                    <a:pt x="94941" y="169506"/>
                  </a:lnTo>
                  <a:lnTo>
                    <a:pt x="94941" y="168186"/>
                  </a:lnTo>
                  <a:lnTo>
                    <a:pt x="94941" y="167022"/>
                  </a:lnTo>
                  <a:lnTo>
                    <a:pt x="94941" y="166016"/>
                  </a:lnTo>
                  <a:lnTo>
                    <a:pt x="94941" y="165011"/>
                  </a:lnTo>
                  <a:lnTo>
                    <a:pt x="95082" y="164382"/>
                  </a:lnTo>
                  <a:lnTo>
                    <a:pt x="95365" y="164130"/>
                  </a:lnTo>
                  <a:lnTo>
                    <a:pt x="95648" y="163879"/>
                  </a:lnTo>
                  <a:lnTo>
                    <a:pt x="96166" y="162746"/>
                  </a:lnTo>
                  <a:lnTo>
                    <a:pt x="96922" y="160735"/>
                  </a:lnTo>
                  <a:lnTo>
                    <a:pt x="97676" y="158722"/>
                  </a:lnTo>
                  <a:lnTo>
                    <a:pt x="98549" y="156457"/>
                  </a:lnTo>
                  <a:lnTo>
                    <a:pt x="104797" y="140108"/>
                  </a:lnTo>
                  <a:lnTo>
                    <a:pt x="106707" y="135549"/>
                  </a:lnTo>
                  <a:lnTo>
                    <a:pt x="109019" y="130455"/>
                  </a:lnTo>
                  <a:lnTo>
                    <a:pt x="111330" y="125361"/>
                  </a:lnTo>
                  <a:lnTo>
                    <a:pt x="113877" y="119419"/>
                  </a:lnTo>
                  <a:lnTo>
                    <a:pt x="116659" y="112627"/>
                  </a:lnTo>
                  <a:lnTo>
                    <a:pt x="119442" y="105835"/>
                  </a:lnTo>
                  <a:lnTo>
                    <a:pt x="122485" y="99138"/>
                  </a:lnTo>
                  <a:lnTo>
                    <a:pt x="125785" y="92536"/>
                  </a:lnTo>
                  <a:lnTo>
                    <a:pt x="129087" y="85933"/>
                  </a:lnTo>
                  <a:lnTo>
                    <a:pt x="131870" y="80116"/>
                  </a:lnTo>
                  <a:lnTo>
                    <a:pt x="134134" y="75084"/>
                  </a:lnTo>
                  <a:lnTo>
                    <a:pt x="136398" y="70054"/>
                  </a:lnTo>
                  <a:lnTo>
                    <a:pt x="138167" y="66249"/>
                  </a:lnTo>
                  <a:lnTo>
                    <a:pt x="143236" y="58545"/>
                  </a:lnTo>
                  <a:lnTo>
                    <a:pt x="143614" y="58294"/>
                  </a:lnTo>
                  <a:lnTo>
                    <a:pt x="143991" y="58294"/>
                  </a:lnTo>
                  <a:lnTo>
                    <a:pt x="144745" y="58294"/>
                  </a:lnTo>
                  <a:lnTo>
                    <a:pt x="145500" y="58294"/>
                  </a:lnTo>
                  <a:lnTo>
                    <a:pt x="146514" y="59834"/>
                  </a:lnTo>
                  <a:lnTo>
                    <a:pt x="154061" y="80745"/>
                  </a:lnTo>
                  <a:lnTo>
                    <a:pt x="156324" y="86813"/>
                  </a:lnTo>
                  <a:lnTo>
                    <a:pt x="159108" y="93667"/>
                  </a:lnTo>
                  <a:lnTo>
                    <a:pt x="161890" y="100521"/>
                  </a:lnTo>
                  <a:lnTo>
                    <a:pt x="164814" y="107471"/>
                  </a:lnTo>
                  <a:lnTo>
                    <a:pt x="182618" y="142214"/>
                  </a:lnTo>
                  <a:lnTo>
                    <a:pt x="189599" y="151678"/>
                  </a:lnTo>
                  <a:lnTo>
                    <a:pt x="192900" y="155703"/>
                  </a:lnTo>
                  <a:lnTo>
                    <a:pt x="195164" y="158470"/>
                  </a:lnTo>
                  <a:lnTo>
                    <a:pt x="196390" y="159980"/>
                  </a:lnTo>
                  <a:lnTo>
                    <a:pt x="197617" y="161489"/>
                  </a:lnTo>
                  <a:lnTo>
                    <a:pt x="199645" y="163628"/>
                  </a:lnTo>
                  <a:lnTo>
                    <a:pt x="202474" y="166394"/>
                  </a:lnTo>
                  <a:lnTo>
                    <a:pt x="205304" y="169161"/>
                  </a:lnTo>
                  <a:lnTo>
                    <a:pt x="207096" y="170953"/>
                  </a:lnTo>
                  <a:lnTo>
                    <a:pt x="207850" y="171771"/>
                  </a:lnTo>
                  <a:lnTo>
                    <a:pt x="208606" y="172587"/>
                  </a:lnTo>
                  <a:lnTo>
                    <a:pt x="217685" y="178280"/>
                  </a:lnTo>
                  <a:lnTo>
                    <a:pt x="218958" y="178782"/>
                  </a:lnTo>
                  <a:lnTo>
                    <a:pt x="220091" y="179034"/>
                  </a:lnTo>
                  <a:lnTo>
                    <a:pt x="221080" y="179034"/>
                  </a:lnTo>
                  <a:lnTo>
                    <a:pt x="222070" y="179034"/>
                  </a:lnTo>
                  <a:lnTo>
                    <a:pt x="222943" y="178154"/>
                  </a:lnTo>
                  <a:lnTo>
                    <a:pt x="223697" y="176392"/>
                  </a:lnTo>
                  <a:lnTo>
                    <a:pt x="224453" y="174632"/>
                  </a:lnTo>
                  <a:lnTo>
                    <a:pt x="225348" y="172463"/>
                  </a:lnTo>
                  <a:lnTo>
                    <a:pt x="226386" y="169884"/>
                  </a:lnTo>
                  <a:lnTo>
                    <a:pt x="227423" y="167305"/>
                  </a:lnTo>
                  <a:lnTo>
                    <a:pt x="231692" y="148661"/>
                  </a:lnTo>
                  <a:lnTo>
                    <a:pt x="232211" y="144133"/>
                  </a:lnTo>
                  <a:lnTo>
                    <a:pt x="232848" y="138945"/>
                  </a:lnTo>
                  <a:lnTo>
                    <a:pt x="233602" y="133097"/>
                  </a:lnTo>
                  <a:lnTo>
                    <a:pt x="234356" y="127248"/>
                  </a:lnTo>
                  <a:lnTo>
                    <a:pt x="235371" y="120299"/>
                  </a:lnTo>
                  <a:lnTo>
                    <a:pt x="236645" y="112250"/>
                  </a:lnTo>
                  <a:lnTo>
                    <a:pt x="237917" y="104200"/>
                  </a:lnTo>
                  <a:lnTo>
                    <a:pt x="247233" y="72569"/>
                  </a:lnTo>
                  <a:lnTo>
                    <a:pt x="249520" y="66501"/>
                  </a:lnTo>
                  <a:lnTo>
                    <a:pt x="265320" y="25939"/>
                  </a:lnTo>
                  <a:lnTo>
                    <a:pt x="267206" y="21380"/>
                  </a:lnTo>
                  <a:lnTo>
                    <a:pt x="268197" y="18865"/>
                  </a:lnTo>
                  <a:lnTo>
                    <a:pt x="269187" y="16349"/>
                  </a:lnTo>
                  <a:lnTo>
                    <a:pt x="269683" y="14841"/>
                  </a:lnTo>
                  <a:lnTo>
                    <a:pt x="269683" y="14338"/>
                  </a:lnTo>
                  <a:lnTo>
                    <a:pt x="269683" y="13835"/>
                  </a:lnTo>
                  <a:lnTo>
                    <a:pt x="269683" y="13583"/>
                  </a:lnTo>
                  <a:lnTo>
                    <a:pt x="269683" y="14212"/>
                  </a:lnTo>
                  <a:lnTo>
                    <a:pt x="269683" y="15469"/>
                  </a:lnTo>
                  <a:lnTo>
                    <a:pt x="269683" y="16727"/>
                  </a:lnTo>
                  <a:lnTo>
                    <a:pt x="269683" y="18111"/>
                  </a:lnTo>
                  <a:lnTo>
                    <a:pt x="269683" y="19620"/>
                  </a:lnTo>
                </a:path>
              </a:pathLst>
            </a:custGeom>
            <a:ln w="36829">
              <a:solidFill>
                <a:srgbClr val="D02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1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83077" y="3589361"/>
              <a:ext cx="182707" cy="215864"/>
            </a:xfrm>
            <a:prstGeom prst="rect">
              <a:avLst/>
            </a:prstGeom>
          </p:spPr>
        </p:pic>
        <p:grpSp>
          <p:nvGrpSpPr>
            <p:cNvPr id="45" name="object 181"/>
            <p:cNvGrpSpPr/>
            <p:nvPr/>
          </p:nvGrpSpPr>
          <p:grpSpPr>
            <a:xfrm>
              <a:off x="6454169" y="3354864"/>
              <a:ext cx="673735" cy="180340"/>
              <a:chOff x="4375561" y="8542458"/>
              <a:chExt cx="673735" cy="180340"/>
            </a:xfrm>
          </p:grpSpPr>
          <p:sp>
            <p:nvSpPr>
              <p:cNvPr id="46" name="object 182"/>
              <p:cNvSpPr/>
              <p:nvPr/>
            </p:nvSpPr>
            <p:spPr>
              <a:xfrm>
                <a:off x="4393976" y="8593511"/>
                <a:ext cx="636905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636904" h="96520">
                    <a:moveTo>
                      <a:pt x="624874" y="61501"/>
                    </a:moveTo>
                    <a:lnTo>
                      <a:pt x="625392" y="61501"/>
                    </a:lnTo>
                    <a:lnTo>
                      <a:pt x="626430" y="61501"/>
                    </a:lnTo>
                    <a:lnTo>
                      <a:pt x="627467" y="61501"/>
                    </a:lnTo>
                    <a:lnTo>
                      <a:pt x="628859" y="61123"/>
                    </a:lnTo>
                    <a:lnTo>
                      <a:pt x="636334" y="56973"/>
                    </a:lnTo>
                    <a:lnTo>
                      <a:pt x="634047" y="56973"/>
                    </a:lnTo>
                    <a:lnTo>
                      <a:pt x="594547" y="56973"/>
                    </a:lnTo>
                    <a:lnTo>
                      <a:pt x="586198" y="57350"/>
                    </a:lnTo>
                    <a:lnTo>
                      <a:pt x="539599" y="60227"/>
                    </a:lnTo>
                    <a:lnTo>
                      <a:pt x="515311" y="62066"/>
                    </a:lnTo>
                    <a:lnTo>
                      <a:pt x="502572" y="63009"/>
                    </a:lnTo>
                    <a:lnTo>
                      <a:pt x="462101" y="65792"/>
                    </a:lnTo>
                    <a:lnTo>
                      <a:pt x="418579" y="67914"/>
                    </a:lnTo>
                    <a:lnTo>
                      <a:pt x="371675" y="68976"/>
                    </a:lnTo>
                    <a:lnTo>
                      <a:pt x="355191" y="69047"/>
                    </a:lnTo>
                    <a:lnTo>
                      <a:pt x="338583" y="69047"/>
                    </a:lnTo>
                    <a:lnTo>
                      <a:pt x="322152" y="69047"/>
                    </a:lnTo>
                    <a:lnTo>
                      <a:pt x="199409" y="69047"/>
                    </a:lnTo>
                    <a:lnTo>
                      <a:pt x="192670" y="69070"/>
                    </a:lnTo>
                    <a:lnTo>
                      <a:pt x="186179" y="69141"/>
                    </a:lnTo>
                    <a:lnTo>
                      <a:pt x="179936" y="69259"/>
                    </a:lnTo>
                    <a:lnTo>
                      <a:pt x="173940" y="69424"/>
                    </a:lnTo>
                    <a:lnTo>
                      <a:pt x="166110" y="69676"/>
                    </a:lnTo>
                    <a:lnTo>
                      <a:pt x="158659" y="69801"/>
                    </a:lnTo>
                    <a:lnTo>
                      <a:pt x="124465" y="69801"/>
                    </a:lnTo>
                    <a:lnTo>
                      <a:pt x="117744" y="69550"/>
                    </a:lnTo>
                    <a:lnTo>
                      <a:pt x="110906" y="69047"/>
                    </a:lnTo>
                    <a:lnTo>
                      <a:pt x="104067" y="68544"/>
                    </a:lnTo>
                    <a:lnTo>
                      <a:pt x="97228" y="67788"/>
                    </a:lnTo>
                    <a:lnTo>
                      <a:pt x="90389" y="66782"/>
                    </a:lnTo>
                    <a:lnTo>
                      <a:pt x="83550" y="65777"/>
                    </a:lnTo>
                    <a:lnTo>
                      <a:pt x="77608" y="64771"/>
                    </a:lnTo>
                    <a:lnTo>
                      <a:pt x="72561" y="63764"/>
                    </a:lnTo>
                    <a:lnTo>
                      <a:pt x="67515" y="62758"/>
                    </a:lnTo>
                    <a:lnTo>
                      <a:pt x="63200" y="61752"/>
                    </a:lnTo>
                    <a:lnTo>
                      <a:pt x="51267" y="56219"/>
                    </a:lnTo>
                    <a:lnTo>
                      <a:pt x="51267" y="54709"/>
                    </a:lnTo>
                    <a:lnTo>
                      <a:pt x="51267" y="53200"/>
                    </a:lnTo>
                    <a:lnTo>
                      <a:pt x="67255" y="42070"/>
                    </a:lnTo>
                    <a:lnTo>
                      <a:pt x="71311" y="39805"/>
                    </a:lnTo>
                    <a:lnTo>
                      <a:pt x="73953" y="38171"/>
                    </a:lnTo>
                    <a:lnTo>
                      <a:pt x="75178" y="37164"/>
                    </a:lnTo>
                    <a:lnTo>
                      <a:pt x="76405" y="36158"/>
                    </a:lnTo>
                    <a:lnTo>
                      <a:pt x="79447" y="33895"/>
                    </a:lnTo>
                    <a:lnTo>
                      <a:pt x="84305" y="30373"/>
                    </a:lnTo>
                    <a:lnTo>
                      <a:pt x="89164" y="26851"/>
                    </a:lnTo>
                    <a:lnTo>
                      <a:pt x="93361" y="23298"/>
                    </a:lnTo>
                    <a:lnTo>
                      <a:pt x="107274" y="8047"/>
                    </a:lnTo>
                    <a:lnTo>
                      <a:pt x="108901" y="6036"/>
                    </a:lnTo>
                    <a:lnTo>
                      <a:pt x="113263" y="377"/>
                    </a:lnTo>
                    <a:lnTo>
                      <a:pt x="113524" y="0"/>
                    </a:lnTo>
                    <a:lnTo>
                      <a:pt x="112274" y="125"/>
                    </a:lnTo>
                    <a:lnTo>
                      <a:pt x="109773" y="377"/>
                    </a:lnTo>
                    <a:lnTo>
                      <a:pt x="107274" y="628"/>
                    </a:lnTo>
                    <a:lnTo>
                      <a:pt x="102983" y="2640"/>
                    </a:lnTo>
                    <a:lnTo>
                      <a:pt x="96898" y="6413"/>
                    </a:lnTo>
                    <a:lnTo>
                      <a:pt x="90813" y="10186"/>
                    </a:lnTo>
                    <a:lnTo>
                      <a:pt x="83574" y="14368"/>
                    </a:lnTo>
                    <a:lnTo>
                      <a:pt x="48933" y="33390"/>
                    </a:lnTo>
                    <a:lnTo>
                      <a:pt x="11319" y="55464"/>
                    </a:lnTo>
                    <a:lnTo>
                      <a:pt x="0" y="68040"/>
                    </a:lnTo>
                    <a:lnTo>
                      <a:pt x="1391" y="70053"/>
                    </a:lnTo>
                    <a:lnTo>
                      <a:pt x="4928" y="72066"/>
                    </a:lnTo>
                    <a:lnTo>
                      <a:pt x="8465" y="74077"/>
                    </a:lnTo>
                    <a:lnTo>
                      <a:pt x="15681" y="76342"/>
                    </a:lnTo>
                    <a:lnTo>
                      <a:pt x="26577" y="78856"/>
                    </a:lnTo>
                    <a:lnTo>
                      <a:pt x="34982" y="80843"/>
                    </a:lnTo>
                    <a:lnTo>
                      <a:pt x="72420" y="90547"/>
                    </a:lnTo>
                    <a:lnTo>
                      <a:pt x="87418" y="94745"/>
                    </a:lnTo>
                    <a:lnTo>
                      <a:pt x="93007" y="96401"/>
                    </a:lnTo>
                  </a:path>
                </a:pathLst>
              </a:custGeom>
              <a:ln w="36830">
                <a:solidFill>
                  <a:srgbClr val="D0292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7" name="object 183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888091" y="8542458"/>
                <a:ext cx="148466" cy="180207"/>
              </a:xfrm>
              <a:prstGeom prst="rect">
                <a:avLst/>
              </a:prstGeom>
            </p:spPr>
          </p:pic>
        </p:grpSp>
      </p:grpSp>
      <p:pic>
        <p:nvPicPr>
          <p:cNvPr id="59" name="object 195"/>
          <p:cNvPicPr/>
          <p:nvPr/>
        </p:nvPicPr>
        <p:blipFill rotWithShape="1">
          <a:blip r:embed="rId13" cstate="print"/>
          <a:srcRect b="50728"/>
          <a:stretch/>
        </p:blipFill>
        <p:spPr>
          <a:xfrm>
            <a:off x="5585088" y="3834018"/>
            <a:ext cx="1048163" cy="492104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8751493" y="3927741"/>
            <a:ext cx="2797515" cy="472090"/>
            <a:chOff x="8751493" y="3927741"/>
            <a:chExt cx="2797515" cy="472090"/>
          </a:xfrm>
        </p:grpSpPr>
        <p:sp>
          <p:nvSpPr>
            <p:cNvPr id="48" name="object 184"/>
            <p:cNvSpPr/>
            <p:nvPr/>
          </p:nvSpPr>
          <p:spPr>
            <a:xfrm>
              <a:off x="8751493" y="3984710"/>
              <a:ext cx="276225" cy="224154"/>
            </a:xfrm>
            <a:custGeom>
              <a:avLst/>
              <a:gdLst/>
              <a:ahLst/>
              <a:cxnLst/>
              <a:rect l="l" t="t" r="r" b="b"/>
              <a:pathLst>
                <a:path w="276225" h="224154">
                  <a:moveTo>
                    <a:pt x="60841" y="4527"/>
                  </a:moveTo>
                  <a:lnTo>
                    <a:pt x="60841" y="4276"/>
                  </a:lnTo>
                  <a:lnTo>
                    <a:pt x="60841" y="3773"/>
                  </a:lnTo>
                  <a:lnTo>
                    <a:pt x="60841" y="3270"/>
                  </a:lnTo>
                  <a:lnTo>
                    <a:pt x="60841" y="2641"/>
                  </a:lnTo>
                  <a:lnTo>
                    <a:pt x="60841" y="1887"/>
                  </a:lnTo>
                  <a:lnTo>
                    <a:pt x="60841" y="1131"/>
                  </a:lnTo>
                  <a:lnTo>
                    <a:pt x="60841" y="628"/>
                  </a:lnTo>
                  <a:lnTo>
                    <a:pt x="60841" y="377"/>
                  </a:lnTo>
                  <a:lnTo>
                    <a:pt x="60841" y="125"/>
                  </a:lnTo>
                  <a:lnTo>
                    <a:pt x="60582" y="0"/>
                  </a:lnTo>
                  <a:lnTo>
                    <a:pt x="60063" y="0"/>
                  </a:lnTo>
                  <a:lnTo>
                    <a:pt x="59545" y="0"/>
                  </a:lnTo>
                  <a:lnTo>
                    <a:pt x="57753" y="1510"/>
                  </a:lnTo>
                  <a:lnTo>
                    <a:pt x="31650" y="33056"/>
                  </a:lnTo>
                  <a:lnTo>
                    <a:pt x="12593" y="68576"/>
                  </a:lnTo>
                  <a:lnTo>
                    <a:pt x="1512" y="112391"/>
                  </a:lnTo>
                  <a:lnTo>
                    <a:pt x="0" y="139133"/>
                  </a:lnTo>
                  <a:lnTo>
                    <a:pt x="402" y="147882"/>
                  </a:lnTo>
                  <a:lnTo>
                    <a:pt x="13742" y="186109"/>
                  </a:lnTo>
                  <a:lnTo>
                    <a:pt x="44428" y="214689"/>
                  </a:lnTo>
                  <a:lnTo>
                    <a:pt x="62283" y="222330"/>
                  </a:lnTo>
                  <a:lnTo>
                    <a:pt x="68341" y="223746"/>
                  </a:lnTo>
                </a:path>
                <a:path w="276225" h="224154">
                  <a:moveTo>
                    <a:pt x="178562" y="73576"/>
                  </a:moveTo>
                  <a:lnTo>
                    <a:pt x="178562" y="73450"/>
                  </a:lnTo>
                  <a:lnTo>
                    <a:pt x="178562" y="70934"/>
                  </a:lnTo>
                  <a:lnTo>
                    <a:pt x="178940" y="69425"/>
                  </a:lnTo>
                  <a:lnTo>
                    <a:pt x="179694" y="67161"/>
                  </a:lnTo>
                  <a:lnTo>
                    <a:pt x="180449" y="64898"/>
                  </a:lnTo>
                  <a:lnTo>
                    <a:pt x="180944" y="63136"/>
                  </a:lnTo>
                  <a:lnTo>
                    <a:pt x="181180" y="61879"/>
                  </a:lnTo>
                  <a:lnTo>
                    <a:pt x="181415" y="60622"/>
                  </a:lnTo>
                  <a:lnTo>
                    <a:pt x="181533" y="59993"/>
                  </a:lnTo>
                  <a:lnTo>
                    <a:pt x="179906" y="61125"/>
                  </a:lnTo>
                  <a:lnTo>
                    <a:pt x="176651" y="63388"/>
                  </a:lnTo>
                  <a:lnTo>
                    <a:pt x="147010" y="95176"/>
                  </a:lnTo>
                  <a:lnTo>
                    <a:pt x="127200" y="131210"/>
                  </a:lnTo>
                  <a:lnTo>
                    <a:pt x="126446" y="136304"/>
                  </a:lnTo>
                  <a:lnTo>
                    <a:pt x="127224" y="140359"/>
                  </a:lnTo>
                  <a:lnTo>
                    <a:pt x="129536" y="143377"/>
                  </a:lnTo>
                  <a:lnTo>
                    <a:pt x="131847" y="146396"/>
                  </a:lnTo>
                  <a:lnTo>
                    <a:pt x="136799" y="148409"/>
                  </a:lnTo>
                  <a:lnTo>
                    <a:pt x="144392" y="149415"/>
                  </a:lnTo>
                  <a:lnTo>
                    <a:pt x="151985" y="150421"/>
                  </a:lnTo>
                  <a:lnTo>
                    <a:pt x="158824" y="150924"/>
                  </a:lnTo>
                  <a:lnTo>
                    <a:pt x="164908" y="150924"/>
                  </a:lnTo>
                  <a:lnTo>
                    <a:pt x="170992" y="150924"/>
                  </a:lnTo>
                  <a:lnTo>
                    <a:pt x="201107" y="150924"/>
                  </a:lnTo>
                  <a:lnTo>
                    <a:pt x="208582" y="150295"/>
                  </a:lnTo>
                  <a:lnTo>
                    <a:pt x="215421" y="149038"/>
                  </a:lnTo>
                  <a:lnTo>
                    <a:pt x="222260" y="147781"/>
                  </a:lnTo>
                  <a:lnTo>
                    <a:pt x="228084" y="146396"/>
                  </a:lnTo>
                  <a:lnTo>
                    <a:pt x="232895" y="144887"/>
                  </a:lnTo>
                  <a:lnTo>
                    <a:pt x="237705" y="143379"/>
                  </a:lnTo>
                  <a:lnTo>
                    <a:pt x="240488" y="142497"/>
                  </a:lnTo>
                  <a:lnTo>
                    <a:pt x="241244" y="142246"/>
                  </a:lnTo>
                </a:path>
                <a:path w="276225" h="224154">
                  <a:moveTo>
                    <a:pt x="275766" y="78103"/>
                  </a:moveTo>
                  <a:lnTo>
                    <a:pt x="275766" y="77097"/>
                  </a:lnTo>
                  <a:lnTo>
                    <a:pt x="275766" y="67035"/>
                  </a:lnTo>
                  <a:lnTo>
                    <a:pt x="275649" y="65275"/>
                  </a:lnTo>
                  <a:lnTo>
                    <a:pt x="275413" y="63765"/>
                  </a:lnTo>
                  <a:lnTo>
                    <a:pt x="275178" y="62256"/>
                  </a:lnTo>
                  <a:lnTo>
                    <a:pt x="274918" y="61250"/>
                  </a:lnTo>
                  <a:lnTo>
                    <a:pt x="274634" y="60747"/>
                  </a:lnTo>
                  <a:lnTo>
                    <a:pt x="274351" y="60244"/>
                  </a:lnTo>
                  <a:lnTo>
                    <a:pt x="274092" y="59993"/>
                  </a:lnTo>
                  <a:lnTo>
                    <a:pt x="273856" y="59993"/>
                  </a:lnTo>
                  <a:lnTo>
                    <a:pt x="273621" y="59993"/>
                  </a:lnTo>
                  <a:lnTo>
                    <a:pt x="271499" y="59993"/>
                  </a:lnTo>
                  <a:lnTo>
                    <a:pt x="270979" y="61250"/>
                  </a:lnTo>
                  <a:lnTo>
                    <a:pt x="270461" y="63765"/>
                  </a:lnTo>
                  <a:lnTo>
                    <a:pt x="269942" y="66281"/>
                  </a:lnTo>
                  <a:lnTo>
                    <a:pt x="269424" y="69803"/>
                  </a:lnTo>
                  <a:lnTo>
                    <a:pt x="268904" y="74330"/>
                  </a:lnTo>
                  <a:lnTo>
                    <a:pt x="268386" y="78858"/>
                  </a:lnTo>
                  <a:lnTo>
                    <a:pt x="267749" y="84548"/>
                  </a:lnTo>
                  <a:lnTo>
                    <a:pt x="266994" y="91404"/>
                  </a:lnTo>
                  <a:lnTo>
                    <a:pt x="266240" y="98258"/>
                  </a:lnTo>
                  <a:lnTo>
                    <a:pt x="265626" y="105710"/>
                  </a:lnTo>
                  <a:lnTo>
                    <a:pt x="265155" y="113760"/>
                  </a:lnTo>
                  <a:lnTo>
                    <a:pt x="264684" y="121809"/>
                  </a:lnTo>
                  <a:lnTo>
                    <a:pt x="264448" y="130014"/>
                  </a:lnTo>
                  <a:lnTo>
                    <a:pt x="264448" y="138379"/>
                  </a:lnTo>
                  <a:lnTo>
                    <a:pt x="264448" y="146743"/>
                  </a:lnTo>
                  <a:lnTo>
                    <a:pt x="264448" y="154729"/>
                  </a:lnTo>
                  <a:lnTo>
                    <a:pt x="264448" y="162337"/>
                  </a:lnTo>
                  <a:lnTo>
                    <a:pt x="264448" y="169947"/>
                  </a:lnTo>
                  <a:lnTo>
                    <a:pt x="264684" y="175889"/>
                  </a:lnTo>
                  <a:lnTo>
                    <a:pt x="265155" y="180166"/>
                  </a:lnTo>
                  <a:lnTo>
                    <a:pt x="265626" y="184442"/>
                  </a:lnTo>
                  <a:lnTo>
                    <a:pt x="266004" y="187083"/>
                  </a:lnTo>
                  <a:lnTo>
                    <a:pt x="266287" y="188089"/>
                  </a:lnTo>
                  <a:lnTo>
                    <a:pt x="266570" y="189095"/>
                  </a:lnTo>
                  <a:lnTo>
                    <a:pt x="266947" y="191611"/>
                  </a:lnTo>
                  <a:lnTo>
                    <a:pt x="267418" y="195635"/>
                  </a:lnTo>
                  <a:lnTo>
                    <a:pt x="267891" y="199660"/>
                  </a:lnTo>
                  <a:lnTo>
                    <a:pt x="268268" y="202332"/>
                  </a:lnTo>
                  <a:lnTo>
                    <a:pt x="268551" y="203653"/>
                  </a:lnTo>
                  <a:lnTo>
                    <a:pt x="268833" y="204974"/>
                  </a:lnTo>
                  <a:lnTo>
                    <a:pt x="268975" y="205886"/>
                  </a:lnTo>
                  <a:lnTo>
                    <a:pt x="268975" y="206388"/>
                  </a:lnTo>
                  <a:lnTo>
                    <a:pt x="268975" y="206891"/>
                  </a:lnTo>
                  <a:lnTo>
                    <a:pt x="268975" y="207521"/>
                  </a:lnTo>
                  <a:lnTo>
                    <a:pt x="268975" y="208276"/>
                  </a:lnTo>
                  <a:lnTo>
                    <a:pt x="268975" y="209030"/>
                  </a:lnTo>
                  <a:lnTo>
                    <a:pt x="268975" y="209407"/>
                  </a:lnTo>
                  <a:lnTo>
                    <a:pt x="268975" y="209030"/>
                  </a:lnTo>
                  <a:lnTo>
                    <a:pt x="268975" y="20827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1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16876" y="4124885"/>
              <a:ext cx="77340" cy="139031"/>
            </a:xfrm>
            <a:prstGeom prst="rect">
              <a:avLst/>
            </a:prstGeom>
          </p:spPr>
        </p:pic>
        <p:sp>
          <p:nvSpPr>
            <p:cNvPr id="50" name="object 186"/>
            <p:cNvSpPr/>
            <p:nvPr/>
          </p:nvSpPr>
          <p:spPr>
            <a:xfrm>
              <a:off x="9336561" y="4046212"/>
              <a:ext cx="25400" cy="138430"/>
            </a:xfrm>
            <a:custGeom>
              <a:avLst/>
              <a:gdLst/>
              <a:ahLst/>
              <a:cxnLst/>
              <a:rect l="l" t="t" r="r" b="b"/>
              <a:pathLst>
                <a:path w="25400" h="138429">
                  <a:moveTo>
                    <a:pt x="0" y="18110"/>
                  </a:moveTo>
                  <a:lnTo>
                    <a:pt x="236" y="16852"/>
                  </a:lnTo>
                  <a:lnTo>
                    <a:pt x="708" y="14337"/>
                  </a:lnTo>
                  <a:lnTo>
                    <a:pt x="1179" y="11822"/>
                  </a:lnTo>
                  <a:lnTo>
                    <a:pt x="1934" y="9683"/>
                  </a:lnTo>
                  <a:lnTo>
                    <a:pt x="2971" y="7923"/>
                  </a:lnTo>
                  <a:lnTo>
                    <a:pt x="4009" y="6162"/>
                  </a:lnTo>
                  <a:lnTo>
                    <a:pt x="5022" y="4653"/>
                  </a:lnTo>
                  <a:lnTo>
                    <a:pt x="6013" y="3395"/>
                  </a:lnTo>
                  <a:lnTo>
                    <a:pt x="7004" y="2137"/>
                  </a:lnTo>
                  <a:lnTo>
                    <a:pt x="7876" y="1383"/>
                  </a:lnTo>
                  <a:lnTo>
                    <a:pt x="8630" y="1131"/>
                  </a:lnTo>
                  <a:lnTo>
                    <a:pt x="9386" y="880"/>
                  </a:lnTo>
                  <a:lnTo>
                    <a:pt x="9904" y="628"/>
                  </a:lnTo>
                  <a:lnTo>
                    <a:pt x="10187" y="377"/>
                  </a:lnTo>
                  <a:lnTo>
                    <a:pt x="10471" y="125"/>
                  </a:lnTo>
                  <a:lnTo>
                    <a:pt x="10989" y="0"/>
                  </a:lnTo>
                  <a:lnTo>
                    <a:pt x="11743" y="0"/>
                  </a:lnTo>
                  <a:lnTo>
                    <a:pt x="12498" y="0"/>
                  </a:lnTo>
                  <a:lnTo>
                    <a:pt x="15139" y="7546"/>
                  </a:lnTo>
                  <a:lnTo>
                    <a:pt x="15612" y="11570"/>
                  </a:lnTo>
                  <a:lnTo>
                    <a:pt x="15989" y="16758"/>
                  </a:lnTo>
                  <a:lnTo>
                    <a:pt x="16272" y="23110"/>
                  </a:lnTo>
                  <a:lnTo>
                    <a:pt x="16555" y="29461"/>
                  </a:lnTo>
                  <a:lnTo>
                    <a:pt x="19385" y="73103"/>
                  </a:lnTo>
                  <a:lnTo>
                    <a:pt x="22402" y="107439"/>
                  </a:lnTo>
                  <a:lnTo>
                    <a:pt x="23016" y="114261"/>
                  </a:lnTo>
                  <a:lnTo>
                    <a:pt x="23488" y="119795"/>
                  </a:lnTo>
                  <a:lnTo>
                    <a:pt x="23959" y="125329"/>
                  </a:lnTo>
                  <a:lnTo>
                    <a:pt x="24337" y="129103"/>
                  </a:lnTo>
                  <a:lnTo>
                    <a:pt x="24620" y="131114"/>
                  </a:lnTo>
                  <a:lnTo>
                    <a:pt x="24903" y="133127"/>
                  </a:lnTo>
                  <a:lnTo>
                    <a:pt x="25044" y="134510"/>
                  </a:lnTo>
                  <a:lnTo>
                    <a:pt x="25044" y="135265"/>
                  </a:lnTo>
                  <a:lnTo>
                    <a:pt x="25044" y="136019"/>
                  </a:lnTo>
                  <a:lnTo>
                    <a:pt x="25044" y="136649"/>
                  </a:lnTo>
                  <a:lnTo>
                    <a:pt x="25044" y="137152"/>
                  </a:lnTo>
                  <a:lnTo>
                    <a:pt x="25044" y="137655"/>
                  </a:lnTo>
                  <a:lnTo>
                    <a:pt x="25044" y="137906"/>
                  </a:lnTo>
                  <a:lnTo>
                    <a:pt x="25162" y="136398"/>
                  </a:lnTo>
                  <a:lnTo>
                    <a:pt x="25398" y="13337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87"/>
            <p:cNvSpPr/>
            <p:nvPr/>
          </p:nvSpPr>
          <p:spPr>
            <a:xfrm>
              <a:off x="9448198" y="3967920"/>
              <a:ext cx="76200" cy="247650"/>
            </a:xfrm>
            <a:custGeom>
              <a:avLst/>
              <a:gdLst/>
              <a:ahLst/>
              <a:cxnLst/>
              <a:rect l="l" t="t" r="r" b="b"/>
              <a:pathLst>
                <a:path w="76200" h="247650">
                  <a:moveTo>
                    <a:pt x="0" y="943"/>
                  </a:moveTo>
                  <a:lnTo>
                    <a:pt x="118" y="787"/>
                  </a:lnTo>
                  <a:lnTo>
                    <a:pt x="354" y="472"/>
                  </a:lnTo>
                  <a:lnTo>
                    <a:pt x="590" y="157"/>
                  </a:lnTo>
                  <a:lnTo>
                    <a:pt x="1226" y="0"/>
                  </a:lnTo>
                  <a:lnTo>
                    <a:pt x="2264" y="0"/>
                  </a:lnTo>
                  <a:lnTo>
                    <a:pt x="3301" y="0"/>
                  </a:lnTo>
                  <a:lnTo>
                    <a:pt x="14008" y="0"/>
                  </a:lnTo>
                  <a:lnTo>
                    <a:pt x="16154" y="786"/>
                  </a:lnTo>
                  <a:lnTo>
                    <a:pt x="18182" y="2358"/>
                  </a:lnTo>
                  <a:lnTo>
                    <a:pt x="20210" y="3930"/>
                  </a:lnTo>
                  <a:lnTo>
                    <a:pt x="21601" y="5219"/>
                  </a:lnTo>
                  <a:lnTo>
                    <a:pt x="22355" y="6226"/>
                  </a:lnTo>
                  <a:lnTo>
                    <a:pt x="23110" y="7232"/>
                  </a:lnTo>
                  <a:lnTo>
                    <a:pt x="24761" y="9495"/>
                  </a:lnTo>
                  <a:lnTo>
                    <a:pt x="27308" y="13017"/>
                  </a:lnTo>
                  <a:lnTo>
                    <a:pt x="29855" y="16539"/>
                  </a:lnTo>
                  <a:lnTo>
                    <a:pt x="31765" y="19180"/>
                  </a:lnTo>
                  <a:lnTo>
                    <a:pt x="51281" y="55182"/>
                  </a:lnTo>
                  <a:lnTo>
                    <a:pt x="66501" y="93762"/>
                  </a:lnTo>
                  <a:lnTo>
                    <a:pt x="74708" y="131918"/>
                  </a:lnTo>
                  <a:lnTo>
                    <a:pt x="75981" y="153282"/>
                  </a:lnTo>
                  <a:lnTo>
                    <a:pt x="75840" y="160050"/>
                  </a:lnTo>
                  <a:lnTo>
                    <a:pt x="67279" y="202994"/>
                  </a:lnTo>
                  <a:lnTo>
                    <a:pt x="59639" y="219689"/>
                  </a:lnTo>
                  <a:lnTo>
                    <a:pt x="57327" y="223526"/>
                  </a:lnTo>
                  <a:lnTo>
                    <a:pt x="55794" y="226198"/>
                  </a:lnTo>
                  <a:lnTo>
                    <a:pt x="55040" y="227707"/>
                  </a:lnTo>
                  <a:lnTo>
                    <a:pt x="54286" y="229217"/>
                  </a:lnTo>
                  <a:lnTo>
                    <a:pt x="52659" y="231480"/>
                  </a:lnTo>
                  <a:lnTo>
                    <a:pt x="50159" y="234499"/>
                  </a:lnTo>
                  <a:lnTo>
                    <a:pt x="47659" y="237517"/>
                  </a:lnTo>
                  <a:lnTo>
                    <a:pt x="45253" y="240033"/>
                  </a:lnTo>
                  <a:lnTo>
                    <a:pt x="42943" y="242045"/>
                  </a:lnTo>
                  <a:lnTo>
                    <a:pt x="40632" y="244058"/>
                  </a:lnTo>
                  <a:lnTo>
                    <a:pt x="38604" y="245441"/>
                  </a:lnTo>
                  <a:lnTo>
                    <a:pt x="36859" y="246195"/>
                  </a:lnTo>
                  <a:lnTo>
                    <a:pt x="35114" y="246950"/>
                  </a:lnTo>
                  <a:lnTo>
                    <a:pt x="33604" y="247327"/>
                  </a:lnTo>
                  <a:lnTo>
                    <a:pt x="32331" y="247327"/>
                  </a:lnTo>
                  <a:lnTo>
                    <a:pt x="31057" y="247327"/>
                  </a:lnTo>
                  <a:lnTo>
                    <a:pt x="25562" y="247327"/>
                  </a:lnTo>
                  <a:lnTo>
                    <a:pt x="24290" y="246824"/>
                  </a:lnTo>
                  <a:lnTo>
                    <a:pt x="22779" y="245818"/>
                  </a:lnTo>
                  <a:lnTo>
                    <a:pt x="21271" y="244812"/>
                  </a:lnTo>
                  <a:lnTo>
                    <a:pt x="20257" y="244058"/>
                  </a:lnTo>
                  <a:lnTo>
                    <a:pt x="19738" y="24355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0" name="object 196"/>
            <p:cNvGrpSpPr/>
            <p:nvPr/>
          </p:nvGrpSpPr>
          <p:grpSpPr>
            <a:xfrm>
              <a:off x="9981393" y="4057171"/>
              <a:ext cx="452755" cy="144780"/>
              <a:chOff x="7902785" y="9244765"/>
              <a:chExt cx="452755" cy="144780"/>
            </a:xfrm>
          </p:grpSpPr>
          <p:pic>
            <p:nvPicPr>
              <p:cNvPr id="61" name="object 197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902785" y="9244765"/>
                <a:ext cx="215499" cy="138614"/>
              </a:xfrm>
              <a:prstGeom prst="rect">
                <a:avLst/>
              </a:prstGeom>
            </p:spPr>
          </p:pic>
          <p:sp>
            <p:nvSpPr>
              <p:cNvPr id="62" name="object 198"/>
              <p:cNvSpPr/>
              <p:nvPr/>
            </p:nvSpPr>
            <p:spPr>
              <a:xfrm>
                <a:off x="8181680" y="9314788"/>
                <a:ext cx="13208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132079" h="2540">
                    <a:moveTo>
                      <a:pt x="0" y="2202"/>
                    </a:moveTo>
                    <a:lnTo>
                      <a:pt x="0" y="2128"/>
                    </a:lnTo>
                    <a:lnTo>
                      <a:pt x="0" y="73"/>
                    </a:lnTo>
                    <a:lnTo>
                      <a:pt x="1404" y="0"/>
                    </a:lnTo>
                    <a:lnTo>
                      <a:pt x="129261" y="0"/>
                    </a:lnTo>
                    <a:lnTo>
                      <a:pt x="131490" y="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199"/>
              <p:cNvSpPr/>
              <p:nvPr/>
            </p:nvSpPr>
            <p:spPr>
              <a:xfrm>
                <a:off x="8205212" y="9369614"/>
                <a:ext cx="130810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30809" h="1270">
                    <a:moveTo>
                      <a:pt x="-19050" y="440"/>
                    </a:moveTo>
                    <a:lnTo>
                      <a:pt x="149839" y="440"/>
                    </a:lnTo>
                  </a:path>
                </a:pathLst>
              </a:custGeom>
              <a:ln w="3898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4" name="object 200"/>
            <p:cNvGrpSpPr/>
            <p:nvPr/>
          </p:nvGrpSpPr>
          <p:grpSpPr>
            <a:xfrm>
              <a:off x="10555868" y="3927741"/>
              <a:ext cx="993140" cy="257810"/>
              <a:chOff x="8477260" y="9115335"/>
              <a:chExt cx="993140" cy="257810"/>
            </a:xfrm>
          </p:grpSpPr>
          <p:sp>
            <p:nvSpPr>
              <p:cNvPr id="65" name="object 201"/>
              <p:cNvSpPr/>
              <p:nvPr/>
            </p:nvSpPr>
            <p:spPr>
              <a:xfrm>
                <a:off x="8496310" y="9164473"/>
                <a:ext cx="955040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955040" h="189229">
                    <a:moveTo>
                      <a:pt x="954581" y="188236"/>
                    </a:moveTo>
                    <a:lnTo>
                      <a:pt x="0" y="189118"/>
                    </a:lnTo>
                  </a:path>
                  <a:path w="955040" h="189229">
                    <a:moveTo>
                      <a:pt x="94465" y="24425"/>
                    </a:moveTo>
                    <a:lnTo>
                      <a:pt x="94465" y="24290"/>
                    </a:lnTo>
                    <a:lnTo>
                      <a:pt x="94465" y="24015"/>
                    </a:lnTo>
                    <a:lnTo>
                      <a:pt x="94465" y="23741"/>
                    </a:lnTo>
                    <a:lnTo>
                      <a:pt x="94327" y="23194"/>
                    </a:lnTo>
                    <a:lnTo>
                      <a:pt x="94053" y="22372"/>
                    </a:lnTo>
                    <a:lnTo>
                      <a:pt x="93780" y="21550"/>
                    </a:lnTo>
                    <a:lnTo>
                      <a:pt x="93549" y="20911"/>
                    </a:lnTo>
                    <a:lnTo>
                      <a:pt x="92863" y="19541"/>
                    </a:lnTo>
                    <a:lnTo>
                      <a:pt x="92821" y="20043"/>
                    </a:lnTo>
                    <a:lnTo>
                      <a:pt x="92821" y="53544"/>
                    </a:lnTo>
                    <a:lnTo>
                      <a:pt x="92590" y="58874"/>
                    </a:lnTo>
                    <a:lnTo>
                      <a:pt x="92128" y="64490"/>
                    </a:lnTo>
                    <a:lnTo>
                      <a:pt x="91666" y="70105"/>
                    </a:lnTo>
                    <a:lnTo>
                      <a:pt x="91246" y="75528"/>
                    </a:lnTo>
                    <a:lnTo>
                      <a:pt x="90869" y="80755"/>
                    </a:lnTo>
                    <a:lnTo>
                      <a:pt x="90492" y="85982"/>
                    </a:lnTo>
                    <a:lnTo>
                      <a:pt x="90261" y="90799"/>
                    </a:lnTo>
                    <a:lnTo>
                      <a:pt x="90176" y="95205"/>
                    </a:lnTo>
                    <a:lnTo>
                      <a:pt x="90089" y="99612"/>
                    </a:lnTo>
                    <a:lnTo>
                      <a:pt x="90048" y="103412"/>
                    </a:lnTo>
                    <a:lnTo>
                      <a:pt x="90048" y="106608"/>
                    </a:lnTo>
                    <a:lnTo>
                      <a:pt x="90048" y="109804"/>
                    </a:lnTo>
                    <a:lnTo>
                      <a:pt x="90048" y="123249"/>
                    </a:lnTo>
                    <a:lnTo>
                      <a:pt x="90004" y="124494"/>
                    </a:lnTo>
                    <a:lnTo>
                      <a:pt x="88661" y="128249"/>
                    </a:lnTo>
                  </a:path>
                  <a:path w="955040" h="189229">
                    <a:moveTo>
                      <a:pt x="164782" y="101814"/>
                    </a:moveTo>
                    <a:lnTo>
                      <a:pt x="165107" y="101768"/>
                    </a:lnTo>
                    <a:lnTo>
                      <a:pt x="165757" y="101677"/>
                    </a:lnTo>
                    <a:lnTo>
                      <a:pt x="166408" y="101586"/>
                    </a:lnTo>
                    <a:lnTo>
                      <a:pt x="167419" y="101265"/>
                    </a:lnTo>
                    <a:lnTo>
                      <a:pt x="168788" y="100718"/>
                    </a:lnTo>
                    <a:lnTo>
                      <a:pt x="170158" y="100171"/>
                    </a:lnTo>
                    <a:lnTo>
                      <a:pt x="171715" y="99805"/>
                    </a:lnTo>
                    <a:lnTo>
                      <a:pt x="173462" y="99622"/>
                    </a:lnTo>
                    <a:lnTo>
                      <a:pt x="175209" y="99440"/>
                    </a:lnTo>
                    <a:lnTo>
                      <a:pt x="177143" y="99349"/>
                    </a:lnTo>
                    <a:lnTo>
                      <a:pt x="179266" y="99349"/>
                    </a:lnTo>
                    <a:lnTo>
                      <a:pt x="181390" y="99349"/>
                    </a:lnTo>
                    <a:lnTo>
                      <a:pt x="183829" y="99349"/>
                    </a:lnTo>
                    <a:lnTo>
                      <a:pt x="186585" y="99349"/>
                    </a:lnTo>
                    <a:lnTo>
                      <a:pt x="189343" y="99349"/>
                    </a:lnTo>
                    <a:lnTo>
                      <a:pt x="192510" y="99440"/>
                    </a:lnTo>
                    <a:lnTo>
                      <a:pt x="196087" y="99622"/>
                    </a:lnTo>
                    <a:lnTo>
                      <a:pt x="199666" y="99805"/>
                    </a:lnTo>
                    <a:lnTo>
                      <a:pt x="203570" y="100171"/>
                    </a:lnTo>
                    <a:lnTo>
                      <a:pt x="207798" y="100718"/>
                    </a:lnTo>
                    <a:lnTo>
                      <a:pt x="212027" y="101265"/>
                    </a:lnTo>
                    <a:lnTo>
                      <a:pt x="216394" y="101768"/>
                    </a:lnTo>
                    <a:lnTo>
                      <a:pt x="220897" y="102224"/>
                    </a:lnTo>
                    <a:lnTo>
                      <a:pt x="225399" y="102682"/>
                    </a:lnTo>
                    <a:lnTo>
                      <a:pt x="230184" y="103046"/>
                    </a:lnTo>
                    <a:lnTo>
                      <a:pt x="235253" y="103320"/>
                    </a:lnTo>
                    <a:lnTo>
                      <a:pt x="240320" y="103595"/>
                    </a:lnTo>
                    <a:lnTo>
                      <a:pt x="245568" y="103732"/>
                    </a:lnTo>
                    <a:lnTo>
                      <a:pt x="250996" y="103732"/>
                    </a:lnTo>
                    <a:lnTo>
                      <a:pt x="256423" y="103732"/>
                    </a:lnTo>
                    <a:lnTo>
                      <a:pt x="261063" y="103732"/>
                    </a:lnTo>
                    <a:lnTo>
                      <a:pt x="264915" y="103732"/>
                    </a:lnTo>
                  </a:path>
                  <a:path w="955040" h="189229">
                    <a:moveTo>
                      <a:pt x="444458" y="3196"/>
                    </a:moveTo>
                    <a:lnTo>
                      <a:pt x="444458" y="2922"/>
                    </a:lnTo>
                    <a:lnTo>
                      <a:pt x="444458" y="2739"/>
                    </a:lnTo>
                    <a:lnTo>
                      <a:pt x="444277" y="2283"/>
                    </a:lnTo>
                    <a:lnTo>
                      <a:pt x="440597" y="0"/>
                    </a:lnTo>
                    <a:lnTo>
                      <a:pt x="438851" y="320"/>
                    </a:lnTo>
                    <a:lnTo>
                      <a:pt x="436471" y="1141"/>
                    </a:lnTo>
                    <a:lnTo>
                      <a:pt x="434091" y="1963"/>
                    </a:lnTo>
                    <a:lnTo>
                      <a:pt x="412741" y="21242"/>
                    </a:lnTo>
                    <a:lnTo>
                      <a:pt x="407587" y="26835"/>
                    </a:lnTo>
                    <a:lnTo>
                      <a:pt x="389575" y="64627"/>
                    </a:lnTo>
                    <a:lnTo>
                      <a:pt x="387144" y="81520"/>
                    </a:lnTo>
                    <a:lnTo>
                      <a:pt x="387777" y="89418"/>
                    </a:lnTo>
                    <a:lnTo>
                      <a:pt x="388411" y="97317"/>
                    </a:lnTo>
                    <a:lnTo>
                      <a:pt x="390757" y="104748"/>
                    </a:lnTo>
                    <a:lnTo>
                      <a:pt x="394815" y="111710"/>
                    </a:lnTo>
                    <a:lnTo>
                      <a:pt x="398872" y="118673"/>
                    </a:lnTo>
                    <a:lnTo>
                      <a:pt x="425992" y="141706"/>
                    </a:lnTo>
                    <a:lnTo>
                      <a:pt x="431694" y="144651"/>
                    </a:lnTo>
                    <a:lnTo>
                      <a:pt x="437207" y="146535"/>
                    </a:lnTo>
                    <a:lnTo>
                      <a:pt x="442531" y="147356"/>
                    </a:lnTo>
                    <a:lnTo>
                      <a:pt x="447856" y="148178"/>
                    </a:lnTo>
                    <a:lnTo>
                      <a:pt x="451074" y="148589"/>
                    </a:lnTo>
                    <a:lnTo>
                      <a:pt x="452188" y="148589"/>
                    </a:lnTo>
                  </a:path>
                  <a:path w="955040" h="189229">
                    <a:moveTo>
                      <a:pt x="502909" y="86131"/>
                    </a:moveTo>
                    <a:lnTo>
                      <a:pt x="502687" y="86085"/>
                    </a:lnTo>
                    <a:lnTo>
                      <a:pt x="502241" y="85994"/>
                    </a:lnTo>
                    <a:lnTo>
                      <a:pt x="501797" y="85902"/>
                    </a:lnTo>
                    <a:lnTo>
                      <a:pt x="501248" y="85709"/>
                    </a:lnTo>
                    <a:lnTo>
                      <a:pt x="500598" y="85412"/>
                    </a:lnTo>
                    <a:lnTo>
                      <a:pt x="499948" y="85115"/>
                    </a:lnTo>
                    <a:lnTo>
                      <a:pt x="499529" y="84875"/>
                    </a:lnTo>
                    <a:lnTo>
                      <a:pt x="499339" y="84693"/>
                    </a:lnTo>
                    <a:lnTo>
                      <a:pt x="499151" y="84510"/>
                    </a:lnTo>
                    <a:lnTo>
                      <a:pt x="500119" y="84465"/>
                    </a:lnTo>
                    <a:lnTo>
                      <a:pt x="502241" y="84556"/>
                    </a:lnTo>
                    <a:lnTo>
                      <a:pt x="504365" y="84648"/>
                    </a:lnTo>
                    <a:lnTo>
                      <a:pt x="507215" y="84886"/>
                    </a:lnTo>
                    <a:lnTo>
                      <a:pt x="510794" y="85275"/>
                    </a:lnTo>
                    <a:lnTo>
                      <a:pt x="514372" y="85664"/>
                    </a:lnTo>
                    <a:lnTo>
                      <a:pt x="518370" y="85994"/>
                    </a:lnTo>
                    <a:lnTo>
                      <a:pt x="522787" y="86268"/>
                    </a:lnTo>
                    <a:lnTo>
                      <a:pt x="527204" y="86542"/>
                    </a:lnTo>
                    <a:lnTo>
                      <a:pt x="531759" y="86725"/>
                    </a:lnTo>
                    <a:lnTo>
                      <a:pt x="536450" y="86817"/>
                    </a:lnTo>
                    <a:lnTo>
                      <a:pt x="541141" y="86907"/>
                    </a:lnTo>
                    <a:lnTo>
                      <a:pt x="545833" y="86953"/>
                    </a:lnTo>
                    <a:lnTo>
                      <a:pt x="550524" y="86953"/>
                    </a:lnTo>
                    <a:lnTo>
                      <a:pt x="555216" y="86953"/>
                    </a:lnTo>
                    <a:lnTo>
                      <a:pt x="559812" y="86953"/>
                    </a:lnTo>
                    <a:lnTo>
                      <a:pt x="564315" y="86953"/>
                    </a:lnTo>
                    <a:lnTo>
                      <a:pt x="568817" y="86953"/>
                    </a:lnTo>
                    <a:lnTo>
                      <a:pt x="572490" y="86998"/>
                    </a:lnTo>
                    <a:lnTo>
                      <a:pt x="575332" y="8709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6" name="object 202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9123320" y="9115335"/>
                <a:ext cx="244548" cy="189520"/>
              </a:xfrm>
              <a:prstGeom prst="rect">
                <a:avLst/>
              </a:prstGeom>
            </p:spPr>
          </p:pic>
        </p:grpSp>
        <p:pic>
          <p:nvPicPr>
            <p:cNvPr id="67" name="object 20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89259" y="4231244"/>
              <a:ext cx="166055" cy="168587"/>
            </a:xfrm>
            <a:prstGeom prst="rect">
              <a:avLst/>
            </a:prstGeom>
          </p:spPr>
        </p:pic>
        <p:sp>
          <p:nvSpPr>
            <p:cNvPr id="68" name="object 204"/>
            <p:cNvSpPr/>
            <p:nvPr/>
          </p:nvSpPr>
          <p:spPr>
            <a:xfrm>
              <a:off x="10935806" y="4340684"/>
              <a:ext cx="158115" cy="4445"/>
            </a:xfrm>
            <a:custGeom>
              <a:avLst/>
              <a:gdLst/>
              <a:ahLst/>
              <a:cxnLst/>
              <a:rect l="l" t="t" r="r" b="b"/>
              <a:pathLst>
                <a:path w="158115" h="4445">
                  <a:moveTo>
                    <a:pt x="0" y="4005"/>
                  </a:moveTo>
                  <a:lnTo>
                    <a:pt x="411" y="3914"/>
                  </a:lnTo>
                  <a:lnTo>
                    <a:pt x="1233" y="3732"/>
                  </a:lnTo>
                  <a:lnTo>
                    <a:pt x="2054" y="3549"/>
                  </a:lnTo>
                  <a:lnTo>
                    <a:pt x="3390" y="3183"/>
                  </a:lnTo>
                  <a:lnTo>
                    <a:pt x="5240" y="2636"/>
                  </a:lnTo>
                  <a:lnTo>
                    <a:pt x="7089" y="2089"/>
                  </a:lnTo>
                  <a:lnTo>
                    <a:pt x="9571" y="1631"/>
                  </a:lnTo>
                  <a:lnTo>
                    <a:pt x="12687" y="1267"/>
                  </a:lnTo>
                  <a:lnTo>
                    <a:pt x="15803" y="901"/>
                  </a:lnTo>
                  <a:lnTo>
                    <a:pt x="19570" y="627"/>
                  </a:lnTo>
                  <a:lnTo>
                    <a:pt x="23987" y="445"/>
                  </a:lnTo>
                  <a:lnTo>
                    <a:pt x="28404" y="262"/>
                  </a:lnTo>
                  <a:lnTo>
                    <a:pt x="33327" y="171"/>
                  </a:lnTo>
                  <a:lnTo>
                    <a:pt x="38755" y="171"/>
                  </a:lnTo>
                  <a:lnTo>
                    <a:pt x="44182" y="171"/>
                  </a:lnTo>
                  <a:lnTo>
                    <a:pt x="99722" y="171"/>
                  </a:lnTo>
                  <a:lnTo>
                    <a:pt x="107856" y="308"/>
                  </a:lnTo>
                  <a:lnTo>
                    <a:pt x="116673" y="581"/>
                  </a:lnTo>
                  <a:lnTo>
                    <a:pt x="125491" y="855"/>
                  </a:lnTo>
                  <a:lnTo>
                    <a:pt x="133529" y="993"/>
                  </a:lnTo>
                  <a:lnTo>
                    <a:pt x="140788" y="993"/>
                  </a:lnTo>
                  <a:lnTo>
                    <a:pt x="148047" y="993"/>
                  </a:lnTo>
                  <a:lnTo>
                    <a:pt x="153750" y="661"/>
                  </a:lnTo>
                  <a:lnTo>
                    <a:pt x="157892" y="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20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65135" y="4236175"/>
              <a:ext cx="136410" cy="154091"/>
            </a:xfrm>
            <a:prstGeom prst="rect">
              <a:avLst/>
            </a:prstGeom>
          </p:spPr>
        </p:pic>
      </p:grpSp>
      <p:grpSp>
        <p:nvGrpSpPr>
          <p:cNvPr id="8" name="مجموعة 7"/>
          <p:cNvGrpSpPr/>
          <p:nvPr/>
        </p:nvGrpSpPr>
        <p:grpSpPr>
          <a:xfrm>
            <a:off x="8833325" y="4707175"/>
            <a:ext cx="2871170" cy="482380"/>
            <a:chOff x="8833325" y="4707175"/>
            <a:chExt cx="2871170" cy="482380"/>
          </a:xfrm>
        </p:grpSpPr>
        <p:grpSp>
          <p:nvGrpSpPr>
            <p:cNvPr id="52" name="object 188"/>
            <p:cNvGrpSpPr/>
            <p:nvPr/>
          </p:nvGrpSpPr>
          <p:grpSpPr>
            <a:xfrm>
              <a:off x="8833325" y="4808136"/>
              <a:ext cx="449580" cy="340360"/>
              <a:chOff x="6673645" y="9514340"/>
              <a:chExt cx="449580" cy="340360"/>
            </a:xfrm>
          </p:grpSpPr>
          <p:sp>
            <p:nvSpPr>
              <p:cNvPr id="53" name="object 189"/>
              <p:cNvSpPr/>
              <p:nvPr/>
            </p:nvSpPr>
            <p:spPr>
              <a:xfrm>
                <a:off x="6692695" y="9533390"/>
                <a:ext cx="104139" cy="243840"/>
              </a:xfrm>
              <a:custGeom>
                <a:avLst/>
                <a:gdLst/>
                <a:ahLst/>
                <a:cxnLst/>
                <a:rect l="l" t="t" r="r" b="b"/>
                <a:pathLst>
                  <a:path w="104140" h="243840">
                    <a:moveTo>
                      <a:pt x="58436" y="0"/>
                    </a:moveTo>
                    <a:lnTo>
                      <a:pt x="58318" y="0"/>
                    </a:lnTo>
                    <a:lnTo>
                      <a:pt x="54543" y="0"/>
                    </a:lnTo>
                    <a:lnTo>
                      <a:pt x="52256" y="125"/>
                    </a:lnTo>
                    <a:lnTo>
                      <a:pt x="21374" y="33427"/>
                    </a:lnTo>
                    <a:lnTo>
                      <a:pt x="5013" y="75432"/>
                    </a:lnTo>
                    <a:lnTo>
                      <a:pt x="0" y="114514"/>
                    </a:lnTo>
                    <a:lnTo>
                      <a:pt x="402" y="119832"/>
                    </a:lnTo>
                    <a:lnTo>
                      <a:pt x="10368" y="162780"/>
                    </a:lnTo>
                    <a:lnTo>
                      <a:pt x="30703" y="195729"/>
                    </a:lnTo>
                    <a:lnTo>
                      <a:pt x="69472" y="227142"/>
                    </a:lnTo>
                    <a:lnTo>
                      <a:pt x="96784" y="240990"/>
                    </a:lnTo>
                    <a:lnTo>
                      <a:pt x="104066" y="24346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90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811340" y="9565844"/>
                <a:ext cx="183057" cy="202670"/>
              </a:xfrm>
              <a:prstGeom prst="rect">
                <a:avLst/>
              </a:prstGeom>
            </p:spPr>
          </p:pic>
          <p:pic>
            <p:nvPicPr>
              <p:cNvPr id="55" name="object 191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026879" y="9690356"/>
                <a:ext cx="96346" cy="163934"/>
              </a:xfrm>
              <a:prstGeom prst="rect">
                <a:avLst/>
              </a:prstGeom>
            </p:spPr>
          </p:pic>
        </p:grpSp>
        <p:grpSp>
          <p:nvGrpSpPr>
            <p:cNvPr id="56" name="object 192"/>
            <p:cNvGrpSpPr/>
            <p:nvPr/>
          </p:nvGrpSpPr>
          <p:grpSpPr>
            <a:xfrm>
              <a:off x="9339298" y="4772481"/>
              <a:ext cx="486409" cy="339725"/>
              <a:chOff x="7179618" y="9478685"/>
              <a:chExt cx="486409" cy="339725"/>
            </a:xfrm>
          </p:grpSpPr>
          <p:pic>
            <p:nvPicPr>
              <p:cNvPr id="57" name="object 193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7179618" y="9563580"/>
                <a:ext cx="401591" cy="195249"/>
              </a:xfrm>
              <a:prstGeom prst="rect">
                <a:avLst/>
              </a:prstGeom>
            </p:spPr>
          </p:pic>
          <p:sp>
            <p:nvSpPr>
              <p:cNvPr id="58" name="object 194"/>
              <p:cNvSpPr/>
              <p:nvPr/>
            </p:nvSpPr>
            <p:spPr>
              <a:xfrm>
                <a:off x="7515114" y="9497735"/>
                <a:ext cx="13144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31445" h="301625">
                    <a:moveTo>
                      <a:pt x="74071" y="7546"/>
                    </a:moveTo>
                    <a:lnTo>
                      <a:pt x="73929" y="6916"/>
                    </a:lnTo>
                    <a:lnTo>
                      <a:pt x="73647" y="5659"/>
                    </a:lnTo>
                    <a:lnTo>
                      <a:pt x="73364" y="4401"/>
                    </a:lnTo>
                    <a:lnTo>
                      <a:pt x="73221" y="3144"/>
                    </a:lnTo>
                    <a:lnTo>
                      <a:pt x="73221" y="1885"/>
                    </a:lnTo>
                    <a:lnTo>
                      <a:pt x="73221" y="628"/>
                    </a:lnTo>
                    <a:lnTo>
                      <a:pt x="73364" y="0"/>
                    </a:lnTo>
                    <a:lnTo>
                      <a:pt x="73647" y="0"/>
                    </a:lnTo>
                    <a:lnTo>
                      <a:pt x="73929" y="0"/>
                    </a:lnTo>
                    <a:lnTo>
                      <a:pt x="105623" y="30656"/>
                    </a:lnTo>
                    <a:lnTo>
                      <a:pt x="122284" y="70822"/>
                    </a:lnTo>
                    <a:lnTo>
                      <a:pt x="130066" y="119601"/>
                    </a:lnTo>
                    <a:lnTo>
                      <a:pt x="131446" y="160828"/>
                    </a:lnTo>
                    <a:lnTo>
                      <a:pt x="130743" y="174647"/>
                    </a:lnTo>
                    <a:lnTo>
                      <a:pt x="122320" y="213841"/>
                    </a:lnTo>
                    <a:lnTo>
                      <a:pt x="101024" y="255155"/>
                    </a:lnTo>
                    <a:lnTo>
                      <a:pt x="68066" y="283825"/>
                    </a:lnTo>
                    <a:lnTo>
                      <a:pt x="31765" y="297949"/>
                    </a:lnTo>
                    <a:lnTo>
                      <a:pt x="12428" y="301094"/>
                    </a:lnTo>
                    <a:lnTo>
                      <a:pt x="9126" y="301094"/>
                    </a:lnTo>
                    <a:lnTo>
                      <a:pt x="5825" y="301094"/>
                    </a:lnTo>
                    <a:lnTo>
                      <a:pt x="3536" y="301094"/>
                    </a:lnTo>
                    <a:lnTo>
                      <a:pt x="2264" y="301094"/>
                    </a:lnTo>
                    <a:lnTo>
                      <a:pt x="990" y="301094"/>
                    </a:lnTo>
                    <a:lnTo>
                      <a:pt x="236" y="301094"/>
                    </a:lnTo>
                    <a:lnTo>
                      <a:pt x="0" y="301094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0" name="object 206"/>
            <p:cNvSpPr/>
            <p:nvPr/>
          </p:nvSpPr>
          <p:spPr>
            <a:xfrm>
              <a:off x="10130338" y="4896542"/>
              <a:ext cx="139065" cy="55880"/>
            </a:xfrm>
            <a:custGeom>
              <a:avLst/>
              <a:gdLst/>
              <a:ahLst/>
              <a:cxnLst/>
              <a:rect l="l" t="t" r="r" b="b"/>
              <a:pathLst>
                <a:path w="139065" h="55879">
                  <a:moveTo>
                    <a:pt x="12514" y="4931"/>
                  </a:moveTo>
                  <a:lnTo>
                    <a:pt x="12335" y="4931"/>
                  </a:lnTo>
                  <a:lnTo>
                    <a:pt x="11976" y="4931"/>
                  </a:lnTo>
                  <a:lnTo>
                    <a:pt x="11616" y="4931"/>
                  </a:lnTo>
                  <a:lnTo>
                    <a:pt x="11248" y="4794"/>
                  </a:lnTo>
                  <a:lnTo>
                    <a:pt x="10871" y="4519"/>
                  </a:lnTo>
                  <a:lnTo>
                    <a:pt x="10494" y="4246"/>
                  </a:lnTo>
                  <a:lnTo>
                    <a:pt x="10262" y="3926"/>
                  </a:lnTo>
                  <a:lnTo>
                    <a:pt x="10177" y="3561"/>
                  </a:lnTo>
                  <a:lnTo>
                    <a:pt x="10092" y="3195"/>
                  </a:lnTo>
                  <a:lnTo>
                    <a:pt x="10049" y="2876"/>
                  </a:lnTo>
                  <a:lnTo>
                    <a:pt x="10049" y="2602"/>
                  </a:lnTo>
                  <a:lnTo>
                    <a:pt x="10049" y="2329"/>
                  </a:lnTo>
                  <a:lnTo>
                    <a:pt x="10049" y="2100"/>
                  </a:lnTo>
                  <a:lnTo>
                    <a:pt x="10049" y="1917"/>
                  </a:lnTo>
                  <a:lnTo>
                    <a:pt x="10049" y="1734"/>
                  </a:lnTo>
                  <a:lnTo>
                    <a:pt x="10092" y="1597"/>
                  </a:lnTo>
                  <a:lnTo>
                    <a:pt x="10262" y="1416"/>
                  </a:lnTo>
                  <a:lnTo>
                    <a:pt x="11316" y="1370"/>
                  </a:lnTo>
                  <a:lnTo>
                    <a:pt x="13336" y="1370"/>
                  </a:lnTo>
                  <a:lnTo>
                    <a:pt x="15356" y="1370"/>
                  </a:lnTo>
                  <a:lnTo>
                    <a:pt x="44258" y="547"/>
                  </a:lnTo>
                  <a:lnTo>
                    <a:pt x="50721" y="308"/>
                  </a:lnTo>
                  <a:lnTo>
                    <a:pt x="57426" y="137"/>
                  </a:lnTo>
                  <a:lnTo>
                    <a:pt x="64371" y="34"/>
                  </a:lnTo>
                  <a:lnTo>
                    <a:pt x="71558" y="0"/>
                  </a:lnTo>
                  <a:lnTo>
                    <a:pt x="78777" y="0"/>
                  </a:lnTo>
                  <a:lnTo>
                    <a:pt x="85824" y="0"/>
                  </a:lnTo>
                  <a:lnTo>
                    <a:pt x="92696" y="0"/>
                  </a:lnTo>
                  <a:lnTo>
                    <a:pt x="99396" y="0"/>
                  </a:lnTo>
                  <a:lnTo>
                    <a:pt x="108214" y="0"/>
                  </a:lnTo>
                  <a:lnTo>
                    <a:pt x="115567" y="182"/>
                  </a:lnTo>
                  <a:lnTo>
                    <a:pt x="121457" y="547"/>
                  </a:lnTo>
                  <a:lnTo>
                    <a:pt x="127346" y="913"/>
                  </a:lnTo>
                  <a:lnTo>
                    <a:pt x="131302" y="1369"/>
                  </a:lnTo>
                  <a:lnTo>
                    <a:pt x="133322" y="1917"/>
                  </a:lnTo>
                  <a:lnTo>
                    <a:pt x="135342" y="2465"/>
                  </a:lnTo>
                  <a:lnTo>
                    <a:pt x="138278" y="4245"/>
                  </a:lnTo>
                  <a:lnTo>
                    <a:pt x="138468" y="4519"/>
                  </a:lnTo>
                  <a:lnTo>
                    <a:pt x="138562" y="4702"/>
                  </a:lnTo>
                  <a:lnTo>
                    <a:pt x="138562" y="4885"/>
                  </a:lnTo>
                  <a:lnTo>
                    <a:pt x="138056" y="4931"/>
                  </a:lnTo>
                  <a:lnTo>
                    <a:pt x="137046" y="4931"/>
                  </a:lnTo>
                  <a:lnTo>
                    <a:pt x="136036" y="4931"/>
                  </a:lnTo>
                  <a:lnTo>
                    <a:pt x="135257" y="4931"/>
                  </a:lnTo>
                  <a:lnTo>
                    <a:pt x="134708" y="4931"/>
                  </a:lnTo>
                </a:path>
                <a:path w="139065" h="55879">
                  <a:moveTo>
                    <a:pt x="123075" y="45284"/>
                  </a:moveTo>
                  <a:lnTo>
                    <a:pt x="123154" y="45284"/>
                  </a:lnTo>
                  <a:lnTo>
                    <a:pt x="126240" y="45284"/>
                  </a:lnTo>
                  <a:lnTo>
                    <a:pt x="126583" y="45284"/>
                  </a:lnTo>
                </a:path>
                <a:path w="139065" h="55879">
                  <a:moveTo>
                    <a:pt x="126583" y="45284"/>
                  </a:moveTo>
                  <a:lnTo>
                    <a:pt x="126583" y="45284"/>
                  </a:lnTo>
                  <a:lnTo>
                    <a:pt x="126926" y="45284"/>
                  </a:lnTo>
                  <a:lnTo>
                    <a:pt x="112632" y="45284"/>
                  </a:lnTo>
                  <a:lnTo>
                    <a:pt x="107442" y="45534"/>
                  </a:lnTo>
                  <a:lnTo>
                    <a:pt x="73930" y="48444"/>
                  </a:lnTo>
                  <a:lnTo>
                    <a:pt x="66479" y="49108"/>
                  </a:lnTo>
                  <a:lnTo>
                    <a:pt x="58779" y="49773"/>
                  </a:lnTo>
                  <a:lnTo>
                    <a:pt x="51079" y="50438"/>
                  </a:lnTo>
                  <a:lnTo>
                    <a:pt x="43722" y="51019"/>
                  </a:lnTo>
                  <a:lnTo>
                    <a:pt x="36708" y="51518"/>
                  </a:lnTo>
                  <a:lnTo>
                    <a:pt x="29693" y="52017"/>
                  </a:lnTo>
                  <a:lnTo>
                    <a:pt x="23755" y="52349"/>
                  </a:lnTo>
                  <a:lnTo>
                    <a:pt x="18892" y="52515"/>
                  </a:lnTo>
                  <a:lnTo>
                    <a:pt x="14028" y="52682"/>
                  </a:lnTo>
                  <a:lnTo>
                    <a:pt x="10179" y="52848"/>
                  </a:lnTo>
                  <a:lnTo>
                    <a:pt x="7341" y="53014"/>
                  </a:lnTo>
                  <a:lnTo>
                    <a:pt x="4505" y="53181"/>
                  </a:lnTo>
                  <a:lnTo>
                    <a:pt x="2744" y="53265"/>
                  </a:lnTo>
                  <a:lnTo>
                    <a:pt x="2058" y="53265"/>
                  </a:lnTo>
                  <a:lnTo>
                    <a:pt x="1372" y="53265"/>
                  </a:lnTo>
                  <a:lnTo>
                    <a:pt x="858" y="53347"/>
                  </a:lnTo>
                  <a:lnTo>
                    <a:pt x="514" y="53513"/>
                  </a:lnTo>
                  <a:lnTo>
                    <a:pt x="171" y="53680"/>
                  </a:lnTo>
                  <a:lnTo>
                    <a:pt x="0" y="53846"/>
                  </a:lnTo>
                  <a:lnTo>
                    <a:pt x="0" y="54013"/>
                  </a:lnTo>
                  <a:lnTo>
                    <a:pt x="0" y="54179"/>
                  </a:lnTo>
                  <a:lnTo>
                    <a:pt x="93" y="54428"/>
                  </a:lnTo>
                  <a:lnTo>
                    <a:pt x="280" y="54761"/>
                  </a:lnTo>
                  <a:lnTo>
                    <a:pt x="467" y="55093"/>
                  </a:lnTo>
                  <a:lnTo>
                    <a:pt x="717" y="55260"/>
                  </a:lnTo>
                  <a:lnTo>
                    <a:pt x="1028" y="5526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1" name="object 207"/>
            <p:cNvGrpSpPr/>
            <p:nvPr/>
          </p:nvGrpSpPr>
          <p:grpSpPr>
            <a:xfrm>
              <a:off x="10467890" y="4707175"/>
              <a:ext cx="511175" cy="266065"/>
              <a:chOff x="8389282" y="9894769"/>
              <a:chExt cx="511175" cy="266065"/>
            </a:xfrm>
          </p:grpSpPr>
          <p:sp>
            <p:nvSpPr>
              <p:cNvPr id="72" name="object 208"/>
              <p:cNvSpPr/>
              <p:nvPr/>
            </p:nvSpPr>
            <p:spPr>
              <a:xfrm>
                <a:off x="8408332" y="10133411"/>
                <a:ext cx="473075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8254">
                    <a:moveTo>
                      <a:pt x="456952" y="499"/>
                    </a:moveTo>
                    <a:lnTo>
                      <a:pt x="457794" y="499"/>
                    </a:lnTo>
                    <a:lnTo>
                      <a:pt x="459477" y="499"/>
                    </a:lnTo>
                    <a:lnTo>
                      <a:pt x="461161" y="499"/>
                    </a:lnTo>
                    <a:lnTo>
                      <a:pt x="462843" y="416"/>
                    </a:lnTo>
                    <a:lnTo>
                      <a:pt x="464527" y="250"/>
                    </a:lnTo>
                    <a:lnTo>
                      <a:pt x="466210" y="83"/>
                    </a:lnTo>
                    <a:lnTo>
                      <a:pt x="467723" y="0"/>
                    </a:lnTo>
                    <a:lnTo>
                      <a:pt x="469064" y="0"/>
                    </a:lnTo>
                    <a:lnTo>
                      <a:pt x="470404" y="0"/>
                    </a:lnTo>
                    <a:lnTo>
                      <a:pt x="471323" y="0"/>
                    </a:lnTo>
                    <a:lnTo>
                      <a:pt x="471822" y="0"/>
                    </a:lnTo>
                    <a:lnTo>
                      <a:pt x="472321" y="0"/>
                    </a:lnTo>
                    <a:lnTo>
                      <a:pt x="472570" y="0"/>
                    </a:lnTo>
                    <a:lnTo>
                      <a:pt x="470466" y="166"/>
                    </a:lnTo>
                    <a:lnTo>
                      <a:pt x="466257" y="499"/>
                    </a:lnTo>
                    <a:lnTo>
                      <a:pt x="462048" y="831"/>
                    </a:lnTo>
                    <a:lnTo>
                      <a:pt x="457357" y="1247"/>
                    </a:lnTo>
                    <a:lnTo>
                      <a:pt x="452182" y="1746"/>
                    </a:lnTo>
                    <a:lnTo>
                      <a:pt x="447008" y="2244"/>
                    </a:lnTo>
                    <a:lnTo>
                      <a:pt x="407607" y="4924"/>
                    </a:lnTo>
                    <a:lnTo>
                      <a:pt x="364584" y="6717"/>
                    </a:lnTo>
                    <a:lnTo>
                      <a:pt x="317369" y="7730"/>
                    </a:lnTo>
                    <a:lnTo>
                      <a:pt x="279914" y="7980"/>
                    </a:lnTo>
                    <a:lnTo>
                      <a:pt x="270798" y="7980"/>
                    </a:lnTo>
                    <a:lnTo>
                      <a:pt x="261782" y="7980"/>
                    </a:lnTo>
                    <a:lnTo>
                      <a:pt x="4692" y="7980"/>
                    </a:lnTo>
                    <a:lnTo>
                      <a:pt x="3600" y="7896"/>
                    </a:lnTo>
                    <a:lnTo>
                      <a:pt x="2759" y="7730"/>
                    </a:lnTo>
                    <a:lnTo>
                      <a:pt x="1917" y="7564"/>
                    </a:lnTo>
                    <a:lnTo>
                      <a:pt x="1247" y="7397"/>
                    </a:lnTo>
                    <a:lnTo>
                      <a:pt x="749" y="7231"/>
                    </a:lnTo>
                    <a:lnTo>
                      <a:pt x="250" y="7066"/>
                    </a:lnTo>
                    <a:lnTo>
                      <a:pt x="0" y="6899"/>
                    </a:lnTo>
                    <a:lnTo>
                      <a:pt x="0" y="6733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3" name="object 209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8509444" y="9894769"/>
                <a:ext cx="161222" cy="208062"/>
              </a:xfrm>
              <a:prstGeom prst="rect">
                <a:avLst/>
              </a:prstGeom>
            </p:spPr>
          </p:pic>
        </p:grpSp>
        <p:sp>
          <p:nvSpPr>
            <p:cNvPr id="74" name="object 210"/>
            <p:cNvSpPr/>
            <p:nvPr/>
          </p:nvSpPr>
          <p:spPr>
            <a:xfrm>
              <a:off x="10516025" y="5026995"/>
              <a:ext cx="363855" cy="162560"/>
            </a:xfrm>
            <a:custGeom>
              <a:avLst/>
              <a:gdLst/>
              <a:ahLst/>
              <a:cxnLst/>
              <a:rect l="l" t="t" r="r" b="b"/>
              <a:pathLst>
                <a:path w="363854" h="162559">
                  <a:moveTo>
                    <a:pt x="4022" y="68207"/>
                  </a:moveTo>
                  <a:lnTo>
                    <a:pt x="3773" y="68207"/>
                  </a:lnTo>
                  <a:lnTo>
                    <a:pt x="3274" y="68207"/>
                  </a:lnTo>
                  <a:lnTo>
                    <a:pt x="2774" y="68207"/>
                  </a:lnTo>
                  <a:lnTo>
                    <a:pt x="2275" y="68041"/>
                  </a:lnTo>
                  <a:lnTo>
                    <a:pt x="1777" y="67710"/>
                  </a:lnTo>
                  <a:lnTo>
                    <a:pt x="1278" y="67377"/>
                  </a:lnTo>
                  <a:lnTo>
                    <a:pt x="951" y="67127"/>
                  </a:lnTo>
                  <a:lnTo>
                    <a:pt x="796" y="66960"/>
                  </a:lnTo>
                  <a:lnTo>
                    <a:pt x="640" y="66794"/>
                  </a:lnTo>
                  <a:lnTo>
                    <a:pt x="468" y="66629"/>
                  </a:lnTo>
                  <a:lnTo>
                    <a:pt x="280" y="66462"/>
                  </a:lnTo>
                  <a:lnTo>
                    <a:pt x="93" y="66296"/>
                  </a:lnTo>
                  <a:lnTo>
                    <a:pt x="0" y="66130"/>
                  </a:lnTo>
                  <a:lnTo>
                    <a:pt x="0" y="65963"/>
                  </a:lnTo>
                  <a:lnTo>
                    <a:pt x="0" y="65797"/>
                  </a:lnTo>
                  <a:lnTo>
                    <a:pt x="1013" y="65713"/>
                  </a:lnTo>
                  <a:lnTo>
                    <a:pt x="3040" y="65713"/>
                  </a:lnTo>
                  <a:lnTo>
                    <a:pt x="5066" y="65713"/>
                  </a:lnTo>
                  <a:lnTo>
                    <a:pt x="58779" y="65713"/>
                  </a:lnTo>
                  <a:lnTo>
                    <a:pt x="65767" y="65775"/>
                  </a:lnTo>
                  <a:lnTo>
                    <a:pt x="72656" y="65963"/>
                  </a:lnTo>
                  <a:lnTo>
                    <a:pt x="79445" y="66275"/>
                  </a:lnTo>
                  <a:lnTo>
                    <a:pt x="86135" y="66711"/>
                  </a:lnTo>
                  <a:lnTo>
                    <a:pt x="94988" y="67377"/>
                  </a:lnTo>
                  <a:lnTo>
                    <a:pt x="102610" y="67875"/>
                  </a:lnTo>
                  <a:lnTo>
                    <a:pt x="109001" y="68207"/>
                  </a:lnTo>
                  <a:lnTo>
                    <a:pt x="115392" y="68540"/>
                  </a:lnTo>
                  <a:lnTo>
                    <a:pt x="121253" y="68790"/>
                  </a:lnTo>
                  <a:lnTo>
                    <a:pt x="126583" y="68955"/>
                  </a:lnTo>
                  <a:lnTo>
                    <a:pt x="131914" y="69122"/>
                  </a:lnTo>
                  <a:lnTo>
                    <a:pt x="136014" y="69206"/>
                  </a:lnTo>
                  <a:lnTo>
                    <a:pt x="138882" y="69206"/>
                  </a:lnTo>
                </a:path>
                <a:path w="363854" h="162559">
                  <a:moveTo>
                    <a:pt x="288237" y="2494"/>
                  </a:moveTo>
                  <a:lnTo>
                    <a:pt x="288237" y="2327"/>
                  </a:lnTo>
                  <a:lnTo>
                    <a:pt x="288237" y="248"/>
                  </a:lnTo>
                  <a:lnTo>
                    <a:pt x="288159" y="0"/>
                  </a:lnTo>
                  <a:lnTo>
                    <a:pt x="288004" y="0"/>
                  </a:lnTo>
                  <a:lnTo>
                    <a:pt x="287848" y="0"/>
                  </a:lnTo>
                  <a:lnTo>
                    <a:pt x="286009" y="415"/>
                  </a:lnTo>
                  <a:lnTo>
                    <a:pt x="282486" y="1247"/>
                  </a:lnTo>
                  <a:lnTo>
                    <a:pt x="278963" y="2077"/>
                  </a:lnTo>
                  <a:lnTo>
                    <a:pt x="273102" y="4676"/>
                  </a:lnTo>
                  <a:lnTo>
                    <a:pt x="237782" y="23317"/>
                  </a:lnTo>
                  <a:lnTo>
                    <a:pt x="230765" y="27046"/>
                  </a:lnTo>
                  <a:lnTo>
                    <a:pt x="203692" y="44142"/>
                  </a:lnTo>
                  <a:lnTo>
                    <a:pt x="202196" y="45472"/>
                  </a:lnTo>
                  <a:lnTo>
                    <a:pt x="200778" y="47467"/>
                  </a:lnTo>
                  <a:lnTo>
                    <a:pt x="199438" y="50126"/>
                  </a:lnTo>
                  <a:lnTo>
                    <a:pt x="198097" y="52787"/>
                  </a:lnTo>
                  <a:lnTo>
                    <a:pt x="197427" y="54636"/>
                  </a:lnTo>
                  <a:lnTo>
                    <a:pt x="197427" y="55676"/>
                  </a:lnTo>
                  <a:lnTo>
                    <a:pt x="197427" y="56715"/>
                  </a:lnTo>
                  <a:lnTo>
                    <a:pt x="238381" y="65792"/>
                  </a:lnTo>
                  <a:lnTo>
                    <a:pt x="280163" y="68706"/>
                  </a:lnTo>
                  <a:lnTo>
                    <a:pt x="287021" y="68706"/>
                  </a:lnTo>
                  <a:lnTo>
                    <a:pt x="293880" y="68706"/>
                  </a:lnTo>
                  <a:lnTo>
                    <a:pt x="328390" y="68706"/>
                  </a:lnTo>
                  <a:lnTo>
                    <a:pt x="330478" y="68540"/>
                  </a:lnTo>
                  <a:lnTo>
                    <a:pt x="332473" y="68207"/>
                  </a:lnTo>
                  <a:lnTo>
                    <a:pt x="334468" y="67875"/>
                  </a:lnTo>
                  <a:lnTo>
                    <a:pt x="336386" y="67459"/>
                  </a:lnTo>
                  <a:lnTo>
                    <a:pt x="338225" y="66960"/>
                  </a:lnTo>
                  <a:lnTo>
                    <a:pt x="340064" y="66462"/>
                  </a:lnTo>
                  <a:lnTo>
                    <a:pt x="341077" y="66130"/>
                  </a:lnTo>
                  <a:lnTo>
                    <a:pt x="341265" y="65963"/>
                  </a:lnTo>
                </a:path>
                <a:path w="363854" h="162559">
                  <a:moveTo>
                    <a:pt x="363617" y="37658"/>
                  </a:moveTo>
                  <a:lnTo>
                    <a:pt x="363617" y="36555"/>
                  </a:lnTo>
                  <a:lnTo>
                    <a:pt x="363617" y="14671"/>
                  </a:lnTo>
                  <a:lnTo>
                    <a:pt x="363538" y="14504"/>
                  </a:lnTo>
                  <a:lnTo>
                    <a:pt x="363382" y="14338"/>
                  </a:lnTo>
                  <a:lnTo>
                    <a:pt x="363227" y="14173"/>
                  </a:lnTo>
                  <a:lnTo>
                    <a:pt x="362884" y="14089"/>
                  </a:lnTo>
                  <a:lnTo>
                    <a:pt x="362353" y="14089"/>
                  </a:lnTo>
                  <a:lnTo>
                    <a:pt x="361824" y="14089"/>
                  </a:lnTo>
                  <a:lnTo>
                    <a:pt x="361403" y="14338"/>
                  </a:lnTo>
                  <a:lnTo>
                    <a:pt x="361091" y="14837"/>
                  </a:lnTo>
                  <a:lnTo>
                    <a:pt x="360780" y="15336"/>
                  </a:lnTo>
                  <a:lnTo>
                    <a:pt x="360375" y="16583"/>
                  </a:lnTo>
                  <a:lnTo>
                    <a:pt x="359876" y="18578"/>
                  </a:lnTo>
                  <a:lnTo>
                    <a:pt x="359376" y="20574"/>
                  </a:lnTo>
                  <a:lnTo>
                    <a:pt x="356556" y="39091"/>
                  </a:lnTo>
                  <a:lnTo>
                    <a:pt x="355900" y="44121"/>
                  </a:lnTo>
                  <a:lnTo>
                    <a:pt x="351895" y="84107"/>
                  </a:lnTo>
                  <a:lnTo>
                    <a:pt x="351038" y="95766"/>
                  </a:lnTo>
                  <a:lnTo>
                    <a:pt x="350695" y="101086"/>
                  </a:lnTo>
                  <a:lnTo>
                    <a:pt x="350446" y="104764"/>
                  </a:lnTo>
                  <a:lnTo>
                    <a:pt x="350290" y="106801"/>
                  </a:lnTo>
                  <a:lnTo>
                    <a:pt x="350133" y="108838"/>
                  </a:lnTo>
                  <a:lnTo>
                    <a:pt x="350056" y="113202"/>
                  </a:lnTo>
                  <a:lnTo>
                    <a:pt x="350056" y="119895"/>
                  </a:lnTo>
                  <a:lnTo>
                    <a:pt x="350056" y="126587"/>
                  </a:lnTo>
                  <a:lnTo>
                    <a:pt x="350056" y="132593"/>
                  </a:lnTo>
                  <a:lnTo>
                    <a:pt x="350056" y="137914"/>
                  </a:lnTo>
                  <a:lnTo>
                    <a:pt x="350056" y="143234"/>
                  </a:lnTo>
                  <a:lnTo>
                    <a:pt x="350133" y="147411"/>
                  </a:lnTo>
                  <a:lnTo>
                    <a:pt x="350290" y="150445"/>
                  </a:lnTo>
                  <a:lnTo>
                    <a:pt x="350446" y="153479"/>
                  </a:lnTo>
                  <a:lnTo>
                    <a:pt x="350944" y="155911"/>
                  </a:lnTo>
                  <a:lnTo>
                    <a:pt x="351786" y="157740"/>
                  </a:lnTo>
                  <a:lnTo>
                    <a:pt x="352628" y="159569"/>
                  </a:lnTo>
                  <a:lnTo>
                    <a:pt x="353468" y="160816"/>
                  </a:lnTo>
                  <a:lnTo>
                    <a:pt x="354310" y="161481"/>
                  </a:lnTo>
                  <a:lnTo>
                    <a:pt x="355152" y="162147"/>
                  </a:lnTo>
                  <a:lnTo>
                    <a:pt x="355900" y="162478"/>
                  </a:lnTo>
                  <a:lnTo>
                    <a:pt x="359205" y="162478"/>
                  </a:lnTo>
                  <a:lnTo>
                    <a:pt x="359361" y="162478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11"/>
            <p:cNvSpPr/>
            <p:nvPr/>
          </p:nvSpPr>
          <p:spPr>
            <a:xfrm>
              <a:off x="11065004" y="4885588"/>
              <a:ext cx="124460" cy="60960"/>
            </a:xfrm>
            <a:custGeom>
              <a:avLst/>
              <a:gdLst/>
              <a:ahLst/>
              <a:cxnLst/>
              <a:rect l="l" t="t" r="r" b="b"/>
              <a:pathLst>
                <a:path w="124459" h="60959">
                  <a:moveTo>
                    <a:pt x="934" y="3491"/>
                  </a:moveTo>
                  <a:lnTo>
                    <a:pt x="857" y="3324"/>
                  </a:lnTo>
                  <a:lnTo>
                    <a:pt x="701" y="2993"/>
                  </a:lnTo>
                  <a:lnTo>
                    <a:pt x="544" y="2660"/>
                  </a:lnTo>
                  <a:lnTo>
                    <a:pt x="373" y="2161"/>
                  </a:lnTo>
                  <a:lnTo>
                    <a:pt x="186" y="1496"/>
                  </a:lnTo>
                  <a:lnTo>
                    <a:pt x="0" y="831"/>
                  </a:lnTo>
                  <a:lnTo>
                    <a:pt x="77" y="415"/>
                  </a:lnTo>
                  <a:lnTo>
                    <a:pt x="420" y="248"/>
                  </a:lnTo>
                  <a:lnTo>
                    <a:pt x="763" y="82"/>
                  </a:lnTo>
                  <a:lnTo>
                    <a:pt x="3272" y="0"/>
                  </a:lnTo>
                  <a:lnTo>
                    <a:pt x="7948" y="0"/>
                  </a:lnTo>
                  <a:lnTo>
                    <a:pt x="12625" y="0"/>
                  </a:lnTo>
                  <a:lnTo>
                    <a:pt x="51671" y="0"/>
                  </a:lnTo>
                  <a:lnTo>
                    <a:pt x="58630" y="46"/>
                  </a:lnTo>
                  <a:lnTo>
                    <a:pt x="99881" y="2244"/>
                  </a:lnTo>
                  <a:lnTo>
                    <a:pt x="117962" y="4177"/>
                  </a:lnTo>
                  <a:lnTo>
                    <a:pt x="118960" y="4551"/>
                  </a:lnTo>
                </a:path>
                <a:path w="124459" h="60959">
                  <a:moveTo>
                    <a:pt x="9444" y="57735"/>
                  </a:moveTo>
                  <a:lnTo>
                    <a:pt x="9538" y="57735"/>
                  </a:lnTo>
                  <a:lnTo>
                    <a:pt x="29599" y="57735"/>
                  </a:lnTo>
                  <a:lnTo>
                    <a:pt x="35158" y="57782"/>
                  </a:lnTo>
                  <a:lnTo>
                    <a:pt x="41781" y="57922"/>
                  </a:lnTo>
                  <a:lnTo>
                    <a:pt x="49467" y="58156"/>
                  </a:lnTo>
                  <a:lnTo>
                    <a:pt x="58218" y="58483"/>
                  </a:lnTo>
                  <a:lnTo>
                    <a:pt x="67564" y="58857"/>
                  </a:lnTo>
                  <a:lnTo>
                    <a:pt x="77039" y="59231"/>
                  </a:lnTo>
                  <a:lnTo>
                    <a:pt x="119267" y="60680"/>
                  </a:lnTo>
                  <a:lnTo>
                    <a:pt x="124010" y="60727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12"/>
            <p:cNvSpPr/>
            <p:nvPr/>
          </p:nvSpPr>
          <p:spPr>
            <a:xfrm>
              <a:off x="11334654" y="4939185"/>
              <a:ext cx="151765" cy="12700"/>
            </a:xfrm>
            <a:custGeom>
              <a:avLst/>
              <a:gdLst/>
              <a:ahLst/>
              <a:cxnLst/>
              <a:rect l="l" t="t" r="r" b="b"/>
              <a:pathLst>
                <a:path w="151765" h="12700">
                  <a:moveTo>
                    <a:pt x="0" y="6609"/>
                  </a:moveTo>
                  <a:lnTo>
                    <a:pt x="0" y="6360"/>
                  </a:lnTo>
                  <a:lnTo>
                    <a:pt x="0" y="3865"/>
                  </a:lnTo>
                  <a:lnTo>
                    <a:pt x="171" y="3180"/>
                  </a:lnTo>
                  <a:lnTo>
                    <a:pt x="514" y="2307"/>
                  </a:lnTo>
                  <a:lnTo>
                    <a:pt x="857" y="1433"/>
                  </a:lnTo>
                  <a:lnTo>
                    <a:pt x="1184" y="831"/>
                  </a:lnTo>
                  <a:lnTo>
                    <a:pt x="1496" y="499"/>
                  </a:lnTo>
                  <a:lnTo>
                    <a:pt x="1808" y="166"/>
                  </a:lnTo>
                  <a:lnTo>
                    <a:pt x="2462" y="0"/>
                  </a:lnTo>
                  <a:lnTo>
                    <a:pt x="3460" y="0"/>
                  </a:lnTo>
                  <a:lnTo>
                    <a:pt x="4457" y="0"/>
                  </a:lnTo>
                  <a:lnTo>
                    <a:pt x="6562" y="0"/>
                  </a:lnTo>
                  <a:lnTo>
                    <a:pt x="9772" y="0"/>
                  </a:lnTo>
                  <a:lnTo>
                    <a:pt x="12984" y="0"/>
                  </a:lnTo>
                  <a:lnTo>
                    <a:pt x="18096" y="519"/>
                  </a:lnTo>
                  <a:lnTo>
                    <a:pt x="60959" y="6094"/>
                  </a:lnTo>
                  <a:lnTo>
                    <a:pt x="104090" y="10412"/>
                  </a:lnTo>
                  <a:lnTo>
                    <a:pt x="133535" y="12593"/>
                  </a:lnTo>
                  <a:lnTo>
                    <a:pt x="138554" y="12593"/>
                  </a:lnTo>
                  <a:lnTo>
                    <a:pt x="143573" y="12593"/>
                  </a:lnTo>
                  <a:lnTo>
                    <a:pt x="146923" y="12593"/>
                  </a:lnTo>
                  <a:lnTo>
                    <a:pt x="148607" y="12593"/>
                  </a:lnTo>
                  <a:lnTo>
                    <a:pt x="150290" y="12593"/>
                  </a:lnTo>
                  <a:lnTo>
                    <a:pt x="151211" y="12593"/>
                  </a:lnTo>
                  <a:lnTo>
                    <a:pt x="151366" y="12593"/>
                  </a:lnTo>
                </a:path>
              </a:pathLst>
            </a:custGeom>
            <a:ln w="3809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13"/>
            <p:cNvSpPr/>
            <p:nvPr/>
          </p:nvSpPr>
          <p:spPr>
            <a:xfrm>
              <a:off x="11552095" y="4804387"/>
              <a:ext cx="152400" cy="147955"/>
            </a:xfrm>
            <a:custGeom>
              <a:avLst/>
              <a:gdLst/>
              <a:ahLst/>
              <a:cxnLst/>
              <a:rect l="l" t="t" r="r" b="b"/>
              <a:pathLst>
                <a:path w="152400" h="147954">
                  <a:moveTo>
                    <a:pt x="18610" y="25063"/>
                  </a:moveTo>
                  <a:lnTo>
                    <a:pt x="18610" y="24731"/>
                  </a:lnTo>
                  <a:lnTo>
                    <a:pt x="18610" y="24066"/>
                  </a:lnTo>
                  <a:lnTo>
                    <a:pt x="18610" y="23401"/>
                  </a:lnTo>
                  <a:lnTo>
                    <a:pt x="18860" y="22051"/>
                  </a:lnTo>
                  <a:lnTo>
                    <a:pt x="19358" y="20013"/>
                  </a:lnTo>
                  <a:lnTo>
                    <a:pt x="19857" y="17976"/>
                  </a:lnTo>
                  <a:lnTo>
                    <a:pt x="20933" y="15794"/>
                  </a:lnTo>
                  <a:lnTo>
                    <a:pt x="22585" y="13467"/>
                  </a:lnTo>
                  <a:lnTo>
                    <a:pt x="24237" y="11139"/>
                  </a:lnTo>
                  <a:lnTo>
                    <a:pt x="26902" y="9143"/>
                  </a:lnTo>
                  <a:lnTo>
                    <a:pt x="30581" y="7481"/>
                  </a:lnTo>
                  <a:lnTo>
                    <a:pt x="34259" y="5819"/>
                  </a:lnTo>
                  <a:lnTo>
                    <a:pt x="38873" y="4323"/>
                  </a:lnTo>
                  <a:lnTo>
                    <a:pt x="44423" y="2993"/>
                  </a:lnTo>
                  <a:lnTo>
                    <a:pt x="49971" y="1663"/>
                  </a:lnTo>
                  <a:lnTo>
                    <a:pt x="56004" y="831"/>
                  </a:lnTo>
                  <a:lnTo>
                    <a:pt x="62519" y="499"/>
                  </a:lnTo>
                  <a:lnTo>
                    <a:pt x="69034" y="166"/>
                  </a:lnTo>
                  <a:lnTo>
                    <a:pt x="75472" y="0"/>
                  </a:lnTo>
                  <a:lnTo>
                    <a:pt x="81832" y="0"/>
                  </a:lnTo>
                  <a:lnTo>
                    <a:pt x="88191" y="0"/>
                  </a:lnTo>
                  <a:lnTo>
                    <a:pt x="122203" y="22237"/>
                  </a:lnTo>
                  <a:lnTo>
                    <a:pt x="122825" y="32879"/>
                  </a:lnTo>
                  <a:lnTo>
                    <a:pt x="120986" y="39133"/>
                  </a:lnTo>
                  <a:lnTo>
                    <a:pt x="96935" y="70641"/>
                  </a:lnTo>
                  <a:lnTo>
                    <a:pt x="79353" y="87475"/>
                  </a:lnTo>
                  <a:lnTo>
                    <a:pt x="77015" y="89678"/>
                  </a:lnTo>
                  <a:lnTo>
                    <a:pt x="72246" y="93772"/>
                  </a:lnTo>
                  <a:lnTo>
                    <a:pt x="65044" y="99757"/>
                  </a:lnTo>
                  <a:lnTo>
                    <a:pt x="59751" y="104203"/>
                  </a:lnTo>
                  <a:lnTo>
                    <a:pt x="31610" y="130558"/>
                  </a:lnTo>
                  <a:lnTo>
                    <a:pt x="22913" y="140887"/>
                  </a:lnTo>
                  <a:lnTo>
                    <a:pt x="21151" y="142321"/>
                  </a:lnTo>
                  <a:lnTo>
                    <a:pt x="19311" y="143153"/>
                  </a:lnTo>
                </a:path>
                <a:path w="152400" h="147954">
                  <a:moveTo>
                    <a:pt x="1963" y="144898"/>
                  </a:moveTo>
                  <a:lnTo>
                    <a:pt x="1963" y="144898"/>
                  </a:lnTo>
                  <a:lnTo>
                    <a:pt x="0" y="144898"/>
                  </a:lnTo>
                  <a:lnTo>
                    <a:pt x="327" y="144898"/>
                  </a:lnTo>
                  <a:lnTo>
                    <a:pt x="101831" y="144898"/>
                  </a:lnTo>
                  <a:lnTo>
                    <a:pt x="107690" y="145064"/>
                  </a:lnTo>
                  <a:lnTo>
                    <a:pt x="113209" y="145397"/>
                  </a:lnTo>
                  <a:lnTo>
                    <a:pt x="118727" y="145729"/>
                  </a:lnTo>
                  <a:lnTo>
                    <a:pt x="123590" y="146145"/>
                  </a:lnTo>
                  <a:lnTo>
                    <a:pt x="127798" y="146644"/>
                  </a:lnTo>
                  <a:lnTo>
                    <a:pt x="132007" y="147142"/>
                  </a:lnTo>
                  <a:lnTo>
                    <a:pt x="135700" y="147474"/>
                  </a:lnTo>
                  <a:lnTo>
                    <a:pt x="138880" y="147641"/>
                  </a:lnTo>
                  <a:lnTo>
                    <a:pt x="142060" y="147807"/>
                  </a:lnTo>
                  <a:lnTo>
                    <a:pt x="144570" y="147890"/>
                  </a:lnTo>
                  <a:lnTo>
                    <a:pt x="146409" y="147890"/>
                  </a:lnTo>
                  <a:lnTo>
                    <a:pt x="148249" y="147890"/>
                  </a:lnTo>
                  <a:lnTo>
                    <a:pt x="149589" y="147890"/>
                  </a:lnTo>
                  <a:lnTo>
                    <a:pt x="150431" y="147890"/>
                  </a:lnTo>
                  <a:lnTo>
                    <a:pt x="151272" y="147890"/>
                  </a:lnTo>
                  <a:lnTo>
                    <a:pt x="151771" y="147890"/>
                  </a:lnTo>
                  <a:lnTo>
                    <a:pt x="151927" y="14789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6879921" y="3952301"/>
            <a:ext cx="1339585" cy="486409"/>
            <a:chOff x="6879921" y="3952301"/>
            <a:chExt cx="1339585" cy="486409"/>
          </a:xfrm>
        </p:grpSpPr>
        <p:pic>
          <p:nvPicPr>
            <p:cNvPr id="78" name="object 21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79921" y="4042234"/>
              <a:ext cx="206256" cy="127410"/>
            </a:xfrm>
            <a:prstGeom prst="rect">
              <a:avLst/>
            </a:prstGeom>
          </p:spPr>
        </p:pic>
        <p:sp>
          <p:nvSpPr>
            <p:cNvPr id="79" name="object 215"/>
            <p:cNvSpPr/>
            <p:nvPr/>
          </p:nvSpPr>
          <p:spPr>
            <a:xfrm>
              <a:off x="7158613" y="4114696"/>
              <a:ext cx="155575" cy="61594"/>
            </a:xfrm>
            <a:custGeom>
              <a:avLst/>
              <a:gdLst/>
              <a:ahLst/>
              <a:cxnLst/>
              <a:rect l="l" t="t" r="r" b="b"/>
              <a:pathLst>
                <a:path w="155575" h="61595">
                  <a:moveTo>
                    <a:pt x="0" y="2484"/>
                  </a:moveTo>
                  <a:lnTo>
                    <a:pt x="279" y="2235"/>
                  </a:lnTo>
                  <a:lnTo>
                    <a:pt x="11598" y="0"/>
                  </a:lnTo>
                  <a:lnTo>
                    <a:pt x="15791" y="0"/>
                  </a:lnTo>
                  <a:lnTo>
                    <a:pt x="19982" y="0"/>
                  </a:lnTo>
                  <a:lnTo>
                    <a:pt x="57061" y="0"/>
                  </a:lnTo>
                  <a:lnTo>
                    <a:pt x="64368" y="46"/>
                  </a:lnTo>
                  <a:lnTo>
                    <a:pt x="108360" y="1862"/>
                  </a:lnTo>
                  <a:lnTo>
                    <a:pt x="140347" y="4222"/>
                  </a:lnTo>
                  <a:lnTo>
                    <a:pt x="144089" y="4471"/>
                  </a:lnTo>
                  <a:lnTo>
                    <a:pt x="146076" y="4471"/>
                  </a:lnTo>
                </a:path>
                <a:path w="155575" h="61595">
                  <a:moveTo>
                    <a:pt x="3074" y="57884"/>
                  </a:moveTo>
                  <a:lnTo>
                    <a:pt x="3074" y="57884"/>
                  </a:lnTo>
                  <a:lnTo>
                    <a:pt x="2514" y="57884"/>
                  </a:lnTo>
                  <a:lnTo>
                    <a:pt x="3182" y="57884"/>
                  </a:lnTo>
                  <a:lnTo>
                    <a:pt x="21116" y="57884"/>
                  </a:lnTo>
                  <a:lnTo>
                    <a:pt x="29206" y="57966"/>
                  </a:lnTo>
                  <a:lnTo>
                    <a:pt x="68333" y="58877"/>
                  </a:lnTo>
                  <a:lnTo>
                    <a:pt x="89915" y="59789"/>
                  </a:lnTo>
                  <a:lnTo>
                    <a:pt x="96826" y="60036"/>
                  </a:lnTo>
                  <a:lnTo>
                    <a:pt x="140145" y="61278"/>
                  </a:lnTo>
                  <a:lnTo>
                    <a:pt x="145238" y="61362"/>
                  </a:lnTo>
                  <a:lnTo>
                    <a:pt x="148592" y="61362"/>
                  </a:lnTo>
                  <a:lnTo>
                    <a:pt x="151946" y="61362"/>
                  </a:lnTo>
                  <a:lnTo>
                    <a:pt x="153871" y="61362"/>
                  </a:lnTo>
                  <a:lnTo>
                    <a:pt x="154368" y="61362"/>
                  </a:lnTo>
                  <a:lnTo>
                    <a:pt x="154865" y="61362"/>
                  </a:lnTo>
                  <a:lnTo>
                    <a:pt x="155113" y="61362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0" name="object 216"/>
            <p:cNvGrpSpPr/>
            <p:nvPr/>
          </p:nvGrpSpPr>
          <p:grpSpPr>
            <a:xfrm>
              <a:off x="7432741" y="3952301"/>
              <a:ext cx="786765" cy="486409"/>
              <a:chOff x="5354133" y="9139895"/>
              <a:chExt cx="786765" cy="486409"/>
            </a:xfrm>
          </p:grpSpPr>
          <p:sp>
            <p:nvSpPr>
              <p:cNvPr id="81" name="object 217"/>
              <p:cNvSpPr/>
              <p:nvPr/>
            </p:nvSpPr>
            <p:spPr>
              <a:xfrm>
                <a:off x="5373183" y="9353218"/>
                <a:ext cx="74866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748664" h="5079">
                    <a:moveTo>
                      <a:pt x="748365" y="4968"/>
                    </a:move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2" name="object 218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406847" y="9150826"/>
                <a:ext cx="178804" cy="173494"/>
              </a:xfrm>
              <a:prstGeom prst="rect">
                <a:avLst/>
              </a:prstGeom>
            </p:spPr>
          </p:pic>
          <p:sp>
            <p:nvSpPr>
              <p:cNvPr id="83" name="object 219"/>
              <p:cNvSpPr/>
              <p:nvPr/>
            </p:nvSpPr>
            <p:spPr>
              <a:xfrm>
                <a:off x="5635339" y="9260305"/>
                <a:ext cx="137795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137795" h="8254">
                    <a:moveTo>
                      <a:pt x="0" y="1490"/>
                    </a:moveTo>
                    <a:lnTo>
                      <a:pt x="248" y="1490"/>
                    </a:lnTo>
                    <a:lnTo>
                      <a:pt x="745" y="1490"/>
                    </a:lnTo>
                    <a:lnTo>
                      <a:pt x="1242" y="1490"/>
                    </a:lnTo>
                    <a:lnTo>
                      <a:pt x="1910" y="1407"/>
                    </a:lnTo>
                    <a:lnTo>
                      <a:pt x="4782" y="579"/>
                    </a:lnTo>
                    <a:lnTo>
                      <a:pt x="5947" y="414"/>
                    </a:lnTo>
                    <a:lnTo>
                      <a:pt x="7965" y="248"/>
                    </a:lnTo>
                    <a:lnTo>
                      <a:pt x="9984" y="82"/>
                    </a:lnTo>
                    <a:lnTo>
                      <a:pt x="12576" y="0"/>
                    </a:lnTo>
                    <a:lnTo>
                      <a:pt x="52108" y="0"/>
                    </a:lnTo>
                    <a:lnTo>
                      <a:pt x="59607" y="331"/>
                    </a:lnTo>
                    <a:lnTo>
                      <a:pt x="99520" y="3866"/>
                    </a:lnTo>
                    <a:lnTo>
                      <a:pt x="127678" y="6955"/>
                    </a:lnTo>
                    <a:lnTo>
                      <a:pt x="133841" y="7618"/>
                    </a:lnTo>
                    <a:lnTo>
                      <a:pt x="137506" y="795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4" name="object 220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838385" y="9139895"/>
                <a:ext cx="162580" cy="174819"/>
              </a:xfrm>
              <a:prstGeom prst="rect">
                <a:avLst/>
              </a:prstGeom>
            </p:spPr>
          </p:pic>
          <p:sp>
            <p:nvSpPr>
              <p:cNvPr id="85" name="object 221"/>
              <p:cNvSpPr/>
              <p:nvPr/>
            </p:nvSpPr>
            <p:spPr>
              <a:xfrm>
                <a:off x="5390231" y="9421330"/>
                <a:ext cx="34544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345439" h="141604">
                    <a:moveTo>
                      <a:pt x="1490" y="43806"/>
                    </a:moveTo>
                    <a:lnTo>
                      <a:pt x="1490" y="43308"/>
                    </a:lnTo>
                    <a:lnTo>
                      <a:pt x="1490" y="42315"/>
                    </a:lnTo>
                    <a:lnTo>
                      <a:pt x="1490" y="41321"/>
                    </a:lnTo>
                    <a:lnTo>
                      <a:pt x="1398" y="39893"/>
                    </a:lnTo>
                    <a:lnTo>
                      <a:pt x="1211" y="38030"/>
                    </a:lnTo>
                    <a:lnTo>
                      <a:pt x="1024" y="36167"/>
                    </a:lnTo>
                    <a:lnTo>
                      <a:pt x="854" y="34241"/>
                    </a:lnTo>
                    <a:lnTo>
                      <a:pt x="699" y="32254"/>
                    </a:lnTo>
                    <a:lnTo>
                      <a:pt x="543" y="30266"/>
                    </a:lnTo>
                    <a:lnTo>
                      <a:pt x="466" y="28196"/>
                    </a:lnTo>
                    <a:lnTo>
                      <a:pt x="466" y="26042"/>
                    </a:lnTo>
                    <a:lnTo>
                      <a:pt x="466" y="23889"/>
                    </a:lnTo>
                    <a:lnTo>
                      <a:pt x="1630" y="21385"/>
                    </a:lnTo>
                    <a:lnTo>
                      <a:pt x="37730" y="1738"/>
                    </a:lnTo>
                    <a:lnTo>
                      <a:pt x="59312" y="0"/>
                    </a:lnTo>
                    <a:lnTo>
                      <a:pt x="66066" y="661"/>
                    </a:lnTo>
                    <a:lnTo>
                      <a:pt x="72246" y="2317"/>
                    </a:lnTo>
                    <a:lnTo>
                      <a:pt x="78426" y="3973"/>
                    </a:lnTo>
                    <a:lnTo>
                      <a:pt x="100629" y="36476"/>
                    </a:lnTo>
                    <a:lnTo>
                      <a:pt x="101282" y="43122"/>
                    </a:lnTo>
                    <a:lnTo>
                      <a:pt x="100754" y="49954"/>
                    </a:lnTo>
                    <a:lnTo>
                      <a:pt x="100227" y="56786"/>
                    </a:lnTo>
                    <a:lnTo>
                      <a:pt x="73505" y="87716"/>
                    </a:lnTo>
                    <a:lnTo>
                      <a:pt x="53987" y="101193"/>
                    </a:lnTo>
                    <a:lnTo>
                      <a:pt x="47994" y="104837"/>
                    </a:lnTo>
                    <a:lnTo>
                      <a:pt x="43243" y="107755"/>
                    </a:lnTo>
                    <a:lnTo>
                      <a:pt x="39734" y="109950"/>
                    </a:lnTo>
                    <a:lnTo>
                      <a:pt x="36224" y="112144"/>
                    </a:lnTo>
                    <a:lnTo>
                      <a:pt x="33802" y="113738"/>
                    </a:lnTo>
                    <a:lnTo>
                      <a:pt x="32467" y="114733"/>
                    </a:lnTo>
                    <a:lnTo>
                      <a:pt x="31131" y="115726"/>
                    </a:lnTo>
                    <a:lnTo>
                      <a:pt x="28554" y="117382"/>
                    </a:lnTo>
                    <a:lnTo>
                      <a:pt x="24734" y="119701"/>
                    </a:lnTo>
                    <a:lnTo>
                      <a:pt x="20915" y="122020"/>
                    </a:lnTo>
                    <a:lnTo>
                      <a:pt x="17576" y="124090"/>
                    </a:lnTo>
                    <a:lnTo>
                      <a:pt x="14720" y="125911"/>
                    </a:lnTo>
                    <a:lnTo>
                      <a:pt x="11863" y="127734"/>
                    </a:lnTo>
                    <a:lnTo>
                      <a:pt x="10186" y="128809"/>
                    </a:lnTo>
                    <a:lnTo>
                      <a:pt x="9688" y="129141"/>
                    </a:lnTo>
                  </a:path>
                  <a:path w="345439" h="141604">
                    <a:moveTo>
                      <a:pt x="932" y="136098"/>
                    </a:moveTo>
                    <a:lnTo>
                      <a:pt x="699" y="136098"/>
                    </a:lnTo>
                    <a:lnTo>
                      <a:pt x="543" y="136098"/>
                    </a:lnTo>
                    <a:lnTo>
                      <a:pt x="388" y="135931"/>
                    </a:lnTo>
                    <a:lnTo>
                      <a:pt x="233" y="135600"/>
                    </a:lnTo>
                    <a:lnTo>
                      <a:pt x="77" y="135270"/>
                    </a:lnTo>
                    <a:lnTo>
                      <a:pt x="0" y="134772"/>
                    </a:lnTo>
                    <a:lnTo>
                      <a:pt x="0" y="134110"/>
                    </a:lnTo>
                    <a:lnTo>
                      <a:pt x="0" y="133447"/>
                    </a:lnTo>
                    <a:lnTo>
                      <a:pt x="154" y="132619"/>
                    </a:lnTo>
                    <a:lnTo>
                      <a:pt x="466" y="131625"/>
                    </a:lnTo>
                    <a:lnTo>
                      <a:pt x="777" y="130632"/>
                    </a:lnTo>
                    <a:lnTo>
                      <a:pt x="2189" y="129721"/>
                    </a:lnTo>
                    <a:lnTo>
                      <a:pt x="4705" y="128893"/>
                    </a:lnTo>
                    <a:lnTo>
                      <a:pt x="7219" y="128065"/>
                    </a:lnTo>
                    <a:lnTo>
                      <a:pt x="31535" y="125167"/>
                    </a:lnTo>
                    <a:lnTo>
                      <a:pt x="35727" y="125167"/>
                    </a:lnTo>
                    <a:lnTo>
                      <a:pt x="39919" y="125167"/>
                    </a:lnTo>
                    <a:lnTo>
                      <a:pt x="44516" y="125581"/>
                    </a:lnTo>
                    <a:lnTo>
                      <a:pt x="49516" y="126409"/>
                    </a:lnTo>
                    <a:lnTo>
                      <a:pt x="54516" y="127237"/>
                    </a:lnTo>
                    <a:lnTo>
                      <a:pt x="59763" y="128479"/>
                    </a:lnTo>
                    <a:lnTo>
                      <a:pt x="65260" y="130135"/>
                    </a:lnTo>
                    <a:lnTo>
                      <a:pt x="70756" y="131791"/>
                    </a:lnTo>
                    <a:lnTo>
                      <a:pt x="97260" y="138209"/>
                    </a:lnTo>
                    <a:lnTo>
                      <a:pt x="102415" y="139203"/>
                    </a:lnTo>
                    <a:lnTo>
                      <a:pt x="106996" y="139948"/>
                    </a:lnTo>
                    <a:lnTo>
                      <a:pt x="111001" y="140445"/>
                    </a:lnTo>
                    <a:lnTo>
                      <a:pt x="115008" y="140942"/>
                    </a:lnTo>
                    <a:lnTo>
                      <a:pt x="118672" y="141190"/>
                    </a:lnTo>
                    <a:lnTo>
                      <a:pt x="121994" y="141190"/>
                    </a:lnTo>
                    <a:lnTo>
                      <a:pt x="125317" y="141190"/>
                    </a:lnTo>
                    <a:lnTo>
                      <a:pt x="128826" y="141190"/>
                    </a:lnTo>
                    <a:lnTo>
                      <a:pt x="132521" y="141190"/>
                    </a:lnTo>
                    <a:lnTo>
                      <a:pt x="136217" y="141190"/>
                    </a:lnTo>
                    <a:lnTo>
                      <a:pt x="140145" y="140859"/>
                    </a:lnTo>
                    <a:lnTo>
                      <a:pt x="144307" y="140196"/>
                    </a:lnTo>
                  </a:path>
                  <a:path w="345439" h="141604">
                    <a:moveTo>
                      <a:pt x="231599" y="101193"/>
                    </a:moveTo>
                    <a:lnTo>
                      <a:pt x="231599" y="100697"/>
                    </a:lnTo>
                    <a:lnTo>
                      <a:pt x="231599" y="96141"/>
                    </a:lnTo>
                    <a:lnTo>
                      <a:pt x="232173" y="95478"/>
                    </a:lnTo>
                    <a:lnTo>
                      <a:pt x="233323" y="94982"/>
                    </a:lnTo>
                    <a:lnTo>
                      <a:pt x="234472" y="94485"/>
                    </a:lnTo>
                    <a:lnTo>
                      <a:pt x="236056" y="94237"/>
                    </a:lnTo>
                    <a:lnTo>
                      <a:pt x="250262" y="94237"/>
                    </a:lnTo>
                    <a:lnTo>
                      <a:pt x="254671" y="94569"/>
                    </a:lnTo>
                    <a:lnTo>
                      <a:pt x="284251" y="98709"/>
                    </a:lnTo>
                    <a:lnTo>
                      <a:pt x="291501" y="99537"/>
                    </a:lnTo>
                    <a:lnTo>
                      <a:pt x="299327" y="100199"/>
                    </a:lnTo>
                    <a:lnTo>
                      <a:pt x="307153" y="100862"/>
                    </a:lnTo>
                    <a:lnTo>
                      <a:pt x="315071" y="101525"/>
                    </a:lnTo>
                    <a:lnTo>
                      <a:pt x="323084" y="102186"/>
                    </a:lnTo>
                    <a:lnTo>
                      <a:pt x="331095" y="102849"/>
                    </a:lnTo>
                    <a:lnTo>
                      <a:pt x="338439" y="103346"/>
                    </a:lnTo>
                    <a:lnTo>
                      <a:pt x="345116" y="103677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6" name="object 222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809879" y="9445672"/>
                <a:ext cx="178680" cy="180367"/>
              </a:xfrm>
              <a:prstGeom prst="rect">
                <a:avLst/>
              </a:prstGeom>
            </p:spPr>
          </p:pic>
        </p:grpSp>
      </p:grpSp>
      <p:grpSp>
        <p:nvGrpSpPr>
          <p:cNvPr id="3" name="مجموعة 2"/>
          <p:cNvGrpSpPr/>
          <p:nvPr/>
        </p:nvGrpSpPr>
        <p:grpSpPr>
          <a:xfrm>
            <a:off x="6683903" y="4695446"/>
            <a:ext cx="1647910" cy="445486"/>
            <a:chOff x="6683903" y="4695446"/>
            <a:chExt cx="1647910" cy="445486"/>
          </a:xfrm>
        </p:grpSpPr>
        <p:sp>
          <p:nvSpPr>
            <p:cNvPr id="87" name="object 223"/>
            <p:cNvSpPr/>
            <p:nvPr/>
          </p:nvSpPr>
          <p:spPr>
            <a:xfrm>
              <a:off x="6683903" y="4851334"/>
              <a:ext cx="198120" cy="77470"/>
            </a:xfrm>
            <a:custGeom>
              <a:avLst/>
              <a:gdLst/>
              <a:ahLst/>
              <a:cxnLst/>
              <a:rect l="l" t="t" r="r" b="b"/>
              <a:pathLst>
                <a:path w="198120" h="77470">
                  <a:moveTo>
                    <a:pt x="18538" y="3479"/>
                  </a:moveTo>
                  <a:lnTo>
                    <a:pt x="18538" y="3230"/>
                  </a:lnTo>
                  <a:lnTo>
                    <a:pt x="18538" y="3064"/>
                  </a:lnTo>
                  <a:lnTo>
                    <a:pt x="18538" y="2650"/>
                  </a:lnTo>
                  <a:lnTo>
                    <a:pt x="18538" y="1987"/>
                  </a:lnTo>
                  <a:lnTo>
                    <a:pt x="18538" y="1325"/>
                  </a:lnTo>
                  <a:lnTo>
                    <a:pt x="18538" y="829"/>
                  </a:lnTo>
                  <a:lnTo>
                    <a:pt x="18538" y="497"/>
                  </a:lnTo>
                  <a:lnTo>
                    <a:pt x="18538" y="166"/>
                  </a:lnTo>
                  <a:lnTo>
                    <a:pt x="18538" y="0"/>
                  </a:lnTo>
                  <a:lnTo>
                    <a:pt x="20712" y="0"/>
                  </a:lnTo>
                  <a:lnTo>
                    <a:pt x="25059" y="0"/>
                  </a:lnTo>
                  <a:lnTo>
                    <a:pt x="29408" y="0"/>
                  </a:lnTo>
                  <a:lnTo>
                    <a:pt x="36907" y="0"/>
                  </a:lnTo>
                  <a:lnTo>
                    <a:pt x="47558" y="0"/>
                  </a:lnTo>
                  <a:lnTo>
                    <a:pt x="55940" y="0"/>
                  </a:lnTo>
                  <a:lnTo>
                    <a:pt x="65107" y="0"/>
                  </a:lnTo>
                  <a:lnTo>
                    <a:pt x="75061" y="0"/>
                  </a:lnTo>
                  <a:lnTo>
                    <a:pt x="85801" y="0"/>
                  </a:lnTo>
                  <a:lnTo>
                    <a:pt x="96730" y="77"/>
                  </a:lnTo>
                  <a:lnTo>
                    <a:pt x="136027" y="1864"/>
                  </a:lnTo>
                  <a:lnTo>
                    <a:pt x="169087" y="5963"/>
                  </a:lnTo>
                  <a:lnTo>
                    <a:pt x="170764" y="6625"/>
                  </a:lnTo>
                  <a:lnTo>
                    <a:pt x="171603" y="7122"/>
                  </a:lnTo>
                  <a:lnTo>
                    <a:pt x="171603" y="7453"/>
                  </a:lnTo>
                  <a:lnTo>
                    <a:pt x="171603" y="7785"/>
                  </a:lnTo>
                  <a:lnTo>
                    <a:pt x="171105" y="8034"/>
                  </a:lnTo>
                  <a:lnTo>
                    <a:pt x="170112" y="8199"/>
                  </a:lnTo>
                  <a:lnTo>
                    <a:pt x="169118" y="8365"/>
                  </a:lnTo>
                  <a:lnTo>
                    <a:pt x="168280" y="8530"/>
                  </a:lnTo>
                  <a:lnTo>
                    <a:pt x="167596" y="8695"/>
                  </a:lnTo>
                </a:path>
                <a:path w="198120" h="77470">
                  <a:moveTo>
                    <a:pt x="0" y="64469"/>
                  </a:moveTo>
                  <a:lnTo>
                    <a:pt x="0" y="64469"/>
                  </a:lnTo>
                  <a:lnTo>
                    <a:pt x="27296" y="64469"/>
                  </a:lnTo>
                  <a:lnTo>
                    <a:pt x="34475" y="64499"/>
                  </a:lnTo>
                  <a:lnTo>
                    <a:pt x="74001" y="65291"/>
                  </a:lnTo>
                  <a:lnTo>
                    <a:pt x="119919" y="68086"/>
                  </a:lnTo>
                  <a:lnTo>
                    <a:pt x="164697" y="72853"/>
                  </a:lnTo>
                  <a:lnTo>
                    <a:pt x="187300" y="75813"/>
                  </a:lnTo>
                  <a:lnTo>
                    <a:pt x="193790" y="76559"/>
                  </a:lnTo>
                  <a:lnTo>
                    <a:pt x="198107" y="76889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8" name="object 224"/>
            <p:cNvGrpSpPr/>
            <p:nvPr/>
          </p:nvGrpSpPr>
          <p:grpSpPr>
            <a:xfrm>
              <a:off x="6994085" y="4894144"/>
              <a:ext cx="574675" cy="41275"/>
              <a:chOff x="5183089" y="10114238"/>
              <a:chExt cx="574675" cy="41275"/>
            </a:xfrm>
          </p:grpSpPr>
          <p:sp>
            <p:nvSpPr>
              <p:cNvPr id="89" name="object 225"/>
              <p:cNvSpPr/>
              <p:nvPr/>
            </p:nvSpPr>
            <p:spPr>
              <a:xfrm>
                <a:off x="5720862" y="10133288"/>
                <a:ext cx="165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">
                    <a:moveTo>
                      <a:pt x="0" y="0"/>
                    </a:moveTo>
                    <a:lnTo>
                      <a:pt x="574" y="0"/>
                    </a:lnTo>
                    <a:lnTo>
                      <a:pt x="15417" y="0"/>
                    </a:lnTo>
                    <a:lnTo>
                      <a:pt x="16256" y="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226"/>
              <p:cNvSpPr/>
              <p:nvPr/>
            </p:nvSpPr>
            <p:spPr>
              <a:xfrm>
                <a:off x="5202139" y="10133288"/>
                <a:ext cx="5365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3175">
                    <a:moveTo>
                      <a:pt x="-19050" y="1304"/>
                    </a:moveTo>
                    <a:lnTo>
                      <a:pt x="555193" y="1304"/>
                    </a:lnTo>
                  </a:path>
                </a:pathLst>
              </a:custGeom>
              <a:ln w="4070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1" name="object 227"/>
            <p:cNvSpPr/>
            <p:nvPr/>
          </p:nvSpPr>
          <p:spPr>
            <a:xfrm>
              <a:off x="7113097" y="4695446"/>
              <a:ext cx="211454" cy="118745"/>
            </a:xfrm>
            <a:custGeom>
              <a:avLst/>
              <a:gdLst/>
              <a:ahLst/>
              <a:cxnLst/>
              <a:rect l="l" t="t" r="r" b="b"/>
              <a:pathLst>
                <a:path w="211454" h="118745">
                  <a:moveTo>
                    <a:pt x="0" y="56020"/>
                  </a:moveTo>
                  <a:lnTo>
                    <a:pt x="0" y="56020"/>
                  </a:lnTo>
                  <a:lnTo>
                    <a:pt x="5170" y="56020"/>
                  </a:lnTo>
                  <a:lnTo>
                    <a:pt x="6583" y="56269"/>
                  </a:lnTo>
                  <a:lnTo>
                    <a:pt x="8571" y="56766"/>
                  </a:lnTo>
                  <a:lnTo>
                    <a:pt x="10558" y="57263"/>
                  </a:lnTo>
                  <a:lnTo>
                    <a:pt x="14222" y="57759"/>
                  </a:lnTo>
                  <a:lnTo>
                    <a:pt x="19564" y="58256"/>
                  </a:lnTo>
                  <a:lnTo>
                    <a:pt x="24905" y="58754"/>
                  </a:lnTo>
                  <a:lnTo>
                    <a:pt x="32327" y="59333"/>
                  </a:lnTo>
                  <a:lnTo>
                    <a:pt x="72572" y="61734"/>
                  </a:lnTo>
                  <a:lnTo>
                    <a:pt x="101312" y="62480"/>
                  </a:lnTo>
                  <a:lnTo>
                    <a:pt x="109480" y="62480"/>
                  </a:lnTo>
                  <a:lnTo>
                    <a:pt x="116328" y="62480"/>
                  </a:lnTo>
                  <a:lnTo>
                    <a:pt x="121855" y="62480"/>
                  </a:lnTo>
                  <a:lnTo>
                    <a:pt x="127382" y="62480"/>
                  </a:lnTo>
                  <a:lnTo>
                    <a:pt x="132227" y="62397"/>
                  </a:lnTo>
                  <a:lnTo>
                    <a:pt x="136387" y="62231"/>
                  </a:lnTo>
                </a:path>
                <a:path w="211454" h="118745">
                  <a:moveTo>
                    <a:pt x="194614" y="18009"/>
                  </a:moveTo>
                  <a:lnTo>
                    <a:pt x="194707" y="17513"/>
                  </a:lnTo>
                  <a:lnTo>
                    <a:pt x="194894" y="16520"/>
                  </a:lnTo>
                  <a:lnTo>
                    <a:pt x="197905" y="5838"/>
                  </a:lnTo>
                  <a:lnTo>
                    <a:pt x="198324" y="4491"/>
                  </a:lnTo>
                  <a:lnTo>
                    <a:pt x="198666" y="3291"/>
                  </a:lnTo>
                  <a:lnTo>
                    <a:pt x="199007" y="2090"/>
                  </a:lnTo>
                  <a:lnTo>
                    <a:pt x="199334" y="1324"/>
                  </a:lnTo>
                  <a:lnTo>
                    <a:pt x="199645" y="993"/>
                  </a:lnTo>
                  <a:lnTo>
                    <a:pt x="199955" y="661"/>
                  </a:lnTo>
                  <a:lnTo>
                    <a:pt x="200204" y="414"/>
                  </a:lnTo>
                  <a:lnTo>
                    <a:pt x="200390" y="247"/>
                  </a:lnTo>
                  <a:lnTo>
                    <a:pt x="200576" y="82"/>
                  </a:lnTo>
                  <a:lnTo>
                    <a:pt x="200670" y="434"/>
                  </a:lnTo>
                  <a:lnTo>
                    <a:pt x="200670" y="75004"/>
                  </a:lnTo>
                  <a:lnTo>
                    <a:pt x="200747" y="79745"/>
                  </a:lnTo>
                  <a:lnTo>
                    <a:pt x="200902" y="84217"/>
                  </a:lnTo>
                  <a:lnTo>
                    <a:pt x="201057" y="88689"/>
                  </a:lnTo>
                  <a:lnTo>
                    <a:pt x="201383" y="92684"/>
                  </a:lnTo>
                  <a:lnTo>
                    <a:pt x="201880" y="96203"/>
                  </a:lnTo>
                  <a:lnTo>
                    <a:pt x="202377" y="99722"/>
                  </a:lnTo>
                  <a:lnTo>
                    <a:pt x="202874" y="102560"/>
                  </a:lnTo>
                  <a:lnTo>
                    <a:pt x="203371" y="104712"/>
                  </a:lnTo>
                  <a:lnTo>
                    <a:pt x="203868" y="106865"/>
                  </a:lnTo>
                  <a:lnTo>
                    <a:pt x="204458" y="108687"/>
                  </a:lnTo>
                  <a:lnTo>
                    <a:pt x="205141" y="110177"/>
                  </a:lnTo>
                  <a:lnTo>
                    <a:pt x="205825" y="111668"/>
                  </a:lnTo>
                  <a:lnTo>
                    <a:pt x="210312" y="116140"/>
                  </a:lnTo>
                  <a:lnTo>
                    <a:pt x="210715" y="116638"/>
                  </a:lnTo>
                  <a:lnTo>
                    <a:pt x="210870" y="117134"/>
                  </a:lnTo>
                  <a:lnTo>
                    <a:pt x="211025" y="117631"/>
                  </a:lnTo>
                  <a:lnTo>
                    <a:pt x="211104" y="118045"/>
                  </a:lnTo>
                  <a:lnTo>
                    <a:pt x="211104" y="118376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2" name="object 228"/>
            <p:cNvGrpSpPr/>
            <p:nvPr/>
          </p:nvGrpSpPr>
          <p:grpSpPr>
            <a:xfrm>
              <a:off x="7135209" y="4959109"/>
              <a:ext cx="372110" cy="175260"/>
              <a:chOff x="5324213" y="10179203"/>
              <a:chExt cx="372110" cy="175260"/>
            </a:xfrm>
          </p:grpSpPr>
          <p:sp>
            <p:nvSpPr>
              <p:cNvPr id="93" name="object 229"/>
              <p:cNvSpPr/>
              <p:nvPr/>
            </p:nvSpPr>
            <p:spPr>
              <a:xfrm>
                <a:off x="5343263" y="10262224"/>
                <a:ext cx="113664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113664" h="2540">
                    <a:moveTo>
                      <a:pt x="14362" y="2484"/>
                    </a:moveTo>
                    <a:lnTo>
                      <a:pt x="13539" y="2484"/>
                    </a:lnTo>
                    <a:lnTo>
                      <a:pt x="11893" y="2484"/>
                    </a:lnTo>
                    <a:lnTo>
                      <a:pt x="10247" y="2484"/>
                    </a:lnTo>
                    <a:lnTo>
                      <a:pt x="8416" y="2235"/>
                    </a:lnTo>
                    <a:lnTo>
                      <a:pt x="6396" y="1738"/>
                    </a:lnTo>
                    <a:lnTo>
                      <a:pt x="4378" y="1240"/>
                    </a:lnTo>
                    <a:lnTo>
                      <a:pt x="2872" y="910"/>
                    </a:lnTo>
                    <a:lnTo>
                      <a:pt x="1878" y="744"/>
                    </a:lnTo>
                    <a:lnTo>
                      <a:pt x="885" y="579"/>
                    </a:lnTo>
                    <a:lnTo>
                      <a:pt x="311" y="414"/>
                    </a:lnTo>
                    <a:lnTo>
                      <a:pt x="154" y="247"/>
                    </a:lnTo>
                    <a:lnTo>
                      <a:pt x="0" y="82"/>
                    </a:lnTo>
                    <a:lnTo>
                      <a:pt x="154" y="0"/>
                    </a:lnTo>
                    <a:lnTo>
                      <a:pt x="311" y="0"/>
                    </a:lnTo>
                    <a:lnTo>
                      <a:pt x="28709" y="0"/>
                    </a:lnTo>
                    <a:lnTo>
                      <a:pt x="35711" y="82"/>
                    </a:lnTo>
                    <a:lnTo>
                      <a:pt x="73286" y="1324"/>
                    </a:lnTo>
                    <a:lnTo>
                      <a:pt x="80289" y="1490"/>
                    </a:lnTo>
                    <a:lnTo>
                      <a:pt x="112787" y="1490"/>
                    </a:lnTo>
                    <a:lnTo>
                      <a:pt x="113438" y="1490"/>
                    </a:lnTo>
                  </a:path>
                </a:pathLst>
              </a:custGeom>
              <a:ln w="3809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4" name="object 230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5509247" y="10179203"/>
                <a:ext cx="186877" cy="174985"/>
              </a:xfrm>
              <a:prstGeom prst="rect">
                <a:avLst/>
              </a:prstGeom>
            </p:spPr>
          </p:pic>
        </p:grpSp>
        <p:grpSp>
          <p:nvGrpSpPr>
            <p:cNvPr id="95" name="object 231"/>
            <p:cNvGrpSpPr/>
            <p:nvPr/>
          </p:nvGrpSpPr>
          <p:grpSpPr>
            <a:xfrm>
              <a:off x="7700900" y="4872283"/>
              <a:ext cx="210820" cy="96520"/>
              <a:chOff x="5889904" y="10092377"/>
              <a:chExt cx="210820" cy="96520"/>
            </a:xfrm>
          </p:grpSpPr>
          <p:sp>
            <p:nvSpPr>
              <p:cNvPr id="96" name="object 232"/>
              <p:cNvSpPr/>
              <p:nvPr/>
            </p:nvSpPr>
            <p:spPr>
              <a:xfrm>
                <a:off x="5921531" y="10111427"/>
                <a:ext cx="14351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143510" h="8890">
                    <a:moveTo>
                      <a:pt x="7918" y="8446"/>
                    </a:moveTo>
                    <a:lnTo>
                      <a:pt x="7499" y="8115"/>
                    </a:lnTo>
                    <a:lnTo>
                      <a:pt x="6661" y="7452"/>
                    </a:lnTo>
                    <a:lnTo>
                      <a:pt x="5822" y="6789"/>
                    </a:lnTo>
                    <a:lnTo>
                      <a:pt x="4828" y="5878"/>
                    </a:lnTo>
                    <a:lnTo>
                      <a:pt x="3680" y="4719"/>
                    </a:lnTo>
                    <a:lnTo>
                      <a:pt x="2531" y="3559"/>
                    </a:lnTo>
                    <a:lnTo>
                      <a:pt x="1708" y="2566"/>
                    </a:lnTo>
                    <a:lnTo>
                      <a:pt x="1211" y="1738"/>
                    </a:lnTo>
                    <a:lnTo>
                      <a:pt x="715" y="910"/>
                    </a:lnTo>
                    <a:lnTo>
                      <a:pt x="373" y="412"/>
                    </a:lnTo>
                    <a:lnTo>
                      <a:pt x="186" y="247"/>
                    </a:lnTo>
                    <a:lnTo>
                      <a:pt x="0" y="82"/>
                    </a:lnTo>
                    <a:lnTo>
                      <a:pt x="745" y="0"/>
                    </a:lnTo>
                    <a:lnTo>
                      <a:pt x="44670" y="0"/>
                    </a:lnTo>
                    <a:lnTo>
                      <a:pt x="53623" y="61"/>
                    </a:lnTo>
                    <a:lnTo>
                      <a:pt x="62732" y="247"/>
                    </a:lnTo>
                    <a:lnTo>
                      <a:pt x="71999" y="558"/>
                    </a:lnTo>
                    <a:lnTo>
                      <a:pt x="81423" y="993"/>
                    </a:lnTo>
                    <a:lnTo>
                      <a:pt x="90631" y="1458"/>
                    </a:lnTo>
                    <a:lnTo>
                      <a:pt x="99251" y="1862"/>
                    </a:lnTo>
                    <a:lnTo>
                      <a:pt x="107283" y="2204"/>
                    </a:lnTo>
                    <a:lnTo>
                      <a:pt x="114727" y="2484"/>
                    </a:lnTo>
                    <a:lnTo>
                      <a:pt x="124261" y="2814"/>
                    </a:lnTo>
                    <a:lnTo>
                      <a:pt x="131357" y="3145"/>
                    </a:lnTo>
                    <a:lnTo>
                      <a:pt x="136015" y="3477"/>
                    </a:lnTo>
                    <a:lnTo>
                      <a:pt x="140674" y="3808"/>
                    </a:lnTo>
                    <a:lnTo>
                      <a:pt x="143080" y="4057"/>
                    </a:lnTo>
                    <a:lnTo>
                      <a:pt x="143235" y="4222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233"/>
              <p:cNvSpPr/>
              <p:nvPr/>
            </p:nvSpPr>
            <p:spPr>
              <a:xfrm>
                <a:off x="5908954" y="10167324"/>
                <a:ext cx="17272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172720" h="2540">
                    <a:moveTo>
                      <a:pt x="-19050" y="993"/>
                    </a:moveTo>
                    <a:lnTo>
                      <a:pt x="191165" y="993"/>
                    </a:lnTo>
                  </a:path>
                </a:pathLst>
              </a:custGeom>
              <a:ln w="40087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8" name="object 234"/>
            <p:cNvGrpSpPr/>
            <p:nvPr/>
          </p:nvGrpSpPr>
          <p:grpSpPr>
            <a:xfrm>
              <a:off x="8046063" y="4717387"/>
              <a:ext cx="285750" cy="423545"/>
              <a:chOff x="6235067" y="9937481"/>
              <a:chExt cx="285750" cy="423545"/>
            </a:xfrm>
          </p:grpSpPr>
          <p:pic>
            <p:nvPicPr>
              <p:cNvPr id="99" name="object 235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6316117" y="9937481"/>
                <a:ext cx="69076" cy="158216"/>
              </a:xfrm>
              <a:prstGeom prst="rect">
                <a:avLst/>
              </a:prstGeom>
            </p:spPr>
          </p:pic>
          <p:sp>
            <p:nvSpPr>
              <p:cNvPr id="100" name="object 236"/>
              <p:cNvSpPr/>
              <p:nvPr/>
            </p:nvSpPr>
            <p:spPr>
              <a:xfrm>
                <a:off x="6254117" y="10119376"/>
                <a:ext cx="2476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222250">
                    <a:moveTo>
                      <a:pt x="220140" y="0"/>
                    </a:moveTo>
                    <a:lnTo>
                      <a:pt x="221056" y="0"/>
                    </a:lnTo>
                    <a:lnTo>
                      <a:pt x="222888" y="0"/>
                    </a:lnTo>
                    <a:lnTo>
                      <a:pt x="224720" y="0"/>
                    </a:lnTo>
                    <a:lnTo>
                      <a:pt x="227390" y="82"/>
                    </a:lnTo>
                    <a:lnTo>
                      <a:pt x="230899" y="248"/>
                    </a:lnTo>
                    <a:lnTo>
                      <a:pt x="234408" y="415"/>
                    </a:lnTo>
                    <a:lnTo>
                      <a:pt x="237483" y="911"/>
                    </a:lnTo>
                    <a:lnTo>
                      <a:pt x="240122" y="1739"/>
                    </a:lnTo>
                    <a:lnTo>
                      <a:pt x="242763" y="2566"/>
                    </a:lnTo>
                    <a:lnTo>
                      <a:pt x="244594" y="3810"/>
                    </a:lnTo>
                    <a:lnTo>
                      <a:pt x="245619" y="5466"/>
                    </a:lnTo>
                    <a:lnTo>
                      <a:pt x="246644" y="7122"/>
                    </a:lnTo>
                    <a:lnTo>
                      <a:pt x="247234" y="8862"/>
                    </a:lnTo>
                    <a:lnTo>
                      <a:pt x="247389" y="10683"/>
                    </a:lnTo>
                    <a:lnTo>
                      <a:pt x="247544" y="12504"/>
                    </a:lnTo>
                    <a:lnTo>
                      <a:pt x="246536" y="14098"/>
                    </a:lnTo>
                    <a:lnTo>
                      <a:pt x="244361" y="15464"/>
                    </a:lnTo>
                    <a:lnTo>
                      <a:pt x="242187" y="16831"/>
                    </a:lnTo>
                    <a:lnTo>
                      <a:pt x="238274" y="17928"/>
                    </a:lnTo>
                    <a:lnTo>
                      <a:pt x="232623" y="18756"/>
                    </a:lnTo>
                    <a:lnTo>
                      <a:pt x="226971" y="19584"/>
                    </a:lnTo>
                    <a:lnTo>
                      <a:pt x="221133" y="20081"/>
                    </a:lnTo>
                    <a:lnTo>
                      <a:pt x="215108" y="20247"/>
                    </a:lnTo>
                    <a:lnTo>
                      <a:pt x="209085" y="20413"/>
                    </a:lnTo>
                    <a:lnTo>
                      <a:pt x="204659" y="20579"/>
                    </a:lnTo>
                    <a:lnTo>
                      <a:pt x="201833" y="20744"/>
                    </a:lnTo>
                    <a:lnTo>
                      <a:pt x="199007" y="20910"/>
                    </a:lnTo>
                    <a:lnTo>
                      <a:pt x="190762" y="21158"/>
                    </a:lnTo>
                    <a:lnTo>
                      <a:pt x="141272" y="22095"/>
                    </a:lnTo>
                    <a:lnTo>
                      <a:pt x="112369" y="22374"/>
                    </a:lnTo>
                    <a:lnTo>
                      <a:pt x="97795" y="22545"/>
                    </a:lnTo>
                    <a:lnTo>
                      <a:pt x="55576" y="23243"/>
                    </a:lnTo>
                    <a:lnTo>
                      <a:pt x="14284" y="24719"/>
                    </a:lnTo>
                    <a:lnTo>
                      <a:pt x="5030" y="25712"/>
                    </a:lnTo>
                    <a:lnTo>
                      <a:pt x="2359" y="26208"/>
                    </a:lnTo>
                    <a:lnTo>
                      <a:pt x="853" y="26540"/>
                    </a:lnTo>
                    <a:lnTo>
                      <a:pt x="511" y="26706"/>
                    </a:lnTo>
                    <a:lnTo>
                      <a:pt x="170" y="26871"/>
                    </a:lnTo>
                    <a:lnTo>
                      <a:pt x="0" y="26955"/>
                    </a:lnTo>
                    <a:lnTo>
                      <a:pt x="247" y="26955"/>
                    </a:lnTo>
                    <a:lnTo>
                      <a:pt x="745" y="26955"/>
                    </a:lnTo>
                    <a:lnTo>
                      <a:pt x="1242" y="26955"/>
                    </a:lnTo>
                    <a:lnTo>
                      <a:pt x="1661" y="26706"/>
                    </a:lnTo>
                    <a:lnTo>
                      <a:pt x="2002" y="26210"/>
                    </a:lnTo>
                    <a:lnTo>
                      <a:pt x="2344" y="25713"/>
                    </a:lnTo>
                    <a:lnTo>
                      <a:pt x="2934" y="25133"/>
                    </a:lnTo>
                    <a:lnTo>
                      <a:pt x="3773" y="24470"/>
                    </a:lnTo>
                  </a:path>
                  <a:path w="247650" h="222250">
                    <a:moveTo>
                      <a:pt x="69032" y="120860"/>
                    </a:moveTo>
                    <a:lnTo>
                      <a:pt x="69032" y="120446"/>
                    </a:lnTo>
                    <a:lnTo>
                      <a:pt x="69032" y="112995"/>
                    </a:lnTo>
                    <a:lnTo>
                      <a:pt x="69529" y="110656"/>
                    </a:lnTo>
                    <a:lnTo>
                      <a:pt x="70523" y="108130"/>
                    </a:lnTo>
                    <a:lnTo>
                      <a:pt x="71517" y="105604"/>
                    </a:lnTo>
                    <a:lnTo>
                      <a:pt x="74513" y="103098"/>
                    </a:lnTo>
                    <a:lnTo>
                      <a:pt x="79513" y="100614"/>
                    </a:lnTo>
                    <a:lnTo>
                      <a:pt x="84512" y="98130"/>
                    </a:lnTo>
                    <a:lnTo>
                      <a:pt x="126559" y="89932"/>
                    </a:lnTo>
                    <a:lnTo>
                      <a:pt x="133587" y="89792"/>
                    </a:lnTo>
                    <a:lnTo>
                      <a:pt x="140184" y="89870"/>
                    </a:lnTo>
                    <a:lnTo>
                      <a:pt x="168854" y="98379"/>
                    </a:lnTo>
                    <a:lnTo>
                      <a:pt x="172674" y="102684"/>
                    </a:lnTo>
                    <a:lnTo>
                      <a:pt x="174833" y="107011"/>
                    </a:lnTo>
                    <a:lnTo>
                      <a:pt x="175329" y="111358"/>
                    </a:lnTo>
                    <a:lnTo>
                      <a:pt x="175826" y="115705"/>
                    </a:lnTo>
                    <a:lnTo>
                      <a:pt x="176075" y="118873"/>
                    </a:lnTo>
                    <a:lnTo>
                      <a:pt x="176075" y="120860"/>
                    </a:lnTo>
                    <a:lnTo>
                      <a:pt x="176075" y="122848"/>
                    </a:lnTo>
                    <a:lnTo>
                      <a:pt x="154834" y="155331"/>
                    </a:lnTo>
                    <a:lnTo>
                      <a:pt x="121438" y="177104"/>
                    </a:lnTo>
                    <a:lnTo>
                      <a:pt x="86453" y="193610"/>
                    </a:lnTo>
                    <a:lnTo>
                      <a:pt x="64048" y="201974"/>
                    </a:lnTo>
                    <a:lnTo>
                      <a:pt x="59359" y="203133"/>
                    </a:lnTo>
                    <a:lnTo>
                      <a:pt x="55352" y="204044"/>
                    </a:lnTo>
                    <a:lnTo>
                      <a:pt x="52030" y="204706"/>
                    </a:lnTo>
                  </a:path>
                  <a:path w="247650" h="222250">
                    <a:moveTo>
                      <a:pt x="44531" y="211786"/>
                    </a:moveTo>
                    <a:lnTo>
                      <a:pt x="44857" y="211786"/>
                    </a:lnTo>
                    <a:lnTo>
                      <a:pt x="45509" y="211786"/>
                    </a:lnTo>
                    <a:lnTo>
                      <a:pt x="46161" y="211786"/>
                    </a:lnTo>
                    <a:lnTo>
                      <a:pt x="46828" y="211703"/>
                    </a:lnTo>
                    <a:lnTo>
                      <a:pt x="51020" y="210461"/>
                    </a:lnTo>
                    <a:lnTo>
                      <a:pt x="52263" y="210214"/>
                    </a:lnTo>
                    <a:lnTo>
                      <a:pt x="53754" y="210047"/>
                    </a:lnTo>
                    <a:lnTo>
                      <a:pt x="55245" y="209882"/>
                    </a:lnTo>
                    <a:lnTo>
                      <a:pt x="57325" y="209800"/>
                    </a:lnTo>
                    <a:lnTo>
                      <a:pt x="59996" y="209800"/>
                    </a:lnTo>
                    <a:lnTo>
                      <a:pt x="62665" y="209800"/>
                    </a:lnTo>
                    <a:lnTo>
                      <a:pt x="66253" y="209717"/>
                    </a:lnTo>
                    <a:lnTo>
                      <a:pt x="70755" y="209551"/>
                    </a:lnTo>
                    <a:lnTo>
                      <a:pt x="75258" y="209384"/>
                    </a:lnTo>
                    <a:lnTo>
                      <a:pt x="80010" y="209302"/>
                    </a:lnTo>
                    <a:lnTo>
                      <a:pt x="85009" y="209302"/>
                    </a:lnTo>
                    <a:lnTo>
                      <a:pt x="90008" y="209302"/>
                    </a:lnTo>
                    <a:lnTo>
                      <a:pt x="118127" y="209302"/>
                    </a:lnTo>
                    <a:lnTo>
                      <a:pt x="125379" y="209798"/>
                    </a:lnTo>
                    <a:lnTo>
                      <a:pt x="132055" y="210793"/>
                    </a:lnTo>
                    <a:lnTo>
                      <a:pt x="138732" y="211786"/>
                    </a:lnTo>
                    <a:lnTo>
                      <a:pt x="144492" y="212945"/>
                    </a:lnTo>
                    <a:lnTo>
                      <a:pt x="164910" y="219157"/>
                    </a:lnTo>
                    <a:lnTo>
                      <a:pt x="168404" y="220068"/>
                    </a:lnTo>
                    <a:lnTo>
                      <a:pt x="172068" y="220731"/>
                    </a:lnTo>
                    <a:lnTo>
                      <a:pt x="175733" y="221394"/>
                    </a:lnTo>
                    <a:lnTo>
                      <a:pt x="179320" y="221808"/>
                    </a:lnTo>
                    <a:lnTo>
                      <a:pt x="182829" y="221973"/>
                    </a:lnTo>
                    <a:lnTo>
                      <a:pt x="186338" y="222138"/>
                    </a:lnTo>
                    <a:lnTo>
                      <a:pt x="189505" y="222220"/>
                    </a:lnTo>
                    <a:lnTo>
                      <a:pt x="192331" y="222220"/>
                    </a:lnTo>
                    <a:lnTo>
                      <a:pt x="195157" y="222220"/>
                    </a:lnTo>
                    <a:lnTo>
                      <a:pt x="197578" y="222220"/>
                    </a:lnTo>
                    <a:lnTo>
                      <a:pt x="199598" y="222220"/>
                    </a:lnTo>
                    <a:lnTo>
                      <a:pt x="201616" y="222220"/>
                    </a:lnTo>
                    <a:lnTo>
                      <a:pt x="203045" y="222138"/>
                    </a:lnTo>
                    <a:lnTo>
                      <a:pt x="209255" y="220896"/>
                    </a:lnTo>
                    <a:lnTo>
                      <a:pt x="210419" y="220731"/>
                    </a:lnTo>
                    <a:lnTo>
                      <a:pt x="211103" y="220731"/>
                    </a:lnTo>
                    <a:lnTo>
                      <a:pt x="211786" y="220731"/>
                    </a:lnTo>
                    <a:lnTo>
                      <a:pt x="212873" y="220648"/>
                    </a:lnTo>
                    <a:lnTo>
                      <a:pt x="214364" y="220482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0" name="مجموعة 9"/>
          <p:cNvGrpSpPr/>
          <p:nvPr/>
        </p:nvGrpSpPr>
        <p:grpSpPr>
          <a:xfrm>
            <a:off x="3494160" y="3909819"/>
            <a:ext cx="1457676" cy="388620"/>
            <a:chOff x="3494160" y="3909819"/>
            <a:chExt cx="1457676" cy="388620"/>
          </a:xfrm>
        </p:grpSpPr>
        <p:grpSp>
          <p:nvGrpSpPr>
            <p:cNvPr id="103" name="object 239"/>
            <p:cNvGrpSpPr/>
            <p:nvPr/>
          </p:nvGrpSpPr>
          <p:grpSpPr>
            <a:xfrm>
              <a:off x="3494160" y="3909819"/>
              <a:ext cx="196215" cy="388620"/>
              <a:chOff x="1156118" y="8986899"/>
              <a:chExt cx="196215" cy="388620"/>
            </a:xfrm>
          </p:grpSpPr>
          <p:sp>
            <p:nvSpPr>
              <p:cNvPr id="104" name="object 240"/>
              <p:cNvSpPr/>
              <p:nvPr/>
            </p:nvSpPr>
            <p:spPr>
              <a:xfrm>
                <a:off x="1175168" y="9005949"/>
                <a:ext cx="158115" cy="160020"/>
              </a:xfrm>
              <a:custGeom>
                <a:avLst/>
                <a:gdLst/>
                <a:ahLst/>
                <a:cxnLst/>
                <a:rect l="l" t="t" r="r" b="b"/>
                <a:pathLst>
                  <a:path w="158115" h="160020">
                    <a:moveTo>
                      <a:pt x="73995" y="7124"/>
                    </a:moveTo>
                    <a:lnTo>
                      <a:pt x="74081" y="6758"/>
                    </a:lnTo>
                    <a:lnTo>
                      <a:pt x="74252" y="6028"/>
                    </a:lnTo>
                    <a:lnTo>
                      <a:pt x="76770" y="913"/>
                    </a:lnTo>
                    <a:lnTo>
                      <a:pt x="76975" y="547"/>
                    </a:lnTo>
                    <a:lnTo>
                      <a:pt x="77181" y="181"/>
                    </a:lnTo>
                    <a:lnTo>
                      <a:pt x="77369" y="0"/>
                    </a:lnTo>
                    <a:lnTo>
                      <a:pt x="77540" y="0"/>
                    </a:lnTo>
                    <a:lnTo>
                      <a:pt x="77712" y="0"/>
                    </a:lnTo>
                    <a:lnTo>
                      <a:pt x="77900" y="273"/>
                    </a:lnTo>
                    <a:lnTo>
                      <a:pt x="78106" y="821"/>
                    </a:lnTo>
                    <a:lnTo>
                      <a:pt x="78311" y="1369"/>
                    </a:lnTo>
                    <a:lnTo>
                      <a:pt x="78414" y="3585"/>
                    </a:lnTo>
                    <a:lnTo>
                      <a:pt x="78414" y="7467"/>
                    </a:lnTo>
                    <a:lnTo>
                      <a:pt x="78414" y="11349"/>
                    </a:lnTo>
                    <a:lnTo>
                      <a:pt x="78414" y="15939"/>
                    </a:lnTo>
                    <a:lnTo>
                      <a:pt x="78414" y="21238"/>
                    </a:lnTo>
                    <a:lnTo>
                      <a:pt x="78414" y="26536"/>
                    </a:lnTo>
                    <a:lnTo>
                      <a:pt x="78688" y="32589"/>
                    </a:lnTo>
                    <a:lnTo>
                      <a:pt x="81429" y="67530"/>
                    </a:lnTo>
                    <a:lnTo>
                      <a:pt x="81977" y="74611"/>
                    </a:lnTo>
                    <a:lnTo>
                      <a:pt x="82525" y="81600"/>
                    </a:lnTo>
                    <a:lnTo>
                      <a:pt x="83073" y="88587"/>
                    </a:lnTo>
                    <a:lnTo>
                      <a:pt x="83347" y="94823"/>
                    </a:lnTo>
                    <a:lnTo>
                      <a:pt x="83347" y="128760"/>
                    </a:lnTo>
                    <a:lnTo>
                      <a:pt x="83347" y="129491"/>
                    </a:lnTo>
                  </a:path>
                  <a:path w="158115" h="160020">
                    <a:moveTo>
                      <a:pt x="157240" y="149359"/>
                    </a:moveTo>
                    <a:lnTo>
                      <a:pt x="157547" y="149359"/>
                    </a:lnTo>
                    <a:lnTo>
                      <a:pt x="157753" y="149359"/>
                    </a:lnTo>
                    <a:lnTo>
                      <a:pt x="157206" y="149542"/>
                    </a:lnTo>
                    <a:lnTo>
                      <a:pt x="155904" y="149908"/>
                    </a:lnTo>
                    <a:lnTo>
                      <a:pt x="117442" y="153762"/>
                    </a:lnTo>
                    <a:lnTo>
                      <a:pt x="110068" y="154362"/>
                    </a:lnTo>
                    <a:lnTo>
                      <a:pt x="102283" y="154995"/>
                    </a:lnTo>
                    <a:lnTo>
                      <a:pt x="94087" y="155663"/>
                    </a:lnTo>
                    <a:lnTo>
                      <a:pt x="85682" y="156331"/>
                    </a:lnTo>
                    <a:lnTo>
                      <a:pt x="45373" y="159020"/>
                    </a:lnTo>
                    <a:lnTo>
                      <a:pt x="23346" y="159774"/>
                    </a:lnTo>
                    <a:lnTo>
                      <a:pt x="21530" y="159774"/>
                    </a:lnTo>
                    <a:lnTo>
                      <a:pt x="19714" y="159774"/>
                    </a:lnTo>
                    <a:lnTo>
                      <a:pt x="0" y="159774"/>
                    </a:lnTo>
                    <a:lnTo>
                      <a:pt x="736" y="159774"/>
                    </a:lnTo>
                    <a:lnTo>
                      <a:pt x="2209" y="159774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5" name="object 241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169376" y="9204500"/>
                <a:ext cx="171907" cy="170879"/>
              </a:xfrm>
              <a:prstGeom prst="rect">
                <a:avLst/>
              </a:prstGeom>
            </p:spPr>
          </p:pic>
        </p:grpSp>
        <p:sp>
          <p:nvSpPr>
            <p:cNvPr id="106" name="object 242"/>
            <p:cNvSpPr/>
            <p:nvPr/>
          </p:nvSpPr>
          <p:spPr>
            <a:xfrm>
              <a:off x="3771474" y="3956046"/>
              <a:ext cx="278765" cy="267970"/>
            </a:xfrm>
            <a:custGeom>
              <a:avLst/>
              <a:gdLst/>
              <a:ahLst/>
              <a:cxnLst/>
              <a:rect l="l" t="t" r="r" b="b"/>
              <a:pathLst>
                <a:path w="278764" h="267970">
                  <a:moveTo>
                    <a:pt x="80059" y="9819"/>
                  </a:moveTo>
                  <a:lnTo>
                    <a:pt x="80418" y="9066"/>
                  </a:lnTo>
                  <a:lnTo>
                    <a:pt x="81137" y="7559"/>
                  </a:lnTo>
                  <a:lnTo>
                    <a:pt x="81857" y="6051"/>
                  </a:lnTo>
                  <a:lnTo>
                    <a:pt x="82594" y="4566"/>
                  </a:lnTo>
                  <a:lnTo>
                    <a:pt x="83347" y="3105"/>
                  </a:lnTo>
                  <a:lnTo>
                    <a:pt x="84101" y="1644"/>
                  </a:lnTo>
                  <a:lnTo>
                    <a:pt x="84564" y="730"/>
                  </a:lnTo>
                  <a:lnTo>
                    <a:pt x="84735" y="365"/>
                  </a:lnTo>
                  <a:lnTo>
                    <a:pt x="84907" y="0"/>
                  </a:lnTo>
                  <a:lnTo>
                    <a:pt x="83708" y="1096"/>
                  </a:lnTo>
                  <a:lnTo>
                    <a:pt x="58901" y="31226"/>
                  </a:lnTo>
                  <a:lnTo>
                    <a:pt x="30459" y="74249"/>
                  </a:lnTo>
                  <a:lnTo>
                    <a:pt x="11305" y="114715"/>
                  </a:lnTo>
                  <a:lnTo>
                    <a:pt x="706" y="155952"/>
                  </a:lnTo>
                  <a:lnTo>
                    <a:pt x="0" y="168704"/>
                  </a:lnTo>
                  <a:lnTo>
                    <a:pt x="1294" y="180801"/>
                  </a:lnTo>
                  <a:lnTo>
                    <a:pt x="31750" y="221267"/>
                  </a:lnTo>
                  <a:lnTo>
                    <a:pt x="73121" y="246125"/>
                  </a:lnTo>
                  <a:lnTo>
                    <a:pt x="116835" y="264007"/>
                  </a:lnTo>
                  <a:lnTo>
                    <a:pt x="129697" y="267638"/>
                  </a:lnTo>
                </a:path>
                <a:path w="278764" h="267970">
                  <a:moveTo>
                    <a:pt x="168854" y="168498"/>
                  </a:moveTo>
                  <a:lnTo>
                    <a:pt x="168854" y="168408"/>
                  </a:lnTo>
                  <a:lnTo>
                    <a:pt x="168854" y="161785"/>
                  </a:lnTo>
                  <a:lnTo>
                    <a:pt x="169127" y="160870"/>
                  </a:lnTo>
                  <a:lnTo>
                    <a:pt x="169675" y="160140"/>
                  </a:lnTo>
                  <a:lnTo>
                    <a:pt x="170224" y="159409"/>
                  </a:lnTo>
                  <a:lnTo>
                    <a:pt x="172245" y="159043"/>
                  </a:lnTo>
                  <a:lnTo>
                    <a:pt x="199393" y="159043"/>
                  </a:lnTo>
                  <a:lnTo>
                    <a:pt x="204635" y="159134"/>
                  </a:lnTo>
                  <a:lnTo>
                    <a:pt x="213302" y="159317"/>
                  </a:lnTo>
                  <a:lnTo>
                    <a:pt x="221969" y="159500"/>
                  </a:lnTo>
                  <a:lnTo>
                    <a:pt x="230431" y="159774"/>
                  </a:lnTo>
                  <a:lnTo>
                    <a:pt x="238686" y="160140"/>
                  </a:lnTo>
                  <a:lnTo>
                    <a:pt x="246942" y="160506"/>
                  </a:lnTo>
                  <a:lnTo>
                    <a:pt x="254393" y="160688"/>
                  </a:lnTo>
                  <a:lnTo>
                    <a:pt x="261039" y="160688"/>
                  </a:lnTo>
                  <a:lnTo>
                    <a:pt x="267685" y="160688"/>
                  </a:lnTo>
                  <a:lnTo>
                    <a:pt x="273577" y="160688"/>
                  </a:lnTo>
                  <a:lnTo>
                    <a:pt x="278716" y="160688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7" name="object 243"/>
            <p:cNvGrpSpPr/>
            <p:nvPr/>
          </p:nvGrpSpPr>
          <p:grpSpPr>
            <a:xfrm>
              <a:off x="4130418" y="3956682"/>
              <a:ext cx="730885" cy="331470"/>
              <a:chOff x="1792376" y="9033762"/>
              <a:chExt cx="730885" cy="331470"/>
            </a:xfrm>
          </p:grpSpPr>
          <p:sp>
            <p:nvSpPr>
              <p:cNvPr id="108" name="object 244"/>
              <p:cNvSpPr/>
              <p:nvPr/>
            </p:nvSpPr>
            <p:spPr>
              <a:xfrm>
                <a:off x="1811426" y="9108446"/>
                <a:ext cx="88900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9540">
                    <a:moveTo>
                      <a:pt x="13256" y="26446"/>
                    </a:moveTo>
                    <a:lnTo>
                      <a:pt x="13256" y="25623"/>
                    </a:lnTo>
                    <a:lnTo>
                      <a:pt x="13256" y="23980"/>
                    </a:lnTo>
                    <a:lnTo>
                      <a:pt x="13256" y="22335"/>
                    </a:lnTo>
                    <a:lnTo>
                      <a:pt x="13359" y="20234"/>
                    </a:lnTo>
                    <a:lnTo>
                      <a:pt x="13564" y="17677"/>
                    </a:lnTo>
                    <a:lnTo>
                      <a:pt x="13770" y="15119"/>
                    </a:lnTo>
                    <a:lnTo>
                      <a:pt x="15055" y="12538"/>
                    </a:lnTo>
                    <a:lnTo>
                      <a:pt x="17419" y="9933"/>
                    </a:lnTo>
                    <a:lnTo>
                      <a:pt x="19782" y="7330"/>
                    </a:lnTo>
                    <a:lnTo>
                      <a:pt x="23088" y="5206"/>
                    </a:lnTo>
                    <a:lnTo>
                      <a:pt x="27336" y="3562"/>
                    </a:lnTo>
                    <a:lnTo>
                      <a:pt x="31584" y="1917"/>
                    </a:lnTo>
                    <a:lnTo>
                      <a:pt x="36551" y="913"/>
                    </a:lnTo>
                    <a:lnTo>
                      <a:pt x="42238" y="547"/>
                    </a:lnTo>
                    <a:lnTo>
                      <a:pt x="47924" y="182"/>
                    </a:lnTo>
                    <a:lnTo>
                      <a:pt x="54091" y="0"/>
                    </a:lnTo>
                    <a:lnTo>
                      <a:pt x="60737" y="0"/>
                    </a:lnTo>
                    <a:lnTo>
                      <a:pt x="67383" y="0"/>
                    </a:lnTo>
                    <a:lnTo>
                      <a:pt x="73087" y="1187"/>
                    </a:lnTo>
                    <a:lnTo>
                      <a:pt x="77848" y="3562"/>
                    </a:lnTo>
                    <a:lnTo>
                      <a:pt x="82610" y="5937"/>
                    </a:lnTo>
                    <a:lnTo>
                      <a:pt x="85727" y="9888"/>
                    </a:lnTo>
                    <a:lnTo>
                      <a:pt x="87200" y="15415"/>
                    </a:lnTo>
                    <a:lnTo>
                      <a:pt x="88673" y="20942"/>
                    </a:lnTo>
                    <a:lnTo>
                      <a:pt x="76461" y="62279"/>
                    </a:lnTo>
                    <a:lnTo>
                      <a:pt x="47479" y="93620"/>
                    </a:lnTo>
                    <a:lnTo>
                      <a:pt x="15808" y="118323"/>
                    </a:lnTo>
                    <a:lnTo>
                      <a:pt x="5875" y="124626"/>
                    </a:lnTo>
                    <a:lnTo>
                      <a:pt x="2825" y="126659"/>
                    </a:lnTo>
                    <a:lnTo>
                      <a:pt x="1695" y="127572"/>
                    </a:lnTo>
                    <a:lnTo>
                      <a:pt x="565" y="128487"/>
                    </a:lnTo>
                    <a:lnTo>
                      <a:pt x="0" y="128943"/>
                    </a:lnTo>
                    <a:lnTo>
                      <a:pt x="375" y="128851"/>
                    </a:lnTo>
                    <a:lnTo>
                      <a:pt x="1130" y="128670"/>
                    </a:lnTo>
                    <a:lnTo>
                      <a:pt x="1883" y="128487"/>
                    </a:lnTo>
                    <a:lnTo>
                      <a:pt x="2620" y="127938"/>
                    </a:lnTo>
                    <a:lnTo>
                      <a:pt x="3340" y="127025"/>
                    </a:lnTo>
                    <a:lnTo>
                      <a:pt x="4058" y="126112"/>
                    </a:lnTo>
                    <a:lnTo>
                      <a:pt x="4521" y="125563"/>
                    </a:lnTo>
                    <a:lnTo>
                      <a:pt x="4726" y="12538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245"/>
              <p:cNvSpPr/>
              <p:nvPr/>
            </p:nvSpPr>
            <p:spPr>
              <a:xfrm>
                <a:off x="1813687" y="9225742"/>
                <a:ext cx="132715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32714" h="1270">
                    <a:moveTo>
                      <a:pt x="-19050" y="548"/>
                    </a:moveTo>
                    <a:lnTo>
                      <a:pt x="151728" y="548"/>
                    </a:lnTo>
                  </a:path>
                </a:pathLst>
              </a:custGeom>
              <a:ln w="39196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246"/>
              <p:cNvSpPr/>
              <p:nvPr/>
            </p:nvSpPr>
            <p:spPr>
              <a:xfrm>
                <a:off x="1992509" y="9052812"/>
                <a:ext cx="511809" cy="293370"/>
              </a:xfrm>
              <a:custGeom>
                <a:avLst/>
                <a:gdLst/>
                <a:ahLst/>
                <a:cxnLst/>
                <a:rect l="l" t="t" r="r" b="b"/>
                <a:pathLst>
                  <a:path w="511810" h="293370">
                    <a:moveTo>
                      <a:pt x="0" y="16032"/>
                    </a:moveTo>
                    <a:lnTo>
                      <a:pt x="359" y="14547"/>
                    </a:lnTo>
                    <a:lnTo>
                      <a:pt x="1078" y="11578"/>
                    </a:lnTo>
                    <a:lnTo>
                      <a:pt x="1798" y="8609"/>
                    </a:lnTo>
                    <a:lnTo>
                      <a:pt x="2432" y="6120"/>
                    </a:lnTo>
                    <a:lnTo>
                      <a:pt x="2979" y="4110"/>
                    </a:lnTo>
                    <a:lnTo>
                      <a:pt x="3528" y="2100"/>
                    </a:lnTo>
                    <a:lnTo>
                      <a:pt x="3802" y="913"/>
                    </a:lnTo>
                    <a:lnTo>
                      <a:pt x="3802" y="548"/>
                    </a:lnTo>
                    <a:lnTo>
                      <a:pt x="3802" y="182"/>
                    </a:lnTo>
                    <a:lnTo>
                      <a:pt x="4076" y="0"/>
                    </a:lnTo>
                    <a:lnTo>
                      <a:pt x="4624" y="0"/>
                    </a:lnTo>
                    <a:lnTo>
                      <a:pt x="5172" y="0"/>
                    </a:lnTo>
                    <a:lnTo>
                      <a:pt x="6918" y="730"/>
                    </a:lnTo>
                    <a:lnTo>
                      <a:pt x="9865" y="2192"/>
                    </a:lnTo>
                    <a:lnTo>
                      <a:pt x="12811" y="3653"/>
                    </a:lnTo>
                    <a:lnTo>
                      <a:pt x="17144" y="6508"/>
                    </a:lnTo>
                    <a:lnTo>
                      <a:pt x="22866" y="10756"/>
                    </a:lnTo>
                    <a:lnTo>
                      <a:pt x="28587" y="15005"/>
                    </a:lnTo>
                    <a:lnTo>
                      <a:pt x="58361" y="42465"/>
                    </a:lnTo>
                    <a:lnTo>
                      <a:pt x="79442" y="78790"/>
                    </a:lnTo>
                    <a:lnTo>
                      <a:pt x="87303" y="120699"/>
                    </a:lnTo>
                    <a:lnTo>
                      <a:pt x="87663" y="127755"/>
                    </a:lnTo>
                    <a:lnTo>
                      <a:pt x="87663" y="131958"/>
                    </a:lnTo>
                    <a:lnTo>
                      <a:pt x="84936" y="172141"/>
                    </a:lnTo>
                    <a:lnTo>
                      <a:pt x="75459" y="216345"/>
                    </a:lnTo>
                    <a:lnTo>
                      <a:pt x="59051" y="254736"/>
                    </a:lnTo>
                    <a:lnTo>
                      <a:pt x="31361" y="286160"/>
                    </a:lnTo>
                    <a:lnTo>
                      <a:pt x="12640" y="292830"/>
                    </a:lnTo>
                    <a:lnTo>
                      <a:pt x="9693" y="293013"/>
                    </a:lnTo>
                    <a:lnTo>
                      <a:pt x="7861" y="293104"/>
                    </a:lnTo>
                    <a:lnTo>
                      <a:pt x="7142" y="293104"/>
                    </a:lnTo>
                    <a:lnTo>
                      <a:pt x="6422" y="293104"/>
                    </a:lnTo>
                    <a:lnTo>
                      <a:pt x="5788" y="292190"/>
                    </a:lnTo>
                    <a:lnTo>
                      <a:pt x="5241" y="290362"/>
                    </a:lnTo>
                    <a:lnTo>
                      <a:pt x="4692" y="288536"/>
                    </a:lnTo>
                    <a:lnTo>
                      <a:pt x="4315" y="286983"/>
                    </a:lnTo>
                    <a:lnTo>
                      <a:pt x="4110" y="285704"/>
                    </a:lnTo>
                  </a:path>
                  <a:path w="511810" h="293370">
                    <a:moveTo>
                      <a:pt x="152820" y="145387"/>
                    </a:moveTo>
                    <a:lnTo>
                      <a:pt x="153179" y="145387"/>
                    </a:lnTo>
                    <a:lnTo>
                      <a:pt x="167054" y="145387"/>
                    </a:lnTo>
                    <a:lnTo>
                      <a:pt x="171182" y="145295"/>
                    </a:lnTo>
                    <a:lnTo>
                      <a:pt x="177074" y="145112"/>
                    </a:lnTo>
                    <a:lnTo>
                      <a:pt x="182046" y="144959"/>
                    </a:lnTo>
                    <a:lnTo>
                      <a:pt x="188122" y="144770"/>
                    </a:lnTo>
                    <a:lnTo>
                      <a:pt x="231029" y="143314"/>
                    </a:lnTo>
                    <a:lnTo>
                      <a:pt x="240587" y="142920"/>
                    </a:lnTo>
                    <a:lnTo>
                      <a:pt x="249762" y="142560"/>
                    </a:lnTo>
                    <a:lnTo>
                      <a:pt x="257968" y="142303"/>
                    </a:lnTo>
                    <a:lnTo>
                      <a:pt x="265204" y="142149"/>
                    </a:lnTo>
                    <a:lnTo>
                      <a:pt x="271470" y="142097"/>
                    </a:lnTo>
                    <a:lnTo>
                      <a:pt x="279177" y="142097"/>
                    </a:lnTo>
                    <a:lnTo>
                      <a:pt x="283956" y="142097"/>
                    </a:lnTo>
                    <a:lnTo>
                      <a:pt x="285807" y="142097"/>
                    </a:lnTo>
                  </a:path>
                  <a:path w="511810" h="293370">
                    <a:moveTo>
                      <a:pt x="163302" y="199924"/>
                    </a:moveTo>
                    <a:lnTo>
                      <a:pt x="163302" y="200130"/>
                    </a:lnTo>
                    <a:lnTo>
                      <a:pt x="163302" y="200540"/>
                    </a:lnTo>
                    <a:lnTo>
                      <a:pt x="163302" y="200952"/>
                    </a:lnTo>
                    <a:lnTo>
                      <a:pt x="163217" y="201523"/>
                    </a:lnTo>
                    <a:lnTo>
                      <a:pt x="163046" y="202253"/>
                    </a:lnTo>
                    <a:lnTo>
                      <a:pt x="162874" y="202985"/>
                    </a:lnTo>
                    <a:lnTo>
                      <a:pt x="162687" y="203624"/>
                    </a:lnTo>
                    <a:lnTo>
                      <a:pt x="162481" y="204172"/>
                    </a:lnTo>
                    <a:lnTo>
                      <a:pt x="162275" y="204720"/>
                    </a:lnTo>
                    <a:lnTo>
                      <a:pt x="162172" y="205177"/>
                    </a:lnTo>
                    <a:lnTo>
                      <a:pt x="162172" y="207004"/>
                    </a:lnTo>
                    <a:lnTo>
                      <a:pt x="163371" y="207277"/>
                    </a:lnTo>
                    <a:lnTo>
                      <a:pt x="165769" y="207460"/>
                    </a:lnTo>
                    <a:lnTo>
                      <a:pt x="168168" y="207643"/>
                    </a:lnTo>
                    <a:lnTo>
                      <a:pt x="173135" y="207735"/>
                    </a:lnTo>
                    <a:lnTo>
                      <a:pt x="180671" y="207735"/>
                    </a:lnTo>
                    <a:lnTo>
                      <a:pt x="186844" y="207735"/>
                    </a:lnTo>
                    <a:lnTo>
                      <a:pt x="194057" y="207735"/>
                    </a:lnTo>
                    <a:lnTo>
                      <a:pt x="202311" y="207735"/>
                    </a:lnTo>
                    <a:lnTo>
                      <a:pt x="211606" y="207735"/>
                    </a:lnTo>
                    <a:lnTo>
                      <a:pt x="221468" y="207700"/>
                    </a:lnTo>
                    <a:lnTo>
                      <a:pt x="261716" y="206878"/>
                    </a:lnTo>
                    <a:lnTo>
                      <a:pt x="302867" y="204811"/>
                    </a:lnTo>
                    <a:lnTo>
                      <a:pt x="310318" y="204354"/>
                    </a:lnTo>
                    <a:lnTo>
                      <a:pt x="312887" y="204172"/>
                    </a:lnTo>
                  </a:path>
                  <a:path w="511810" h="293370">
                    <a:moveTo>
                      <a:pt x="395052" y="171833"/>
                    </a:moveTo>
                    <a:lnTo>
                      <a:pt x="395326" y="171833"/>
                    </a:lnTo>
                    <a:lnTo>
                      <a:pt x="395874" y="171833"/>
                    </a:lnTo>
                    <a:lnTo>
                      <a:pt x="396422" y="171833"/>
                    </a:lnTo>
                    <a:lnTo>
                      <a:pt x="397074" y="171650"/>
                    </a:lnTo>
                    <a:lnTo>
                      <a:pt x="397827" y="171284"/>
                    </a:lnTo>
                    <a:lnTo>
                      <a:pt x="398580" y="170920"/>
                    </a:lnTo>
                    <a:lnTo>
                      <a:pt x="399420" y="170646"/>
                    </a:lnTo>
                    <a:lnTo>
                      <a:pt x="400345" y="170463"/>
                    </a:lnTo>
                    <a:lnTo>
                      <a:pt x="401270" y="170280"/>
                    </a:lnTo>
                    <a:lnTo>
                      <a:pt x="402828" y="170097"/>
                    </a:lnTo>
                    <a:lnTo>
                      <a:pt x="405020" y="169915"/>
                    </a:lnTo>
                    <a:lnTo>
                      <a:pt x="407214" y="169732"/>
                    </a:lnTo>
                    <a:lnTo>
                      <a:pt x="410794" y="169641"/>
                    </a:lnTo>
                    <a:lnTo>
                      <a:pt x="415761" y="169641"/>
                    </a:lnTo>
                    <a:lnTo>
                      <a:pt x="420728" y="169641"/>
                    </a:lnTo>
                    <a:lnTo>
                      <a:pt x="463241" y="169641"/>
                    </a:lnTo>
                    <a:lnTo>
                      <a:pt x="470737" y="169624"/>
                    </a:lnTo>
                    <a:lnTo>
                      <a:pt x="507878" y="168635"/>
                    </a:lnTo>
                    <a:lnTo>
                      <a:pt x="511543" y="167722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1" name="object 247"/>
            <p:cNvSpPr/>
            <p:nvPr/>
          </p:nvSpPr>
          <p:spPr>
            <a:xfrm>
              <a:off x="4943581" y="4034655"/>
              <a:ext cx="8255" cy="193675"/>
            </a:xfrm>
            <a:custGeom>
              <a:avLst/>
              <a:gdLst/>
              <a:ahLst/>
              <a:cxnLst/>
              <a:rect l="l" t="t" r="r" b="b"/>
              <a:pathLst>
                <a:path w="8255" h="193675">
                  <a:moveTo>
                    <a:pt x="1644" y="18224"/>
                  </a:moveTo>
                  <a:lnTo>
                    <a:pt x="1644" y="17127"/>
                  </a:lnTo>
                  <a:lnTo>
                    <a:pt x="1644" y="364"/>
                  </a:lnTo>
                  <a:lnTo>
                    <a:pt x="1559" y="0"/>
                  </a:lnTo>
                  <a:lnTo>
                    <a:pt x="1388" y="0"/>
                  </a:lnTo>
                  <a:lnTo>
                    <a:pt x="1216" y="0"/>
                  </a:lnTo>
                  <a:lnTo>
                    <a:pt x="1045" y="455"/>
                  </a:lnTo>
                  <a:lnTo>
                    <a:pt x="873" y="1370"/>
                  </a:lnTo>
                  <a:lnTo>
                    <a:pt x="702" y="2283"/>
                  </a:lnTo>
                  <a:lnTo>
                    <a:pt x="514" y="4589"/>
                  </a:lnTo>
                  <a:lnTo>
                    <a:pt x="308" y="8289"/>
                  </a:lnTo>
                  <a:lnTo>
                    <a:pt x="102" y="11988"/>
                  </a:lnTo>
                  <a:lnTo>
                    <a:pt x="0" y="17037"/>
                  </a:lnTo>
                  <a:lnTo>
                    <a:pt x="0" y="108046"/>
                  </a:lnTo>
                  <a:lnTo>
                    <a:pt x="70" y="116456"/>
                  </a:lnTo>
                  <a:lnTo>
                    <a:pt x="2534" y="158244"/>
                  </a:lnTo>
                  <a:lnTo>
                    <a:pt x="3083" y="163953"/>
                  </a:lnTo>
                  <a:lnTo>
                    <a:pt x="3632" y="169663"/>
                  </a:lnTo>
                  <a:lnTo>
                    <a:pt x="3991" y="173522"/>
                  </a:lnTo>
                  <a:lnTo>
                    <a:pt x="4163" y="175533"/>
                  </a:lnTo>
                  <a:lnTo>
                    <a:pt x="4333" y="177542"/>
                  </a:lnTo>
                  <a:lnTo>
                    <a:pt x="4796" y="180557"/>
                  </a:lnTo>
                  <a:lnTo>
                    <a:pt x="5549" y="184576"/>
                  </a:lnTo>
                  <a:lnTo>
                    <a:pt x="6304" y="188596"/>
                  </a:lnTo>
                  <a:lnTo>
                    <a:pt x="6766" y="191062"/>
                  </a:lnTo>
                  <a:lnTo>
                    <a:pt x="6938" y="191975"/>
                  </a:lnTo>
                  <a:lnTo>
                    <a:pt x="7108" y="192890"/>
                  </a:lnTo>
                  <a:lnTo>
                    <a:pt x="7297" y="193346"/>
                  </a:lnTo>
                  <a:lnTo>
                    <a:pt x="7503" y="193346"/>
                  </a:lnTo>
                  <a:lnTo>
                    <a:pt x="7707" y="193346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2" name="object 2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157483" y="4428292"/>
            <a:ext cx="2072093" cy="314680"/>
          </a:xfrm>
          <a:prstGeom prst="rect">
            <a:avLst/>
          </a:prstGeom>
        </p:spPr>
      </p:pic>
      <p:sp>
        <p:nvSpPr>
          <p:cNvPr id="113" name="مربع نص 112"/>
          <p:cNvSpPr txBox="1"/>
          <p:nvPr/>
        </p:nvSpPr>
        <p:spPr>
          <a:xfrm rot="18959842">
            <a:off x="2064622" y="1214608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102" name="object 195"/>
          <p:cNvPicPr/>
          <p:nvPr/>
        </p:nvPicPr>
        <p:blipFill rotWithShape="1">
          <a:blip r:embed="rId13" cstate="print"/>
          <a:srcRect t="47946"/>
          <a:stretch/>
        </p:blipFill>
        <p:spPr>
          <a:xfrm>
            <a:off x="5517008" y="4626591"/>
            <a:ext cx="1048163" cy="519890"/>
          </a:xfrm>
          <a:prstGeom prst="rect">
            <a:avLst/>
          </a:prstGeom>
        </p:spPr>
      </p:pic>
      <p:grpSp>
        <p:nvGrpSpPr>
          <p:cNvPr id="114" name="مجموعة 11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115" name="شكل بيضاوي 114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صورة 115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0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E979136-A22C-46C6-8956-5E2053532D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53543" y="3451319"/>
            <a:ext cx="912883" cy="91288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140F8B8-5431-481B-AA01-AB4C6F5B36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213598" y="3396086"/>
            <a:ext cx="912883" cy="912883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0A555E3B-9EE3-487B-AA95-85C22A278F6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019221" y="3376624"/>
            <a:ext cx="912883" cy="912883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02A59A2-281C-4422-A68F-3B8963E8EFC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680907" y="3397841"/>
            <a:ext cx="912883" cy="912883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9338366" y="4289507"/>
            <a:ext cx="240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الالتزام </a:t>
            </a:r>
            <a:r>
              <a:rPr lang="ar-SA" sz="2800" b="1" dirty="0" err="1" smtClean="0">
                <a:latin typeface="ae_AlHor" panose="02060603050605020204" pitchFamily="18" charset="-78"/>
                <a:cs typeface="ae_AlHor" panose="02060603050605020204" pitchFamily="18" charset="-78"/>
              </a:rPr>
              <a:t>بإرتداء</a:t>
            </a:r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 الكمامة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7387828" y="4294713"/>
            <a:ext cx="2238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المحافظة على المسافة </a:t>
            </a:r>
            <a:r>
              <a:rPr lang="ar-SA" sz="2800" b="1" dirty="0" err="1" smtClean="0">
                <a:latin typeface="ae_AlHor" panose="02060603050605020204" pitchFamily="18" charset="-78"/>
                <a:cs typeface="ae_AlHor" panose="02060603050605020204" pitchFamily="18" charset="-78"/>
              </a:rPr>
              <a:t>الآمنه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042692" y="4308969"/>
            <a:ext cx="2154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غسل اليدين وتعقيمها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238937" y="4308969"/>
            <a:ext cx="1587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تجنب المصافحة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306231" y="1690110"/>
            <a:ext cx="7781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i="0" dirty="0" smtClean="0">
                <a:solidFill>
                  <a:srgbClr val="C00000"/>
                </a:solidFill>
                <a:effectLst/>
                <a:latin typeface="Roboto"/>
                <a:cs typeface="UL Amjad" panose="00000400000000000000" pitchFamily="2" charset="-78"/>
              </a:rPr>
              <a:t>ما رأيت شيئًا يُغذي العقل والروح ويحفظ الجسم ويضمن السعادة أكثر من إدامة النَّظر في كتاب الله تعالى.</a:t>
            </a:r>
            <a:endParaRPr lang="en-US" sz="4000" b="1" dirty="0">
              <a:solidFill>
                <a:srgbClr val="C00000"/>
              </a:solidFill>
              <a:cs typeface="UL Amjad" panose="00000400000000000000" pitchFamily="2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51830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5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84786" y="149363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66043" y="137534"/>
            <a:ext cx="11912654" cy="6535966"/>
            <a:chOff x="230318" y="293635"/>
            <a:chExt cx="7257168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30318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13" name="مربع نص 112"/>
          <p:cNvSpPr txBox="1"/>
          <p:nvPr/>
        </p:nvSpPr>
        <p:spPr>
          <a:xfrm rot="18959842">
            <a:off x="2067791" y="1171061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101" name="object 31"/>
          <p:cNvSpPr/>
          <p:nvPr/>
        </p:nvSpPr>
        <p:spPr>
          <a:xfrm>
            <a:off x="11817939" y="147285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530" y="0"/>
                </a:lnTo>
              </a:path>
            </a:pathLst>
          </a:custGeom>
          <a:ln w="20069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6020" y="1493147"/>
            <a:ext cx="4465448" cy="438119"/>
          </a:xfrm>
          <a:prstGeom prst="rect">
            <a:avLst/>
          </a:prstGeom>
        </p:spPr>
      </p:pic>
      <p:pic>
        <p:nvPicPr>
          <p:cNvPr id="115" name="object 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58660" y="1972370"/>
            <a:ext cx="4778982" cy="427649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8812984" y="2565975"/>
            <a:ext cx="1321145" cy="435795"/>
            <a:chOff x="8700364" y="2694843"/>
            <a:chExt cx="1321145" cy="435795"/>
          </a:xfrm>
        </p:grpSpPr>
        <p:grpSp>
          <p:nvGrpSpPr>
            <p:cNvPr id="118" name="object 251"/>
            <p:cNvGrpSpPr/>
            <p:nvPr/>
          </p:nvGrpSpPr>
          <p:grpSpPr>
            <a:xfrm>
              <a:off x="8700364" y="2694843"/>
              <a:ext cx="693420" cy="417195"/>
              <a:chOff x="6547878" y="11478158"/>
              <a:chExt cx="693420" cy="417195"/>
            </a:xfrm>
          </p:grpSpPr>
          <p:sp>
            <p:nvSpPr>
              <p:cNvPr id="119" name="object 252"/>
              <p:cNvSpPr/>
              <p:nvPr/>
            </p:nvSpPr>
            <p:spPr>
              <a:xfrm>
                <a:off x="6566928" y="11694717"/>
                <a:ext cx="65532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655320" h="5079">
                    <a:moveTo>
                      <a:pt x="-19049" y="2468"/>
                    </a:moveTo>
                    <a:lnTo>
                      <a:pt x="674303" y="2468"/>
                    </a:lnTo>
                  </a:path>
                </a:pathLst>
              </a:custGeom>
              <a:ln w="43036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253"/>
              <p:cNvSpPr/>
              <p:nvPr/>
            </p:nvSpPr>
            <p:spPr>
              <a:xfrm>
                <a:off x="6591956" y="11500368"/>
                <a:ext cx="104139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104140" h="124459">
                    <a:moveTo>
                      <a:pt x="103816" y="2764"/>
                    </a:moveTo>
                    <a:lnTo>
                      <a:pt x="103421" y="2566"/>
                    </a:lnTo>
                    <a:lnTo>
                      <a:pt x="102631" y="2171"/>
                    </a:lnTo>
                    <a:lnTo>
                      <a:pt x="101841" y="1776"/>
                    </a:lnTo>
                    <a:lnTo>
                      <a:pt x="100977" y="1381"/>
                    </a:lnTo>
                    <a:lnTo>
                      <a:pt x="100039" y="986"/>
                    </a:lnTo>
                    <a:lnTo>
                      <a:pt x="99101" y="591"/>
                    </a:lnTo>
                    <a:lnTo>
                      <a:pt x="97966" y="328"/>
                    </a:lnTo>
                    <a:lnTo>
                      <a:pt x="96633" y="196"/>
                    </a:lnTo>
                    <a:lnTo>
                      <a:pt x="95300" y="66"/>
                    </a:lnTo>
                    <a:lnTo>
                      <a:pt x="93708" y="0"/>
                    </a:lnTo>
                    <a:lnTo>
                      <a:pt x="91857" y="0"/>
                    </a:lnTo>
                    <a:lnTo>
                      <a:pt x="90006" y="0"/>
                    </a:lnTo>
                    <a:lnTo>
                      <a:pt x="87562" y="525"/>
                    </a:lnTo>
                    <a:lnTo>
                      <a:pt x="84526" y="1579"/>
                    </a:lnTo>
                    <a:lnTo>
                      <a:pt x="81490" y="2632"/>
                    </a:lnTo>
                    <a:lnTo>
                      <a:pt x="49598" y="24534"/>
                    </a:lnTo>
                    <a:lnTo>
                      <a:pt x="18657" y="54413"/>
                    </a:lnTo>
                    <a:lnTo>
                      <a:pt x="2999" y="77849"/>
                    </a:lnTo>
                    <a:lnTo>
                      <a:pt x="999" y="83148"/>
                    </a:lnTo>
                    <a:lnTo>
                      <a:pt x="0" y="88035"/>
                    </a:lnTo>
                    <a:lnTo>
                      <a:pt x="0" y="92511"/>
                    </a:lnTo>
                    <a:lnTo>
                      <a:pt x="0" y="96987"/>
                    </a:lnTo>
                    <a:lnTo>
                      <a:pt x="938" y="101216"/>
                    </a:lnTo>
                    <a:lnTo>
                      <a:pt x="2814" y="105197"/>
                    </a:lnTo>
                    <a:lnTo>
                      <a:pt x="4690" y="109180"/>
                    </a:lnTo>
                    <a:lnTo>
                      <a:pt x="34432" y="123907"/>
                    </a:lnTo>
                    <a:lnTo>
                      <a:pt x="39072" y="124170"/>
                    </a:lnTo>
                    <a:lnTo>
                      <a:pt x="43639" y="124039"/>
                    </a:lnTo>
                    <a:lnTo>
                      <a:pt x="48131" y="123512"/>
                    </a:lnTo>
                    <a:lnTo>
                      <a:pt x="52623" y="122986"/>
                    </a:lnTo>
                    <a:lnTo>
                      <a:pt x="56400" y="121917"/>
                    </a:lnTo>
                    <a:lnTo>
                      <a:pt x="59461" y="120304"/>
                    </a:lnTo>
                    <a:lnTo>
                      <a:pt x="62522" y="118691"/>
                    </a:lnTo>
                    <a:lnTo>
                      <a:pt x="64583" y="117490"/>
                    </a:lnTo>
                    <a:lnTo>
                      <a:pt x="65643" y="116700"/>
                    </a:lnTo>
                    <a:lnTo>
                      <a:pt x="66705" y="115910"/>
                    </a:lnTo>
                    <a:lnTo>
                      <a:pt x="68630" y="113870"/>
                    </a:lnTo>
                    <a:lnTo>
                      <a:pt x="71419" y="110578"/>
                    </a:lnTo>
                    <a:lnTo>
                      <a:pt x="74208" y="107287"/>
                    </a:lnTo>
                    <a:lnTo>
                      <a:pt x="76330" y="103847"/>
                    </a:lnTo>
                    <a:lnTo>
                      <a:pt x="77787" y="100261"/>
                    </a:lnTo>
                    <a:lnTo>
                      <a:pt x="79244" y="96674"/>
                    </a:lnTo>
                    <a:lnTo>
                      <a:pt x="80170" y="92972"/>
                    </a:lnTo>
                    <a:lnTo>
                      <a:pt x="80564" y="89155"/>
                    </a:lnTo>
                    <a:lnTo>
                      <a:pt x="80959" y="85337"/>
                    </a:lnTo>
                    <a:lnTo>
                      <a:pt x="81083" y="81568"/>
                    </a:lnTo>
                    <a:lnTo>
                      <a:pt x="80934" y="77849"/>
                    </a:lnTo>
                    <a:lnTo>
                      <a:pt x="80787" y="74129"/>
                    </a:lnTo>
                    <a:lnTo>
                      <a:pt x="47292" y="54598"/>
                    </a:lnTo>
                    <a:lnTo>
                      <a:pt x="30606" y="53215"/>
                    </a:lnTo>
                    <a:lnTo>
                      <a:pt x="28878" y="53215"/>
                    </a:lnTo>
                    <a:lnTo>
                      <a:pt x="27151" y="53215"/>
                    </a:lnTo>
                    <a:lnTo>
                      <a:pt x="26089" y="53413"/>
                    </a:lnTo>
                    <a:lnTo>
                      <a:pt x="25694" y="53808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254"/>
              <p:cNvSpPr/>
              <p:nvPr/>
            </p:nvSpPr>
            <p:spPr>
              <a:xfrm>
                <a:off x="6752641" y="11573823"/>
                <a:ext cx="109855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2540">
                    <a:moveTo>
                      <a:pt x="-19050" y="1184"/>
                    </a:moveTo>
                    <a:lnTo>
                      <a:pt x="128567" y="1184"/>
                    </a:lnTo>
                  </a:path>
                </a:pathLst>
              </a:custGeom>
              <a:ln w="4046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255"/>
              <p:cNvSpPr/>
              <p:nvPr/>
            </p:nvSpPr>
            <p:spPr>
              <a:xfrm>
                <a:off x="6636533" y="11497208"/>
                <a:ext cx="500380" cy="379095"/>
              </a:xfrm>
              <a:custGeom>
                <a:avLst/>
                <a:gdLst/>
                <a:ahLst/>
                <a:cxnLst/>
                <a:rect l="l" t="t" r="r" b="b"/>
                <a:pathLst>
                  <a:path w="500379" h="379095">
                    <a:moveTo>
                      <a:pt x="333218" y="5134"/>
                    </a:moveTo>
                    <a:lnTo>
                      <a:pt x="333279" y="4739"/>
                    </a:lnTo>
                    <a:lnTo>
                      <a:pt x="333402" y="3949"/>
                    </a:lnTo>
                    <a:lnTo>
                      <a:pt x="333526" y="3159"/>
                    </a:lnTo>
                    <a:lnTo>
                      <a:pt x="333588" y="2435"/>
                    </a:lnTo>
                    <a:lnTo>
                      <a:pt x="333588" y="1777"/>
                    </a:lnTo>
                    <a:lnTo>
                      <a:pt x="333588" y="1120"/>
                    </a:lnTo>
                    <a:lnTo>
                      <a:pt x="333588" y="659"/>
                    </a:lnTo>
                    <a:lnTo>
                      <a:pt x="333588" y="396"/>
                    </a:lnTo>
                    <a:lnTo>
                      <a:pt x="333588" y="132"/>
                    </a:lnTo>
                    <a:lnTo>
                      <a:pt x="333193" y="0"/>
                    </a:lnTo>
                    <a:lnTo>
                      <a:pt x="332403" y="0"/>
                    </a:lnTo>
                    <a:lnTo>
                      <a:pt x="331613" y="0"/>
                    </a:lnTo>
                    <a:lnTo>
                      <a:pt x="329565" y="1316"/>
                    </a:lnTo>
                    <a:lnTo>
                      <a:pt x="326257" y="3949"/>
                    </a:lnTo>
                    <a:lnTo>
                      <a:pt x="322949" y="6582"/>
                    </a:lnTo>
                    <a:lnTo>
                      <a:pt x="318839" y="10087"/>
                    </a:lnTo>
                    <a:lnTo>
                      <a:pt x="313928" y="14464"/>
                    </a:lnTo>
                    <a:lnTo>
                      <a:pt x="309016" y="18841"/>
                    </a:lnTo>
                    <a:lnTo>
                      <a:pt x="304573" y="23284"/>
                    </a:lnTo>
                    <a:lnTo>
                      <a:pt x="300600" y="27793"/>
                    </a:lnTo>
                    <a:lnTo>
                      <a:pt x="296626" y="32302"/>
                    </a:lnTo>
                    <a:lnTo>
                      <a:pt x="293639" y="36333"/>
                    </a:lnTo>
                    <a:lnTo>
                      <a:pt x="291640" y="39888"/>
                    </a:lnTo>
                    <a:lnTo>
                      <a:pt x="289640" y="43442"/>
                    </a:lnTo>
                    <a:lnTo>
                      <a:pt x="288504" y="46421"/>
                    </a:lnTo>
                    <a:lnTo>
                      <a:pt x="288234" y="48823"/>
                    </a:lnTo>
                    <a:lnTo>
                      <a:pt x="287962" y="51225"/>
                    </a:lnTo>
                    <a:lnTo>
                      <a:pt x="288961" y="53019"/>
                    </a:lnTo>
                    <a:lnTo>
                      <a:pt x="291232" y="54203"/>
                    </a:lnTo>
                    <a:lnTo>
                      <a:pt x="293503" y="55388"/>
                    </a:lnTo>
                    <a:lnTo>
                      <a:pt x="296885" y="56178"/>
                    </a:lnTo>
                    <a:lnTo>
                      <a:pt x="301377" y="56573"/>
                    </a:lnTo>
                    <a:lnTo>
                      <a:pt x="305869" y="56968"/>
                    </a:lnTo>
                    <a:lnTo>
                      <a:pt x="310572" y="57231"/>
                    </a:lnTo>
                    <a:lnTo>
                      <a:pt x="315483" y="57363"/>
                    </a:lnTo>
                    <a:lnTo>
                      <a:pt x="320395" y="57495"/>
                    </a:lnTo>
                    <a:lnTo>
                      <a:pt x="325233" y="57560"/>
                    </a:lnTo>
                    <a:lnTo>
                      <a:pt x="329996" y="57560"/>
                    </a:lnTo>
                    <a:lnTo>
                      <a:pt x="334760" y="57560"/>
                    </a:lnTo>
                    <a:lnTo>
                      <a:pt x="380053" y="57560"/>
                    </a:lnTo>
                    <a:lnTo>
                      <a:pt x="380720" y="57560"/>
                    </a:lnTo>
                  </a:path>
                  <a:path w="500379" h="379095">
                    <a:moveTo>
                      <a:pt x="402750" y="26954"/>
                    </a:moveTo>
                    <a:lnTo>
                      <a:pt x="402750" y="26427"/>
                    </a:lnTo>
                    <a:lnTo>
                      <a:pt x="402750" y="8689"/>
                    </a:lnTo>
                    <a:lnTo>
                      <a:pt x="402750" y="8886"/>
                    </a:lnTo>
                    <a:lnTo>
                      <a:pt x="402750" y="9018"/>
                    </a:lnTo>
                    <a:lnTo>
                      <a:pt x="402490" y="10021"/>
                    </a:lnTo>
                    <a:lnTo>
                      <a:pt x="401971" y="11897"/>
                    </a:lnTo>
                    <a:lnTo>
                      <a:pt x="401453" y="13773"/>
                    </a:lnTo>
                    <a:lnTo>
                      <a:pt x="400922" y="16159"/>
                    </a:lnTo>
                    <a:lnTo>
                      <a:pt x="400380" y="19055"/>
                    </a:lnTo>
                    <a:lnTo>
                      <a:pt x="399836" y="21951"/>
                    </a:lnTo>
                    <a:lnTo>
                      <a:pt x="399169" y="25391"/>
                    </a:lnTo>
                    <a:lnTo>
                      <a:pt x="398381" y="29372"/>
                    </a:lnTo>
                    <a:lnTo>
                      <a:pt x="397591" y="33355"/>
                    </a:lnTo>
                    <a:lnTo>
                      <a:pt x="396937" y="37731"/>
                    </a:lnTo>
                    <a:lnTo>
                      <a:pt x="394826" y="66725"/>
                    </a:lnTo>
                    <a:lnTo>
                      <a:pt x="394826" y="71629"/>
                    </a:lnTo>
                    <a:lnTo>
                      <a:pt x="394826" y="76532"/>
                    </a:lnTo>
                    <a:lnTo>
                      <a:pt x="394826" y="80976"/>
                    </a:lnTo>
                    <a:lnTo>
                      <a:pt x="394826" y="84957"/>
                    </a:lnTo>
                    <a:lnTo>
                      <a:pt x="394826" y="88940"/>
                    </a:lnTo>
                    <a:lnTo>
                      <a:pt x="394887" y="92313"/>
                    </a:lnTo>
                    <a:lnTo>
                      <a:pt x="395011" y="95078"/>
                    </a:lnTo>
                    <a:lnTo>
                      <a:pt x="395135" y="97843"/>
                    </a:lnTo>
                    <a:lnTo>
                      <a:pt x="395467" y="100147"/>
                    </a:lnTo>
                    <a:lnTo>
                      <a:pt x="396011" y="101989"/>
                    </a:lnTo>
                    <a:lnTo>
                      <a:pt x="396553" y="103832"/>
                    </a:lnTo>
                    <a:lnTo>
                      <a:pt x="397158" y="105296"/>
                    </a:lnTo>
                    <a:lnTo>
                      <a:pt x="397824" y="106382"/>
                    </a:lnTo>
                    <a:lnTo>
                      <a:pt x="398491" y="107469"/>
                    </a:lnTo>
                    <a:lnTo>
                      <a:pt x="399219" y="108210"/>
                    </a:lnTo>
                    <a:lnTo>
                      <a:pt x="400009" y="108605"/>
                    </a:lnTo>
                    <a:lnTo>
                      <a:pt x="400799" y="108999"/>
                    </a:lnTo>
                    <a:lnTo>
                      <a:pt x="401527" y="109197"/>
                    </a:lnTo>
                    <a:lnTo>
                      <a:pt x="402193" y="109197"/>
                    </a:lnTo>
                    <a:lnTo>
                      <a:pt x="402860" y="109197"/>
                    </a:lnTo>
                    <a:lnTo>
                      <a:pt x="403391" y="109197"/>
                    </a:lnTo>
                    <a:lnTo>
                      <a:pt x="403786" y="109197"/>
                    </a:lnTo>
                  </a:path>
                  <a:path w="500379" h="379095">
                    <a:moveTo>
                      <a:pt x="87450" y="254035"/>
                    </a:moveTo>
                    <a:lnTo>
                      <a:pt x="87845" y="253969"/>
                    </a:lnTo>
                    <a:lnTo>
                      <a:pt x="88635" y="253838"/>
                    </a:lnTo>
                    <a:lnTo>
                      <a:pt x="89425" y="253706"/>
                    </a:lnTo>
                    <a:lnTo>
                      <a:pt x="90289" y="253443"/>
                    </a:lnTo>
                    <a:lnTo>
                      <a:pt x="91227" y="253048"/>
                    </a:lnTo>
                    <a:lnTo>
                      <a:pt x="92165" y="252653"/>
                    </a:lnTo>
                    <a:lnTo>
                      <a:pt x="92831" y="252389"/>
                    </a:lnTo>
                    <a:lnTo>
                      <a:pt x="93226" y="252258"/>
                    </a:lnTo>
                    <a:lnTo>
                      <a:pt x="93621" y="252126"/>
                    </a:lnTo>
                    <a:lnTo>
                      <a:pt x="93880" y="252061"/>
                    </a:lnTo>
                    <a:lnTo>
                      <a:pt x="94560" y="252061"/>
                    </a:lnTo>
                    <a:lnTo>
                      <a:pt x="93375" y="252126"/>
                    </a:lnTo>
                    <a:lnTo>
                      <a:pt x="90857" y="252258"/>
                    </a:lnTo>
                    <a:lnTo>
                      <a:pt x="88339" y="252389"/>
                    </a:lnTo>
                    <a:lnTo>
                      <a:pt x="84094" y="252784"/>
                    </a:lnTo>
                    <a:lnTo>
                      <a:pt x="78121" y="253443"/>
                    </a:lnTo>
                    <a:lnTo>
                      <a:pt x="72148" y="254101"/>
                    </a:lnTo>
                    <a:lnTo>
                      <a:pt x="65446" y="254760"/>
                    </a:lnTo>
                    <a:lnTo>
                      <a:pt x="58017" y="255418"/>
                    </a:lnTo>
                    <a:lnTo>
                      <a:pt x="50587" y="256076"/>
                    </a:lnTo>
                    <a:lnTo>
                      <a:pt x="43503" y="256405"/>
                    </a:lnTo>
                    <a:lnTo>
                      <a:pt x="36765" y="256405"/>
                    </a:lnTo>
                    <a:lnTo>
                      <a:pt x="30026" y="256405"/>
                    </a:lnTo>
                    <a:lnTo>
                      <a:pt x="24461" y="256405"/>
                    </a:lnTo>
                    <a:lnTo>
                      <a:pt x="20067" y="256405"/>
                    </a:lnTo>
                    <a:lnTo>
                      <a:pt x="15674" y="256405"/>
                    </a:lnTo>
                    <a:lnTo>
                      <a:pt x="12823" y="256274"/>
                    </a:lnTo>
                    <a:lnTo>
                      <a:pt x="11515" y="256010"/>
                    </a:lnTo>
                    <a:lnTo>
                      <a:pt x="10206" y="255747"/>
                    </a:lnTo>
                    <a:lnTo>
                      <a:pt x="9417" y="255550"/>
                    </a:lnTo>
                    <a:lnTo>
                      <a:pt x="9145" y="255418"/>
                    </a:lnTo>
                    <a:lnTo>
                      <a:pt x="8873" y="255286"/>
                    </a:lnTo>
                    <a:lnTo>
                      <a:pt x="8737" y="255352"/>
                    </a:lnTo>
                    <a:lnTo>
                      <a:pt x="8737" y="272169"/>
                    </a:lnTo>
                    <a:lnTo>
                      <a:pt x="8676" y="275675"/>
                    </a:lnTo>
                    <a:lnTo>
                      <a:pt x="8553" y="279261"/>
                    </a:lnTo>
                    <a:lnTo>
                      <a:pt x="8428" y="282849"/>
                    </a:lnTo>
                    <a:lnTo>
                      <a:pt x="8096" y="286419"/>
                    </a:lnTo>
                    <a:lnTo>
                      <a:pt x="7552" y="289974"/>
                    </a:lnTo>
                    <a:lnTo>
                      <a:pt x="7010" y="293528"/>
                    </a:lnTo>
                    <a:lnTo>
                      <a:pt x="1184" y="310017"/>
                    </a:lnTo>
                    <a:lnTo>
                      <a:pt x="642" y="311069"/>
                    </a:lnTo>
                    <a:lnTo>
                      <a:pt x="308" y="311727"/>
                    </a:lnTo>
                    <a:lnTo>
                      <a:pt x="185" y="311990"/>
                    </a:lnTo>
                    <a:lnTo>
                      <a:pt x="62" y="312254"/>
                    </a:lnTo>
                    <a:lnTo>
                      <a:pt x="0" y="312385"/>
                    </a:lnTo>
                    <a:lnTo>
                      <a:pt x="728" y="312056"/>
                    </a:lnTo>
                    <a:lnTo>
                      <a:pt x="2184" y="311398"/>
                    </a:lnTo>
                    <a:lnTo>
                      <a:pt x="30805" y="305672"/>
                    </a:lnTo>
                    <a:lnTo>
                      <a:pt x="36234" y="305408"/>
                    </a:lnTo>
                    <a:lnTo>
                      <a:pt x="42269" y="305277"/>
                    </a:lnTo>
                    <a:lnTo>
                      <a:pt x="48908" y="305277"/>
                    </a:lnTo>
                    <a:lnTo>
                      <a:pt x="55548" y="305277"/>
                    </a:lnTo>
                    <a:lnTo>
                      <a:pt x="62176" y="305869"/>
                    </a:lnTo>
                    <a:lnTo>
                      <a:pt x="68790" y="307054"/>
                    </a:lnTo>
                    <a:lnTo>
                      <a:pt x="75406" y="308239"/>
                    </a:lnTo>
                    <a:lnTo>
                      <a:pt x="106555" y="334451"/>
                    </a:lnTo>
                    <a:lnTo>
                      <a:pt x="107889" y="338302"/>
                    </a:lnTo>
                    <a:lnTo>
                      <a:pt x="108284" y="342005"/>
                    </a:lnTo>
                    <a:lnTo>
                      <a:pt x="107740" y="345559"/>
                    </a:lnTo>
                    <a:lnTo>
                      <a:pt x="107198" y="349114"/>
                    </a:lnTo>
                    <a:lnTo>
                      <a:pt x="105136" y="352224"/>
                    </a:lnTo>
                    <a:lnTo>
                      <a:pt x="101558" y="354890"/>
                    </a:lnTo>
                    <a:lnTo>
                      <a:pt x="97979" y="357555"/>
                    </a:lnTo>
                    <a:lnTo>
                      <a:pt x="93807" y="359942"/>
                    </a:lnTo>
                    <a:lnTo>
                      <a:pt x="89043" y="362047"/>
                    </a:lnTo>
                    <a:lnTo>
                      <a:pt x="84279" y="364153"/>
                    </a:lnTo>
                    <a:lnTo>
                      <a:pt x="79317" y="365997"/>
                    </a:lnTo>
                    <a:lnTo>
                      <a:pt x="74159" y="367576"/>
                    </a:lnTo>
                    <a:lnTo>
                      <a:pt x="69001" y="369155"/>
                    </a:lnTo>
                    <a:lnTo>
                      <a:pt x="36616" y="372808"/>
                    </a:lnTo>
                    <a:lnTo>
                      <a:pt x="33581" y="372808"/>
                    </a:lnTo>
                    <a:lnTo>
                      <a:pt x="30544" y="372808"/>
                    </a:lnTo>
                    <a:lnTo>
                      <a:pt x="28422" y="372743"/>
                    </a:lnTo>
                    <a:lnTo>
                      <a:pt x="27212" y="372611"/>
                    </a:lnTo>
                    <a:lnTo>
                      <a:pt x="26003" y="372480"/>
                    </a:lnTo>
                    <a:lnTo>
                      <a:pt x="16315" y="368169"/>
                    </a:lnTo>
                    <a:lnTo>
                      <a:pt x="15118" y="367577"/>
                    </a:lnTo>
                    <a:lnTo>
                      <a:pt x="13514" y="366787"/>
                    </a:lnTo>
                  </a:path>
                  <a:path w="500379" h="379095">
                    <a:moveTo>
                      <a:pt x="159796" y="325911"/>
                    </a:moveTo>
                    <a:lnTo>
                      <a:pt x="159796" y="325780"/>
                    </a:lnTo>
                    <a:lnTo>
                      <a:pt x="159796" y="322160"/>
                    </a:lnTo>
                    <a:lnTo>
                      <a:pt x="160735" y="321896"/>
                    </a:lnTo>
                    <a:lnTo>
                      <a:pt x="162610" y="321765"/>
                    </a:lnTo>
                    <a:lnTo>
                      <a:pt x="164486" y="321633"/>
                    </a:lnTo>
                    <a:lnTo>
                      <a:pt x="168275" y="321567"/>
                    </a:lnTo>
                    <a:lnTo>
                      <a:pt x="173977" y="321567"/>
                    </a:lnTo>
                    <a:lnTo>
                      <a:pt x="179678" y="321567"/>
                    </a:lnTo>
                    <a:lnTo>
                      <a:pt x="187429" y="321765"/>
                    </a:lnTo>
                    <a:lnTo>
                      <a:pt x="228032" y="324529"/>
                    </a:lnTo>
                    <a:lnTo>
                      <a:pt x="235811" y="325381"/>
                    </a:lnTo>
                    <a:lnTo>
                      <a:pt x="243045" y="326159"/>
                    </a:lnTo>
                    <a:lnTo>
                      <a:pt x="249733" y="326862"/>
                    </a:lnTo>
                    <a:lnTo>
                      <a:pt x="255874" y="327492"/>
                    </a:lnTo>
                    <a:lnTo>
                      <a:pt x="263698" y="328282"/>
                    </a:lnTo>
                    <a:lnTo>
                      <a:pt x="269203" y="328940"/>
                    </a:lnTo>
                    <a:lnTo>
                      <a:pt x="272387" y="329467"/>
                    </a:lnTo>
                    <a:lnTo>
                      <a:pt x="275570" y="329992"/>
                    </a:lnTo>
                    <a:lnTo>
                      <a:pt x="277558" y="330323"/>
                    </a:lnTo>
                    <a:lnTo>
                      <a:pt x="278348" y="330453"/>
                    </a:lnTo>
                    <a:lnTo>
                      <a:pt x="279138" y="330584"/>
                    </a:lnTo>
                    <a:lnTo>
                      <a:pt x="279533" y="330650"/>
                    </a:lnTo>
                    <a:lnTo>
                      <a:pt x="279533" y="330650"/>
                    </a:lnTo>
                    <a:lnTo>
                      <a:pt x="274288" y="330650"/>
                    </a:lnTo>
                  </a:path>
                  <a:path w="500379" h="379095">
                    <a:moveTo>
                      <a:pt x="416670" y="294910"/>
                    </a:moveTo>
                    <a:lnTo>
                      <a:pt x="416547" y="293330"/>
                    </a:lnTo>
                    <a:lnTo>
                      <a:pt x="416300" y="290172"/>
                    </a:lnTo>
                    <a:lnTo>
                      <a:pt x="415485" y="277319"/>
                    </a:lnTo>
                    <a:lnTo>
                      <a:pt x="415485" y="275313"/>
                    </a:lnTo>
                    <a:lnTo>
                      <a:pt x="415485" y="273305"/>
                    </a:lnTo>
                    <a:lnTo>
                      <a:pt x="415621" y="271708"/>
                    </a:lnTo>
                    <a:lnTo>
                      <a:pt x="415893" y="270523"/>
                    </a:lnTo>
                    <a:lnTo>
                      <a:pt x="416165" y="269339"/>
                    </a:lnTo>
                    <a:lnTo>
                      <a:pt x="418707" y="265389"/>
                    </a:lnTo>
                    <a:lnTo>
                      <a:pt x="419768" y="264205"/>
                    </a:lnTo>
                    <a:lnTo>
                      <a:pt x="420497" y="263349"/>
                    </a:lnTo>
                    <a:lnTo>
                      <a:pt x="420891" y="262822"/>
                    </a:lnTo>
                    <a:lnTo>
                      <a:pt x="421286" y="262296"/>
                    </a:lnTo>
                    <a:lnTo>
                      <a:pt x="422347" y="261440"/>
                    </a:lnTo>
                    <a:lnTo>
                      <a:pt x="424075" y="260256"/>
                    </a:lnTo>
                    <a:lnTo>
                      <a:pt x="425803" y="259071"/>
                    </a:lnTo>
                    <a:lnTo>
                      <a:pt x="427790" y="258132"/>
                    </a:lnTo>
                    <a:lnTo>
                      <a:pt x="430035" y="257441"/>
                    </a:lnTo>
                    <a:lnTo>
                      <a:pt x="432282" y="256750"/>
                    </a:lnTo>
                    <a:lnTo>
                      <a:pt x="434924" y="256405"/>
                    </a:lnTo>
                    <a:lnTo>
                      <a:pt x="437959" y="256405"/>
                    </a:lnTo>
                    <a:lnTo>
                      <a:pt x="440996" y="256405"/>
                    </a:lnTo>
                    <a:lnTo>
                      <a:pt x="444240" y="256750"/>
                    </a:lnTo>
                    <a:lnTo>
                      <a:pt x="447696" y="257441"/>
                    </a:lnTo>
                    <a:lnTo>
                      <a:pt x="451152" y="258132"/>
                    </a:lnTo>
                    <a:lnTo>
                      <a:pt x="467986" y="290812"/>
                    </a:lnTo>
                    <a:lnTo>
                      <a:pt x="468233" y="297295"/>
                    </a:lnTo>
                    <a:lnTo>
                      <a:pt x="467172" y="304109"/>
                    </a:lnTo>
                    <a:lnTo>
                      <a:pt x="464802" y="311250"/>
                    </a:lnTo>
                    <a:lnTo>
                      <a:pt x="462432" y="318392"/>
                    </a:lnTo>
                    <a:lnTo>
                      <a:pt x="458655" y="325401"/>
                    </a:lnTo>
                    <a:lnTo>
                      <a:pt x="453472" y="332280"/>
                    </a:lnTo>
                    <a:lnTo>
                      <a:pt x="448289" y="339158"/>
                    </a:lnTo>
                    <a:lnTo>
                      <a:pt x="422668" y="364417"/>
                    </a:lnTo>
                    <a:lnTo>
                      <a:pt x="418423" y="367840"/>
                    </a:lnTo>
                    <a:lnTo>
                      <a:pt x="414770" y="370752"/>
                    </a:lnTo>
                    <a:lnTo>
                      <a:pt x="411709" y="373155"/>
                    </a:lnTo>
                    <a:lnTo>
                      <a:pt x="408649" y="375556"/>
                    </a:lnTo>
                    <a:lnTo>
                      <a:pt x="406328" y="377351"/>
                    </a:lnTo>
                    <a:lnTo>
                      <a:pt x="404749" y="378536"/>
                    </a:lnTo>
                  </a:path>
                  <a:path w="500379" h="379095">
                    <a:moveTo>
                      <a:pt x="404378" y="378733"/>
                    </a:moveTo>
                    <a:lnTo>
                      <a:pt x="404378" y="378667"/>
                    </a:lnTo>
                    <a:lnTo>
                      <a:pt x="404378" y="375442"/>
                    </a:lnTo>
                    <a:lnTo>
                      <a:pt x="404576" y="375047"/>
                    </a:lnTo>
                    <a:lnTo>
                      <a:pt x="404971" y="374783"/>
                    </a:lnTo>
                    <a:lnTo>
                      <a:pt x="405366" y="374520"/>
                    </a:lnTo>
                    <a:lnTo>
                      <a:pt x="406156" y="374257"/>
                    </a:lnTo>
                    <a:lnTo>
                      <a:pt x="407341" y="373994"/>
                    </a:lnTo>
                    <a:lnTo>
                      <a:pt x="408524" y="373731"/>
                    </a:lnTo>
                    <a:lnTo>
                      <a:pt x="410315" y="373467"/>
                    </a:lnTo>
                    <a:lnTo>
                      <a:pt x="412709" y="373204"/>
                    </a:lnTo>
                    <a:lnTo>
                      <a:pt x="415103" y="372940"/>
                    </a:lnTo>
                    <a:lnTo>
                      <a:pt x="417954" y="372808"/>
                    </a:lnTo>
                    <a:lnTo>
                      <a:pt x="421261" y="372808"/>
                    </a:lnTo>
                    <a:lnTo>
                      <a:pt x="424569" y="372808"/>
                    </a:lnTo>
                    <a:lnTo>
                      <a:pt x="447770" y="372808"/>
                    </a:lnTo>
                    <a:lnTo>
                      <a:pt x="451620" y="372940"/>
                    </a:lnTo>
                    <a:lnTo>
                      <a:pt x="455471" y="373204"/>
                    </a:lnTo>
                    <a:lnTo>
                      <a:pt x="459322" y="373467"/>
                    </a:lnTo>
                    <a:lnTo>
                      <a:pt x="463160" y="373796"/>
                    </a:lnTo>
                    <a:lnTo>
                      <a:pt x="466986" y="374191"/>
                    </a:lnTo>
                    <a:lnTo>
                      <a:pt x="470813" y="374586"/>
                    </a:lnTo>
                    <a:lnTo>
                      <a:pt x="474515" y="374850"/>
                    </a:lnTo>
                    <a:lnTo>
                      <a:pt x="478094" y="374981"/>
                    </a:lnTo>
                    <a:lnTo>
                      <a:pt x="481672" y="375112"/>
                    </a:lnTo>
                    <a:lnTo>
                      <a:pt x="485251" y="375047"/>
                    </a:lnTo>
                    <a:lnTo>
                      <a:pt x="488830" y="374783"/>
                    </a:lnTo>
                    <a:lnTo>
                      <a:pt x="492409" y="374520"/>
                    </a:lnTo>
                    <a:lnTo>
                      <a:pt x="496124" y="373385"/>
                    </a:lnTo>
                    <a:lnTo>
                      <a:pt x="499974" y="371377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3" name="object 256"/>
            <p:cNvSpPr/>
            <p:nvPr/>
          </p:nvSpPr>
          <p:spPr>
            <a:xfrm>
              <a:off x="9470932" y="3067773"/>
              <a:ext cx="134620" cy="62865"/>
            </a:xfrm>
            <a:custGeom>
              <a:avLst/>
              <a:gdLst/>
              <a:ahLst/>
              <a:cxnLst/>
              <a:rect l="l" t="t" r="r" b="b"/>
              <a:pathLst>
                <a:path w="134620" h="62865">
                  <a:moveTo>
                    <a:pt x="24213" y="1184"/>
                  </a:moveTo>
                  <a:lnTo>
                    <a:pt x="23892" y="1184"/>
                  </a:lnTo>
                  <a:lnTo>
                    <a:pt x="18153" y="1184"/>
                  </a:lnTo>
                  <a:lnTo>
                    <a:pt x="17881" y="1184"/>
                  </a:lnTo>
                </a:path>
                <a:path w="134620" h="62865">
                  <a:moveTo>
                    <a:pt x="17881" y="1184"/>
                  </a:moveTo>
                  <a:lnTo>
                    <a:pt x="17881" y="1184"/>
                  </a:lnTo>
                  <a:lnTo>
                    <a:pt x="17611" y="1184"/>
                  </a:lnTo>
                  <a:lnTo>
                    <a:pt x="38146" y="1184"/>
                  </a:lnTo>
                  <a:lnTo>
                    <a:pt x="45563" y="1118"/>
                  </a:lnTo>
                  <a:lnTo>
                    <a:pt x="54055" y="986"/>
                  </a:lnTo>
                  <a:lnTo>
                    <a:pt x="62544" y="854"/>
                  </a:lnTo>
                  <a:lnTo>
                    <a:pt x="70962" y="657"/>
                  </a:lnTo>
                  <a:lnTo>
                    <a:pt x="79305" y="393"/>
                  </a:lnTo>
                  <a:lnTo>
                    <a:pt x="87647" y="130"/>
                  </a:lnTo>
                  <a:lnTo>
                    <a:pt x="95595" y="0"/>
                  </a:lnTo>
                  <a:lnTo>
                    <a:pt x="103149" y="0"/>
                  </a:lnTo>
                  <a:lnTo>
                    <a:pt x="110702" y="0"/>
                  </a:lnTo>
                  <a:lnTo>
                    <a:pt x="116996" y="64"/>
                  </a:lnTo>
                  <a:lnTo>
                    <a:pt x="122030" y="196"/>
                  </a:lnTo>
                  <a:lnTo>
                    <a:pt x="127066" y="327"/>
                  </a:lnTo>
                  <a:lnTo>
                    <a:pt x="130385" y="788"/>
                  </a:lnTo>
                  <a:lnTo>
                    <a:pt x="131991" y="1578"/>
                  </a:lnTo>
                  <a:lnTo>
                    <a:pt x="133595" y="2368"/>
                  </a:lnTo>
                  <a:lnTo>
                    <a:pt x="134397" y="3026"/>
                  </a:lnTo>
                  <a:lnTo>
                    <a:pt x="134397" y="3553"/>
                  </a:lnTo>
                </a:path>
                <a:path w="134620" h="62865">
                  <a:moveTo>
                    <a:pt x="0" y="58348"/>
                  </a:moveTo>
                  <a:lnTo>
                    <a:pt x="0" y="58348"/>
                  </a:lnTo>
                  <a:lnTo>
                    <a:pt x="5133" y="58348"/>
                  </a:lnTo>
                  <a:lnTo>
                    <a:pt x="8243" y="58547"/>
                  </a:lnTo>
                  <a:lnTo>
                    <a:pt x="46696" y="61113"/>
                  </a:lnTo>
                  <a:lnTo>
                    <a:pt x="77897" y="62693"/>
                  </a:lnTo>
                  <a:lnTo>
                    <a:pt x="84267" y="62693"/>
                  </a:lnTo>
                  <a:lnTo>
                    <a:pt x="90634" y="62693"/>
                  </a:lnTo>
                  <a:lnTo>
                    <a:pt x="95547" y="62693"/>
                  </a:lnTo>
                  <a:lnTo>
                    <a:pt x="99002" y="62693"/>
                  </a:lnTo>
                  <a:lnTo>
                    <a:pt x="102458" y="62693"/>
                  </a:lnTo>
                  <a:lnTo>
                    <a:pt x="104518" y="62430"/>
                  </a:lnTo>
                  <a:lnTo>
                    <a:pt x="105185" y="61903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4" name="object 257"/>
            <p:cNvGrpSpPr/>
            <p:nvPr/>
          </p:nvGrpSpPr>
          <p:grpSpPr>
            <a:xfrm>
              <a:off x="9696389" y="2747664"/>
              <a:ext cx="325120" cy="353695"/>
              <a:chOff x="7543903" y="11530979"/>
              <a:chExt cx="325120" cy="353695"/>
            </a:xfrm>
          </p:grpSpPr>
          <p:sp>
            <p:nvSpPr>
              <p:cNvPr id="125" name="object 258"/>
              <p:cNvSpPr/>
              <p:nvPr/>
            </p:nvSpPr>
            <p:spPr>
              <a:xfrm>
                <a:off x="7562953" y="11550029"/>
                <a:ext cx="287020" cy="148590"/>
              </a:xfrm>
              <a:custGeom>
                <a:avLst/>
                <a:gdLst/>
                <a:ahLst/>
                <a:cxnLst/>
                <a:rect l="l" t="t" r="r" b="b"/>
                <a:pathLst>
                  <a:path w="287020" h="148590">
                    <a:moveTo>
                      <a:pt x="33840" y="19450"/>
                    </a:moveTo>
                    <a:lnTo>
                      <a:pt x="33840" y="19251"/>
                    </a:lnTo>
                    <a:lnTo>
                      <a:pt x="33840" y="14974"/>
                    </a:lnTo>
                    <a:lnTo>
                      <a:pt x="33963" y="13576"/>
                    </a:lnTo>
                    <a:lnTo>
                      <a:pt x="34211" y="12094"/>
                    </a:lnTo>
                    <a:lnTo>
                      <a:pt x="34457" y="10613"/>
                    </a:lnTo>
                    <a:lnTo>
                      <a:pt x="35185" y="9083"/>
                    </a:lnTo>
                    <a:lnTo>
                      <a:pt x="36395" y="7504"/>
                    </a:lnTo>
                    <a:lnTo>
                      <a:pt x="37604" y="5924"/>
                    </a:lnTo>
                    <a:lnTo>
                      <a:pt x="39331" y="4673"/>
                    </a:lnTo>
                    <a:lnTo>
                      <a:pt x="64212" y="0"/>
                    </a:lnTo>
                    <a:lnTo>
                      <a:pt x="71790" y="0"/>
                    </a:lnTo>
                    <a:lnTo>
                      <a:pt x="79367" y="0"/>
                    </a:lnTo>
                    <a:lnTo>
                      <a:pt x="85797" y="130"/>
                    </a:lnTo>
                    <a:lnTo>
                      <a:pt x="91079" y="394"/>
                    </a:lnTo>
                    <a:lnTo>
                      <a:pt x="96362" y="659"/>
                    </a:lnTo>
                    <a:lnTo>
                      <a:pt x="127671" y="25521"/>
                    </a:lnTo>
                    <a:lnTo>
                      <a:pt x="126067" y="31346"/>
                    </a:lnTo>
                    <a:lnTo>
                      <a:pt x="124463" y="37171"/>
                    </a:lnTo>
                    <a:lnTo>
                      <a:pt x="95590" y="62632"/>
                    </a:lnTo>
                    <a:lnTo>
                      <a:pt x="59437" y="83526"/>
                    </a:lnTo>
                    <a:lnTo>
                      <a:pt x="53944" y="86438"/>
                    </a:lnTo>
                    <a:lnTo>
                      <a:pt x="49724" y="88709"/>
                    </a:lnTo>
                    <a:lnTo>
                      <a:pt x="45502" y="90980"/>
                    </a:lnTo>
                    <a:lnTo>
                      <a:pt x="42651" y="92642"/>
                    </a:lnTo>
                    <a:lnTo>
                      <a:pt x="41170" y="93695"/>
                    </a:lnTo>
                    <a:lnTo>
                      <a:pt x="39690" y="94748"/>
                    </a:lnTo>
                    <a:lnTo>
                      <a:pt x="38949" y="95538"/>
                    </a:lnTo>
                    <a:lnTo>
                      <a:pt x="38949" y="96065"/>
                    </a:lnTo>
                    <a:lnTo>
                      <a:pt x="38949" y="96592"/>
                    </a:lnTo>
                    <a:lnTo>
                      <a:pt x="39085" y="96987"/>
                    </a:lnTo>
                    <a:lnTo>
                      <a:pt x="39357" y="97250"/>
                    </a:lnTo>
                  </a:path>
                  <a:path w="287020" h="148590">
                    <a:moveTo>
                      <a:pt x="44133" y="98040"/>
                    </a:moveTo>
                    <a:lnTo>
                      <a:pt x="44133" y="98040"/>
                    </a:lnTo>
                    <a:lnTo>
                      <a:pt x="46305" y="98040"/>
                    </a:lnTo>
                    <a:lnTo>
                      <a:pt x="46836" y="97974"/>
                    </a:lnTo>
                    <a:lnTo>
                      <a:pt x="47354" y="97842"/>
                    </a:lnTo>
                    <a:lnTo>
                      <a:pt x="47872" y="97711"/>
                    </a:lnTo>
                    <a:lnTo>
                      <a:pt x="48662" y="97579"/>
                    </a:lnTo>
                    <a:lnTo>
                      <a:pt x="49724" y="97447"/>
                    </a:lnTo>
                    <a:lnTo>
                      <a:pt x="50786" y="97315"/>
                    </a:lnTo>
                    <a:lnTo>
                      <a:pt x="52439" y="97184"/>
                    </a:lnTo>
                    <a:lnTo>
                      <a:pt x="54684" y="97052"/>
                    </a:lnTo>
                    <a:lnTo>
                      <a:pt x="56931" y="96921"/>
                    </a:lnTo>
                    <a:lnTo>
                      <a:pt x="60313" y="96723"/>
                    </a:lnTo>
                    <a:lnTo>
                      <a:pt x="101745" y="95682"/>
                    </a:lnTo>
                    <a:lnTo>
                      <a:pt x="108555" y="95670"/>
                    </a:lnTo>
                    <a:lnTo>
                      <a:pt x="115467" y="95670"/>
                    </a:lnTo>
                    <a:lnTo>
                      <a:pt x="122281" y="95670"/>
                    </a:lnTo>
                    <a:lnTo>
                      <a:pt x="164993" y="95670"/>
                    </a:lnTo>
                    <a:lnTo>
                      <a:pt x="170348" y="96065"/>
                    </a:lnTo>
                    <a:lnTo>
                      <a:pt x="174569" y="96855"/>
                    </a:lnTo>
                    <a:lnTo>
                      <a:pt x="178790" y="97645"/>
                    </a:lnTo>
                    <a:lnTo>
                      <a:pt x="181035" y="98106"/>
                    </a:lnTo>
                    <a:lnTo>
                      <a:pt x="181307" y="98237"/>
                    </a:lnTo>
                  </a:path>
                  <a:path w="287020" h="148590">
                    <a:moveTo>
                      <a:pt x="274349" y="135755"/>
                    </a:moveTo>
                    <a:lnTo>
                      <a:pt x="274953" y="135755"/>
                    </a:lnTo>
                    <a:lnTo>
                      <a:pt x="285876" y="135755"/>
                    </a:lnTo>
                    <a:lnTo>
                      <a:pt x="286345" y="135887"/>
                    </a:lnTo>
                    <a:lnTo>
                      <a:pt x="286494" y="136150"/>
                    </a:lnTo>
                    <a:lnTo>
                      <a:pt x="286641" y="136413"/>
                    </a:lnTo>
                    <a:lnTo>
                      <a:pt x="285184" y="136808"/>
                    </a:lnTo>
                    <a:lnTo>
                      <a:pt x="246750" y="140976"/>
                    </a:lnTo>
                    <a:lnTo>
                      <a:pt x="199005" y="143455"/>
                    </a:lnTo>
                    <a:lnTo>
                      <a:pt x="148911" y="145233"/>
                    </a:lnTo>
                    <a:lnTo>
                      <a:pt x="105128" y="146306"/>
                    </a:lnTo>
                    <a:lnTo>
                      <a:pt x="74331" y="146902"/>
                    </a:lnTo>
                    <a:lnTo>
                      <a:pt x="60664" y="147170"/>
                    </a:lnTo>
                    <a:lnTo>
                      <a:pt x="48487" y="147420"/>
                    </a:lnTo>
                    <a:lnTo>
                      <a:pt x="37801" y="147652"/>
                    </a:lnTo>
                    <a:lnTo>
                      <a:pt x="28705" y="147846"/>
                    </a:lnTo>
                    <a:lnTo>
                      <a:pt x="21298" y="147985"/>
                    </a:lnTo>
                    <a:lnTo>
                      <a:pt x="15580" y="148068"/>
                    </a:lnTo>
                    <a:lnTo>
                      <a:pt x="11551" y="148095"/>
                    </a:lnTo>
                    <a:lnTo>
                      <a:pt x="7306" y="148095"/>
                    </a:lnTo>
                    <a:lnTo>
                      <a:pt x="4456" y="148095"/>
                    </a:lnTo>
                    <a:lnTo>
                      <a:pt x="135" y="148095"/>
                    </a:lnTo>
                    <a:lnTo>
                      <a:pt x="0" y="148162"/>
                    </a:lnTo>
                    <a:lnTo>
                      <a:pt x="0" y="148294"/>
                    </a:lnTo>
                    <a:lnTo>
                      <a:pt x="0" y="148426"/>
                    </a:lnTo>
                    <a:lnTo>
                      <a:pt x="198" y="148492"/>
                    </a:lnTo>
                    <a:lnTo>
                      <a:pt x="593" y="148492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6" name="object 259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618655" y="11736241"/>
                <a:ext cx="159909" cy="147989"/>
              </a:xfrm>
              <a:prstGeom prst="rect">
                <a:avLst/>
              </a:prstGeom>
            </p:spPr>
          </p:pic>
        </p:grpSp>
      </p:grpSp>
      <p:grpSp>
        <p:nvGrpSpPr>
          <p:cNvPr id="7" name="مجموعة 6"/>
          <p:cNvGrpSpPr/>
          <p:nvPr/>
        </p:nvGrpSpPr>
        <p:grpSpPr>
          <a:xfrm>
            <a:off x="6906341" y="3644240"/>
            <a:ext cx="4222812" cy="397292"/>
            <a:chOff x="6371763" y="3708645"/>
            <a:chExt cx="4222812" cy="397292"/>
          </a:xfrm>
        </p:grpSpPr>
        <p:grpSp>
          <p:nvGrpSpPr>
            <p:cNvPr id="143" name="object 276"/>
            <p:cNvGrpSpPr/>
            <p:nvPr/>
          </p:nvGrpSpPr>
          <p:grpSpPr>
            <a:xfrm>
              <a:off x="9537935" y="3716682"/>
              <a:ext cx="1056640" cy="389255"/>
              <a:chOff x="7385449" y="12291451"/>
              <a:chExt cx="1056640" cy="389255"/>
            </a:xfrm>
          </p:grpSpPr>
          <p:pic>
            <p:nvPicPr>
              <p:cNvPr id="144" name="object 27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376900" y="12314820"/>
                <a:ext cx="64907" cy="191432"/>
              </a:xfrm>
              <a:prstGeom prst="rect">
                <a:avLst/>
              </a:prstGeom>
            </p:spPr>
          </p:pic>
          <p:sp>
            <p:nvSpPr>
              <p:cNvPr id="145" name="object 278"/>
              <p:cNvSpPr/>
              <p:nvPr/>
            </p:nvSpPr>
            <p:spPr>
              <a:xfrm>
                <a:off x="7404499" y="12310501"/>
                <a:ext cx="916940" cy="351155"/>
              </a:xfrm>
              <a:custGeom>
                <a:avLst/>
                <a:gdLst/>
                <a:ahLst/>
                <a:cxnLst/>
                <a:rect l="l" t="t" r="r" b="b"/>
                <a:pathLst>
                  <a:path w="916940" h="351154">
                    <a:moveTo>
                      <a:pt x="896438" y="22946"/>
                    </a:moveTo>
                    <a:lnTo>
                      <a:pt x="896438" y="21818"/>
                    </a:lnTo>
                    <a:lnTo>
                      <a:pt x="896438" y="4512"/>
                    </a:lnTo>
                    <a:lnTo>
                      <a:pt x="896372" y="3665"/>
                    </a:lnTo>
                    <a:lnTo>
                      <a:pt x="896240" y="2537"/>
                    </a:lnTo>
                    <a:lnTo>
                      <a:pt x="896108" y="1409"/>
                    </a:lnTo>
                    <a:lnTo>
                      <a:pt x="895539" y="703"/>
                    </a:lnTo>
                    <a:lnTo>
                      <a:pt x="894534" y="422"/>
                    </a:lnTo>
                    <a:lnTo>
                      <a:pt x="893530" y="140"/>
                    </a:lnTo>
                    <a:lnTo>
                      <a:pt x="892961" y="0"/>
                    </a:lnTo>
                    <a:lnTo>
                      <a:pt x="890965" y="0"/>
                    </a:lnTo>
                    <a:lnTo>
                      <a:pt x="890819" y="915"/>
                    </a:lnTo>
                    <a:lnTo>
                      <a:pt x="890687" y="2749"/>
                    </a:lnTo>
                    <a:lnTo>
                      <a:pt x="890555" y="4582"/>
                    </a:lnTo>
                    <a:lnTo>
                      <a:pt x="890489" y="6714"/>
                    </a:lnTo>
                    <a:lnTo>
                      <a:pt x="890489" y="15261"/>
                    </a:lnTo>
                    <a:lnTo>
                      <a:pt x="891414" y="18451"/>
                    </a:lnTo>
                    <a:lnTo>
                      <a:pt x="893265" y="23845"/>
                    </a:lnTo>
                    <a:lnTo>
                      <a:pt x="895116" y="29237"/>
                    </a:lnTo>
                    <a:lnTo>
                      <a:pt x="897323" y="35548"/>
                    </a:lnTo>
                    <a:lnTo>
                      <a:pt x="899887" y="42773"/>
                    </a:lnTo>
                    <a:lnTo>
                      <a:pt x="902453" y="49999"/>
                    </a:lnTo>
                    <a:lnTo>
                      <a:pt x="904871" y="57790"/>
                    </a:lnTo>
                    <a:lnTo>
                      <a:pt x="907144" y="66144"/>
                    </a:lnTo>
                    <a:lnTo>
                      <a:pt x="909419" y="74498"/>
                    </a:lnTo>
                    <a:lnTo>
                      <a:pt x="910687" y="79592"/>
                    </a:lnTo>
                    <a:lnTo>
                      <a:pt x="910951" y="81424"/>
                    </a:lnTo>
                    <a:lnTo>
                      <a:pt x="911216" y="83257"/>
                    </a:lnTo>
                    <a:lnTo>
                      <a:pt x="911639" y="85389"/>
                    </a:lnTo>
                    <a:lnTo>
                      <a:pt x="912220" y="87821"/>
                    </a:lnTo>
                    <a:lnTo>
                      <a:pt x="912802" y="90253"/>
                    </a:lnTo>
                    <a:lnTo>
                      <a:pt x="913370" y="93513"/>
                    </a:lnTo>
                    <a:lnTo>
                      <a:pt x="913925" y="97603"/>
                    </a:lnTo>
                    <a:lnTo>
                      <a:pt x="914481" y="101691"/>
                    </a:lnTo>
                    <a:lnTo>
                      <a:pt x="914904" y="104653"/>
                    </a:lnTo>
                    <a:lnTo>
                      <a:pt x="915195" y="106485"/>
                    </a:lnTo>
                    <a:lnTo>
                      <a:pt x="915485" y="108318"/>
                    </a:lnTo>
                    <a:lnTo>
                      <a:pt x="915696" y="110309"/>
                    </a:lnTo>
                    <a:lnTo>
                      <a:pt x="915828" y="112459"/>
                    </a:lnTo>
                    <a:lnTo>
                      <a:pt x="915960" y="114611"/>
                    </a:lnTo>
                    <a:lnTo>
                      <a:pt x="916106" y="116249"/>
                    </a:lnTo>
                    <a:lnTo>
                      <a:pt x="916265" y="117378"/>
                    </a:lnTo>
                    <a:lnTo>
                      <a:pt x="916424" y="118506"/>
                    </a:lnTo>
                    <a:lnTo>
                      <a:pt x="916569" y="120056"/>
                    </a:lnTo>
                    <a:lnTo>
                      <a:pt x="916701" y="122031"/>
                    </a:lnTo>
                    <a:lnTo>
                      <a:pt x="916834" y="124005"/>
                    </a:lnTo>
                    <a:lnTo>
                      <a:pt x="916754" y="127265"/>
                    </a:lnTo>
                    <a:lnTo>
                      <a:pt x="916463" y="131812"/>
                    </a:lnTo>
                    <a:lnTo>
                      <a:pt x="916172" y="136359"/>
                    </a:lnTo>
                    <a:lnTo>
                      <a:pt x="915750" y="138844"/>
                    </a:lnTo>
                    <a:lnTo>
                      <a:pt x="915195" y="139266"/>
                    </a:lnTo>
                    <a:lnTo>
                      <a:pt x="914640" y="139689"/>
                    </a:lnTo>
                    <a:lnTo>
                      <a:pt x="913938" y="140324"/>
                    </a:lnTo>
                    <a:lnTo>
                      <a:pt x="913093" y="141170"/>
                    </a:lnTo>
                    <a:lnTo>
                      <a:pt x="912247" y="142016"/>
                    </a:lnTo>
                    <a:lnTo>
                      <a:pt x="902557" y="145329"/>
                    </a:lnTo>
                    <a:lnTo>
                      <a:pt x="901275" y="145540"/>
                    </a:lnTo>
                    <a:lnTo>
                      <a:pt x="899848" y="145823"/>
                    </a:lnTo>
                    <a:lnTo>
                      <a:pt x="898420" y="146105"/>
                    </a:lnTo>
                    <a:lnTo>
                      <a:pt x="896358" y="146316"/>
                    </a:lnTo>
                    <a:lnTo>
                      <a:pt x="893662" y="146457"/>
                    </a:lnTo>
                    <a:lnTo>
                      <a:pt x="890965" y="146599"/>
                    </a:lnTo>
                    <a:lnTo>
                      <a:pt x="886642" y="146599"/>
                    </a:lnTo>
                    <a:lnTo>
                      <a:pt x="880695" y="146457"/>
                    </a:lnTo>
                    <a:lnTo>
                      <a:pt x="874746" y="146316"/>
                    </a:lnTo>
                    <a:lnTo>
                      <a:pt x="852817" y="137364"/>
                    </a:lnTo>
                    <a:lnTo>
                      <a:pt x="850385" y="135954"/>
                    </a:lnTo>
                    <a:lnTo>
                      <a:pt x="848812" y="134967"/>
                    </a:lnTo>
                    <a:lnTo>
                      <a:pt x="848098" y="134402"/>
                    </a:lnTo>
                    <a:lnTo>
                      <a:pt x="847384" y="133838"/>
                    </a:lnTo>
                    <a:lnTo>
                      <a:pt x="834100" y="119915"/>
                    </a:lnTo>
                    <a:lnTo>
                      <a:pt x="833677" y="119352"/>
                    </a:lnTo>
                    <a:lnTo>
                      <a:pt x="833109" y="118577"/>
                    </a:lnTo>
                    <a:lnTo>
                      <a:pt x="832394" y="117589"/>
                    </a:lnTo>
                    <a:lnTo>
                      <a:pt x="831681" y="116602"/>
                    </a:lnTo>
                    <a:lnTo>
                      <a:pt x="830676" y="115244"/>
                    </a:lnTo>
                    <a:lnTo>
                      <a:pt x="829381" y="113518"/>
                    </a:lnTo>
                    <a:lnTo>
                      <a:pt x="828086" y="111791"/>
                    </a:lnTo>
                    <a:lnTo>
                      <a:pt x="827161" y="110575"/>
                    </a:lnTo>
                    <a:lnTo>
                      <a:pt x="826606" y="109870"/>
                    </a:lnTo>
                    <a:lnTo>
                      <a:pt x="826051" y="109165"/>
                    </a:lnTo>
                    <a:lnTo>
                      <a:pt x="824847" y="107543"/>
                    </a:lnTo>
                    <a:lnTo>
                      <a:pt x="822996" y="105006"/>
                    </a:lnTo>
                    <a:lnTo>
                      <a:pt x="821146" y="102467"/>
                    </a:lnTo>
                    <a:lnTo>
                      <a:pt x="818873" y="99928"/>
                    </a:lnTo>
                    <a:lnTo>
                      <a:pt x="816176" y="97391"/>
                    </a:lnTo>
                    <a:lnTo>
                      <a:pt x="813479" y="94853"/>
                    </a:lnTo>
                    <a:lnTo>
                      <a:pt x="811418" y="93231"/>
                    </a:lnTo>
                    <a:lnTo>
                      <a:pt x="809990" y="92527"/>
                    </a:lnTo>
                    <a:lnTo>
                      <a:pt x="808563" y="91822"/>
                    </a:lnTo>
                    <a:lnTo>
                      <a:pt x="807571" y="91469"/>
                    </a:lnTo>
                    <a:lnTo>
                      <a:pt x="807016" y="91469"/>
                    </a:lnTo>
                    <a:lnTo>
                      <a:pt x="806461" y="91469"/>
                    </a:lnTo>
                    <a:lnTo>
                      <a:pt x="805681" y="91311"/>
                    </a:lnTo>
                    <a:lnTo>
                      <a:pt x="804677" y="90994"/>
                    </a:lnTo>
                    <a:lnTo>
                      <a:pt x="803672" y="90676"/>
                    </a:lnTo>
                    <a:lnTo>
                      <a:pt x="801543" y="90519"/>
                    </a:lnTo>
                    <a:lnTo>
                      <a:pt x="798292" y="90519"/>
                    </a:lnTo>
                    <a:lnTo>
                      <a:pt x="795040" y="90519"/>
                    </a:lnTo>
                    <a:lnTo>
                      <a:pt x="792344" y="91523"/>
                    </a:lnTo>
                    <a:lnTo>
                      <a:pt x="790202" y="93532"/>
                    </a:lnTo>
                    <a:lnTo>
                      <a:pt x="788061" y="95542"/>
                    </a:lnTo>
                    <a:lnTo>
                      <a:pt x="786568" y="97039"/>
                    </a:lnTo>
                    <a:lnTo>
                      <a:pt x="780646" y="115545"/>
                    </a:lnTo>
                    <a:lnTo>
                      <a:pt x="780646" y="120338"/>
                    </a:lnTo>
                    <a:lnTo>
                      <a:pt x="780646" y="125131"/>
                    </a:lnTo>
                    <a:lnTo>
                      <a:pt x="790771" y="143356"/>
                    </a:lnTo>
                    <a:lnTo>
                      <a:pt x="791842" y="144202"/>
                    </a:lnTo>
                    <a:lnTo>
                      <a:pt x="792979" y="145188"/>
                    </a:lnTo>
                    <a:lnTo>
                      <a:pt x="794115" y="146175"/>
                    </a:lnTo>
                    <a:lnTo>
                      <a:pt x="795886" y="147374"/>
                    </a:lnTo>
                    <a:lnTo>
                      <a:pt x="798292" y="148784"/>
                    </a:lnTo>
                    <a:lnTo>
                      <a:pt x="800698" y="150195"/>
                    </a:lnTo>
                    <a:lnTo>
                      <a:pt x="802402" y="151182"/>
                    </a:lnTo>
                    <a:lnTo>
                      <a:pt x="803407" y="151745"/>
                    </a:lnTo>
                    <a:lnTo>
                      <a:pt x="804411" y="152309"/>
                    </a:lnTo>
                    <a:lnTo>
                      <a:pt x="811933" y="155234"/>
                    </a:lnTo>
                    <a:lnTo>
                      <a:pt x="814075" y="155798"/>
                    </a:lnTo>
                    <a:lnTo>
                      <a:pt x="817194" y="156362"/>
                    </a:lnTo>
                    <a:lnTo>
                      <a:pt x="821292" y="156926"/>
                    </a:lnTo>
                    <a:lnTo>
                      <a:pt x="825389" y="157490"/>
                    </a:lnTo>
                    <a:lnTo>
                      <a:pt x="828219" y="157772"/>
                    </a:lnTo>
                    <a:lnTo>
                      <a:pt x="829778" y="157772"/>
                    </a:lnTo>
                    <a:lnTo>
                      <a:pt x="831338" y="157772"/>
                    </a:lnTo>
                    <a:lnTo>
                      <a:pt x="838264" y="157772"/>
                    </a:lnTo>
                    <a:lnTo>
                      <a:pt x="838964" y="157632"/>
                    </a:lnTo>
                    <a:lnTo>
                      <a:pt x="839810" y="157350"/>
                    </a:lnTo>
                    <a:lnTo>
                      <a:pt x="840657" y="157068"/>
                    </a:lnTo>
                    <a:lnTo>
                      <a:pt x="842070" y="155710"/>
                    </a:lnTo>
                    <a:lnTo>
                      <a:pt x="844053" y="153278"/>
                    </a:lnTo>
                    <a:lnTo>
                      <a:pt x="846037" y="150846"/>
                    </a:lnTo>
                    <a:lnTo>
                      <a:pt x="847173" y="149348"/>
                    </a:lnTo>
                    <a:lnTo>
                      <a:pt x="847464" y="148784"/>
                    </a:lnTo>
                    <a:lnTo>
                      <a:pt x="847755" y="148220"/>
                    </a:lnTo>
                    <a:lnTo>
                      <a:pt x="847980" y="147656"/>
                    </a:lnTo>
                    <a:lnTo>
                      <a:pt x="848137" y="147092"/>
                    </a:lnTo>
                    <a:lnTo>
                      <a:pt x="848296" y="146528"/>
                    </a:lnTo>
                    <a:lnTo>
                      <a:pt x="848442" y="145893"/>
                    </a:lnTo>
                    <a:lnTo>
                      <a:pt x="848574" y="145188"/>
                    </a:lnTo>
                    <a:lnTo>
                      <a:pt x="848706" y="144484"/>
                    </a:lnTo>
                    <a:lnTo>
                      <a:pt x="848838" y="143849"/>
                    </a:lnTo>
                    <a:lnTo>
                      <a:pt x="848970" y="143285"/>
                    </a:lnTo>
                    <a:lnTo>
                      <a:pt x="849102" y="142721"/>
                    </a:lnTo>
                    <a:lnTo>
                      <a:pt x="849249" y="141664"/>
                    </a:lnTo>
                    <a:lnTo>
                      <a:pt x="849407" y="140112"/>
                    </a:lnTo>
                    <a:lnTo>
                      <a:pt x="849565" y="138562"/>
                    </a:lnTo>
                    <a:lnTo>
                      <a:pt x="849645" y="137364"/>
                    </a:lnTo>
                    <a:lnTo>
                      <a:pt x="849645" y="136518"/>
                    </a:lnTo>
                    <a:lnTo>
                      <a:pt x="849645" y="135672"/>
                    </a:lnTo>
                    <a:lnTo>
                      <a:pt x="849645" y="134827"/>
                    </a:lnTo>
                    <a:lnTo>
                      <a:pt x="849645" y="133979"/>
                    </a:lnTo>
                    <a:lnTo>
                      <a:pt x="849645" y="133134"/>
                    </a:lnTo>
                    <a:lnTo>
                      <a:pt x="848997" y="130225"/>
                    </a:lnTo>
                    <a:lnTo>
                      <a:pt x="847702" y="125256"/>
                    </a:lnTo>
                    <a:lnTo>
                      <a:pt x="846406" y="120285"/>
                    </a:lnTo>
                    <a:lnTo>
                      <a:pt x="845482" y="117307"/>
                    </a:lnTo>
                    <a:lnTo>
                      <a:pt x="844925" y="116320"/>
                    </a:lnTo>
                    <a:lnTo>
                      <a:pt x="844370" y="115333"/>
                    </a:lnTo>
                    <a:lnTo>
                      <a:pt x="843671" y="114188"/>
                    </a:lnTo>
                    <a:lnTo>
                      <a:pt x="842825" y="112883"/>
                    </a:lnTo>
                    <a:lnTo>
                      <a:pt x="841978" y="111579"/>
                    </a:lnTo>
                    <a:lnTo>
                      <a:pt x="840775" y="109729"/>
                    </a:lnTo>
                    <a:lnTo>
                      <a:pt x="839215" y="107332"/>
                    </a:lnTo>
                    <a:lnTo>
                      <a:pt x="837656" y="104935"/>
                    </a:lnTo>
                    <a:lnTo>
                      <a:pt x="836439" y="103172"/>
                    </a:lnTo>
                    <a:lnTo>
                      <a:pt x="835567" y="102044"/>
                    </a:lnTo>
                    <a:lnTo>
                      <a:pt x="834696" y="100916"/>
                    </a:lnTo>
                    <a:lnTo>
                      <a:pt x="833770" y="99648"/>
                    </a:lnTo>
                    <a:lnTo>
                      <a:pt x="832792" y="98238"/>
                    </a:lnTo>
                    <a:lnTo>
                      <a:pt x="831813" y="96827"/>
                    </a:lnTo>
                    <a:lnTo>
                      <a:pt x="820459" y="84385"/>
                    </a:lnTo>
                    <a:lnTo>
                      <a:pt x="816916" y="80859"/>
                    </a:lnTo>
                    <a:lnTo>
                      <a:pt x="814788" y="78886"/>
                    </a:lnTo>
                    <a:lnTo>
                      <a:pt x="814075" y="78463"/>
                    </a:lnTo>
                    <a:lnTo>
                      <a:pt x="813361" y="78040"/>
                    </a:lnTo>
                    <a:lnTo>
                      <a:pt x="812581" y="77476"/>
                    </a:lnTo>
                    <a:lnTo>
                      <a:pt x="811734" y="76771"/>
                    </a:lnTo>
                    <a:lnTo>
                      <a:pt x="810888" y="76066"/>
                    </a:lnTo>
                    <a:lnTo>
                      <a:pt x="809818" y="75361"/>
                    </a:lnTo>
                    <a:lnTo>
                      <a:pt x="801676" y="72824"/>
                    </a:lnTo>
                    <a:lnTo>
                      <a:pt x="800605" y="73529"/>
                    </a:lnTo>
                    <a:lnTo>
                      <a:pt x="799759" y="75079"/>
                    </a:lnTo>
                    <a:lnTo>
                      <a:pt x="798913" y="76630"/>
                    </a:lnTo>
                    <a:lnTo>
                      <a:pt x="798424" y="78322"/>
                    </a:lnTo>
                    <a:lnTo>
                      <a:pt x="798292" y="80154"/>
                    </a:lnTo>
                    <a:lnTo>
                      <a:pt x="798160" y="81988"/>
                    </a:lnTo>
                    <a:lnTo>
                      <a:pt x="798094" y="83469"/>
                    </a:lnTo>
                    <a:lnTo>
                      <a:pt x="798094" y="84597"/>
                    </a:lnTo>
                    <a:lnTo>
                      <a:pt x="798094" y="85725"/>
                    </a:lnTo>
                    <a:lnTo>
                      <a:pt x="798094" y="89689"/>
                    </a:lnTo>
                    <a:lnTo>
                      <a:pt x="798094" y="96493"/>
                    </a:lnTo>
                    <a:lnTo>
                      <a:pt x="798094" y="103296"/>
                    </a:lnTo>
                    <a:lnTo>
                      <a:pt x="798239" y="109534"/>
                    </a:lnTo>
                    <a:lnTo>
                      <a:pt x="798530" y="115210"/>
                    </a:lnTo>
                    <a:lnTo>
                      <a:pt x="798821" y="120884"/>
                    </a:lnTo>
                    <a:lnTo>
                      <a:pt x="798965" y="124990"/>
                    </a:lnTo>
                    <a:lnTo>
                      <a:pt x="798965" y="144414"/>
                    </a:lnTo>
                    <a:lnTo>
                      <a:pt x="798609" y="145895"/>
                    </a:lnTo>
                    <a:lnTo>
                      <a:pt x="797895" y="147727"/>
                    </a:lnTo>
                    <a:lnTo>
                      <a:pt x="797181" y="149560"/>
                    </a:lnTo>
                    <a:lnTo>
                      <a:pt x="796533" y="150688"/>
                    </a:lnTo>
                    <a:lnTo>
                      <a:pt x="795952" y="151110"/>
                    </a:lnTo>
                    <a:lnTo>
                      <a:pt x="795370" y="151533"/>
                    </a:lnTo>
                    <a:lnTo>
                      <a:pt x="794233" y="152397"/>
                    </a:lnTo>
                    <a:lnTo>
                      <a:pt x="792542" y="153701"/>
                    </a:lnTo>
                    <a:lnTo>
                      <a:pt x="790850" y="155006"/>
                    </a:lnTo>
                    <a:lnTo>
                      <a:pt x="789501" y="155798"/>
                    </a:lnTo>
                    <a:lnTo>
                      <a:pt x="788497" y="156080"/>
                    </a:lnTo>
                    <a:lnTo>
                      <a:pt x="787492" y="156363"/>
                    </a:lnTo>
                    <a:lnTo>
                      <a:pt x="785721" y="156645"/>
                    </a:lnTo>
                    <a:lnTo>
                      <a:pt x="783183" y="156927"/>
                    </a:lnTo>
                    <a:lnTo>
                      <a:pt x="780646" y="157209"/>
                    </a:lnTo>
                    <a:lnTo>
                      <a:pt x="778728" y="157350"/>
                    </a:lnTo>
                    <a:lnTo>
                      <a:pt x="777433" y="157350"/>
                    </a:lnTo>
                    <a:lnTo>
                      <a:pt x="776138" y="157350"/>
                    </a:lnTo>
                    <a:lnTo>
                      <a:pt x="766846" y="157350"/>
                    </a:lnTo>
                    <a:lnTo>
                      <a:pt x="765351" y="157280"/>
                    </a:lnTo>
                    <a:lnTo>
                      <a:pt x="763791" y="157138"/>
                    </a:lnTo>
                    <a:lnTo>
                      <a:pt x="762232" y="156997"/>
                    </a:lnTo>
                    <a:lnTo>
                      <a:pt x="759827" y="156363"/>
                    </a:lnTo>
                    <a:lnTo>
                      <a:pt x="756574" y="155234"/>
                    </a:lnTo>
                    <a:lnTo>
                      <a:pt x="753323" y="154106"/>
                    </a:lnTo>
                    <a:lnTo>
                      <a:pt x="748855" y="151903"/>
                    </a:lnTo>
                    <a:lnTo>
                      <a:pt x="743172" y="148625"/>
                    </a:lnTo>
                    <a:lnTo>
                      <a:pt x="737487" y="145347"/>
                    </a:lnTo>
                    <a:lnTo>
                      <a:pt x="733297" y="142721"/>
                    </a:lnTo>
                    <a:lnTo>
                      <a:pt x="730601" y="140747"/>
                    </a:lnTo>
                    <a:lnTo>
                      <a:pt x="727904" y="138774"/>
                    </a:lnTo>
                    <a:lnTo>
                      <a:pt x="726199" y="137364"/>
                    </a:lnTo>
                    <a:lnTo>
                      <a:pt x="725486" y="136518"/>
                    </a:lnTo>
                    <a:lnTo>
                      <a:pt x="724772" y="135672"/>
                    </a:lnTo>
                    <a:lnTo>
                      <a:pt x="723780" y="134668"/>
                    </a:lnTo>
                    <a:lnTo>
                      <a:pt x="722511" y="133504"/>
                    </a:lnTo>
                    <a:lnTo>
                      <a:pt x="721243" y="132340"/>
                    </a:lnTo>
                    <a:lnTo>
                      <a:pt x="719894" y="130771"/>
                    </a:lnTo>
                    <a:lnTo>
                      <a:pt x="718466" y="128798"/>
                    </a:lnTo>
                    <a:lnTo>
                      <a:pt x="717039" y="126824"/>
                    </a:lnTo>
                    <a:lnTo>
                      <a:pt x="715690" y="124849"/>
                    </a:lnTo>
                    <a:lnTo>
                      <a:pt x="714421" y="122876"/>
                    </a:lnTo>
                    <a:lnTo>
                      <a:pt x="713153" y="120902"/>
                    </a:lnTo>
                    <a:lnTo>
                      <a:pt x="712439" y="119562"/>
                    </a:lnTo>
                    <a:lnTo>
                      <a:pt x="712280" y="118858"/>
                    </a:lnTo>
                    <a:lnTo>
                      <a:pt x="712122" y="118153"/>
                    </a:lnTo>
                    <a:lnTo>
                      <a:pt x="711831" y="117307"/>
                    </a:lnTo>
                    <a:lnTo>
                      <a:pt x="711408" y="116320"/>
                    </a:lnTo>
                    <a:lnTo>
                      <a:pt x="710985" y="115333"/>
                    </a:lnTo>
                    <a:lnTo>
                      <a:pt x="710707" y="114188"/>
                    </a:lnTo>
                    <a:lnTo>
                      <a:pt x="710575" y="112883"/>
                    </a:lnTo>
                    <a:lnTo>
                      <a:pt x="710443" y="111579"/>
                    </a:lnTo>
                    <a:lnTo>
                      <a:pt x="710377" y="110223"/>
                    </a:lnTo>
                    <a:lnTo>
                      <a:pt x="710377" y="108812"/>
                    </a:lnTo>
                    <a:lnTo>
                      <a:pt x="710377" y="107402"/>
                    </a:lnTo>
                    <a:lnTo>
                      <a:pt x="710377" y="106697"/>
                    </a:lnTo>
                    <a:lnTo>
                      <a:pt x="710575" y="106697"/>
                    </a:lnTo>
                    <a:lnTo>
                      <a:pt x="710707" y="106697"/>
                    </a:lnTo>
                    <a:lnTo>
                      <a:pt x="710919" y="107120"/>
                    </a:lnTo>
                    <a:lnTo>
                      <a:pt x="711210" y="107966"/>
                    </a:lnTo>
                    <a:lnTo>
                      <a:pt x="711500" y="108812"/>
                    </a:lnTo>
                    <a:lnTo>
                      <a:pt x="711791" y="110098"/>
                    </a:lnTo>
                    <a:lnTo>
                      <a:pt x="712082" y="111826"/>
                    </a:lnTo>
                    <a:lnTo>
                      <a:pt x="712373" y="113553"/>
                    </a:lnTo>
                    <a:lnTo>
                      <a:pt x="712584" y="115403"/>
                    </a:lnTo>
                    <a:lnTo>
                      <a:pt x="712716" y="117378"/>
                    </a:lnTo>
                    <a:lnTo>
                      <a:pt x="712849" y="119352"/>
                    </a:lnTo>
                    <a:lnTo>
                      <a:pt x="712981" y="120832"/>
                    </a:lnTo>
                    <a:lnTo>
                      <a:pt x="713113" y="121819"/>
                    </a:lnTo>
                    <a:lnTo>
                      <a:pt x="713245" y="122805"/>
                    </a:lnTo>
                    <a:lnTo>
                      <a:pt x="713312" y="123934"/>
                    </a:lnTo>
                    <a:lnTo>
                      <a:pt x="713312" y="144132"/>
                    </a:lnTo>
                    <a:lnTo>
                      <a:pt x="713245" y="145331"/>
                    </a:lnTo>
                    <a:lnTo>
                      <a:pt x="713113" y="146036"/>
                    </a:lnTo>
                    <a:lnTo>
                      <a:pt x="712981" y="146740"/>
                    </a:lnTo>
                    <a:lnTo>
                      <a:pt x="712703" y="147445"/>
                    </a:lnTo>
                    <a:lnTo>
                      <a:pt x="712280" y="148150"/>
                    </a:lnTo>
                    <a:lnTo>
                      <a:pt x="711857" y="148855"/>
                    </a:lnTo>
                    <a:lnTo>
                      <a:pt x="711288" y="149490"/>
                    </a:lnTo>
                    <a:lnTo>
                      <a:pt x="707720" y="152309"/>
                    </a:lnTo>
                    <a:lnTo>
                      <a:pt x="706940" y="152750"/>
                    </a:lnTo>
                    <a:lnTo>
                      <a:pt x="706094" y="153066"/>
                    </a:lnTo>
                    <a:lnTo>
                      <a:pt x="705248" y="153384"/>
                    </a:lnTo>
                    <a:lnTo>
                      <a:pt x="704256" y="153683"/>
                    </a:lnTo>
                    <a:lnTo>
                      <a:pt x="703120" y="153965"/>
                    </a:lnTo>
                    <a:lnTo>
                      <a:pt x="701983" y="154247"/>
                    </a:lnTo>
                    <a:lnTo>
                      <a:pt x="698785" y="154459"/>
                    </a:lnTo>
                    <a:lnTo>
                      <a:pt x="693524" y="154600"/>
                    </a:lnTo>
                    <a:lnTo>
                      <a:pt x="688263" y="154741"/>
                    </a:lnTo>
                    <a:lnTo>
                      <a:pt x="653486" y="136358"/>
                    </a:lnTo>
                    <a:lnTo>
                      <a:pt x="651371" y="133504"/>
                    </a:lnTo>
                    <a:lnTo>
                      <a:pt x="649255" y="130649"/>
                    </a:lnTo>
                    <a:lnTo>
                      <a:pt x="645185" y="122876"/>
                    </a:lnTo>
                    <a:lnTo>
                      <a:pt x="644602" y="120620"/>
                    </a:lnTo>
                    <a:lnTo>
                      <a:pt x="644311" y="119211"/>
                    </a:lnTo>
                    <a:lnTo>
                      <a:pt x="644311" y="118645"/>
                    </a:lnTo>
                    <a:lnTo>
                      <a:pt x="644311" y="118082"/>
                    </a:lnTo>
                    <a:lnTo>
                      <a:pt x="644311" y="117236"/>
                    </a:lnTo>
                    <a:lnTo>
                      <a:pt x="644311" y="116108"/>
                    </a:lnTo>
                    <a:lnTo>
                      <a:pt x="644311" y="114980"/>
                    </a:lnTo>
                    <a:lnTo>
                      <a:pt x="644391" y="114487"/>
                    </a:lnTo>
                    <a:lnTo>
                      <a:pt x="644550" y="114628"/>
                    </a:lnTo>
                    <a:lnTo>
                      <a:pt x="644709" y="114769"/>
                    </a:lnTo>
                    <a:lnTo>
                      <a:pt x="644853" y="116602"/>
                    </a:lnTo>
                    <a:lnTo>
                      <a:pt x="644986" y="120126"/>
                    </a:lnTo>
                    <a:lnTo>
                      <a:pt x="645118" y="123652"/>
                    </a:lnTo>
                    <a:lnTo>
                      <a:pt x="645118" y="127688"/>
                    </a:lnTo>
                    <a:lnTo>
                      <a:pt x="644986" y="132234"/>
                    </a:lnTo>
                    <a:lnTo>
                      <a:pt x="644853" y="136782"/>
                    </a:lnTo>
                    <a:lnTo>
                      <a:pt x="643797" y="140959"/>
                    </a:lnTo>
                    <a:lnTo>
                      <a:pt x="641813" y="144766"/>
                    </a:lnTo>
                    <a:lnTo>
                      <a:pt x="639831" y="148573"/>
                    </a:lnTo>
                    <a:lnTo>
                      <a:pt x="637054" y="151551"/>
                    </a:lnTo>
                    <a:lnTo>
                      <a:pt x="633486" y="153701"/>
                    </a:lnTo>
                    <a:lnTo>
                      <a:pt x="629917" y="155851"/>
                    </a:lnTo>
                    <a:lnTo>
                      <a:pt x="625581" y="157068"/>
                    </a:lnTo>
                    <a:lnTo>
                      <a:pt x="620480" y="157350"/>
                    </a:lnTo>
                    <a:lnTo>
                      <a:pt x="615377" y="157632"/>
                    </a:lnTo>
                    <a:lnTo>
                      <a:pt x="610063" y="156997"/>
                    </a:lnTo>
                    <a:lnTo>
                      <a:pt x="584076" y="144131"/>
                    </a:lnTo>
                    <a:lnTo>
                      <a:pt x="583098" y="143286"/>
                    </a:lnTo>
                    <a:lnTo>
                      <a:pt x="572576" y="128216"/>
                    </a:lnTo>
                    <a:lnTo>
                      <a:pt x="571599" y="125502"/>
                    </a:lnTo>
                    <a:lnTo>
                      <a:pt x="571110" y="123722"/>
                    </a:lnTo>
                    <a:lnTo>
                      <a:pt x="571110" y="122876"/>
                    </a:lnTo>
                    <a:lnTo>
                      <a:pt x="571110" y="122030"/>
                    </a:lnTo>
                    <a:lnTo>
                      <a:pt x="571110" y="121607"/>
                    </a:lnTo>
                    <a:lnTo>
                      <a:pt x="570330" y="123017"/>
                    </a:lnTo>
                    <a:lnTo>
                      <a:pt x="568769" y="125837"/>
                    </a:lnTo>
                    <a:lnTo>
                      <a:pt x="534548" y="151763"/>
                    </a:lnTo>
                    <a:lnTo>
                      <a:pt x="495289" y="158407"/>
                    </a:lnTo>
                    <a:lnTo>
                      <a:pt x="481321" y="158777"/>
                    </a:lnTo>
                    <a:lnTo>
                      <a:pt x="474746" y="158764"/>
                    </a:lnTo>
                    <a:lnTo>
                      <a:pt x="468443" y="158619"/>
                    </a:lnTo>
                    <a:lnTo>
                      <a:pt x="460221" y="158337"/>
                    </a:lnTo>
                    <a:lnTo>
                      <a:pt x="453624" y="157050"/>
                    </a:lnTo>
                    <a:lnTo>
                      <a:pt x="448655" y="154759"/>
                    </a:lnTo>
                    <a:lnTo>
                      <a:pt x="443684" y="152468"/>
                    </a:lnTo>
                    <a:lnTo>
                      <a:pt x="435014" y="138421"/>
                    </a:lnTo>
                    <a:lnTo>
                      <a:pt x="434591" y="135178"/>
                    </a:lnTo>
                    <a:lnTo>
                      <a:pt x="434379" y="132199"/>
                    </a:lnTo>
                    <a:lnTo>
                      <a:pt x="434379" y="129485"/>
                    </a:lnTo>
                    <a:lnTo>
                      <a:pt x="434379" y="126771"/>
                    </a:lnTo>
                    <a:lnTo>
                      <a:pt x="438372" y="122101"/>
                    </a:lnTo>
                    <a:lnTo>
                      <a:pt x="438663" y="122876"/>
                    </a:lnTo>
                    <a:lnTo>
                      <a:pt x="438663" y="124569"/>
                    </a:lnTo>
                    <a:lnTo>
                      <a:pt x="438663" y="126260"/>
                    </a:lnTo>
                    <a:lnTo>
                      <a:pt x="433983" y="136518"/>
                    </a:lnTo>
                    <a:lnTo>
                      <a:pt x="433137" y="137646"/>
                    </a:lnTo>
                    <a:lnTo>
                      <a:pt x="430585" y="140183"/>
                    </a:lnTo>
                    <a:lnTo>
                      <a:pt x="426330" y="144131"/>
                    </a:lnTo>
                    <a:lnTo>
                      <a:pt x="422073" y="148079"/>
                    </a:lnTo>
                    <a:lnTo>
                      <a:pt x="383066" y="162002"/>
                    </a:lnTo>
                    <a:lnTo>
                      <a:pt x="344501" y="164355"/>
                    </a:lnTo>
                    <a:lnTo>
                      <a:pt x="337225" y="164223"/>
                    </a:lnTo>
                    <a:lnTo>
                      <a:pt x="303836" y="159252"/>
                    </a:lnTo>
                    <a:lnTo>
                      <a:pt x="298865" y="157138"/>
                    </a:lnTo>
                    <a:lnTo>
                      <a:pt x="294463" y="154793"/>
                    </a:lnTo>
                    <a:lnTo>
                      <a:pt x="290630" y="152220"/>
                    </a:lnTo>
                    <a:lnTo>
                      <a:pt x="286797" y="149647"/>
                    </a:lnTo>
                    <a:lnTo>
                      <a:pt x="283743" y="147163"/>
                    </a:lnTo>
                    <a:lnTo>
                      <a:pt x="281470" y="144766"/>
                    </a:lnTo>
                    <a:lnTo>
                      <a:pt x="279196" y="142369"/>
                    </a:lnTo>
                    <a:lnTo>
                      <a:pt x="277637" y="140677"/>
                    </a:lnTo>
                    <a:lnTo>
                      <a:pt x="276791" y="139691"/>
                    </a:lnTo>
                    <a:lnTo>
                      <a:pt x="275944" y="138703"/>
                    </a:lnTo>
                    <a:lnTo>
                      <a:pt x="268701" y="119280"/>
                    </a:lnTo>
                    <a:lnTo>
                      <a:pt x="267855" y="114910"/>
                    </a:lnTo>
                    <a:lnTo>
                      <a:pt x="267432" y="110733"/>
                    </a:lnTo>
                    <a:lnTo>
                      <a:pt x="267432" y="106751"/>
                    </a:lnTo>
                    <a:lnTo>
                      <a:pt x="267432" y="102767"/>
                    </a:lnTo>
                    <a:lnTo>
                      <a:pt x="268569" y="99366"/>
                    </a:lnTo>
                    <a:lnTo>
                      <a:pt x="270842" y="96546"/>
                    </a:lnTo>
                    <a:lnTo>
                      <a:pt x="273116" y="93725"/>
                    </a:lnTo>
                    <a:lnTo>
                      <a:pt x="276104" y="91663"/>
                    </a:lnTo>
                    <a:lnTo>
                      <a:pt x="279805" y="90360"/>
                    </a:lnTo>
                    <a:lnTo>
                      <a:pt x="283505" y="89056"/>
                    </a:lnTo>
                    <a:lnTo>
                      <a:pt x="287193" y="88403"/>
                    </a:lnTo>
                    <a:lnTo>
                      <a:pt x="290868" y="88403"/>
                    </a:lnTo>
                    <a:lnTo>
                      <a:pt x="294543" y="88403"/>
                    </a:lnTo>
                    <a:lnTo>
                      <a:pt x="310022" y="102679"/>
                    </a:lnTo>
                    <a:lnTo>
                      <a:pt x="312295" y="106768"/>
                    </a:lnTo>
                    <a:lnTo>
                      <a:pt x="313855" y="111297"/>
                    </a:lnTo>
                    <a:lnTo>
                      <a:pt x="314700" y="116267"/>
                    </a:lnTo>
                    <a:lnTo>
                      <a:pt x="315546" y="121238"/>
                    </a:lnTo>
                    <a:lnTo>
                      <a:pt x="315969" y="126136"/>
                    </a:lnTo>
                    <a:lnTo>
                      <a:pt x="315969" y="130966"/>
                    </a:lnTo>
                    <a:lnTo>
                      <a:pt x="315969" y="135794"/>
                    </a:lnTo>
                    <a:lnTo>
                      <a:pt x="314913" y="140395"/>
                    </a:lnTo>
                    <a:lnTo>
                      <a:pt x="312797" y="144766"/>
                    </a:lnTo>
                    <a:lnTo>
                      <a:pt x="310682" y="149137"/>
                    </a:lnTo>
                    <a:lnTo>
                      <a:pt x="274186" y="163342"/>
                    </a:lnTo>
                    <a:lnTo>
                      <a:pt x="260281" y="163624"/>
                    </a:lnTo>
                    <a:lnTo>
                      <a:pt x="253249" y="163130"/>
                    </a:lnTo>
                    <a:lnTo>
                      <a:pt x="212972" y="150053"/>
                    </a:lnTo>
                    <a:lnTo>
                      <a:pt x="181275" y="126542"/>
                    </a:lnTo>
                    <a:lnTo>
                      <a:pt x="177575" y="122876"/>
                    </a:lnTo>
                    <a:lnTo>
                      <a:pt x="173873" y="119211"/>
                    </a:lnTo>
                    <a:lnTo>
                      <a:pt x="141568" y="92262"/>
                    </a:lnTo>
                    <a:lnTo>
                      <a:pt x="127331" y="86076"/>
                    </a:lnTo>
                    <a:lnTo>
                      <a:pt x="122811" y="85090"/>
                    </a:lnTo>
                    <a:lnTo>
                      <a:pt x="118422" y="84808"/>
                    </a:lnTo>
                    <a:lnTo>
                      <a:pt x="114166" y="85230"/>
                    </a:lnTo>
                    <a:lnTo>
                      <a:pt x="109910" y="85653"/>
                    </a:lnTo>
                    <a:lnTo>
                      <a:pt x="105719" y="87645"/>
                    </a:lnTo>
                    <a:lnTo>
                      <a:pt x="101596" y="91206"/>
                    </a:lnTo>
                    <a:lnTo>
                      <a:pt x="97471" y="94766"/>
                    </a:lnTo>
                    <a:lnTo>
                      <a:pt x="76890" y="115210"/>
                    </a:lnTo>
                    <a:lnTo>
                      <a:pt x="73056" y="119193"/>
                    </a:lnTo>
                    <a:lnTo>
                      <a:pt x="61544" y="134138"/>
                    </a:lnTo>
                    <a:lnTo>
                      <a:pt x="60539" y="136288"/>
                    </a:lnTo>
                    <a:lnTo>
                      <a:pt x="58967" y="142228"/>
                    </a:lnTo>
                    <a:lnTo>
                      <a:pt x="58835" y="143779"/>
                    </a:lnTo>
                    <a:lnTo>
                      <a:pt x="58769" y="144837"/>
                    </a:lnTo>
                    <a:lnTo>
                      <a:pt x="58769" y="145401"/>
                    </a:lnTo>
                    <a:lnTo>
                      <a:pt x="58769" y="145964"/>
                    </a:lnTo>
                    <a:lnTo>
                      <a:pt x="78450" y="152591"/>
                    </a:lnTo>
                    <a:lnTo>
                      <a:pt x="83712" y="152591"/>
                    </a:lnTo>
                    <a:lnTo>
                      <a:pt x="88972" y="152591"/>
                    </a:lnTo>
                    <a:lnTo>
                      <a:pt x="112963" y="152591"/>
                    </a:lnTo>
                    <a:lnTo>
                      <a:pt x="115315" y="152450"/>
                    </a:lnTo>
                    <a:lnTo>
                      <a:pt x="116902" y="152168"/>
                    </a:lnTo>
                    <a:lnTo>
                      <a:pt x="118488" y="151885"/>
                    </a:lnTo>
                    <a:lnTo>
                      <a:pt x="119348" y="151533"/>
                    </a:lnTo>
                    <a:lnTo>
                      <a:pt x="119480" y="151110"/>
                    </a:lnTo>
                    <a:lnTo>
                      <a:pt x="119612" y="150688"/>
                    </a:lnTo>
                    <a:lnTo>
                      <a:pt x="119176" y="150334"/>
                    </a:lnTo>
                    <a:lnTo>
                      <a:pt x="118170" y="150053"/>
                    </a:lnTo>
                    <a:lnTo>
                      <a:pt x="117166" y="149771"/>
                    </a:lnTo>
                    <a:lnTo>
                      <a:pt x="100222" y="148361"/>
                    </a:lnTo>
                    <a:lnTo>
                      <a:pt x="95410" y="148361"/>
                    </a:lnTo>
                    <a:lnTo>
                      <a:pt x="90597" y="148361"/>
                    </a:lnTo>
                    <a:lnTo>
                      <a:pt x="58530" y="148361"/>
                    </a:lnTo>
                    <a:lnTo>
                      <a:pt x="52992" y="148432"/>
                    </a:lnTo>
                    <a:lnTo>
                      <a:pt x="47467" y="148573"/>
                    </a:lnTo>
                    <a:lnTo>
                      <a:pt x="41941" y="148714"/>
                    </a:lnTo>
                    <a:lnTo>
                      <a:pt x="36483" y="149066"/>
                    </a:lnTo>
                    <a:lnTo>
                      <a:pt x="6821" y="154178"/>
                    </a:lnTo>
                    <a:lnTo>
                      <a:pt x="4282" y="154882"/>
                    </a:lnTo>
                    <a:lnTo>
                      <a:pt x="2656" y="155446"/>
                    </a:lnTo>
                    <a:lnTo>
                      <a:pt x="1943" y="155869"/>
                    </a:lnTo>
                    <a:lnTo>
                      <a:pt x="1229" y="156292"/>
                    </a:lnTo>
                    <a:lnTo>
                      <a:pt x="726" y="156574"/>
                    </a:lnTo>
                    <a:lnTo>
                      <a:pt x="436" y="156715"/>
                    </a:lnTo>
                    <a:lnTo>
                      <a:pt x="146" y="156856"/>
                    </a:lnTo>
                    <a:lnTo>
                      <a:pt x="0" y="157209"/>
                    </a:lnTo>
                    <a:lnTo>
                      <a:pt x="0" y="161085"/>
                    </a:lnTo>
                    <a:lnTo>
                      <a:pt x="146" y="162355"/>
                    </a:lnTo>
                    <a:lnTo>
                      <a:pt x="436" y="163906"/>
                    </a:lnTo>
                    <a:lnTo>
                      <a:pt x="726" y="165456"/>
                    </a:lnTo>
                    <a:lnTo>
                      <a:pt x="1229" y="167519"/>
                    </a:lnTo>
                    <a:lnTo>
                      <a:pt x="1943" y="170092"/>
                    </a:lnTo>
                    <a:lnTo>
                      <a:pt x="2656" y="172665"/>
                    </a:lnTo>
                    <a:lnTo>
                      <a:pt x="3502" y="175855"/>
                    </a:lnTo>
                    <a:lnTo>
                      <a:pt x="4480" y="179663"/>
                    </a:lnTo>
                    <a:lnTo>
                      <a:pt x="5459" y="183469"/>
                    </a:lnTo>
                    <a:lnTo>
                      <a:pt x="6728" y="188352"/>
                    </a:lnTo>
                    <a:lnTo>
                      <a:pt x="8288" y="194308"/>
                    </a:lnTo>
                    <a:lnTo>
                      <a:pt x="9847" y="200266"/>
                    </a:lnTo>
                    <a:lnTo>
                      <a:pt x="23034" y="240496"/>
                    </a:lnTo>
                    <a:lnTo>
                      <a:pt x="39615" y="283611"/>
                    </a:lnTo>
                    <a:lnTo>
                      <a:pt x="42755" y="291909"/>
                    </a:lnTo>
                    <a:lnTo>
                      <a:pt x="52383" y="325909"/>
                    </a:lnTo>
                    <a:lnTo>
                      <a:pt x="52674" y="328306"/>
                    </a:lnTo>
                    <a:lnTo>
                      <a:pt x="52529" y="332483"/>
                    </a:lnTo>
                    <a:lnTo>
                      <a:pt x="51948" y="338441"/>
                    </a:lnTo>
                    <a:lnTo>
                      <a:pt x="51366" y="344397"/>
                    </a:lnTo>
                    <a:lnTo>
                      <a:pt x="50441" y="348574"/>
                    </a:lnTo>
                    <a:lnTo>
                      <a:pt x="49171" y="350970"/>
                    </a:lnTo>
                  </a:path>
                  <a:path w="916940" h="351154">
                    <a:moveTo>
                      <a:pt x="386238" y="27175"/>
                    </a:moveTo>
                    <a:lnTo>
                      <a:pt x="386449" y="27105"/>
                    </a:lnTo>
                    <a:lnTo>
                      <a:pt x="386872" y="26964"/>
                    </a:lnTo>
                    <a:lnTo>
                      <a:pt x="390362" y="26330"/>
                    </a:lnTo>
                    <a:lnTo>
                      <a:pt x="391789" y="26330"/>
                    </a:lnTo>
                    <a:lnTo>
                      <a:pt x="393217" y="26330"/>
                    </a:lnTo>
                    <a:lnTo>
                      <a:pt x="445033" y="26330"/>
                    </a:lnTo>
                    <a:lnTo>
                      <a:pt x="446658" y="26189"/>
                    </a:lnTo>
                    <a:lnTo>
                      <a:pt x="448218" y="25908"/>
                    </a:lnTo>
                    <a:lnTo>
                      <a:pt x="449779" y="25624"/>
                    </a:lnTo>
                    <a:lnTo>
                      <a:pt x="451060" y="25483"/>
                    </a:lnTo>
                    <a:lnTo>
                      <a:pt x="452065" y="25483"/>
                    </a:lnTo>
                    <a:lnTo>
                      <a:pt x="453069" y="25483"/>
                    </a:lnTo>
                    <a:lnTo>
                      <a:pt x="453717" y="25413"/>
                    </a:lnTo>
                    <a:lnTo>
                      <a:pt x="454008" y="25273"/>
                    </a:lnTo>
                    <a:lnTo>
                      <a:pt x="454299" y="25132"/>
                    </a:lnTo>
                    <a:lnTo>
                      <a:pt x="454722" y="25060"/>
                    </a:lnTo>
                    <a:lnTo>
                      <a:pt x="455277" y="25060"/>
                    </a:lnTo>
                    <a:lnTo>
                      <a:pt x="455832" y="25060"/>
                    </a:lnTo>
                    <a:lnTo>
                      <a:pt x="458251" y="25060"/>
                    </a:lnTo>
                  </a:path>
                  <a:path w="916940" h="351154">
                    <a:moveTo>
                      <a:pt x="214215" y="24639"/>
                    </a:moveTo>
                    <a:lnTo>
                      <a:pt x="214282" y="24216"/>
                    </a:lnTo>
                    <a:lnTo>
                      <a:pt x="214414" y="23369"/>
                    </a:lnTo>
                    <a:lnTo>
                      <a:pt x="217361" y="18717"/>
                    </a:lnTo>
                    <a:lnTo>
                      <a:pt x="217625" y="18717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" name="object 279"/>
              <p:cNvSpPr/>
              <p:nvPr/>
            </p:nvSpPr>
            <p:spPr>
              <a:xfrm>
                <a:off x="7654484" y="12334082"/>
                <a:ext cx="11430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634">
                    <a:moveTo>
                      <a:pt x="-19050" y="105"/>
                    </a:moveTo>
                    <a:lnTo>
                      <a:pt x="29916" y="105"/>
                    </a:lnTo>
                  </a:path>
                </a:pathLst>
              </a:custGeom>
              <a:ln w="3831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" name="object 280"/>
              <p:cNvSpPr/>
              <p:nvPr/>
            </p:nvSpPr>
            <p:spPr>
              <a:xfrm>
                <a:off x="7581677" y="12535000"/>
                <a:ext cx="635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70">
                    <a:moveTo>
                      <a:pt x="-19050" y="422"/>
                    </a:moveTo>
                    <a:lnTo>
                      <a:pt x="19248" y="422"/>
                    </a:lnTo>
                  </a:path>
                </a:pathLst>
              </a:custGeom>
              <a:ln w="38945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" name="object 281"/>
              <p:cNvSpPr/>
              <p:nvPr/>
            </p:nvSpPr>
            <p:spPr>
              <a:xfrm>
                <a:off x="7634498" y="12537537"/>
                <a:ext cx="1651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6509" h="1904">
                    <a:moveTo>
                      <a:pt x="0" y="1691"/>
                    </a:moveTo>
                    <a:lnTo>
                      <a:pt x="488" y="1691"/>
                    </a:lnTo>
                    <a:lnTo>
                      <a:pt x="1466" y="1691"/>
                    </a:lnTo>
                    <a:lnTo>
                      <a:pt x="2444" y="1691"/>
                    </a:lnTo>
                    <a:lnTo>
                      <a:pt x="3859" y="1409"/>
                    </a:lnTo>
                    <a:lnTo>
                      <a:pt x="5709" y="845"/>
                    </a:lnTo>
                    <a:lnTo>
                      <a:pt x="7561" y="281"/>
                    </a:lnTo>
                    <a:lnTo>
                      <a:pt x="9199" y="0"/>
                    </a:lnTo>
                    <a:lnTo>
                      <a:pt x="10627" y="0"/>
                    </a:lnTo>
                    <a:lnTo>
                      <a:pt x="12054" y="0"/>
                    </a:lnTo>
                    <a:lnTo>
                      <a:pt x="13337" y="0"/>
                    </a:lnTo>
                    <a:lnTo>
                      <a:pt x="14474" y="0"/>
                    </a:lnTo>
                    <a:lnTo>
                      <a:pt x="15610" y="0"/>
                    </a:lnTo>
                    <a:lnTo>
                      <a:pt x="16245" y="0"/>
                    </a:lnTo>
                    <a:lnTo>
                      <a:pt x="16377" y="0"/>
                    </a:lnTo>
                  </a:path>
                </a:pathLst>
              </a:custGeom>
              <a:ln w="3809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9" name="object 282"/>
            <p:cNvGrpSpPr/>
            <p:nvPr/>
          </p:nvGrpSpPr>
          <p:grpSpPr>
            <a:xfrm>
              <a:off x="8797738" y="3716259"/>
              <a:ext cx="682625" cy="304165"/>
              <a:chOff x="6645252" y="12291028"/>
              <a:chExt cx="682625" cy="304165"/>
            </a:xfrm>
          </p:grpSpPr>
          <p:sp>
            <p:nvSpPr>
              <p:cNvPr id="150" name="object 283"/>
              <p:cNvSpPr/>
              <p:nvPr/>
            </p:nvSpPr>
            <p:spPr>
              <a:xfrm>
                <a:off x="6938595" y="12323294"/>
                <a:ext cx="370205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170179">
                    <a:moveTo>
                      <a:pt x="353919" y="22524"/>
                    </a:moveTo>
                    <a:lnTo>
                      <a:pt x="353707" y="21026"/>
                    </a:lnTo>
                    <a:lnTo>
                      <a:pt x="353284" y="18030"/>
                    </a:lnTo>
                    <a:lnTo>
                      <a:pt x="352861" y="15034"/>
                    </a:lnTo>
                    <a:lnTo>
                      <a:pt x="352358" y="12197"/>
                    </a:lnTo>
                    <a:lnTo>
                      <a:pt x="351777" y="9518"/>
                    </a:lnTo>
                    <a:lnTo>
                      <a:pt x="351196" y="6838"/>
                    </a:lnTo>
                    <a:lnTo>
                      <a:pt x="350693" y="4724"/>
                    </a:lnTo>
                    <a:lnTo>
                      <a:pt x="350271" y="3173"/>
                    </a:lnTo>
                    <a:lnTo>
                      <a:pt x="349848" y="1621"/>
                    </a:lnTo>
                    <a:lnTo>
                      <a:pt x="349570" y="706"/>
                    </a:lnTo>
                    <a:lnTo>
                      <a:pt x="349437" y="424"/>
                    </a:lnTo>
                    <a:lnTo>
                      <a:pt x="349305" y="140"/>
                    </a:lnTo>
                    <a:lnTo>
                      <a:pt x="349239" y="0"/>
                    </a:lnTo>
                    <a:lnTo>
                      <a:pt x="349239" y="494"/>
                    </a:lnTo>
                    <a:lnTo>
                      <a:pt x="349239" y="1480"/>
                    </a:lnTo>
                    <a:lnTo>
                      <a:pt x="349239" y="2467"/>
                    </a:lnTo>
                    <a:lnTo>
                      <a:pt x="349239" y="5147"/>
                    </a:lnTo>
                    <a:lnTo>
                      <a:pt x="349239" y="9517"/>
                    </a:lnTo>
                    <a:lnTo>
                      <a:pt x="349239" y="13888"/>
                    </a:lnTo>
                    <a:lnTo>
                      <a:pt x="349239" y="20198"/>
                    </a:lnTo>
                    <a:lnTo>
                      <a:pt x="349239" y="28446"/>
                    </a:lnTo>
                    <a:lnTo>
                      <a:pt x="349306" y="34880"/>
                    </a:lnTo>
                    <a:lnTo>
                      <a:pt x="351956" y="74036"/>
                    </a:lnTo>
                    <a:lnTo>
                      <a:pt x="359830" y="118330"/>
                    </a:lnTo>
                    <a:lnTo>
                      <a:pt x="363171" y="134150"/>
                    </a:lnTo>
                    <a:lnTo>
                      <a:pt x="364675" y="141212"/>
                    </a:lnTo>
                    <a:lnTo>
                      <a:pt x="366046" y="147659"/>
                    </a:lnTo>
                    <a:lnTo>
                      <a:pt x="367282" y="153492"/>
                    </a:lnTo>
                    <a:lnTo>
                      <a:pt x="368843" y="160859"/>
                    </a:lnTo>
                    <a:lnTo>
                      <a:pt x="369768" y="165882"/>
                    </a:lnTo>
                    <a:lnTo>
                      <a:pt x="370058" y="168560"/>
                    </a:lnTo>
                  </a:path>
                  <a:path w="370204" h="170179">
                    <a:moveTo>
                      <a:pt x="250817" y="27177"/>
                    </a:moveTo>
                    <a:lnTo>
                      <a:pt x="250393" y="24128"/>
                    </a:lnTo>
                    <a:lnTo>
                      <a:pt x="249547" y="18030"/>
                    </a:lnTo>
                    <a:lnTo>
                      <a:pt x="248701" y="11932"/>
                    </a:lnTo>
                    <a:lnTo>
                      <a:pt x="248067" y="7825"/>
                    </a:lnTo>
                    <a:lnTo>
                      <a:pt x="247644" y="5711"/>
                    </a:lnTo>
                    <a:lnTo>
                      <a:pt x="247222" y="3596"/>
                    </a:lnTo>
                    <a:lnTo>
                      <a:pt x="246943" y="2326"/>
                    </a:lnTo>
                    <a:lnTo>
                      <a:pt x="246811" y="1903"/>
                    </a:lnTo>
                    <a:lnTo>
                      <a:pt x="246679" y="1480"/>
                    </a:lnTo>
                    <a:lnTo>
                      <a:pt x="246613" y="1270"/>
                    </a:lnTo>
                    <a:lnTo>
                      <a:pt x="246613" y="2327"/>
                    </a:lnTo>
                    <a:lnTo>
                      <a:pt x="246613" y="4442"/>
                    </a:lnTo>
                    <a:lnTo>
                      <a:pt x="246613" y="6557"/>
                    </a:lnTo>
                    <a:lnTo>
                      <a:pt x="246745" y="9747"/>
                    </a:lnTo>
                    <a:lnTo>
                      <a:pt x="247009" y="14011"/>
                    </a:lnTo>
                    <a:lnTo>
                      <a:pt x="247274" y="18276"/>
                    </a:lnTo>
                    <a:lnTo>
                      <a:pt x="247909" y="22594"/>
                    </a:lnTo>
                    <a:lnTo>
                      <a:pt x="248913" y="26965"/>
                    </a:lnTo>
                    <a:lnTo>
                      <a:pt x="249918" y="31337"/>
                    </a:lnTo>
                    <a:lnTo>
                      <a:pt x="250565" y="34527"/>
                    </a:lnTo>
                    <a:lnTo>
                      <a:pt x="250856" y="36536"/>
                    </a:lnTo>
                    <a:lnTo>
                      <a:pt x="251147" y="38545"/>
                    </a:lnTo>
                    <a:lnTo>
                      <a:pt x="252204" y="43445"/>
                    </a:lnTo>
                    <a:lnTo>
                      <a:pt x="254029" y="51235"/>
                    </a:lnTo>
                    <a:lnTo>
                      <a:pt x="255852" y="59024"/>
                    </a:lnTo>
                    <a:lnTo>
                      <a:pt x="257835" y="67167"/>
                    </a:lnTo>
                    <a:lnTo>
                      <a:pt x="267531" y="109623"/>
                    </a:lnTo>
                    <a:lnTo>
                      <a:pt x="270921" y="137471"/>
                    </a:lnTo>
                    <a:lnTo>
                      <a:pt x="270643" y="144697"/>
                    </a:lnTo>
                    <a:lnTo>
                      <a:pt x="269374" y="150901"/>
                    </a:lnTo>
                    <a:lnTo>
                      <a:pt x="268105" y="157105"/>
                    </a:lnTo>
                    <a:lnTo>
                      <a:pt x="264629" y="161705"/>
                    </a:lnTo>
                    <a:lnTo>
                      <a:pt x="258945" y="164701"/>
                    </a:lnTo>
                    <a:lnTo>
                      <a:pt x="253262" y="167697"/>
                    </a:lnTo>
                    <a:lnTo>
                      <a:pt x="246587" y="169335"/>
                    </a:lnTo>
                    <a:lnTo>
                      <a:pt x="238920" y="169617"/>
                    </a:lnTo>
                    <a:lnTo>
                      <a:pt x="231254" y="169900"/>
                    </a:lnTo>
                    <a:lnTo>
                      <a:pt x="189127" y="160929"/>
                    </a:lnTo>
                    <a:lnTo>
                      <a:pt x="185505" y="159360"/>
                    </a:lnTo>
                    <a:lnTo>
                      <a:pt x="164170" y="141330"/>
                    </a:lnTo>
                    <a:lnTo>
                      <a:pt x="162610" y="137770"/>
                    </a:lnTo>
                    <a:lnTo>
                      <a:pt x="161831" y="134721"/>
                    </a:lnTo>
                    <a:lnTo>
                      <a:pt x="161831" y="132184"/>
                    </a:lnTo>
                    <a:lnTo>
                      <a:pt x="161831" y="129646"/>
                    </a:lnTo>
                    <a:lnTo>
                      <a:pt x="162043" y="127953"/>
                    </a:lnTo>
                    <a:lnTo>
                      <a:pt x="162466" y="127107"/>
                    </a:lnTo>
                    <a:lnTo>
                      <a:pt x="162888" y="126262"/>
                    </a:lnTo>
                    <a:lnTo>
                      <a:pt x="163245" y="125839"/>
                    </a:lnTo>
                    <a:lnTo>
                      <a:pt x="163536" y="125839"/>
                    </a:lnTo>
                    <a:lnTo>
                      <a:pt x="163827" y="125839"/>
                    </a:lnTo>
                    <a:lnTo>
                      <a:pt x="140972" y="152803"/>
                    </a:lnTo>
                    <a:lnTo>
                      <a:pt x="136425" y="155765"/>
                    </a:lnTo>
                    <a:lnTo>
                      <a:pt x="107345" y="167079"/>
                    </a:lnTo>
                    <a:lnTo>
                      <a:pt x="105072" y="167643"/>
                    </a:lnTo>
                    <a:lnTo>
                      <a:pt x="100167" y="168278"/>
                    </a:lnTo>
                    <a:lnTo>
                      <a:pt x="92633" y="168983"/>
                    </a:lnTo>
                    <a:lnTo>
                      <a:pt x="85098" y="169688"/>
                    </a:lnTo>
                    <a:lnTo>
                      <a:pt x="78212" y="170041"/>
                    </a:lnTo>
                    <a:lnTo>
                      <a:pt x="71973" y="170041"/>
                    </a:lnTo>
                    <a:lnTo>
                      <a:pt x="65733" y="170041"/>
                    </a:lnTo>
                    <a:lnTo>
                      <a:pt x="60341" y="169336"/>
                    </a:lnTo>
                    <a:lnTo>
                      <a:pt x="55793" y="167925"/>
                    </a:lnTo>
                    <a:lnTo>
                      <a:pt x="51247" y="166516"/>
                    </a:lnTo>
                    <a:lnTo>
                      <a:pt x="47625" y="164965"/>
                    </a:lnTo>
                    <a:lnTo>
                      <a:pt x="44928" y="163272"/>
                    </a:lnTo>
                    <a:lnTo>
                      <a:pt x="42232" y="161580"/>
                    </a:lnTo>
                    <a:lnTo>
                      <a:pt x="40104" y="159941"/>
                    </a:lnTo>
                    <a:lnTo>
                      <a:pt x="38544" y="158356"/>
                    </a:lnTo>
                    <a:lnTo>
                      <a:pt x="36983" y="156770"/>
                    </a:lnTo>
                    <a:lnTo>
                      <a:pt x="33230" y="148362"/>
                    </a:lnTo>
                    <a:lnTo>
                      <a:pt x="32675" y="146671"/>
                    </a:lnTo>
                    <a:lnTo>
                      <a:pt x="32106" y="144608"/>
                    </a:lnTo>
                    <a:lnTo>
                      <a:pt x="31525" y="142176"/>
                    </a:lnTo>
                    <a:lnTo>
                      <a:pt x="30943" y="139745"/>
                    </a:lnTo>
                    <a:lnTo>
                      <a:pt x="30295" y="136978"/>
                    </a:lnTo>
                    <a:lnTo>
                      <a:pt x="29582" y="133875"/>
                    </a:lnTo>
                    <a:lnTo>
                      <a:pt x="28868" y="130773"/>
                    </a:lnTo>
                    <a:lnTo>
                      <a:pt x="28088" y="127302"/>
                    </a:lnTo>
                    <a:lnTo>
                      <a:pt x="27242" y="123459"/>
                    </a:lnTo>
                    <a:lnTo>
                      <a:pt x="26396" y="119617"/>
                    </a:lnTo>
                    <a:lnTo>
                      <a:pt x="25339" y="115229"/>
                    </a:lnTo>
                    <a:lnTo>
                      <a:pt x="24070" y="110294"/>
                    </a:lnTo>
                    <a:lnTo>
                      <a:pt x="22801" y="105359"/>
                    </a:lnTo>
                    <a:lnTo>
                      <a:pt x="21452" y="99842"/>
                    </a:lnTo>
                    <a:lnTo>
                      <a:pt x="20025" y="93745"/>
                    </a:lnTo>
                    <a:lnTo>
                      <a:pt x="18597" y="87646"/>
                    </a:lnTo>
                    <a:lnTo>
                      <a:pt x="17104" y="81406"/>
                    </a:lnTo>
                    <a:lnTo>
                      <a:pt x="15544" y="75027"/>
                    </a:lnTo>
                    <a:lnTo>
                      <a:pt x="13983" y="68647"/>
                    </a:lnTo>
                    <a:lnTo>
                      <a:pt x="12490" y="62409"/>
                    </a:lnTo>
                    <a:lnTo>
                      <a:pt x="11062" y="56310"/>
                    </a:lnTo>
                    <a:lnTo>
                      <a:pt x="9635" y="50213"/>
                    </a:lnTo>
                    <a:lnTo>
                      <a:pt x="8432" y="44749"/>
                    </a:lnTo>
                    <a:lnTo>
                      <a:pt x="7454" y="39919"/>
                    </a:lnTo>
                    <a:lnTo>
                      <a:pt x="6476" y="35091"/>
                    </a:lnTo>
                    <a:lnTo>
                      <a:pt x="5697" y="31478"/>
                    </a:lnTo>
                    <a:lnTo>
                      <a:pt x="5115" y="29081"/>
                    </a:lnTo>
                    <a:lnTo>
                      <a:pt x="4533" y="26683"/>
                    </a:lnTo>
                    <a:lnTo>
                      <a:pt x="4110" y="25133"/>
                    </a:lnTo>
                    <a:lnTo>
                      <a:pt x="3846" y="24428"/>
                    </a:lnTo>
                    <a:lnTo>
                      <a:pt x="3582" y="23723"/>
                    </a:lnTo>
                    <a:lnTo>
                      <a:pt x="3304" y="23370"/>
                    </a:lnTo>
                    <a:lnTo>
                      <a:pt x="3013" y="23370"/>
                    </a:lnTo>
                    <a:lnTo>
                      <a:pt x="2722" y="23370"/>
                    </a:lnTo>
                    <a:lnTo>
                      <a:pt x="2286" y="23441"/>
                    </a:lnTo>
                    <a:lnTo>
                      <a:pt x="1705" y="23582"/>
                    </a:lnTo>
                    <a:lnTo>
                      <a:pt x="1123" y="23723"/>
                    </a:lnTo>
                    <a:lnTo>
                      <a:pt x="554" y="24217"/>
                    </a:lnTo>
                    <a:lnTo>
                      <a:pt x="0" y="25062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1" name="object 284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011505" y="12296104"/>
                <a:ext cx="85511" cy="87482"/>
              </a:xfrm>
              <a:prstGeom prst="rect">
                <a:avLst/>
              </a:prstGeom>
            </p:spPr>
          </p:pic>
          <p:pic>
            <p:nvPicPr>
              <p:cNvPr id="152" name="object 285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645252" y="12291028"/>
                <a:ext cx="236863" cy="228125"/>
              </a:xfrm>
              <a:prstGeom prst="rect">
                <a:avLst/>
              </a:prstGeom>
            </p:spPr>
          </p:pic>
          <p:sp>
            <p:nvSpPr>
              <p:cNvPr id="153" name="object 286"/>
              <p:cNvSpPr/>
              <p:nvPr/>
            </p:nvSpPr>
            <p:spPr>
              <a:xfrm>
                <a:off x="6722278" y="12563022"/>
                <a:ext cx="66675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13334">
                    <a:moveTo>
                      <a:pt x="0" y="12795"/>
                    </a:moveTo>
                    <a:lnTo>
                      <a:pt x="0" y="12584"/>
                    </a:lnTo>
                    <a:lnTo>
                      <a:pt x="0" y="12443"/>
                    </a:lnTo>
                    <a:lnTo>
                      <a:pt x="212" y="12019"/>
                    </a:lnTo>
                    <a:lnTo>
                      <a:pt x="634" y="11314"/>
                    </a:lnTo>
                    <a:lnTo>
                      <a:pt x="1057" y="10609"/>
                    </a:lnTo>
                    <a:lnTo>
                      <a:pt x="1480" y="9975"/>
                    </a:lnTo>
                    <a:lnTo>
                      <a:pt x="1903" y="9411"/>
                    </a:lnTo>
                    <a:lnTo>
                      <a:pt x="2326" y="8848"/>
                    </a:lnTo>
                    <a:lnTo>
                      <a:pt x="2749" y="8495"/>
                    </a:lnTo>
                    <a:lnTo>
                      <a:pt x="3172" y="8354"/>
                    </a:lnTo>
                    <a:lnTo>
                      <a:pt x="3595" y="8213"/>
                    </a:lnTo>
                    <a:lnTo>
                      <a:pt x="4018" y="8141"/>
                    </a:lnTo>
                    <a:lnTo>
                      <a:pt x="4441" y="8141"/>
                    </a:lnTo>
                  </a:path>
                  <a:path w="66675" h="13334">
                    <a:moveTo>
                      <a:pt x="60434" y="9833"/>
                    </a:moveTo>
                    <a:lnTo>
                      <a:pt x="60646" y="9269"/>
                    </a:lnTo>
                    <a:lnTo>
                      <a:pt x="61069" y="8141"/>
                    </a:lnTo>
                    <a:lnTo>
                      <a:pt x="61492" y="7014"/>
                    </a:lnTo>
                    <a:lnTo>
                      <a:pt x="61915" y="5816"/>
                    </a:lnTo>
                    <a:lnTo>
                      <a:pt x="62337" y="4546"/>
                    </a:lnTo>
                    <a:lnTo>
                      <a:pt x="62760" y="3277"/>
                    </a:lnTo>
                    <a:lnTo>
                      <a:pt x="66197" y="0"/>
                    </a:lnTo>
                    <a:lnTo>
                      <a:pt x="66620" y="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4" name="object 287"/>
            <p:cNvGrpSpPr/>
            <p:nvPr/>
          </p:nvGrpSpPr>
          <p:grpSpPr>
            <a:xfrm>
              <a:off x="7406883" y="3708645"/>
              <a:ext cx="1260475" cy="314960"/>
              <a:chOff x="5254397" y="12283414"/>
              <a:chExt cx="1260475" cy="314960"/>
            </a:xfrm>
          </p:grpSpPr>
          <p:sp>
            <p:nvSpPr>
              <p:cNvPr id="155" name="object 288"/>
              <p:cNvSpPr/>
              <p:nvPr/>
            </p:nvSpPr>
            <p:spPr>
              <a:xfrm>
                <a:off x="6127732" y="12371304"/>
                <a:ext cx="347345" cy="208279"/>
              </a:xfrm>
              <a:custGeom>
                <a:avLst/>
                <a:gdLst/>
                <a:ahLst/>
                <a:cxnLst/>
                <a:rect l="l" t="t" r="r" b="b"/>
                <a:pathLst>
                  <a:path w="347345" h="208279">
                    <a:moveTo>
                      <a:pt x="346227" y="0"/>
                    </a:moveTo>
                    <a:lnTo>
                      <a:pt x="346015" y="0"/>
                    </a:lnTo>
                    <a:lnTo>
                      <a:pt x="339274" y="0"/>
                    </a:lnTo>
                    <a:lnTo>
                      <a:pt x="335375" y="1480"/>
                    </a:lnTo>
                    <a:lnTo>
                      <a:pt x="301668" y="20250"/>
                    </a:lnTo>
                    <a:lnTo>
                      <a:pt x="289163" y="27458"/>
                    </a:lnTo>
                    <a:lnTo>
                      <a:pt x="282634" y="31212"/>
                    </a:lnTo>
                    <a:lnTo>
                      <a:pt x="246454" y="54458"/>
                    </a:lnTo>
                    <a:lnTo>
                      <a:pt x="241062" y="60380"/>
                    </a:lnTo>
                    <a:lnTo>
                      <a:pt x="235668" y="66302"/>
                    </a:lnTo>
                    <a:lnTo>
                      <a:pt x="233752" y="71254"/>
                    </a:lnTo>
                    <a:lnTo>
                      <a:pt x="235311" y="75238"/>
                    </a:lnTo>
                    <a:lnTo>
                      <a:pt x="236871" y="79221"/>
                    </a:lnTo>
                    <a:lnTo>
                      <a:pt x="240916" y="82763"/>
                    </a:lnTo>
                    <a:lnTo>
                      <a:pt x="247446" y="85865"/>
                    </a:lnTo>
                    <a:lnTo>
                      <a:pt x="253975" y="88968"/>
                    </a:lnTo>
                    <a:lnTo>
                      <a:pt x="261219" y="91593"/>
                    </a:lnTo>
                    <a:lnTo>
                      <a:pt x="269177" y="93743"/>
                    </a:lnTo>
                    <a:lnTo>
                      <a:pt x="277135" y="95893"/>
                    </a:lnTo>
                    <a:lnTo>
                      <a:pt x="284656" y="97392"/>
                    </a:lnTo>
                    <a:lnTo>
                      <a:pt x="291741" y="98238"/>
                    </a:lnTo>
                    <a:lnTo>
                      <a:pt x="298825" y="99084"/>
                    </a:lnTo>
                    <a:lnTo>
                      <a:pt x="305634" y="99578"/>
                    </a:lnTo>
                    <a:lnTo>
                      <a:pt x="312163" y="99719"/>
                    </a:lnTo>
                    <a:lnTo>
                      <a:pt x="318693" y="99860"/>
                    </a:lnTo>
                    <a:lnTo>
                      <a:pt x="324443" y="99648"/>
                    </a:lnTo>
                    <a:lnTo>
                      <a:pt x="346227" y="89725"/>
                    </a:lnTo>
                    <a:lnTo>
                      <a:pt x="346809" y="87716"/>
                    </a:lnTo>
                    <a:lnTo>
                      <a:pt x="346596" y="86006"/>
                    </a:lnTo>
                    <a:lnTo>
                      <a:pt x="345592" y="84597"/>
                    </a:lnTo>
                    <a:lnTo>
                      <a:pt x="344587" y="83187"/>
                    </a:lnTo>
                    <a:lnTo>
                      <a:pt x="341957" y="82200"/>
                    </a:lnTo>
                    <a:lnTo>
                      <a:pt x="337700" y="81635"/>
                    </a:lnTo>
                    <a:lnTo>
                      <a:pt x="333444" y="81071"/>
                    </a:lnTo>
                    <a:lnTo>
                      <a:pt x="327906" y="80789"/>
                    </a:lnTo>
                    <a:lnTo>
                      <a:pt x="321085" y="80789"/>
                    </a:lnTo>
                    <a:lnTo>
                      <a:pt x="314265" y="80789"/>
                    </a:lnTo>
                    <a:lnTo>
                      <a:pt x="306030" y="80789"/>
                    </a:lnTo>
                    <a:lnTo>
                      <a:pt x="296381" y="80789"/>
                    </a:lnTo>
                    <a:lnTo>
                      <a:pt x="288906" y="80895"/>
                    </a:lnTo>
                    <a:lnTo>
                      <a:pt x="245543" y="84650"/>
                    </a:lnTo>
                    <a:lnTo>
                      <a:pt x="205127" y="94500"/>
                    </a:lnTo>
                    <a:lnTo>
                      <a:pt x="183563" y="110346"/>
                    </a:lnTo>
                    <a:lnTo>
                      <a:pt x="180707" y="115034"/>
                    </a:lnTo>
                    <a:lnTo>
                      <a:pt x="178790" y="120215"/>
                    </a:lnTo>
                    <a:lnTo>
                      <a:pt x="177812" y="125891"/>
                    </a:lnTo>
                    <a:lnTo>
                      <a:pt x="176834" y="131565"/>
                    </a:lnTo>
                    <a:lnTo>
                      <a:pt x="176199" y="136448"/>
                    </a:lnTo>
                    <a:lnTo>
                      <a:pt x="175908" y="140536"/>
                    </a:lnTo>
                    <a:lnTo>
                      <a:pt x="175618" y="144626"/>
                    </a:lnTo>
                    <a:lnTo>
                      <a:pt x="175327" y="147516"/>
                    </a:lnTo>
                    <a:lnTo>
                      <a:pt x="175036" y="149208"/>
                    </a:lnTo>
                    <a:lnTo>
                      <a:pt x="174745" y="150900"/>
                    </a:lnTo>
                    <a:lnTo>
                      <a:pt x="174177" y="154654"/>
                    </a:lnTo>
                    <a:lnTo>
                      <a:pt x="173332" y="160469"/>
                    </a:lnTo>
                    <a:lnTo>
                      <a:pt x="172486" y="166286"/>
                    </a:lnTo>
                    <a:lnTo>
                      <a:pt x="171216" y="171819"/>
                    </a:lnTo>
                    <a:lnTo>
                      <a:pt x="169524" y="177072"/>
                    </a:lnTo>
                    <a:lnTo>
                      <a:pt x="167833" y="182325"/>
                    </a:lnTo>
                    <a:lnTo>
                      <a:pt x="165202" y="186871"/>
                    </a:lnTo>
                    <a:lnTo>
                      <a:pt x="161634" y="190713"/>
                    </a:lnTo>
                    <a:lnTo>
                      <a:pt x="158064" y="194556"/>
                    </a:lnTo>
                    <a:lnTo>
                      <a:pt x="153226" y="197534"/>
                    </a:lnTo>
                    <a:lnTo>
                      <a:pt x="147119" y="199649"/>
                    </a:lnTo>
                    <a:lnTo>
                      <a:pt x="141013" y="201763"/>
                    </a:lnTo>
                    <a:lnTo>
                      <a:pt x="99856" y="206574"/>
                    </a:lnTo>
                    <a:lnTo>
                      <a:pt x="55596" y="207896"/>
                    </a:lnTo>
                    <a:lnTo>
                      <a:pt x="46917" y="207870"/>
                    </a:lnTo>
                    <a:lnTo>
                      <a:pt x="4838" y="206416"/>
                    </a:lnTo>
                    <a:lnTo>
                      <a:pt x="0" y="205148"/>
                    </a:lnTo>
                  </a:path>
                </a:pathLst>
              </a:custGeom>
              <a:ln w="3809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" name="object 289"/>
              <p:cNvSpPr/>
              <p:nvPr/>
            </p:nvSpPr>
            <p:spPr>
              <a:xfrm>
                <a:off x="6445883" y="12544305"/>
                <a:ext cx="5080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634">
                    <a:moveTo>
                      <a:pt x="-19050" y="211"/>
                    </a:moveTo>
                    <a:lnTo>
                      <a:pt x="23928" y="211"/>
                    </a:lnTo>
                  </a:path>
                </a:pathLst>
              </a:custGeom>
              <a:ln w="38522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" name="object 290"/>
              <p:cNvSpPr/>
              <p:nvPr/>
            </p:nvSpPr>
            <p:spPr>
              <a:xfrm>
                <a:off x="5273447" y="12302464"/>
                <a:ext cx="1222375" cy="240665"/>
              </a:xfrm>
              <a:custGeom>
                <a:avLst/>
                <a:gdLst/>
                <a:ahLst/>
                <a:cxnLst/>
                <a:rect l="l" t="t" r="r" b="b"/>
                <a:pathLst>
                  <a:path w="1222375" h="240665">
                    <a:moveTo>
                      <a:pt x="1222242" y="240572"/>
                    </a:moveTo>
                    <a:lnTo>
                      <a:pt x="1222242" y="240501"/>
                    </a:lnTo>
                    <a:lnTo>
                      <a:pt x="1222242" y="237611"/>
                    </a:lnTo>
                  </a:path>
                  <a:path w="1222375" h="240665">
                    <a:moveTo>
                      <a:pt x="847027" y="123299"/>
                    </a:moveTo>
                    <a:lnTo>
                      <a:pt x="847107" y="123299"/>
                    </a:lnTo>
                    <a:lnTo>
                      <a:pt x="848561" y="123299"/>
                    </a:lnTo>
                    <a:lnTo>
                      <a:pt x="849618" y="123228"/>
                    </a:lnTo>
                    <a:lnTo>
                      <a:pt x="851310" y="123088"/>
                    </a:lnTo>
                    <a:lnTo>
                      <a:pt x="853003" y="122947"/>
                    </a:lnTo>
                    <a:lnTo>
                      <a:pt x="854562" y="122877"/>
                    </a:lnTo>
                    <a:lnTo>
                      <a:pt x="855990" y="122877"/>
                    </a:lnTo>
                    <a:lnTo>
                      <a:pt x="857417" y="122877"/>
                    </a:lnTo>
                    <a:lnTo>
                      <a:pt x="858700" y="123299"/>
                    </a:lnTo>
                    <a:lnTo>
                      <a:pt x="859836" y="124145"/>
                    </a:lnTo>
                    <a:lnTo>
                      <a:pt x="860973" y="124990"/>
                    </a:lnTo>
                    <a:lnTo>
                      <a:pt x="861819" y="126612"/>
                    </a:lnTo>
                    <a:lnTo>
                      <a:pt x="862374" y="129009"/>
                    </a:lnTo>
                    <a:lnTo>
                      <a:pt x="862929" y="131406"/>
                    </a:lnTo>
                    <a:lnTo>
                      <a:pt x="863207" y="134244"/>
                    </a:lnTo>
                    <a:lnTo>
                      <a:pt x="863207" y="137523"/>
                    </a:lnTo>
                    <a:lnTo>
                      <a:pt x="863207" y="140801"/>
                    </a:lnTo>
                    <a:lnTo>
                      <a:pt x="862004" y="144132"/>
                    </a:lnTo>
                    <a:lnTo>
                      <a:pt x="859598" y="147515"/>
                    </a:lnTo>
                    <a:lnTo>
                      <a:pt x="857192" y="150898"/>
                    </a:lnTo>
                    <a:lnTo>
                      <a:pt x="854073" y="154019"/>
                    </a:lnTo>
                    <a:lnTo>
                      <a:pt x="850239" y="156874"/>
                    </a:lnTo>
                    <a:lnTo>
                      <a:pt x="846406" y="159729"/>
                    </a:lnTo>
                    <a:lnTo>
                      <a:pt x="841938" y="162144"/>
                    </a:lnTo>
                    <a:lnTo>
                      <a:pt x="836836" y="164118"/>
                    </a:lnTo>
                    <a:lnTo>
                      <a:pt x="831734" y="166091"/>
                    </a:lnTo>
                    <a:lnTo>
                      <a:pt x="826063" y="167572"/>
                    </a:lnTo>
                    <a:lnTo>
                      <a:pt x="819824" y="168559"/>
                    </a:lnTo>
                    <a:lnTo>
                      <a:pt x="813586" y="169546"/>
                    </a:lnTo>
                    <a:lnTo>
                      <a:pt x="807201" y="170110"/>
                    </a:lnTo>
                    <a:lnTo>
                      <a:pt x="800671" y="170251"/>
                    </a:lnTo>
                    <a:lnTo>
                      <a:pt x="794142" y="170392"/>
                    </a:lnTo>
                    <a:lnTo>
                      <a:pt x="788391" y="170392"/>
                    </a:lnTo>
                    <a:lnTo>
                      <a:pt x="783422" y="170251"/>
                    </a:lnTo>
                    <a:lnTo>
                      <a:pt x="778451" y="170110"/>
                    </a:lnTo>
                    <a:lnTo>
                      <a:pt x="761652" y="162373"/>
                    </a:lnTo>
                    <a:lnTo>
                      <a:pt x="759509" y="160364"/>
                    </a:lnTo>
                    <a:lnTo>
                      <a:pt x="751895" y="145823"/>
                    </a:lnTo>
                    <a:lnTo>
                      <a:pt x="750336" y="142157"/>
                    </a:lnTo>
                    <a:lnTo>
                      <a:pt x="748908" y="137769"/>
                    </a:lnTo>
                    <a:lnTo>
                      <a:pt x="747613" y="132657"/>
                    </a:lnTo>
                    <a:lnTo>
                      <a:pt x="746318" y="127547"/>
                    </a:lnTo>
                    <a:lnTo>
                      <a:pt x="745247" y="121660"/>
                    </a:lnTo>
                    <a:lnTo>
                      <a:pt x="744401" y="114998"/>
                    </a:lnTo>
                    <a:lnTo>
                      <a:pt x="743555" y="108337"/>
                    </a:lnTo>
                    <a:lnTo>
                      <a:pt x="742920" y="100599"/>
                    </a:lnTo>
                    <a:lnTo>
                      <a:pt x="742497" y="91787"/>
                    </a:lnTo>
                    <a:lnTo>
                      <a:pt x="742168" y="85076"/>
                    </a:lnTo>
                    <a:lnTo>
                      <a:pt x="739647" y="43567"/>
                    </a:lnTo>
                    <a:lnTo>
                      <a:pt x="736986" y="21413"/>
                    </a:lnTo>
                    <a:lnTo>
                      <a:pt x="736272" y="17853"/>
                    </a:lnTo>
                    <a:lnTo>
                      <a:pt x="735769" y="15932"/>
                    </a:lnTo>
                    <a:lnTo>
                      <a:pt x="735478" y="15650"/>
                    </a:lnTo>
                    <a:lnTo>
                      <a:pt x="735187" y="15368"/>
                    </a:lnTo>
                    <a:lnTo>
                      <a:pt x="735042" y="15737"/>
                    </a:lnTo>
                    <a:lnTo>
                      <a:pt x="735042" y="16760"/>
                    </a:lnTo>
                    <a:lnTo>
                      <a:pt x="735042" y="17782"/>
                    </a:lnTo>
                    <a:lnTo>
                      <a:pt x="735042" y="20196"/>
                    </a:lnTo>
                    <a:lnTo>
                      <a:pt x="735042" y="24004"/>
                    </a:lnTo>
                  </a:path>
                  <a:path w="1222375" h="240665">
                    <a:moveTo>
                      <a:pt x="821093" y="213395"/>
                    </a:moveTo>
                    <a:lnTo>
                      <a:pt x="821093" y="213395"/>
                    </a:lnTo>
                    <a:lnTo>
                      <a:pt x="821093" y="213395"/>
                    </a:lnTo>
                  </a:path>
                  <a:path w="1222375" h="240665">
                    <a:moveTo>
                      <a:pt x="682698" y="62072"/>
                    </a:moveTo>
                    <a:lnTo>
                      <a:pt x="682698" y="59164"/>
                    </a:lnTo>
                    <a:lnTo>
                      <a:pt x="682698" y="53348"/>
                    </a:lnTo>
                    <a:lnTo>
                      <a:pt x="682698" y="47532"/>
                    </a:lnTo>
                    <a:lnTo>
                      <a:pt x="682618" y="42844"/>
                    </a:lnTo>
                    <a:lnTo>
                      <a:pt x="682459" y="39284"/>
                    </a:lnTo>
                    <a:lnTo>
                      <a:pt x="682301" y="35723"/>
                    </a:lnTo>
                    <a:lnTo>
                      <a:pt x="682077" y="33591"/>
                    </a:lnTo>
                    <a:lnTo>
                      <a:pt x="681786" y="32886"/>
                    </a:lnTo>
                    <a:lnTo>
                      <a:pt x="681495" y="32181"/>
                    </a:lnTo>
                    <a:lnTo>
                      <a:pt x="681283" y="31687"/>
                    </a:lnTo>
                    <a:lnTo>
                      <a:pt x="681151" y="31405"/>
                    </a:lnTo>
                    <a:lnTo>
                      <a:pt x="681019" y="31123"/>
                    </a:lnTo>
                    <a:lnTo>
                      <a:pt x="680807" y="30982"/>
                    </a:lnTo>
                    <a:lnTo>
                      <a:pt x="680516" y="30982"/>
                    </a:lnTo>
                    <a:lnTo>
                      <a:pt x="680227" y="30982"/>
                    </a:lnTo>
                    <a:lnTo>
                      <a:pt x="680081" y="31264"/>
                    </a:lnTo>
                    <a:lnTo>
                      <a:pt x="680081" y="51321"/>
                    </a:lnTo>
                    <a:lnTo>
                      <a:pt x="680293" y="56555"/>
                    </a:lnTo>
                    <a:lnTo>
                      <a:pt x="680716" y="62654"/>
                    </a:lnTo>
                    <a:lnTo>
                      <a:pt x="681139" y="68751"/>
                    </a:lnTo>
                    <a:lnTo>
                      <a:pt x="681918" y="75554"/>
                    </a:lnTo>
                    <a:lnTo>
                      <a:pt x="683055" y="83063"/>
                    </a:lnTo>
                    <a:lnTo>
                      <a:pt x="684192" y="90571"/>
                    </a:lnTo>
                    <a:lnTo>
                      <a:pt x="685328" y="98290"/>
                    </a:lnTo>
                    <a:lnTo>
                      <a:pt x="686465" y="106221"/>
                    </a:lnTo>
                    <a:lnTo>
                      <a:pt x="687602" y="114152"/>
                    </a:lnTo>
                    <a:lnTo>
                      <a:pt x="688461" y="122453"/>
                    </a:lnTo>
                    <a:lnTo>
                      <a:pt x="689043" y="131124"/>
                    </a:lnTo>
                    <a:lnTo>
                      <a:pt x="689625" y="139796"/>
                    </a:lnTo>
                    <a:lnTo>
                      <a:pt x="689703" y="147603"/>
                    </a:lnTo>
                    <a:lnTo>
                      <a:pt x="689281" y="154547"/>
                    </a:lnTo>
                    <a:lnTo>
                      <a:pt x="670087" y="178075"/>
                    </a:lnTo>
                    <a:lnTo>
                      <a:pt x="664536" y="179203"/>
                    </a:lnTo>
                    <a:lnTo>
                      <a:pt x="658575" y="179626"/>
                    </a:lnTo>
                    <a:lnTo>
                      <a:pt x="652203" y="179345"/>
                    </a:lnTo>
                    <a:lnTo>
                      <a:pt x="645833" y="179063"/>
                    </a:lnTo>
                    <a:lnTo>
                      <a:pt x="639738" y="177441"/>
                    </a:lnTo>
                    <a:lnTo>
                      <a:pt x="633923" y="174480"/>
                    </a:lnTo>
                    <a:lnTo>
                      <a:pt x="628106" y="171519"/>
                    </a:lnTo>
                    <a:lnTo>
                      <a:pt x="608980" y="153225"/>
                    </a:lnTo>
                    <a:lnTo>
                      <a:pt x="606996" y="149418"/>
                    </a:lnTo>
                    <a:lnTo>
                      <a:pt x="605939" y="146088"/>
                    </a:lnTo>
                    <a:lnTo>
                      <a:pt x="605807" y="143233"/>
                    </a:lnTo>
                    <a:lnTo>
                      <a:pt x="605675" y="140378"/>
                    </a:lnTo>
                    <a:lnTo>
                      <a:pt x="605609" y="138456"/>
                    </a:lnTo>
                    <a:lnTo>
                      <a:pt x="605609" y="137469"/>
                    </a:lnTo>
                    <a:lnTo>
                      <a:pt x="605609" y="136483"/>
                    </a:lnTo>
                    <a:lnTo>
                      <a:pt x="605609" y="135848"/>
                    </a:lnTo>
                    <a:lnTo>
                      <a:pt x="605609" y="135566"/>
                    </a:lnTo>
                    <a:lnTo>
                      <a:pt x="605609" y="135284"/>
                    </a:lnTo>
                    <a:lnTo>
                      <a:pt x="605675" y="135143"/>
                    </a:lnTo>
                    <a:lnTo>
                      <a:pt x="605807" y="135143"/>
                    </a:lnTo>
                    <a:lnTo>
                      <a:pt x="605939" y="135143"/>
                    </a:lnTo>
                    <a:lnTo>
                      <a:pt x="605939" y="136359"/>
                    </a:lnTo>
                    <a:lnTo>
                      <a:pt x="605807" y="138791"/>
                    </a:lnTo>
                    <a:lnTo>
                      <a:pt x="605675" y="141224"/>
                    </a:lnTo>
                    <a:lnTo>
                      <a:pt x="604050" y="144484"/>
                    </a:lnTo>
                    <a:lnTo>
                      <a:pt x="600929" y="148573"/>
                    </a:lnTo>
                    <a:lnTo>
                      <a:pt x="597810" y="152661"/>
                    </a:lnTo>
                    <a:lnTo>
                      <a:pt x="593540" y="156556"/>
                    </a:lnTo>
                    <a:lnTo>
                      <a:pt x="554632" y="173158"/>
                    </a:lnTo>
                    <a:lnTo>
                      <a:pt x="511707" y="176383"/>
                    </a:lnTo>
                    <a:lnTo>
                      <a:pt x="502771" y="176383"/>
                    </a:lnTo>
                    <a:lnTo>
                      <a:pt x="494470" y="175327"/>
                    </a:lnTo>
                    <a:lnTo>
                      <a:pt x="486803" y="173211"/>
                    </a:lnTo>
                    <a:lnTo>
                      <a:pt x="479136" y="171096"/>
                    </a:lnTo>
                    <a:lnTo>
                      <a:pt x="472818" y="168400"/>
                    </a:lnTo>
                    <a:lnTo>
                      <a:pt x="467847" y="165121"/>
                    </a:lnTo>
                    <a:lnTo>
                      <a:pt x="462878" y="161843"/>
                    </a:lnTo>
                    <a:lnTo>
                      <a:pt x="459388" y="158301"/>
                    </a:lnTo>
                    <a:lnTo>
                      <a:pt x="457379" y="154494"/>
                    </a:lnTo>
                    <a:lnTo>
                      <a:pt x="455369" y="150688"/>
                    </a:lnTo>
                    <a:lnTo>
                      <a:pt x="454299" y="146723"/>
                    </a:lnTo>
                    <a:lnTo>
                      <a:pt x="454167" y="142598"/>
                    </a:lnTo>
                    <a:lnTo>
                      <a:pt x="454035" y="138474"/>
                    </a:lnTo>
                    <a:lnTo>
                      <a:pt x="455251" y="134367"/>
                    </a:lnTo>
                    <a:lnTo>
                      <a:pt x="457815" y="130279"/>
                    </a:lnTo>
                    <a:lnTo>
                      <a:pt x="460380" y="126189"/>
                    </a:lnTo>
                    <a:lnTo>
                      <a:pt x="494852" y="106909"/>
                    </a:lnTo>
                    <a:lnTo>
                      <a:pt x="498528" y="106767"/>
                    </a:lnTo>
                    <a:lnTo>
                      <a:pt x="510160" y="113042"/>
                    </a:lnTo>
                    <a:lnTo>
                      <a:pt x="511296" y="115862"/>
                    </a:lnTo>
                    <a:lnTo>
                      <a:pt x="512010" y="117994"/>
                    </a:lnTo>
                    <a:lnTo>
                      <a:pt x="512301" y="119439"/>
                    </a:lnTo>
                    <a:lnTo>
                      <a:pt x="512592" y="120884"/>
                    </a:lnTo>
                    <a:lnTo>
                      <a:pt x="512883" y="124498"/>
                    </a:lnTo>
                    <a:lnTo>
                      <a:pt x="513173" y="130279"/>
                    </a:lnTo>
                    <a:lnTo>
                      <a:pt x="513464" y="136060"/>
                    </a:lnTo>
                    <a:lnTo>
                      <a:pt x="513609" y="141224"/>
                    </a:lnTo>
                    <a:lnTo>
                      <a:pt x="513609" y="145770"/>
                    </a:lnTo>
                    <a:lnTo>
                      <a:pt x="513609" y="150318"/>
                    </a:lnTo>
                    <a:lnTo>
                      <a:pt x="513398" y="153225"/>
                    </a:lnTo>
                    <a:lnTo>
                      <a:pt x="512975" y="154494"/>
                    </a:lnTo>
                    <a:lnTo>
                      <a:pt x="512552" y="155764"/>
                    </a:lnTo>
                    <a:lnTo>
                      <a:pt x="495923" y="177916"/>
                    </a:lnTo>
                    <a:lnTo>
                      <a:pt x="490954" y="181759"/>
                    </a:lnTo>
                    <a:lnTo>
                      <a:pt x="449924" y="190447"/>
                    </a:lnTo>
                    <a:lnTo>
                      <a:pt x="412887" y="191295"/>
                    </a:lnTo>
                    <a:lnTo>
                      <a:pt x="403012" y="191215"/>
                    </a:lnTo>
                    <a:lnTo>
                      <a:pt x="361116" y="188280"/>
                    </a:lnTo>
                    <a:lnTo>
                      <a:pt x="330682" y="177918"/>
                    </a:lnTo>
                    <a:lnTo>
                      <a:pt x="326266" y="174922"/>
                    </a:lnTo>
                    <a:lnTo>
                      <a:pt x="323213" y="171450"/>
                    </a:lnTo>
                    <a:lnTo>
                      <a:pt x="321522" y="167501"/>
                    </a:lnTo>
                  </a:path>
                  <a:path w="1222375" h="240665">
                    <a:moveTo>
                      <a:pt x="540416" y="21254"/>
                    </a:moveTo>
                    <a:lnTo>
                      <a:pt x="540416" y="21465"/>
                    </a:lnTo>
                  </a:path>
                  <a:path w="1222375" h="240665">
                    <a:moveTo>
                      <a:pt x="390917" y="50123"/>
                    </a:moveTo>
                    <a:lnTo>
                      <a:pt x="390428" y="50123"/>
                    </a:lnTo>
                    <a:lnTo>
                      <a:pt x="384097" y="50123"/>
                    </a:lnTo>
                    <a:lnTo>
                      <a:pt x="384665" y="50123"/>
                    </a:lnTo>
                    <a:lnTo>
                      <a:pt x="385801" y="50123"/>
                    </a:lnTo>
                  </a:path>
                  <a:path w="1222375" h="240665">
                    <a:moveTo>
                      <a:pt x="447147" y="42932"/>
                    </a:moveTo>
                    <a:lnTo>
                      <a:pt x="447570" y="42932"/>
                    </a:lnTo>
                    <a:lnTo>
                      <a:pt x="454907" y="42932"/>
                    </a:lnTo>
                    <a:lnTo>
                      <a:pt x="455039" y="42932"/>
                    </a:lnTo>
                  </a:path>
                  <a:path w="1222375" h="240665">
                    <a:moveTo>
                      <a:pt x="160126" y="202821"/>
                    </a:moveTo>
                    <a:lnTo>
                      <a:pt x="160126" y="202380"/>
                    </a:lnTo>
                    <a:lnTo>
                      <a:pt x="160126" y="201499"/>
                    </a:lnTo>
                    <a:lnTo>
                      <a:pt x="160126" y="200618"/>
                    </a:lnTo>
                    <a:lnTo>
                      <a:pt x="160403" y="199189"/>
                    </a:lnTo>
                    <a:lnTo>
                      <a:pt x="160959" y="197215"/>
                    </a:lnTo>
                    <a:lnTo>
                      <a:pt x="161514" y="195242"/>
                    </a:lnTo>
                    <a:lnTo>
                      <a:pt x="162439" y="192845"/>
                    </a:lnTo>
                    <a:lnTo>
                      <a:pt x="178645" y="169405"/>
                    </a:lnTo>
                    <a:lnTo>
                      <a:pt x="182742" y="165033"/>
                    </a:lnTo>
                    <a:lnTo>
                      <a:pt x="214557" y="139743"/>
                    </a:lnTo>
                    <a:lnTo>
                      <a:pt x="250883" y="119686"/>
                    </a:lnTo>
                    <a:lnTo>
                      <a:pt x="277769" y="115228"/>
                    </a:lnTo>
                    <a:lnTo>
                      <a:pt x="281311" y="116215"/>
                    </a:lnTo>
                    <a:lnTo>
                      <a:pt x="284854" y="117201"/>
                    </a:lnTo>
                    <a:lnTo>
                      <a:pt x="287973" y="119052"/>
                    </a:lnTo>
                    <a:lnTo>
                      <a:pt x="290669" y="121766"/>
                    </a:lnTo>
                    <a:lnTo>
                      <a:pt x="293367" y="124480"/>
                    </a:lnTo>
                    <a:lnTo>
                      <a:pt x="296340" y="127388"/>
                    </a:lnTo>
                    <a:lnTo>
                      <a:pt x="299592" y="130489"/>
                    </a:lnTo>
                    <a:lnTo>
                      <a:pt x="302844" y="133592"/>
                    </a:lnTo>
                    <a:lnTo>
                      <a:pt x="306386" y="136852"/>
                    </a:lnTo>
                    <a:lnTo>
                      <a:pt x="310220" y="140271"/>
                    </a:lnTo>
                    <a:lnTo>
                      <a:pt x="314053" y="143690"/>
                    </a:lnTo>
                    <a:lnTo>
                      <a:pt x="317755" y="147091"/>
                    </a:lnTo>
                    <a:lnTo>
                      <a:pt x="321323" y="150475"/>
                    </a:lnTo>
                    <a:lnTo>
                      <a:pt x="324892" y="153859"/>
                    </a:lnTo>
                    <a:lnTo>
                      <a:pt x="333457" y="169194"/>
                    </a:lnTo>
                    <a:lnTo>
                      <a:pt x="333748" y="172013"/>
                    </a:lnTo>
                    <a:lnTo>
                      <a:pt x="291899" y="185977"/>
                    </a:lnTo>
                    <a:lnTo>
                      <a:pt x="251689" y="190447"/>
                    </a:lnTo>
                    <a:lnTo>
                      <a:pt x="207067" y="192629"/>
                    </a:lnTo>
                    <a:lnTo>
                      <a:pt x="184791" y="192986"/>
                    </a:lnTo>
                    <a:lnTo>
                      <a:pt x="176279" y="192986"/>
                    </a:lnTo>
                    <a:lnTo>
                      <a:pt x="169749" y="192774"/>
                    </a:lnTo>
                    <a:lnTo>
                      <a:pt x="165202" y="192351"/>
                    </a:lnTo>
                    <a:lnTo>
                      <a:pt x="160654" y="191928"/>
                    </a:lnTo>
                    <a:lnTo>
                      <a:pt x="148428" y="184738"/>
                    </a:lnTo>
                    <a:lnTo>
                      <a:pt x="146869" y="182905"/>
                    </a:lnTo>
                    <a:lnTo>
                      <a:pt x="138356" y="157825"/>
                    </a:lnTo>
                    <a:lnTo>
                      <a:pt x="137853" y="155834"/>
                    </a:lnTo>
                    <a:lnTo>
                      <a:pt x="137562" y="154706"/>
                    </a:lnTo>
                    <a:lnTo>
                      <a:pt x="137271" y="153578"/>
                    </a:lnTo>
                    <a:lnTo>
                      <a:pt x="136770" y="150529"/>
                    </a:lnTo>
                    <a:lnTo>
                      <a:pt x="133597" y="124357"/>
                    </a:lnTo>
                    <a:lnTo>
                      <a:pt x="132883" y="119545"/>
                    </a:lnTo>
                    <a:lnTo>
                      <a:pt x="132011" y="115421"/>
                    </a:lnTo>
                    <a:lnTo>
                      <a:pt x="131138" y="111296"/>
                    </a:lnTo>
                    <a:lnTo>
                      <a:pt x="130213" y="108107"/>
                    </a:lnTo>
                    <a:lnTo>
                      <a:pt x="123141" y="101762"/>
                    </a:lnTo>
                    <a:lnTo>
                      <a:pt x="120365" y="102255"/>
                    </a:lnTo>
                    <a:lnTo>
                      <a:pt x="107941" y="107543"/>
                    </a:lnTo>
                    <a:lnTo>
                      <a:pt x="104675" y="109447"/>
                    </a:lnTo>
                    <a:lnTo>
                      <a:pt x="99415" y="112407"/>
                    </a:lnTo>
                    <a:lnTo>
                      <a:pt x="94153" y="115369"/>
                    </a:lnTo>
                    <a:lnTo>
                      <a:pt x="86843" y="119405"/>
                    </a:lnTo>
                    <a:lnTo>
                      <a:pt x="50679" y="139637"/>
                    </a:lnTo>
                    <a:lnTo>
                      <a:pt x="30018" y="153437"/>
                    </a:lnTo>
                    <a:lnTo>
                      <a:pt x="24758" y="157666"/>
                    </a:lnTo>
                    <a:lnTo>
                      <a:pt x="21771" y="161138"/>
                    </a:lnTo>
                    <a:lnTo>
                      <a:pt x="21056" y="163852"/>
                    </a:lnTo>
                    <a:lnTo>
                      <a:pt x="20342" y="166566"/>
                    </a:lnTo>
                    <a:lnTo>
                      <a:pt x="22550" y="168417"/>
                    </a:lnTo>
                    <a:lnTo>
                      <a:pt x="27679" y="169405"/>
                    </a:lnTo>
                    <a:lnTo>
                      <a:pt x="32807" y="170392"/>
                    </a:lnTo>
                    <a:lnTo>
                      <a:pt x="40619" y="170886"/>
                    </a:lnTo>
                    <a:lnTo>
                      <a:pt x="51114" y="170886"/>
                    </a:lnTo>
                    <a:lnTo>
                      <a:pt x="91174" y="166097"/>
                    </a:lnTo>
                    <a:lnTo>
                      <a:pt x="126274" y="156540"/>
                    </a:lnTo>
                    <a:lnTo>
                      <a:pt x="130107" y="155129"/>
                    </a:lnTo>
                  </a:path>
                  <a:path w="1222375" h="240665">
                    <a:moveTo>
                      <a:pt x="180112" y="8459"/>
                    </a:moveTo>
                    <a:lnTo>
                      <a:pt x="180112" y="8177"/>
                    </a:lnTo>
                    <a:lnTo>
                      <a:pt x="180112" y="7613"/>
                    </a:lnTo>
                    <a:lnTo>
                      <a:pt x="180112" y="7048"/>
                    </a:lnTo>
                    <a:lnTo>
                      <a:pt x="179980" y="6202"/>
                    </a:lnTo>
                    <a:lnTo>
                      <a:pt x="179716" y="5074"/>
                    </a:lnTo>
                    <a:lnTo>
                      <a:pt x="179452" y="3947"/>
                    </a:lnTo>
                    <a:lnTo>
                      <a:pt x="179095" y="2960"/>
                    </a:lnTo>
                    <a:lnTo>
                      <a:pt x="178645" y="2114"/>
                    </a:lnTo>
                    <a:lnTo>
                      <a:pt x="178196" y="1267"/>
                    </a:lnTo>
                    <a:lnTo>
                      <a:pt x="177905" y="703"/>
                    </a:lnTo>
                    <a:lnTo>
                      <a:pt x="177773" y="421"/>
                    </a:lnTo>
                    <a:lnTo>
                      <a:pt x="177641" y="140"/>
                    </a:lnTo>
                    <a:lnTo>
                      <a:pt x="177575" y="0"/>
                    </a:lnTo>
                    <a:lnTo>
                      <a:pt x="177575" y="1268"/>
                    </a:lnTo>
                    <a:lnTo>
                      <a:pt x="177575" y="3806"/>
                    </a:lnTo>
                    <a:lnTo>
                      <a:pt x="177575" y="6343"/>
                    </a:lnTo>
                    <a:lnTo>
                      <a:pt x="177575" y="10943"/>
                    </a:lnTo>
                    <a:lnTo>
                      <a:pt x="177575" y="17606"/>
                    </a:lnTo>
                    <a:lnTo>
                      <a:pt x="177575" y="24268"/>
                    </a:lnTo>
                    <a:lnTo>
                      <a:pt x="177786" y="32692"/>
                    </a:lnTo>
                    <a:lnTo>
                      <a:pt x="181183" y="75608"/>
                    </a:lnTo>
                    <a:lnTo>
                      <a:pt x="185897" y="99639"/>
                    </a:lnTo>
                    <a:lnTo>
                      <a:pt x="188004" y="106697"/>
                    </a:lnTo>
                  </a:path>
                  <a:path w="1222375" h="240665">
                    <a:moveTo>
                      <a:pt x="2538" y="50968"/>
                    </a:moveTo>
                    <a:lnTo>
                      <a:pt x="2392" y="50333"/>
                    </a:lnTo>
                    <a:lnTo>
                      <a:pt x="2101" y="49065"/>
                    </a:lnTo>
                    <a:lnTo>
                      <a:pt x="1811" y="47796"/>
                    </a:lnTo>
                    <a:lnTo>
                      <a:pt x="1454" y="46738"/>
                    </a:lnTo>
                    <a:lnTo>
                      <a:pt x="1031" y="45892"/>
                    </a:lnTo>
                    <a:lnTo>
                      <a:pt x="608" y="45048"/>
                    </a:lnTo>
                    <a:lnTo>
                      <a:pt x="330" y="44484"/>
                    </a:lnTo>
                    <a:lnTo>
                      <a:pt x="198" y="44201"/>
                    </a:lnTo>
                    <a:lnTo>
                      <a:pt x="66" y="43919"/>
                    </a:lnTo>
                    <a:lnTo>
                      <a:pt x="0" y="43637"/>
                    </a:lnTo>
                    <a:lnTo>
                      <a:pt x="0" y="43355"/>
                    </a:lnTo>
                    <a:lnTo>
                      <a:pt x="0" y="43073"/>
                    </a:lnTo>
                    <a:lnTo>
                      <a:pt x="0" y="42861"/>
                    </a:lnTo>
                    <a:lnTo>
                      <a:pt x="0" y="42720"/>
                    </a:lnTo>
                    <a:lnTo>
                      <a:pt x="0" y="42580"/>
                    </a:lnTo>
                    <a:lnTo>
                      <a:pt x="356" y="42509"/>
                    </a:lnTo>
                    <a:lnTo>
                      <a:pt x="1070" y="42509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" name="object 291"/>
              <p:cNvSpPr/>
              <p:nvPr/>
            </p:nvSpPr>
            <p:spPr>
              <a:xfrm>
                <a:off x="5317703" y="12345819"/>
                <a:ext cx="16510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634">
                    <a:moveTo>
                      <a:pt x="-19050" y="211"/>
                    </a:moveTo>
                    <a:lnTo>
                      <a:pt x="35267" y="211"/>
                    </a:lnTo>
                  </a:path>
                </a:pathLst>
              </a:custGeom>
              <a:ln w="38522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59" name="object 2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1763" y="3786367"/>
              <a:ext cx="108616" cy="217552"/>
            </a:xfrm>
            <a:prstGeom prst="rect">
              <a:avLst/>
            </a:prstGeom>
          </p:spPr>
        </p:pic>
        <p:pic>
          <p:nvPicPr>
            <p:cNvPr id="160" name="object 29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32177" y="3815343"/>
              <a:ext cx="211721" cy="198833"/>
            </a:xfrm>
            <a:prstGeom prst="rect">
              <a:avLst/>
            </a:prstGeom>
          </p:spPr>
        </p:pic>
        <p:grpSp>
          <p:nvGrpSpPr>
            <p:cNvPr id="161" name="object 294"/>
            <p:cNvGrpSpPr/>
            <p:nvPr/>
          </p:nvGrpSpPr>
          <p:grpSpPr>
            <a:xfrm>
              <a:off x="6810633" y="3729054"/>
              <a:ext cx="462280" cy="313690"/>
              <a:chOff x="4658147" y="12303823"/>
              <a:chExt cx="462280" cy="313690"/>
            </a:xfrm>
          </p:grpSpPr>
          <p:sp>
            <p:nvSpPr>
              <p:cNvPr id="162" name="object 295"/>
              <p:cNvSpPr/>
              <p:nvPr/>
            </p:nvSpPr>
            <p:spPr>
              <a:xfrm>
                <a:off x="4677197" y="12495451"/>
                <a:ext cx="129539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9539" h="3175">
                    <a:moveTo>
                      <a:pt x="0" y="2960"/>
                    </a:moveTo>
                    <a:lnTo>
                      <a:pt x="237" y="2749"/>
                    </a:lnTo>
                    <a:lnTo>
                      <a:pt x="396" y="2608"/>
                    </a:lnTo>
                    <a:lnTo>
                      <a:pt x="963" y="2255"/>
                    </a:lnTo>
                    <a:lnTo>
                      <a:pt x="1943" y="1691"/>
                    </a:lnTo>
                    <a:lnTo>
                      <a:pt x="2921" y="1127"/>
                    </a:lnTo>
                    <a:lnTo>
                      <a:pt x="4546" y="704"/>
                    </a:lnTo>
                    <a:lnTo>
                      <a:pt x="6819" y="422"/>
                    </a:lnTo>
                    <a:lnTo>
                      <a:pt x="9093" y="140"/>
                    </a:lnTo>
                    <a:lnTo>
                      <a:pt x="12504" y="0"/>
                    </a:lnTo>
                    <a:lnTo>
                      <a:pt x="17051" y="0"/>
                    </a:lnTo>
                    <a:lnTo>
                      <a:pt x="21598" y="0"/>
                    </a:lnTo>
                    <a:lnTo>
                      <a:pt x="128270" y="0"/>
                    </a:lnTo>
                    <a:lnTo>
                      <a:pt x="129274" y="0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3" name="object 296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849746" y="12366811"/>
                <a:ext cx="173574" cy="177034"/>
              </a:xfrm>
              <a:prstGeom prst="rect">
                <a:avLst/>
              </a:prstGeom>
            </p:spPr>
          </p:pic>
          <p:sp>
            <p:nvSpPr>
              <p:cNvPr id="164" name="object 297"/>
              <p:cNvSpPr/>
              <p:nvPr/>
            </p:nvSpPr>
            <p:spPr>
              <a:xfrm>
                <a:off x="5044719" y="12322873"/>
                <a:ext cx="57150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275590">
                    <a:moveTo>
                      <a:pt x="0" y="0"/>
                    </a:moveTo>
                    <a:lnTo>
                      <a:pt x="78" y="0"/>
                    </a:lnTo>
                    <a:lnTo>
                      <a:pt x="7639" y="0"/>
                    </a:lnTo>
                    <a:lnTo>
                      <a:pt x="10336" y="1550"/>
                    </a:lnTo>
                    <a:lnTo>
                      <a:pt x="34865" y="40738"/>
                    </a:lnTo>
                    <a:lnTo>
                      <a:pt x="45889" y="77286"/>
                    </a:lnTo>
                    <a:lnTo>
                      <a:pt x="53058" y="120708"/>
                    </a:lnTo>
                    <a:lnTo>
                      <a:pt x="56165" y="161602"/>
                    </a:lnTo>
                    <a:lnTo>
                      <a:pt x="56529" y="183214"/>
                    </a:lnTo>
                    <a:lnTo>
                      <a:pt x="56477" y="192180"/>
                    </a:lnTo>
                    <a:lnTo>
                      <a:pt x="54524" y="222754"/>
                    </a:lnTo>
                    <a:lnTo>
                      <a:pt x="53969" y="225891"/>
                    </a:lnTo>
                    <a:lnTo>
                      <a:pt x="32635" y="261880"/>
                    </a:lnTo>
                    <a:lnTo>
                      <a:pt x="20844" y="272084"/>
                    </a:lnTo>
                    <a:lnTo>
                      <a:pt x="15584" y="275468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3" name="مجموعة 2"/>
          <p:cNvGrpSpPr/>
          <p:nvPr/>
        </p:nvGrpSpPr>
        <p:grpSpPr>
          <a:xfrm>
            <a:off x="3517091" y="1529773"/>
            <a:ext cx="2374090" cy="2269957"/>
            <a:chOff x="3517091" y="1529773"/>
            <a:chExt cx="2374090" cy="2269957"/>
          </a:xfrm>
        </p:grpSpPr>
        <p:pic>
          <p:nvPicPr>
            <p:cNvPr id="116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17091" y="1550825"/>
              <a:ext cx="2255127" cy="2231718"/>
            </a:xfrm>
            <a:prstGeom prst="rect">
              <a:avLst/>
            </a:prstGeom>
          </p:spPr>
        </p:pic>
        <p:pic>
          <p:nvPicPr>
            <p:cNvPr id="165" name="object 29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09769" y="1529773"/>
              <a:ext cx="1449680" cy="941711"/>
            </a:xfrm>
            <a:prstGeom prst="rect">
              <a:avLst/>
            </a:prstGeom>
          </p:spPr>
        </p:pic>
        <p:pic>
          <p:nvPicPr>
            <p:cNvPr id="166" name="object 2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98691" y="2843075"/>
              <a:ext cx="1292490" cy="956655"/>
            </a:xfrm>
            <a:prstGeom prst="rect">
              <a:avLst/>
            </a:prstGeom>
          </p:spPr>
        </p:pic>
      </p:grpSp>
      <p:grpSp>
        <p:nvGrpSpPr>
          <p:cNvPr id="9" name="مجموعة 8"/>
          <p:cNvGrpSpPr/>
          <p:nvPr/>
        </p:nvGrpSpPr>
        <p:grpSpPr>
          <a:xfrm>
            <a:off x="7155662" y="3077136"/>
            <a:ext cx="3834024" cy="447357"/>
            <a:chOff x="6484626" y="3287218"/>
            <a:chExt cx="3834024" cy="447357"/>
          </a:xfrm>
        </p:grpSpPr>
        <p:sp>
          <p:nvSpPr>
            <p:cNvPr id="127" name="object 260"/>
            <p:cNvSpPr/>
            <p:nvPr/>
          </p:nvSpPr>
          <p:spPr>
            <a:xfrm>
              <a:off x="9924315" y="3382869"/>
              <a:ext cx="394335" cy="174625"/>
            </a:xfrm>
            <a:custGeom>
              <a:avLst/>
              <a:gdLst/>
              <a:ahLst/>
              <a:cxnLst/>
              <a:rect l="l" t="t" r="r" b="b"/>
              <a:pathLst>
                <a:path w="394334" h="174625">
                  <a:moveTo>
                    <a:pt x="309821" y="111920"/>
                  </a:moveTo>
                  <a:lnTo>
                    <a:pt x="310114" y="112002"/>
                  </a:lnTo>
                  <a:lnTo>
                    <a:pt x="310702" y="112167"/>
                  </a:lnTo>
                  <a:lnTo>
                    <a:pt x="311290" y="112332"/>
                  </a:lnTo>
                  <a:lnTo>
                    <a:pt x="312451" y="112909"/>
                  </a:lnTo>
                  <a:lnTo>
                    <a:pt x="314184" y="113899"/>
                  </a:lnTo>
                  <a:lnTo>
                    <a:pt x="315916" y="114889"/>
                  </a:lnTo>
                  <a:lnTo>
                    <a:pt x="318444" y="116178"/>
                  </a:lnTo>
                  <a:lnTo>
                    <a:pt x="321771" y="117765"/>
                  </a:lnTo>
                  <a:lnTo>
                    <a:pt x="325095" y="119354"/>
                  </a:lnTo>
                  <a:lnTo>
                    <a:pt x="356548" y="129613"/>
                  </a:lnTo>
                  <a:lnTo>
                    <a:pt x="357785" y="129943"/>
                  </a:lnTo>
                  <a:lnTo>
                    <a:pt x="360646" y="130521"/>
                  </a:lnTo>
                  <a:lnTo>
                    <a:pt x="365132" y="131345"/>
                  </a:lnTo>
                  <a:lnTo>
                    <a:pt x="369618" y="132171"/>
                  </a:lnTo>
                  <a:lnTo>
                    <a:pt x="373313" y="132665"/>
                  </a:lnTo>
                  <a:lnTo>
                    <a:pt x="376222" y="132830"/>
                  </a:lnTo>
                  <a:lnTo>
                    <a:pt x="379130" y="132995"/>
                  </a:lnTo>
                  <a:lnTo>
                    <a:pt x="381411" y="132955"/>
                  </a:lnTo>
                  <a:lnTo>
                    <a:pt x="393552" y="118631"/>
                  </a:lnTo>
                  <a:lnTo>
                    <a:pt x="393722" y="116961"/>
                  </a:lnTo>
                  <a:lnTo>
                    <a:pt x="393722" y="115095"/>
                  </a:lnTo>
                  <a:lnTo>
                    <a:pt x="393552" y="113032"/>
                  </a:lnTo>
                  <a:lnTo>
                    <a:pt x="393382" y="110970"/>
                  </a:lnTo>
                  <a:lnTo>
                    <a:pt x="376848" y="89058"/>
                  </a:lnTo>
                  <a:lnTo>
                    <a:pt x="373863" y="86069"/>
                  </a:lnTo>
                  <a:lnTo>
                    <a:pt x="370669" y="83243"/>
                  </a:lnTo>
                  <a:lnTo>
                    <a:pt x="367266" y="80582"/>
                  </a:lnTo>
                  <a:lnTo>
                    <a:pt x="363863" y="77922"/>
                  </a:lnTo>
                  <a:lnTo>
                    <a:pt x="360206" y="75396"/>
                  </a:lnTo>
                  <a:lnTo>
                    <a:pt x="356293" y="73004"/>
                  </a:lnTo>
                  <a:lnTo>
                    <a:pt x="352379" y="70612"/>
                  </a:lnTo>
                  <a:lnTo>
                    <a:pt x="348350" y="68539"/>
                  </a:lnTo>
                  <a:lnTo>
                    <a:pt x="344205" y="66786"/>
                  </a:lnTo>
                  <a:lnTo>
                    <a:pt x="340060" y="65034"/>
                  </a:lnTo>
                  <a:lnTo>
                    <a:pt x="319984" y="60444"/>
                  </a:lnTo>
                  <a:lnTo>
                    <a:pt x="318406" y="60444"/>
                  </a:lnTo>
                  <a:lnTo>
                    <a:pt x="316828" y="60444"/>
                  </a:lnTo>
                  <a:lnTo>
                    <a:pt x="313232" y="60444"/>
                  </a:lnTo>
                  <a:lnTo>
                    <a:pt x="312567" y="60651"/>
                  </a:lnTo>
                  <a:lnTo>
                    <a:pt x="311561" y="61062"/>
                  </a:lnTo>
                  <a:lnTo>
                    <a:pt x="310556" y="61475"/>
                  </a:lnTo>
                  <a:lnTo>
                    <a:pt x="309596" y="62259"/>
                  </a:lnTo>
                  <a:lnTo>
                    <a:pt x="308684" y="63414"/>
                  </a:lnTo>
                  <a:lnTo>
                    <a:pt x="307771" y="64569"/>
                  </a:lnTo>
                  <a:lnTo>
                    <a:pt x="306905" y="65858"/>
                  </a:lnTo>
                  <a:lnTo>
                    <a:pt x="306086" y="67282"/>
                  </a:lnTo>
                  <a:lnTo>
                    <a:pt x="305267" y="68704"/>
                  </a:lnTo>
                  <a:lnTo>
                    <a:pt x="304477" y="70364"/>
                  </a:lnTo>
                  <a:lnTo>
                    <a:pt x="303720" y="72261"/>
                  </a:lnTo>
                  <a:lnTo>
                    <a:pt x="302962" y="74159"/>
                  </a:lnTo>
                  <a:lnTo>
                    <a:pt x="302296" y="76231"/>
                  </a:lnTo>
                  <a:lnTo>
                    <a:pt x="301725" y="78479"/>
                  </a:lnTo>
                  <a:lnTo>
                    <a:pt x="301152" y="80727"/>
                  </a:lnTo>
                  <a:lnTo>
                    <a:pt x="300572" y="83088"/>
                  </a:lnTo>
                  <a:lnTo>
                    <a:pt x="299985" y="85563"/>
                  </a:lnTo>
                  <a:lnTo>
                    <a:pt x="299397" y="88037"/>
                  </a:lnTo>
                  <a:lnTo>
                    <a:pt x="298731" y="90605"/>
                  </a:lnTo>
                  <a:lnTo>
                    <a:pt x="297988" y="93266"/>
                  </a:lnTo>
                  <a:lnTo>
                    <a:pt x="297247" y="95925"/>
                  </a:lnTo>
                  <a:lnTo>
                    <a:pt x="291144" y="107186"/>
                  </a:lnTo>
                  <a:lnTo>
                    <a:pt x="289490" y="109021"/>
                  </a:lnTo>
                  <a:lnTo>
                    <a:pt x="267712" y="116652"/>
                  </a:lnTo>
                  <a:lnTo>
                    <a:pt x="264387" y="116837"/>
                  </a:lnTo>
                  <a:lnTo>
                    <a:pt x="260729" y="116879"/>
                  </a:lnTo>
                  <a:lnTo>
                    <a:pt x="256739" y="116776"/>
                  </a:lnTo>
                  <a:lnTo>
                    <a:pt x="252749" y="116673"/>
                  </a:lnTo>
                  <a:lnTo>
                    <a:pt x="235811" y="110557"/>
                  </a:lnTo>
                  <a:lnTo>
                    <a:pt x="233151" y="108825"/>
                  </a:lnTo>
                  <a:lnTo>
                    <a:pt x="230823" y="106917"/>
                  </a:lnTo>
                  <a:lnTo>
                    <a:pt x="228828" y="104834"/>
                  </a:lnTo>
                  <a:lnTo>
                    <a:pt x="226833" y="102751"/>
                  </a:lnTo>
                  <a:lnTo>
                    <a:pt x="225301" y="100679"/>
                  </a:lnTo>
                  <a:lnTo>
                    <a:pt x="224235" y="98616"/>
                  </a:lnTo>
                  <a:lnTo>
                    <a:pt x="223166" y="96555"/>
                  </a:lnTo>
                  <a:lnTo>
                    <a:pt x="222509" y="94688"/>
                  </a:lnTo>
                  <a:lnTo>
                    <a:pt x="222262" y="93018"/>
                  </a:lnTo>
                  <a:lnTo>
                    <a:pt x="222015" y="91347"/>
                  </a:lnTo>
                  <a:lnTo>
                    <a:pt x="221844" y="89935"/>
                  </a:lnTo>
                  <a:lnTo>
                    <a:pt x="221752" y="88780"/>
                  </a:lnTo>
                  <a:lnTo>
                    <a:pt x="221659" y="87624"/>
                  </a:lnTo>
                  <a:lnTo>
                    <a:pt x="221613" y="86883"/>
                  </a:lnTo>
                  <a:lnTo>
                    <a:pt x="221613" y="86553"/>
                  </a:lnTo>
                  <a:lnTo>
                    <a:pt x="221613" y="86222"/>
                  </a:lnTo>
                  <a:lnTo>
                    <a:pt x="221613" y="86057"/>
                  </a:lnTo>
                  <a:lnTo>
                    <a:pt x="221489" y="86512"/>
                  </a:lnTo>
                  <a:lnTo>
                    <a:pt x="221241" y="87419"/>
                  </a:lnTo>
                  <a:lnTo>
                    <a:pt x="217018" y="98741"/>
                  </a:lnTo>
                  <a:lnTo>
                    <a:pt x="215781" y="101216"/>
                  </a:lnTo>
                  <a:lnTo>
                    <a:pt x="194096" y="116033"/>
                  </a:lnTo>
                  <a:lnTo>
                    <a:pt x="190353" y="116961"/>
                  </a:lnTo>
                  <a:lnTo>
                    <a:pt x="186609" y="117508"/>
                  </a:lnTo>
                  <a:lnTo>
                    <a:pt x="182867" y="117673"/>
                  </a:lnTo>
                  <a:lnTo>
                    <a:pt x="179124" y="117838"/>
                  </a:lnTo>
                  <a:lnTo>
                    <a:pt x="175845" y="117796"/>
                  </a:lnTo>
                  <a:lnTo>
                    <a:pt x="152698" y="106227"/>
                  </a:lnTo>
                  <a:lnTo>
                    <a:pt x="150788" y="104566"/>
                  </a:lnTo>
                  <a:lnTo>
                    <a:pt x="135422" y="89554"/>
                  </a:lnTo>
                  <a:lnTo>
                    <a:pt x="133427" y="87058"/>
                  </a:lnTo>
                  <a:lnTo>
                    <a:pt x="126443" y="71983"/>
                  </a:lnTo>
                  <a:lnTo>
                    <a:pt x="125453" y="68581"/>
                  </a:lnTo>
                  <a:lnTo>
                    <a:pt x="124541" y="64930"/>
                  </a:lnTo>
                  <a:lnTo>
                    <a:pt x="123705" y="61032"/>
                  </a:lnTo>
                  <a:lnTo>
                    <a:pt x="122869" y="57134"/>
                  </a:lnTo>
                  <a:lnTo>
                    <a:pt x="117232" y="35419"/>
                  </a:lnTo>
                  <a:lnTo>
                    <a:pt x="116072" y="31191"/>
                  </a:lnTo>
                  <a:lnTo>
                    <a:pt x="115114" y="27335"/>
                  </a:lnTo>
                  <a:lnTo>
                    <a:pt x="114355" y="23849"/>
                  </a:lnTo>
                  <a:lnTo>
                    <a:pt x="113597" y="20364"/>
                  </a:lnTo>
                  <a:lnTo>
                    <a:pt x="112105" y="6588"/>
                  </a:lnTo>
                  <a:lnTo>
                    <a:pt x="112012" y="4505"/>
                  </a:lnTo>
                  <a:lnTo>
                    <a:pt x="111965" y="3051"/>
                  </a:lnTo>
                  <a:lnTo>
                    <a:pt x="111965" y="2226"/>
                  </a:lnTo>
                  <a:lnTo>
                    <a:pt x="111965" y="1402"/>
                  </a:lnTo>
                  <a:lnTo>
                    <a:pt x="111965" y="906"/>
                  </a:lnTo>
                  <a:lnTo>
                    <a:pt x="111965" y="741"/>
                  </a:lnTo>
                  <a:lnTo>
                    <a:pt x="111965" y="576"/>
                  </a:lnTo>
                  <a:lnTo>
                    <a:pt x="111965" y="411"/>
                  </a:lnTo>
                  <a:lnTo>
                    <a:pt x="111965" y="246"/>
                  </a:lnTo>
                  <a:lnTo>
                    <a:pt x="111965" y="81"/>
                  </a:lnTo>
                  <a:lnTo>
                    <a:pt x="111889" y="288"/>
                  </a:lnTo>
                  <a:lnTo>
                    <a:pt x="111734" y="866"/>
                  </a:lnTo>
                  <a:lnTo>
                    <a:pt x="110760" y="7517"/>
                  </a:lnTo>
                  <a:lnTo>
                    <a:pt x="110760" y="9682"/>
                  </a:lnTo>
                  <a:lnTo>
                    <a:pt x="110760" y="11847"/>
                  </a:lnTo>
                  <a:lnTo>
                    <a:pt x="110760" y="14384"/>
                  </a:lnTo>
                  <a:lnTo>
                    <a:pt x="110760" y="17291"/>
                  </a:lnTo>
                  <a:lnTo>
                    <a:pt x="110760" y="20199"/>
                  </a:lnTo>
                  <a:lnTo>
                    <a:pt x="110921" y="23601"/>
                  </a:lnTo>
                  <a:lnTo>
                    <a:pt x="111246" y="27499"/>
                  </a:lnTo>
                  <a:lnTo>
                    <a:pt x="111572" y="31396"/>
                  </a:lnTo>
                  <a:lnTo>
                    <a:pt x="112190" y="36160"/>
                  </a:lnTo>
                  <a:lnTo>
                    <a:pt x="113103" y="41790"/>
                  </a:lnTo>
                  <a:lnTo>
                    <a:pt x="114015" y="47420"/>
                  </a:lnTo>
                  <a:lnTo>
                    <a:pt x="123064" y="92575"/>
                  </a:lnTo>
                  <a:lnTo>
                    <a:pt x="124602" y="99999"/>
                  </a:lnTo>
                  <a:lnTo>
                    <a:pt x="125933" y="106970"/>
                  </a:lnTo>
                  <a:lnTo>
                    <a:pt x="127264" y="113940"/>
                  </a:lnTo>
                  <a:lnTo>
                    <a:pt x="128013" y="119663"/>
                  </a:lnTo>
                  <a:lnTo>
                    <a:pt x="128183" y="124138"/>
                  </a:lnTo>
                  <a:lnTo>
                    <a:pt x="128353" y="128612"/>
                  </a:lnTo>
                  <a:lnTo>
                    <a:pt x="127232" y="132252"/>
                  </a:lnTo>
                  <a:lnTo>
                    <a:pt x="124819" y="135058"/>
                  </a:lnTo>
                  <a:lnTo>
                    <a:pt x="122406" y="137863"/>
                  </a:lnTo>
                  <a:lnTo>
                    <a:pt x="119004" y="140141"/>
                  </a:lnTo>
                  <a:lnTo>
                    <a:pt x="114611" y="141894"/>
                  </a:lnTo>
                  <a:lnTo>
                    <a:pt x="110218" y="143648"/>
                  </a:lnTo>
                  <a:lnTo>
                    <a:pt x="105648" y="144895"/>
                  </a:lnTo>
                  <a:lnTo>
                    <a:pt x="100900" y="145637"/>
                  </a:lnTo>
                  <a:lnTo>
                    <a:pt x="96151" y="146380"/>
                  </a:lnTo>
                  <a:lnTo>
                    <a:pt x="91704" y="146833"/>
                  </a:lnTo>
                  <a:lnTo>
                    <a:pt x="87558" y="146998"/>
                  </a:lnTo>
                  <a:lnTo>
                    <a:pt x="83413" y="147163"/>
                  </a:lnTo>
                  <a:lnTo>
                    <a:pt x="79515" y="147123"/>
                  </a:lnTo>
                  <a:lnTo>
                    <a:pt x="75865" y="146875"/>
                  </a:lnTo>
                  <a:lnTo>
                    <a:pt x="72216" y="146627"/>
                  </a:lnTo>
                  <a:lnTo>
                    <a:pt x="69269" y="146050"/>
                  </a:lnTo>
                  <a:lnTo>
                    <a:pt x="67026" y="145141"/>
                  </a:lnTo>
                  <a:lnTo>
                    <a:pt x="64783" y="144235"/>
                  </a:lnTo>
                  <a:lnTo>
                    <a:pt x="63121" y="143574"/>
                  </a:lnTo>
                  <a:lnTo>
                    <a:pt x="62038" y="143163"/>
                  </a:lnTo>
                  <a:lnTo>
                    <a:pt x="60956" y="142750"/>
                  </a:lnTo>
                  <a:lnTo>
                    <a:pt x="59122" y="141997"/>
                  </a:lnTo>
                  <a:lnTo>
                    <a:pt x="56540" y="140905"/>
                  </a:lnTo>
                  <a:lnTo>
                    <a:pt x="53957" y="139811"/>
                  </a:lnTo>
                  <a:lnTo>
                    <a:pt x="52047" y="139018"/>
                  </a:lnTo>
                  <a:lnTo>
                    <a:pt x="50808" y="138522"/>
                  </a:lnTo>
                  <a:lnTo>
                    <a:pt x="49571" y="138028"/>
                  </a:lnTo>
                  <a:lnTo>
                    <a:pt x="46710" y="136790"/>
                  </a:lnTo>
                  <a:lnTo>
                    <a:pt x="42224" y="134810"/>
                  </a:lnTo>
                  <a:lnTo>
                    <a:pt x="37739" y="132831"/>
                  </a:lnTo>
                  <a:lnTo>
                    <a:pt x="33340" y="130634"/>
                  </a:lnTo>
                  <a:lnTo>
                    <a:pt x="29024" y="128221"/>
                  </a:lnTo>
                  <a:lnTo>
                    <a:pt x="24709" y="125808"/>
                  </a:lnTo>
                  <a:lnTo>
                    <a:pt x="20516" y="123107"/>
                  </a:lnTo>
                  <a:lnTo>
                    <a:pt x="16449" y="120116"/>
                  </a:lnTo>
                  <a:lnTo>
                    <a:pt x="12381" y="117127"/>
                  </a:lnTo>
                  <a:lnTo>
                    <a:pt x="8931" y="113807"/>
                  </a:lnTo>
                  <a:lnTo>
                    <a:pt x="6102" y="110155"/>
                  </a:lnTo>
                  <a:lnTo>
                    <a:pt x="3271" y="106506"/>
                  </a:lnTo>
                  <a:lnTo>
                    <a:pt x="1484" y="102690"/>
                  </a:lnTo>
                  <a:lnTo>
                    <a:pt x="741" y="98710"/>
                  </a:lnTo>
                  <a:lnTo>
                    <a:pt x="0" y="94730"/>
                  </a:lnTo>
                  <a:lnTo>
                    <a:pt x="85" y="90750"/>
                  </a:lnTo>
                  <a:lnTo>
                    <a:pt x="15645" y="69405"/>
                  </a:lnTo>
                  <a:lnTo>
                    <a:pt x="20300" y="66909"/>
                  </a:lnTo>
                </a:path>
                <a:path w="394334" h="174625">
                  <a:moveTo>
                    <a:pt x="187972" y="174591"/>
                  </a:moveTo>
                  <a:lnTo>
                    <a:pt x="188111" y="174221"/>
                  </a:lnTo>
                  <a:lnTo>
                    <a:pt x="189480" y="172488"/>
                  </a:lnTo>
                  <a:lnTo>
                    <a:pt x="189650" y="172406"/>
                  </a:lnTo>
                  <a:lnTo>
                    <a:pt x="189858" y="172364"/>
                  </a:lnTo>
                  <a:lnTo>
                    <a:pt x="190106" y="172364"/>
                  </a:lnTo>
                  <a:lnTo>
                    <a:pt x="190353" y="172364"/>
                  </a:lnTo>
                  <a:lnTo>
                    <a:pt x="190516" y="172323"/>
                  </a:lnTo>
                </a:path>
                <a:path w="394334" h="174625">
                  <a:moveTo>
                    <a:pt x="232331" y="173354"/>
                  </a:moveTo>
                  <a:lnTo>
                    <a:pt x="232331" y="173024"/>
                  </a:lnTo>
                  <a:lnTo>
                    <a:pt x="232331" y="172365"/>
                  </a:lnTo>
                  <a:lnTo>
                    <a:pt x="232331" y="171705"/>
                  </a:lnTo>
                  <a:lnTo>
                    <a:pt x="232370" y="171169"/>
                  </a:lnTo>
                  <a:lnTo>
                    <a:pt x="232448" y="170756"/>
                  </a:lnTo>
                  <a:lnTo>
                    <a:pt x="232525" y="170343"/>
                  </a:lnTo>
                  <a:lnTo>
                    <a:pt x="232610" y="170096"/>
                  </a:lnTo>
                  <a:lnTo>
                    <a:pt x="232796" y="169931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8" name="object 261"/>
            <p:cNvGrpSpPr/>
            <p:nvPr/>
          </p:nvGrpSpPr>
          <p:grpSpPr>
            <a:xfrm>
              <a:off x="8244467" y="3339690"/>
              <a:ext cx="1589405" cy="340995"/>
              <a:chOff x="6091981" y="11914459"/>
              <a:chExt cx="1589405" cy="340995"/>
            </a:xfrm>
          </p:grpSpPr>
          <p:sp>
            <p:nvSpPr>
              <p:cNvPr id="129" name="object 262"/>
              <p:cNvSpPr/>
              <p:nvPr/>
            </p:nvSpPr>
            <p:spPr>
              <a:xfrm>
                <a:off x="6699818" y="11963576"/>
                <a:ext cx="96266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62659" h="273050">
                    <a:moveTo>
                      <a:pt x="943292" y="12683"/>
                    </a:moveTo>
                    <a:lnTo>
                      <a:pt x="943131" y="11692"/>
                    </a:lnTo>
                    <a:lnTo>
                      <a:pt x="942806" y="9712"/>
                    </a:lnTo>
                    <a:lnTo>
                      <a:pt x="942480" y="7734"/>
                    </a:lnTo>
                    <a:lnTo>
                      <a:pt x="942110" y="5990"/>
                    </a:lnTo>
                    <a:lnTo>
                      <a:pt x="941692" y="4485"/>
                    </a:lnTo>
                    <a:lnTo>
                      <a:pt x="941274" y="2979"/>
                    </a:lnTo>
                    <a:lnTo>
                      <a:pt x="941026" y="1897"/>
                    </a:lnTo>
                    <a:lnTo>
                      <a:pt x="940949" y="1236"/>
                    </a:lnTo>
                    <a:lnTo>
                      <a:pt x="940871" y="577"/>
                    </a:lnTo>
                    <a:lnTo>
                      <a:pt x="940833" y="207"/>
                    </a:lnTo>
                    <a:lnTo>
                      <a:pt x="940833" y="41"/>
                    </a:lnTo>
                    <a:lnTo>
                      <a:pt x="940833" y="412"/>
                    </a:lnTo>
                    <a:lnTo>
                      <a:pt x="940833" y="1236"/>
                    </a:lnTo>
                    <a:lnTo>
                      <a:pt x="940833" y="2062"/>
                    </a:lnTo>
                    <a:lnTo>
                      <a:pt x="941034" y="3680"/>
                    </a:lnTo>
                    <a:lnTo>
                      <a:pt x="941437" y="6093"/>
                    </a:lnTo>
                    <a:lnTo>
                      <a:pt x="941839" y="8506"/>
                    </a:lnTo>
                    <a:lnTo>
                      <a:pt x="942418" y="11950"/>
                    </a:lnTo>
                    <a:lnTo>
                      <a:pt x="943176" y="16426"/>
                    </a:lnTo>
                    <a:lnTo>
                      <a:pt x="943935" y="20901"/>
                    </a:lnTo>
                    <a:lnTo>
                      <a:pt x="944979" y="26666"/>
                    </a:lnTo>
                    <a:lnTo>
                      <a:pt x="946310" y="33718"/>
                    </a:lnTo>
                    <a:lnTo>
                      <a:pt x="947639" y="40770"/>
                    </a:lnTo>
                    <a:lnTo>
                      <a:pt x="954683" y="78782"/>
                    </a:lnTo>
                    <a:lnTo>
                      <a:pt x="955890" y="85317"/>
                    </a:lnTo>
                    <a:lnTo>
                      <a:pt x="957484" y="93938"/>
                    </a:lnTo>
                    <a:lnTo>
                      <a:pt x="958776" y="101278"/>
                    </a:lnTo>
                    <a:lnTo>
                      <a:pt x="959765" y="107341"/>
                    </a:lnTo>
                    <a:lnTo>
                      <a:pt x="960756" y="113404"/>
                    </a:lnTo>
                    <a:lnTo>
                      <a:pt x="961412" y="118013"/>
                    </a:lnTo>
                    <a:lnTo>
                      <a:pt x="961737" y="121169"/>
                    </a:lnTo>
                    <a:lnTo>
                      <a:pt x="962063" y="124325"/>
                    </a:lnTo>
                    <a:lnTo>
                      <a:pt x="962271" y="126356"/>
                    </a:lnTo>
                    <a:lnTo>
                      <a:pt x="962364" y="127264"/>
                    </a:lnTo>
                  </a:path>
                  <a:path w="962659" h="273050">
                    <a:moveTo>
                      <a:pt x="868309" y="10951"/>
                    </a:moveTo>
                    <a:lnTo>
                      <a:pt x="868309" y="10744"/>
                    </a:lnTo>
                    <a:lnTo>
                      <a:pt x="868309" y="10332"/>
                    </a:lnTo>
                    <a:lnTo>
                      <a:pt x="868309" y="9919"/>
                    </a:lnTo>
                    <a:lnTo>
                      <a:pt x="868269" y="9218"/>
                    </a:lnTo>
                    <a:lnTo>
                      <a:pt x="868192" y="8228"/>
                    </a:lnTo>
                    <a:lnTo>
                      <a:pt x="868114" y="7238"/>
                    </a:lnTo>
                    <a:lnTo>
                      <a:pt x="868076" y="6537"/>
                    </a:lnTo>
                    <a:lnTo>
                      <a:pt x="868076" y="6125"/>
                    </a:lnTo>
                    <a:lnTo>
                      <a:pt x="868076" y="5712"/>
                    </a:lnTo>
                    <a:lnTo>
                      <a:pt x="868076" y="5506"/>
                    </a:lnTo>
                    <a:lnTo>
                      <a:pt x="868076" y="5836"/>
                    </a:lnTo>
                    <a:lnTo>
                      <a:pt x="868076" y="6496"/>
                    </a:lnTo>
                    <a:lnTo>
                      <a:pt x="868076" y="7156"/>
                    </a:lnTo>
                    <a:lnTo>
                      <a:pt x="868285" y="8516"/>
                    </a:lnTo>
                    <a:lnTo>
                      <a:pt x="868702" y="10579"/>
                    </a:lnTo>
                    <a:lnTo>
                      <a:pt x="869120" y="12641"/>
                    </a:lnTo>
                    <a:lnTo>
                      <a:pt x="869739" y="15167"/>
                    </a:lnTo>
                    <a:lnTo>
                      <a:pt x="870559" y="18158"/>
                    </a:lnTo>
                    <a:lnTo>
                      <a:pt x="871378" y="21149"/>
                    </a:lnTo>
                    <a:lnTo>
                      <a:pt x="872500" y="24757"/>
                    </a:lnTo>
                    <a:lnTo>
                      <a:pt x="887239" y="63569"/>
                    </a:lnTo>
                    <a:lnTo>
                      <a:pt x="890055" y="70107"/>
                    </a:lnTo>
                    <a:lnTo>
                      <a:pt x="892506" y="76118"/>
                    </a:lnTo>
                    <a:lnTo>
                      <a:pt x="894595" y="81605"/>
                    </a:lnTo>
                    <a:lnTo>
                      <a:pt x="896683" y="87090"/>
                    </a:lnTo>
                    <a:lnTo>
                      <a:pt x="897850" y="91152"/>
                    </a:lnTo>
                    <a:lnTo>
                      <a:pt x="898098" y="93793"/>
                    </a:lnTo>
                    <a:lnTo>
                      <a:pt x="898345" y="96432"/>
                    </a:lnTo>
                    <a:lnTo>
                      <a:pt x="898469" y="98216"/>
                    </a:lnTo>
                    <a:lnTo>
                      <a:pt x="898469" y="99143"/>
                    </a:lnTo>
                    <a:lnTo>
                      <a:pt x="898469" y="100072"/>
                    </a:lnTo>
                    <a:lnTo>
                      <a:pt x="895452" y="105733"/>
                    </a:lnTo>
                    <a:lnTo>
                      <a:pt x="894958" y="106392"/>
                    </a:lnTo>
                    <a:lnTo>
                      <a:pt x="884873" y="114580"/>
                    </a:lnTo>
                    <a:lnTo>
                      <a:pt x="882801" y="116147"/>
                    </a:lnTo>
                    <a:lnTo>
                      <a:pt x="880936" y="117509"/>
                    </a:lnTo>
                    <a:lnTo>
                      <a:pt x="879281" y="118663"/>
                    </a:lnTo>
                    <a:lnTo>
                      <a:pt x="877627" y="119819"/>
                    </a:lnTo>
                    <a:lnTo>
                      <a:pt x="867310" y="123149"/>
                    </a:lnTo>
                    <a:lnTo>
                      <a:pt x="864820" y="123499"/>
                    </a:lnTo>
                    <a:lnTo>
                      <a:pt x="862206" y="123675"/>
                    </a:lnTo>
                    <a:lnTo>
                      <a:pt x="859469" y="123675"/>
                    </a:lnTo>
                    <a:lnTo>
                      <a:pt x="856731" y="123675"/>
                    </a:lnTo>
                    <a:lnTo>
                      <a:pt x="854326" y="123211"/>
                    </a:lnTo>
                    <a:lnTo>
                      <a:pt x="852253" y="122283"/>
                    </a:lnTo>
                    <a:lnTo>
                      <a:pt x="850181" y="121356"/>
                    </a:lnTo>
                    <a:lnTo>
                      <a:pt x="842416" y="116312"/>
                    </a:lnTo>
                    <a:lnTo>
                      <a:pt x="839755" y="114251"/>
                    </a:lnTo>
                    <a:lnTo>
                      <a:pt x="829308" y="101866"/>
                    </a:lnTo>
                    <a:lnTo>
                      <a:pt x="827406" y="99123"/>
                    </a:lnTo>
                    <a:lnTo>
                      <a:pt x="825456" y="96226"/>
                    </a:lnTo>
                    <a:lnTo>
                      <a:pt x="823461" y="93173"/>
                    </a:lnTo>
                    <a:lnTo>
                      <a:pt x="821466" y="90121"/>
                    </a:lnTo>
                    <a:lnTo>
                      <a:pt x="810376" y="77119"/>
                    </a:lnTo>
                    <a:lnTo>
                      <a:pt x="807793" y="75119"/>
                    </a:lnTo>
                    <a:lnTo>
                      <a:pt x="805179" y="73665"/>
                    </a:lnTo>
                    <a:lnTo>
                      <a:pt x="802534" y="72757"/>
                    </a:lnTo>
                    <a:lnTo>
                      <a:pt x="799890" y="71850"/>
                    </a:lnTo>
                    <a:lnTo>
                      <a:pt x="797237" y="71395"/>
                    </a:lnTo>
                    <a:lnTo>
                      <a:pt x="794576" y="71395"/>
                    </a:lnTo>
                    <a:lnTo>
                      <a:pt x="791917" y="71395"/>
                    </a:lnTo>
                    <a:lnTo>
                      <a:pt x="779241" y="75139"/>
                    </a:lnTo>
                    <a:lnTo>
                      <a:pt x="776998" y="76479"/>
                    </a:lnTo>
                    <a:lnTo>
                      <a:pt x="775126" y="77933"/>
                    </a:lnTo>
                    <a:lnTo>
                      <a:pt x="773626" y="79500"/>
                    </a:lnTo>
                    <a:lnTo>
                      <a:pt x="772125" y="81067"/>
                    </a:lnTo>
                    <a:lnTo>
                      <a:pt x="770796" y="82934"/>
                    </a:lnTo>
                    <a:lnTo>
                      <a:pt x="769636" y="85100"/>
                    </a:lnTo>
                    <a:lnTo>
                      <a:pt x="768475" y="87265"/>
                    </a:lnTo>
                    <a:lnTo>
                      <a:pt x="767601" y="89750"/>
                    </a:lnTo>
                    <a:lnTo>
                      <a:pt x="767013" y="92555"/>
                    </a:lnTo>
                    <a:lnTo>
                      <a:pt x="766427" y="95360"/>
                    </a:lnTo>
                    <a:lnTo>
                      <a:pt x="766132" y="98422"/>
                    </a:lnTo>
                    <a:lnTo>
                      <a:pt x="766132" y="101742"/>
                    </a:lnTo>
                    <a:lnTo>
                      <a:pt x="766132" y="105063"/>
                    </a:lnTo>
                    <a:lnTo>
                      <a:pt x="766217" y="108300"/>
                    </a:lnTo>
                    <a:lnTo>
                      <a:pt x="766387" y="111456"/>
                    </a:lnTo>
                    <a:lnTo>
                      <a:pt x="766558" y="114612"/>
                    </a:lnTo>
                    <a:lnTo>
                      <a:pt x="786711" y="130481"/>
                    </a:lnTo>
                    <a:lnTo>
                      <a:pt x="790285" y="131554"/>
                    </a:lnTo>
                    <a:lnTo>
                      <a:pt x="793231" y="132255"/>
                    </a:lnTo>
                    <a:lnTo>
                      <a:pt x="795550" y="132584"/>
                    </a:lnTo>
                    <a:lnTo>
                      <a:pt x="797871" y="132914"/>
                    </a:lnTo>
                    <a:lnTo>
                      <a:pt x="799410" y="133120"/>
                    </a:lnTo>
                    <a:lnTo>
                      <a:pt x="800168" y="133202"/>
                    </a:lnTo>
                    <a:lnTo>
                      <a:pt x="800926" y="133285"/>
                    </a:lnTo>
                    <a:lnTo>
                      <a:pt x="802549" y="133409"/>
                    </a:lnTo>
                    <a:lnTo>
                      <a:pt x="805040" y="133574"/>
                    </a:lnTo>
                    <a:lnTo>
                      <a:pt x="807530" y="133739"/>
                    </a:lnTo>
                    <a:lnTo>
                      <a:pt x="809726" y="133822"/>
                    </a:lnTo>
                    <a:lnTo>
                      <a:pt x="811629" y="133822"/>
                    </a:lnTo>
                    <a:lnTo>
                      <a:pt x="813531" y="133822"/>
                    </a:lnTo>
                    <a:lnTo>
                      <a:pt x="815233" y="133615"/>
                    </a:lnTo>
                    <a:lnTo>
                      <a:pt x="816733" y="133202"/>
                    </a:lnTo>
                    <a:lnTo>
                      <a:pt x="818233" y="132789"/>
                    </a:lnTo>
                    <a:lnTo>
                      <a:pt x="830074" y="126644"/>
                    </a:lnTo>
                    <a:lnTo>
                      <a:pt x="831311" y="125489"/>
                    </a:lnTo>
                    <a:lnTo>
                      <a:pt x="832347" y="124077"/>
                    </a:lnTo>
                    <a:lnTo>
                      <a:pt x="833182" y="122406"/>
                    </a:lnTo>
                    <a:lnTo>
                      <a:pt x="834017" y="120736"/>
                    </a:lnTo>
                    <a:lnTo>
                      <a:pt x="834520" y="118828"/>
                    </a:lnTo>
                    <a:lnTo>
                      <a:pt x="834690" y="116683"/>
                    </a:lnTo>
                    <a:lnTo>
                      <a:pt x="834861" y="114538"/>
                    </a:lnTo>
                    <a:lnTo>
                      <a:pt x="834776" y="112054"/>
                    </a:lnTo>
                    <a:lnTo>
                      <a:pt x="834435" y="109228"/>
                    </a:lnTo>
                    <a:lnTo>
                      <a:pt x="834095" y="106404"/>
                    </a:lnTo>
                    <a:lnTo>
                      <a:pt x="833013" y="103248"/>
                    </a:lnTo>
                    <a:lnTo>
                      <a:pt x="831187" y="99763"/>
                    </a:lnTo>
                    <a:lnTo>
                      <a:pt x="829362" y="96277"/>
                    </a:lnTo>
                    <a:lnTo>
                      <a:pt x="816617" y="78480"/>
                    </a:lnTo>
                    <a:lnTo>
                      <a:pt x="813709" y="75242"/>
                    </a:lnTo>
                    <a:lnTo>
                      <a:pt x="810554" y="72303"/>
                    </a:lnTo>
                    <a:lnTo>
                      <a:pt x="807151" y="69664"/>
                    </a:lnTo>
                    <a:lnTo>
                      <a:pt x="803748" y="67024"/>
                    </a:lnTo>
                    <a:lnTo>
                      <a:pt x="782473" y="59951"/>
                    </a:lnTo>
                    <a:lnTo>
                      <a:pt x="780726" y="59951"/>
                    </a:lnTo>
                    <a:lnTo>
                      <a:pt x="778978" y="59951"/>
                    </a:lnTo>
                    <a:lnTo>
                      <a:pt x="777772" y="60363"/>
                    </a:lnTo>
                    <a:lnTo>
                      <a:pt x="777106" y="61188"/>
                    </a:lnTo>
                    <a:lnTo>
                      <a:pt x="776441" y="62012"/>
                    </a:lnTo>
                    <a:lnTo>
                      <a:pt x="775985" y="63301"/>
                    </a:lnTo>
                    <a:lnTo>
                      <a:pt x="775737" y="65054"/>
                    </a:lnTo>
                    <a:lnTo>
                      <a:pt x="775489" y="66808"/>
                    </a:lnTo>
                    <a:lnTo>
                      <a:pt x="775366" y="69056"/>
                    </a:lnTo>
                    <a:lnTo>
                      <a:pt x="775366" y="71798"/>
                    </a:lnTo>
                    <a:lnTo>
                      <a:pt x="775366" y="74541"/>
                    </a:lnTo>
                    <a:lnTo>
                      <a:pt x="775366" y="77604"/>
                    </a:lnTo>
                    <a:lnTo>
                      <a:pt x="775366" y="80985"/>
                    </a:lnTo>
                    <a:lnTo>
                      <a:pt x="775366" y="84367"/>
                    </a:lnTo>
                    <a:lnTo>
                      <a:pt x="775327" y="87843"/>
                    </a:lnTo>
                    <a:lnTo>
                      <a:pt x="775251" y="91410"/>
                    </a:lnTo>
                    <a:lnTo>
                      <a:pt x="775173" y="94979"/>
                    </a:lnTo>
                    <a:lnTo>
                      <a:pt x="774755" y="98381"/>
                    </a:lnTo>
                    <a:lnTo>
                      <a:pt x="773997" y="101619"/>
                    </a:lnTo>
                    <a:lnTo>
                      <a:pt x="773239" y="104857"/>
                    </a:lnTo>
                    <a:lnTo>
                      <a:pt x="764763" y="116312"/>
                    </a:lnTo>
                    <a:lnTo>
                      <a:pt x="762521" y="117715"/>
                    </a:lnTo>
                    <a:lnTo>
                      <a:pt x="748825" y="120272"/>
                    </a:lnTo>
                    <a:lnTo>
                      <a:pt x="745916" y="120355"/>
                    </a:lnTo>
                    <a:lnTo>
                      <a:pt x="713073" y="109599"/>
                    </a:lnTo>
                    <a:lnTo>
                      <a:pt x="709747" y="107682"/>
                    </a:lnTo>
                    <a:lnTo>
                      <a:pt x="706344" y="105609"/>
                    </a:lnTo>
                    <a:lnTo>
                      <a:pt x="702864" y="103381"/>
                    </a:lnTo>
                    <a:lnTo>
                      <a:pt x="699385" y="101155"/>
                    </a:lnTo>
                    <a:lnTo>
                      <a:pt x="684303" y="84449"/>
                    </a:lnTo>
                    <a:lnTo>
                      <a:pt x="684041" y="83212"/>
                    </a:lnTo>
                    <a:lnTo>
                      <a:pt x="683955" y="82469"/>
                    </a:lnTo>
                    <a:lnTo>
                      <a:pt x="684048" y="82223"/>
                    </a:lnTo>
                    <a:lnTo>
                      <a:pt x="684141" y="81975"/>
                    </a:lnTo>
                    <a:lnTo>
                      <a:pt x="684519" y="81935"/>
                    </a:lnTo>
                    <a:lnTo>
                      <a:pt x="685185" y="82100"/>
                    </a:lnTo>
                    <a:lnTo>
                      <a:pt x="685850" y="82265"/>
                    </a:lnTo>
                    <a:lnTo>
                      <a:pt x="686639" y="83265"/>
                    </a:lnTo>
                    <a:lnTo>
                      <a:pt x="687551" y="85100"/>
                    </a:lnTo>
                    <a:lnTo>
                      <a:pt x="688464" y="86935"/>
                    </a:lnTo>
                    <a:lnTo>
                      <a:pt x="689292" y="89173"/>
                    </a:lnTo>
                    <a:lnTo>
                      <a:pt x="690034" y="91812"/>
                    </a:lnTo>
                    <a:lnTo>
                      <a:pt x="690777" y="94452"/>
                    </a:lnTo>
                    <a:lnTo>
                      <a:pt x="691271" y="97185"/>
                    </a:lnTo>
                    <a:lnTo>
                      <a:pt x="691518" y="100009"/>
                    </a:lnTo>
                    <a:lnTo>
                      <a:pt x="691766" y="102835"/>
                    </a:lnTo>
                    <a:lnTo>
                      <a:pt x="691890" y="105578"/>
                    </a:lnTo>
                    <a:lnTo>
                      <a:pt x="691890" y="108239"/>
                    </a:lnTo>
                    <a:lnTo>
                      <a:pt x="691890" y="110898"/>
                    </a:lnTo>
                    <a:lnTo>
                      <a:pt x="690854" y="113219"/>
                    </a:lnTo>
                    <a:lnTo>
                      <a:pt x="688781" y="115199"/>
                    </a:lnTo>
                    <a:lnTo>
                      <a:pt x="686709" y="117179"/>
                    </a:lnTo>
                    <a:lnTo>
                      <a:pt x="683848" y="118416"/>
                    </a:lnTo>
                    <a:lnTo>
                      <a:pt x="680198" y="118911"/>
                    </a:lnTo>
                    <a:lnTo>
                      <a:pt x="676546" y="119405"/>
                    </a:lnTo>
                    <a:lnTo>
                      <a:pt x="672478" y="119487"/>
                    </a:lnTo>
                    <a:lnTo>
                      <a:pt x="667993" y="119159"/>
                    </a:lnTo>
                    <a:lnTo>
                      <a:pt x="663507" y="118828"/>
                    </a:lnTo>
                    <a:lnTo>
                      <a:pt x="659231" y="117715"/>
                    </a:lnTo>
                    <a:lnTo>
                      <a:pt x="655163" y="115817"/>
                    </a:lnTo>
                    <a:lnTo>
                      <a:pt x="651095" y="113921"/>
                    </a:lnTo>
                    <a:lnTo>
                      <a:pt x="635234" y="95896"/>
                    </a:lnTo>
                    <a:lnTo>
                      <a:pt x="634987" y="94164"/>
                    </a:lnTo>
                    <a:lnTo>
                      <a:pt x="634864" y="93050"/>
                    </a:lnTo>
                    <a:lnTo>
                      <a:pt x="634864" y="92555"/>
                    </a:lnTo>
                    <a:lnTo>
                      <a:pt x="634864" y="92061"/>
                    </a:lnTo>
                    <a:lnTo>
                      <a:pt x="635025" y="91854"/>
                    </a:lnTo>
                    <a:lnTo>
                      <a:pt x="635350" y="91936"/>
                    </a:lnTo>
                    <a:lnTo>
                      <a:pt x="635675" y="92019"/>
                    </a:lnTo>
                    <a:lnTo>
                      <a:pt x="635838" y="92967"/>
                    </a:lnTo>
                    <a:lnTo>
                      <a:pt x="635838" y="94782"/>
                    </a:lnTo>
                    <a:lnTo>
                      <a:pt x="635838" y="96597"/>
                    </a:lnTo>
                    <a:lnTo>
                      <a:pt x="635505" y="98710"/>
                    </a:lnTo>
                    <a:lnTo>
                      <a:pt x="634839" y="101123"/>
                    </a:lnTo>
                    <a:lnTo>
                      <a:pt x="634175" y="103536"/>
                    </a:lnTo>
                    <a:lnTo>
                      <a:pt x="633054" y="105909"/>
                    </a:lnTo>
                    <a:lnTo>
                      <a:pt x="631475" y="108239"/>
                    </a:lnTo>
                    <a:lnTo>
                      <a:pt x="629898" y="110568"/>
                    </a:lnTo>
                    <a:lnTo>
                      <a:pt x="613171" y="117303"/>
                    </a:lnTo>
                    <a:lnTo>
                      <a:pt x="609273" y="117138"/>
                    </a:lnTo>
                    <a:lnTo>
                      <a:pt x="604958" y="116560"/>
                    </a:lnTo>
                    <a:lnTo>
                      <a:pt x="600642" y="115982"/>
                    </a:lnTo>
                    <a:lnTo>
                      <a:pt x="596319" y="114653"/>
                    </a:lnTo>
                    <a:lnTo>
                      <a:pt x="591988" y="112570"/>
                    </a:lnTo>
                    <a:lnTo>
                      <a:pt x="587656" y="110487"/>
                    </a:lnTo>
                    <a:lnTo>
                      <a:pt x="573938" y="98772"/>
                    </a:lnTo>
                    <a:lnTo>
                      <a:pt x="572361" y="96442"/>
                    </a:lnTo>
                    <a:lnTo>
                      <a:pt x="571402" y="94534"/>
                    </a:lnTo>
                    <a:lnTo>
                      <a:pt x="571061" y="93050"/>
                    </a:lnTo>
                    <a:lnTo>
                      <a:pt x="570721" y="91565"/>
                    </a:lnTo>
                    <a:lnTo>
                      <a:pt x="570551" y="90740"/>
                    </a:lnTo>
                    <a:lnTo>
                      <a:pt x="570551" y="90575"/>
                    </a:lnTo>
                    <a:lnTo>
                      <a:pt x="570551" y="90411"/>
                    </a:lnTo>
                    <a:lnTo>
                      <a:pt x="567071" y="95648"/>
                    </a:lnTo>
                    <a:lnTo>
                      <a:pt x="565740" y="97711"/>
                    </a:lnTo>
                    <a:lnTo>
                      <a:pt x="555632" y="109600"/>
                    </a:lnTo>
                    <a:lnTo>
                      <a:pt x="553142" y="111848"/>
                    </a:lnTo>
                    <a:lnTo>
                      <a:pt x="529175" y="118911"/>
                    </a:lnTo>
                    <a:lnTo>
                      <a:pt x="524103" y="118911"/>
                    </a:lnTo>
                    <a:lnTo>
                      <a:pt x="519029" y="118911"/>
                    </a:lnTo>
                    <a:lnTo>
                      <a:pt x="492202" y="114085"/>
                    </a:lnTo>
                    <a:lnTo>
                      <a:pt x="486958" y="112683"/>
                    </a:lnTo>
                    <a:lnTo>
                      <a:pt x="482427" y="111064"/>
                    </a:lnTo>
                    <a:lnTo>
                      <a:pt x="478607" y="109228"/>
                    </a:lnTo>
                    <a:lnTo>
                      <a:pt x="474786" y="107393"/>
                    </a:lnTo>
                    <a:lnTo>
                      <a:pt x="472086" y="105528"/>
                    </a:lnTo>
                    <a:lnTo>
                      <a:pt x="470509" y="103629"/>
                    </a:lnTo>
                    <a:lnTo>
                      <a:pt x="468932" y="101732"/>
                    </a:lnTo>
                    <a:lnTo>
                      <a:pt x="467981" y="100031"/>
                    </a:lnTo>
                    <a:lnTo>
                      <a:pt x="467655" y="98525"/>
                    </a:lnTo>
                    <a:lnTo>
                      <a:pt x="467330" y="97020"/>
                    </a:lnTo>
                    <a:lnTo>
                      <a:pt x="467253" y="96061"/>
                    </a:lnTo>
                    <a:lnTo>
                      <a:pt x="467423" y="95648"/>
                    </a:lnTo>
                    <a:lnTo>
                      <a:pt x="467593" y="95236"/>
                    </a:lnTo>
                    <a:lnTo>
                      <a:pt x="467756" y="95030"/>
                    </a:lnTo>
                    <a:lnTo>
                      <a:pt x="467911" y="95030"/>
                    </a:lnTo>
                    <a:lnTo>
                      <a:pt x="468066" y="95030"/>
                    </a:lnTo>
                    <a:lnTo>
                      <a:pt x="467733" y="95566"/>
                    </a:lnTo>
                    <a:lnTo>
                      <a:pt x="466912" y="96639"/>
                    </a:lnTo>
                    <a:lnTo>
                      <a:pt x="466093" y="97711"/>
                    </a:lnTo>
                    <a:lnTo>
                      <a:pt x="464562" y="99124"/>
                    </a:lnTo>
                    <a:lnTo>
                      <a:pt x="462319" y="100877"/>
                    </a:lnTo>
                    <a:lnTo>
                      <a:pt x="460076" y="102629"/>
                    </a:lnTo>
                    <a:lnTo>
                      <a:pt x="419700" y="114209"/>
                    </a:lnTo>
                    <a:lnTo>
                      <a:pt x="415462" y="114374"/>
                    </a:lnTo>
                    <a:lnTo>
                      <a:pt x="411595" y="114457"/>
                    </a:lnTo>
                    <a:lnTo>
                      <a:pt x="408099" y="114457"/>
                    </a:lnTo>
                    <a:lnTo>
                      <a:pt x="404604" y="114457"/>
                    </a:lnTo>
                    <a:lnTo>
                      <a:pt x="387567" y="114457"/>
                    </a:lnTo>
                    <a:lnTo>
                      <a:pt x="384582" y="114374"/>
                    </a:lnTo>
                    <a:lnTo>
                      <a:pt x="357405" y="109724"/>
                    </a:lnTo>
                    <a:lnTo>
                      <a:pt x="353184" y="108549"/>
                    </a:lnTo>
                    <a:lnTo>
                      <a:pt x="349905" y="107218"/>
                    </a:lnTo>
                    <a:lnTo>
                      <a:pt x="347569" y="105733"/>
                    </a:lnTo>
                    <a:lnTo>
                      <a:pt x="345232" y="104249"/>
                    </a:lnTo>
                    <a:lnTo>
                      <a:pt x="343695" y="102712"/>
                    </a:lnTo>
                    <a:lnTo>
                      <a:pt x="342952" y="101123"/>
                    </a:lnTo>
                    <a:lnTo>
                      <a:pt x="342209" y="99536"/>
                    </a:lnTo>
                    <a:lnTo>
                      <a:pt x="341715" y="97834"/>
                    </a:lnTo>
                    <a:lnTo>
                      <a:pt x="341467" y="96019"/>
                    </a:lnTo>
                    <a:lnTo>
                      <a:pt x="341219" y="94204"/>
                    </a:lnTo>
                    <a:lnTo>
                      <a:pt x="340972" y="92472"/>
                    </a:lnTo>
                    <a:lnTo>
                      <a:pt x="340724" y="90822"/>
                    </a:lnTo>
                    <a:lnTo>
                      <a:pt x="340476" y="89173"/>
                    </a:lnTo>
                    <a:lnTo>
                      <a:pt x="340221" y="87595"/>
                    </a:lnTo>
                    <a:lnTo>
                      <a:pt x="339958" y="86090"/>
                    </a:lnTo>
                    <a:lnTo>
                      <a:pt x="339695" y="84584"/>
                    </a:lnTo>
                    <a:lnTo>
                      <a:pt x="339525" y="83337"/>
                    </a:lnTo>
                    <a:lnTo>
                      <a:pt x="339448" y="82348"/>
                    </a:lnTo>
                    <a:lnTo>
                      <a:pt x="339371" y="81357"/>
                    </a:lnTo>
                    <a:lnTo>
                      <a:pt x="339294" y="80697"/>
                    </a:lnTo>
                    <a:lnTo>
                      <a:pt x="339217" y="80366"/>
                    </a:lnTo>
                    <a:lnTo>
                      <a:pt x="339139" y="80036"/>
                    </a:lnTo>
                    <a:lnTo>
                      <a:pt x="339101" y="79418"/>
                    </a:lnTo>
                    <a:lnTo>
                      <a:pt x="339101" y="76325"/>
                    </a:lnTo>
                    <a:lnTo>
                      <a:pt x="339139" y="75737"/>
                    </a:lnTo>
                    <a:lnTo>
                      <a:pt x="339217" y="74891"/>
                    </a:lnTo>
                    <a:lnTo>
                      <a:pt x="339294" y="74046"/>
                    </a:lnTo>
                    <a:lnTo>
                      <a:pt x="339417" y="73458"/>
                    </a:lnTo>
                    <a:lnTo>
                      <a:pt x="339587" y="73129"/>
                    </a:lnTo>
                    <a:lnTo>
                      <a:pt x="339758" y="72798"/>
                    </a:lnTo>
                    <a:lnTo>
                      <a:pt x="340508" y="72097"/>
                    </a:lnTo>
                    <a:lnTo>
                      <a:pt x="341838" y="71026"/>
                    </a:lnTo>
                    <a:lnTo>
                      <a:pt x="343167" y="69952"/>
                    </a:lnTo>
                    <a:lnTo>
                      <a:pt x="344661" y="69004"/>
                    </a:lnTo>
                    <a:lnTo>
                      <a:pt x="354126" y="65952"/>
                    </a:lnTo>
                    <a:lnTo>
                      <a:pt x="355782" y="65952"/>
                    </a:lnTo>
                    <a:lnTo>
                      <a:pt x="357437" y="65952"/>
                    </a:lnTo>
                    <a:lnTo>
                      <a:pt x="359300" y="66075"/>
                    </a:lnTo>
                    <a:lnTo>
                      <a:pt x="361373" y="66323"/>
                    </a:lnTo>
                    <a:lnTo>
                      <a:pt x="363446" y="66569"/>
                    </a:lnTo>
                    <a:lnTo>
                      <a:pt x="365936" y="67600"/>
                    </a:lnTo>
                    <a:lnTo>
                      <a:pt x="368843" y="69416"/>
                    </a:lnTo>
                    <a:lnTo>
                      <a:pt x="371751" y="71231"/>
                    </a:lnTo>
                    <a:lnTo>
                      <a:pt x="374745" y="73633"/>
                    </a:lnTo>
                    <a:lnTo>
                      <a:pt x="377822" y="76624"/>
                    </a:lnTo>
                    <a:lnTo>
                      <a:pt x="380900" y="79613"/>
                    </a:lnTo>
                    <a:lnTo>
                      <a:pt x="389168" y="95556"/>
                    </a:lnTo>
                    <a:lnTo>
                      <a:pt x="389508" y="98546"/>
                    </a:lnTo>
                    <a:lnTo>
                      <a:pt x="388804" y="101155"/>
                    </a:lnTo>
                    <a:lnTo>
                      <a:pt x="387056" y="103381"/>
                    </a:lnTo>
                    <a:lnTo>
                      <a:pt x="385309" y="105609"/>
                    </a:lnTo>
                    <a:lnTo>
                      <a:pt x="342952" y="114580"/>
                    </a:lnTo>
                    <a:lnTo>
                      <a:pt x="337229" y="114993"/>
                    </a:lnTo>
                    <a:lnTo>
                      <a:pt x="332002" y="115199"/>
                    </a:lnTo>
                    <a:lnTo>
                      <a:pt x="327268" y="115199"/>
                    </a:lnTo>
                    <a:lnTo>
                      <a:pt x="322535" y="115199"/>
                    </a:lnTo>
                    <a:lnTo>
                      <a:pt x="318336" y="115199"/>
                    </a:lnTo>
                    <a:lnTo>
                      <a:pt x="314670" y="115199"/>
                    </a:lnTo>
                    <a:lnTo>
                      <a:pt x="311005" y="115199"/>
                    </a:lnTo>
                    <a:lnTo>
                      <a:pt x="307346" y="114993"/>
                    </a:lnTo>
                    <a:lnTo>
                      <a:pt x="303696" y="114580"/>
                    </a:lnTo>
                    <a:lnTo>
                      <a:pt x="300046" y="114167"/>
                    </a:lnTo>
                    <a:lnTo>
                      <a:pt x="295978" y="113549"/>
                    </a:lnTo>
                    <a:lnTo>
                      <a:pt x="256289" y="100609"/>
                    </a:lnTo>
                    <a:lnTo>
                      <a:pt x="247528" y="90792"/>
                    </a:lnTo>
                    <a:lnTo>
                      <a:pt x="246119" y="88131"/>
                    </a:lnTo>
                    <a:lnTo>
                      <a:pt x="244836" y="85564"/>
                    </a:lnTo>
                    <a:lnTo>
                      <a:pt x="243676" y="83089"/>
                    </a:lnTo>
                    <a:lnTo>
                      <a:pt x="242516" y="80615"/>
                    </a:lnTo>
                    <a:lnTo>
                      <a:pt x="241310" y="78543"/>
                    </a:lnTo>
                    <a:lnTo>
                      <a:pt x="240056" y="76871"/>
                    </a:lnTo>
                    <a:lnTo>
                      <a:pt x="238804" y="75201"/>
                    </a:lnTo>
                    <a:lnTo>
                      <a:pt x="237636" y="73995"/>
                    </a:lnTo>
                    <a:lnTo>
                      <a:pt x="232455" y="71932"/>
                    </a:lnTo>
                    <a:lnTo>
                      <a:pt x="231580" y="72303"/>
                    </a:lnTo>
                    <a:lnTo>
                      <a:pt x="230823" y="73129"/>
                    </a:lnTo>
                    <a:lnTo>
                      <a:pt x="230065" y="73954"/>
                    </a:lnTo>
                    <a:lnTo>
                      <a:pt x="229524" y="75119"/>
                    </a:lnTo>
                    <a:lnTo>
                      <a:pt x="229199" y="76624"/>
                    </a:lnTo>
                    <a:lnTo>
                      <a:pt x="228874" y="78130"/>
                    </a:lnTo>
                    <a:lnTo>
                      <a:pt x="228626" y="79212"/>
                    </a:lnTo>
                    <a:lnTo>
                      <a:pt x="228456" y="79872"/>
                    </a:lnTo>
                    <a:lnTo>
                      <a:pt x="228286" y="80533"/>
                    </a:lnTo>
                    <a:lnTo>
                      <a:pt x="228116" y="82110"/>
                    </a:lnTo>
                    <a:lnTo>
                      <a:pt x="227945" y="84606"/>
                    </a:lnTo>
                    <a:lnTo>
                      <a:pt x="227775" y="87100"/>
                    </a:lnTo>
                    <a:lnTo>
                      <a:pt x="227652" y="89585"/>
                    </a:lnTo>
                    <a:lnTo>
                      <a:pt x="227575" y="92059"/>
                    </a:lnTo>
                    <a:lnTo>
                      <a:pt x="227497" y="94534"/>
                    </a:lnTo>
                    <a:lnTo>
                      <a:pt x="227335" y="96690"/>
                    </a:lnTo>
                    <a:lnTo>
                      <a:pt x="227088" y="98525"/>
                    </a:lnTo>
                    <a:lnTo>
                      <a:pt x="226841" y="100361"/>
                    </a:lnTo>
                    <a:lnTo>
                      <a:pt x="226423" y="101856"/>
                    </a:lnTo>
                    <a:lnTo>
                      <a:pt x="225835" y="103010"/>
                    </a:lnTo>
                    <a:lnTo>
                      <a:pt x="225247" y="104166"/>
                    </a:lnTo>
                    <a:lnTo>
                      <a:pt x="212695" y="106723"/>
                    </a:lnTo>
                    <a:lnTo>
                      <a:pt x="209524" y="106723"/>
                    </a:lnTo>
                    <a:lnTo>
                      <a:pt x="206354" y="106723"/>
                    </a:lnTo>
                    <a:lnTo>
                      <a:pt x="202905" y="106433"/>
                    </a:lnTo>
                    <a:lnTo>
                      <a:pt x="199177" y="105857"/>
                    </a:lnTo>
                    <a:lnTo>
                      <a:pt x="195450" y="105280"/>
                    </a:lnTo>
                    <a:lnTo>
                      <a:pt x="191630" y="104537"/>
                    </a:lnTo>
                    <a:lnTo>
                      <a:pt x="187716" y="103629"/>
                    </a:lnTo>
                    <a:lnTo>
                      <a:pt x="183803" y="102722"/>
                    </a:lnTo>
                    <a:lnTo>
                      <a:pt x="179735" y="101639"/>
                    </a:lnTo>
                    <a:lnTo>
                      <a:pt x="175512" y="100382"/>
                    </a:lnTo>
                    <a:lnTo>
                      <a:pt x="171289" y="99124"/>
                    </a:lnTo>
                    <a:lnTo>
                      <a:pt x="167184" y="97628"/>
                    </a:lnTo>
                    <a:lnTo>
                      <a:pt x="163193" y="95896"/>
                    </a:lnTo>
                    <a:lnTo>
                      <a:pt x="159202" y="94164"/>
                    </a:lnTo>
                    <a:lnTo>
                      <a:pt x="140131" y="81728"/>
                    </a:lnTo>
                    <a:lnTo>
                      <a:pt x="136574" y="78841"/>
                    </a:lnTo>
                    <a:lnTo>
                      <a:pt x="133380" y="75985"/>
                    </a:lnTo>
                    <a:lnTo>
                      <a:pt x="130549" y="73159"/>
                    </a:lnTo>
                    <a:lnTo>
                      <a:pt x="127720" y="70333"/>
                    </a:lnTo>
                    <a:lnTo>
                      <a:pt x="124974" y="67674"/>
                    </a:lnTo>
                    <a:lnTo>
                      <a:pt x="122313" y="65178"/>
                    </a:lnTo>
                    <a:lnTo>
                      <a:pt x="119653" y="62683"/>
                    </a:lnTo>
                    <a:lnTo>
                      <a:pt x="117162" y="60652"/>
                    </a:lnTo>
                    <a:lnTo>
                      <a:pt x="114843" y="59085"/>
                    </a:lnTo>
                    <a:lnTo>
                      <a:pt x="112523" y="57517"/>
                    </a:lnTo>
                    <a:lnTo>
                      <a:pt x="110195" y="56445"/>
                    </a:lnTo>
                    <a:lnTo>
                      <a:pt x="107859" y="55867"/>
                    </a:lnTo>
                    <a:lnTo>
                      <a:pt x="105524" y="55290"/>
                    </a:lnTo>
                    <a:lnTo>
                      <a:pt x="102825" y="54918"/>
                    </a:lnTo>
                    <a:lnTo>
                      <a:pt x="99762" y="54753"/>
                    </a:lnTo>
                    <a:lnTo>
                      <a:pt x="96700" y="54588"/>
                    </a:lnTo>
                    <a:lnTo>
                      <a:pt x="93343" y="54753"/>
                    </a:lnTo>
                    <a:lnTo>
                      <a:pt x="89693" y="55248"/>
                    </a:lnTo>
                    <a:lnTo>
                      <a:pt x="86043" y="55744"/>
                    </a:lnTo>
                    <a:lnTo>
                      <a:pt x="82431" y="57063"/>
                    </a:lnTo>
                    <a:lnTo>
                      <a:pt x="78859" y="59208"/>
                    </a:lnTo>
                    <a:lnTo>
                      <a:pt x="75285" y="61352"/>
                    </a:lnTo>
                    <a:lnTo>
                      <a:pt x="63129" y="73902"/>
                    </a:lnTo>
                    <a:lnTo>
                      <a:pt x="61720" y="76398"/>
                    </a:lnTo>
                    <a:lnTo>
                      <a:pt x="60932" y="78676"/>
                    </a:lnTo>
                    <a:lnTo>
                      <a:pt x="60761" y="80738"/>
                    </a:lnTo>
                    <a:lnTo>
                      <a:pt x="60591" y="82801"/>
                    </a:lnTo>
                    <a:lnTo>
                      <a:pt x="60638" y="84749"/>
                    </a:lnTo>
                    <a:lnTo>
                      <a:pt x="60901" y="86584"/>
                    </a:lnTo>
                    <a:lnTo>
                      <a:pt x="61164" y="88419"/>
                    </a:lnTo>
                    <a:lnTo>
                      <a:pt x="62208" y="90039"/>
                    </a:lnTo>
                    <a:lnTo>
                      <a:pt x="64033" y="91441"/>
                    </a:lnTo>
                    <a:lnTo>
                      <a:pt x="65858" y="92844"/>
                    </a:lnTo>
                    <a:lnTo>
                      <a:pt x="68511" y="93875"/>
                    </a:lnTo>
                    <a:lnTo>
                      <a:pt x="71991" y="94534"/>
                    </a:lnTo>
                    <a:lnTo>
                      <a:pt x="75471" y="95195"/>
                    </a:lnTo>
                    <a:lnTo>
                      <a:pt x="79578" y="95606"/>
                    </a:lnTo>
                    <a:lnTo>
                      <a:pt x="84310" y="95771"/>
                    </a:lnTo>
                    <a:lnTo>
                      <a:pt x="89043" y="95937"/>
                    </a:lnTo>
                    <a:lnTo>
                      <a:pt x="93652" y="96019"/>
                    </a:lnTo>
                    <a:lnTo>
                      <a:pt x="98137" y="96019"/>
                    </a:lnTo>
                    <a:lnTo>
                      <a:pt x="102623" y="96019"/>
                    </a:lnTo>
                    <a:lnTo>
                      <a:pt x="106367" y="95813"/>
                    </a:lnTo>
                    <a:lnTo>
                      <a:pt x="109367" y="95401"/>
                    </a:lnTo>
                    <a:lnTo>
                      <a:pt x="112368" y="94988"/>
                    </a:lnTo>
                    <a:lnTo>
                      <a:pt x="119065" y="85976"/>
                    </a:lnTo>
                    <a:lnTo>
                      <a:pt x="119065" y="84326"/>
                    </a:lnTo>
                    <a:lnTo>
                      <a:pt x="119065" y="82676"/>
                    </a:lnTo>
                    <a:lnTo>
                      <a:pt x="119065" y="80944"/>
                    </a:lnTo>
                    <a:lnTo>
                      <a:pt x="119065" y="79129"/>
                    </a:lnTo>
                    <a:lnTo>
                      <a:pt x="119065" y="77315"/>
                    </a:lnTo>
                    <a:lnTo>
                      <a:pt x="118987" y="75530"/>
                    </a:lnTo>
                    <a:lnTo>
                      <a:pt x="118833" y="73778"/>
                    </a:lnTo>
                    <a:lnTo>
                      <a:pt x="118678" y="72025"/>
                    </a:lnTo>
                    <a:lnTo>
                      <a:pt x="118268" y="70653"/>
                    </a:lnTo>
                    <a:lnTo>
                      <a:pt x="117603" y="69664"/>
                    </a:lnTo>
                    <a:lnTo>
                      <a:pt x="116939" y="68675"/>
                    </a:lnTo>
                    <a:lnTo>
                      <a:pt x="112963" y="65704"/>
                    </a:lnTo>
                    <a:lnTo>
                      <a:pt x="111216" y="64714"/>
                    </a:lnTo>
                    <a:lnTo>
                      <a:pt x="87899" y="61682"/>
                    </a:lnTo>
                    <a:lnTo>
                      <a:pt x="82825" y="61682"/>
                    </a:lnTo>
                    <a:lnTo>
                      <a:pt x="77753" y="61682"/>
                    </a:lnTo>
                    <a:lnTo>
                      <a:pt x="72431" y="61888"/>
                    </a:lnTo>
                    <a:lnTo>
                      <a:pt x="66864" y="62301"/>
                    </a:lnTo>
                    <a:lnTo>
                      <a:pt x="61295" y="62713"/>
                    </a:lnTo>
                    <a:lnTo>
                      <a:pt x="55858" y="63591"/>
                    </a:lnTo>
                    <a:lnTo>
                      <a:pt x="50553" y="64931"/>
                    </a:lnTo>
                    <a:lnTo>
                      <a:pt x="45248" y="66271"/>
                    </a:lnTo>
                    <a:lnTo>
                      <a:pt x="24291" y="72758"/>
                    </a:lnTo>
                    <a:lnTo>
                      <a:pt x="21553" y="73830"/>
                    </a:lnTo>
                    <a:lnTo>
                      <a:pt x="19681" y="74541"/>
                    </a:lnTo>
                    <a:lnTo>
                      <a:pt x="18676" y="74891"/>
                    </a:lnTo>
                    <a:lnTo>
                      <a:pt x="17670" y="75242"/>
                    </a:lnTo>
                    <a:lnTo>
                      <a:pt x="16341" y="75871"/>
                    </a:lnTo>
                    <a:lnTo>
                      <a:pt x="14686" y="76779"/>
                    </a:lnTo>
                    <a:lnTo>
                      <a:pt x="13030" y="77685"/>
                    </a:lnTo>
                    <a:lnTo>
                      <a:pt x="11824" y="78346"/>
                    </a:lnTo>
                    <a:lnTo>
                      <a:pt x="11066" y="78759"/>
                    </a:lnTo>
                    <a:lnTo>
                      <a:pt x="10308" y="79171"/>
                    </a:lnTo>
                    <a:lnTo>
                      <a:pt x="9225" y="79996"/>
                    </a:lnTo>
                    <a:lnTo>
                      <a:pt x="3341" y="87698"/>
                    </a:lnTo>
                    <a:lnTo>
                      <a:pt x="3093" y="88626"/>
                    </a:lnTo>
                    <a:lnTo>
                      <a:pt x="2846" y="89585"/>
                    </a:lnTo>
                    <a:lnTo>
                      <a:pt x="2598" y="90576"/>
                    </a:lnTo>
                    <a:lnTo>
                      <a:pt x="2350" y="91565"/>
                    </a:lnTo>
                    <a:lnTo>
                      <a:pt x="2057" y="92637"/>
                    </a:lnTo>
                    <a:lnTo>
                      <a:pt x="1717" y="93793"/>
                    </a:lnTo>
                    <a:lnTo>
                      <a:pt x="1376" y="94947"/>
                    </a:lnTo>
                    <a:lnTo>
                      <a:pt x="1082" y="96154"/>
                    </a:lnTo>
                    <a:lnTo>
                      <a:pt x="835" y="97411"/>
                    </a:lnTo>
                    <a:lnTo>
                      <a:pt x="588" y="98670"/>
                    </a:lnTo>
                    <a:lnTo>
                      <a:pt x="386" y="100082"/>
                    </a:lnTo>
                    <a:lnTo>
                      <a:pt x="231" y="101649"/>
                    </a:lnTo>
                    <a:lnTo>
                      <a:pt x="76" y="103216"/>
                    </a:lnTo>
                    <a:lnTo>
                      <a:pt x="0" y="105031"/>
                    </a:lnTo>
                    <a:lnTo>
                      <a:pt x="0" y="107094"/>
                    </a:lnTo>
                    <a:lnTo>
                      <a:pt x="0" y="109156"/>
                    </a:lnTo>
                    <a:lnTo>
                      <a:pt x="0" y="111105"/>
                    </a:lnTo>
                    <a:lnTo>
                      <a:pt x="0" y="112941"/>
                    </a:lnTo>
                    <a:lnTo>
                      <a:pt x="0" y="114776"/>
                    </a:lnTo>
                    <a:lnTo>
                      <a:pt x="38" y="116107"/>
                    </a:lnTo>
                    <a:lnTo>
                      <a:pt x="115" y="116931"/>
                    </a:lnTo>
                    <a:lnTo>
                      <a:pt x="193" y="117755"/>
                    </a:lnTo>
                    <a:lnTo>
                      <a:pt x="648" y="119416"/>
                    </a:lnTo>
                    <a:lnTo>
                      <a:pt x="1484" y="121912"/>
                    </a:lnTo>
                    <a:lnTo>
                      <a:pt x="2320" y="124407"/>
                    </a:lnTo>
                    <a:lnTo>
                      <a:pt x="2938" y="126273"/>
                    </a:lnTo>
                    <a:lnTo>
                      <a:pt x="3341" y="127510"/>
                    </a:lnTo>
                    <a:lnTo>
                      <a:pt x="3742" y="128748"/>
                    </a:lnTo>
                    <a:lnTo>
                      <a:pt x="5196" y="132223"/>
                    </a:lnTo>
                    <a:lnTo>
                      <a:pt x="7702" y="137935"/>
                    </a:lnTo>
                    <a:lnTo>
                      <a:pt x="10208" y="143648"/>
                    </a:lnTo>
                    <a:lnTo>
                      <a:pt x="13077" y="150444"/>
                    </a:lnTo>
                    <a:lnTo>
                      <a:pt x="29102" y="190490"/>
                    </a:lnTo>
                    <a:lnTo>
                      <a:pt x="40253" y="229648"/>
                    </a:lnTo>
                    <a:lnTo>
                      <a:pt x="42967" y="258980"/>
                    </a:lnTo>
                    <a:lnTo>
                      <a:pt x="43060" y="266776"/>
                    </a:lnTo>
                    <a:lnTo>
                      <a:pt x="42898" y="271293"/>
                    </a:lnTo>
                    <a:lnTo>
                      <a:pt x="42480" y="272530"/>
                    </a:lnTo>
                  </a:path>
                  <a:path w="962659" h="273050">
                    <a:moveTo>
                      <a:pt x="426057" y="29140"/>
                    </a:moveTo>
                    <a:lnTo>
                      <a:pt x="426427" y="29016"/>
                    </a:lnTo>
                    <a:lnTo>
                      <a:pt x="426675" y="28934"/>
                    </a:lnTo>
                    <a:lnTo>
                      <a:pt x="426961" y="28809"/>
                    </a:lnTo>
                    <a:lnTo>
                      <a:pt x="427286" y="28644"/>
                    </a:lnTo>
                    <a:lnTo>
                      <a:pt x="427611" y="28479"/>
                    </a:lnTo>
                    <a:lnTo>
                      <a:pt x="427944" y="28397"/>
                    </a:lnTo>
                    <a:lnTo>
                      <a:pt x="428284" y="28397"/>
                    </a:lnTo>
                    <a:lnTo>
                      <a:pt x="428625" y="28397"/>
                    </a:lnTo>
                    <a:lnTo>
                      <a:pt x="429003" y="28397"/>
                    </a:lnTo>
                    <a:lnTo>
                      <a:pt x="429421" y="28397"/>
                    </a:lnTo>
                    <a:lnTo>
                      <a:pt x="429839" y="28397"/>
                    </a:lnTo>
                    <a:lnTo>
                      <a:pt x="430171" y="28397"/>
                    </a:lnTo>
                    <a:lnTo>
                      <a:pt x="430418" y="28397"/>
                    </a:lnTo>
                  </a:path>
                  <a:path w="962659" h="273050">
                    <a:moveTo>
                      <a:pt x="461693" y="25365"/>
                    </a:moveTo>
                    <a:lnTo>
                      <a:pt x="462226" y="25365"/>
                    </a:lnTo>
                    <a:lnTo>
                      <a:pt x="470037" y="25365"/>
                    </a:lnTo>
                    <a:lnTo>
                      <a:pt x="470579" y="25448"/>
                    </a:lnTo>
                    <a:lnTo>
                      <a:pt x="470903" y="25613"/>
                    </a:lnTo>
                    <a:lnTo>
                      <a:pt x="471228" y="25778"/>
                    </a:lnTo>
                    <a:lnTo>
                      <a:pt x="471390" y="25902"/>
                    </a:lnTo>
                  </a:path>
                  <a:path w="962659" h="273050">
                    <a:moveTo>
                      <a:pt x="271819" y="17942"/>
                    </a:moveTo>
                    <a:lnTo>
                      <a:pt x="271819" y="17735"/>
                    </a:lnTo>
                    <a:lnTo>
                      <a:pt x="271980" y="17487"/>
                    </a:lnTo>
                    <a:lnTo>
                      <a:pt x="273218" y="15838"/>
                    </a:lnTo>
                    <a:lnTo>
                      <a:pt x="273389" y="15673"/>
                    </a:lnTo>
                    <a:lnTo>
                      <a:pt x="273559" y="15590"/>
                    </a:lnTo>
                    <a:lnTo>
                      <a:pt x="273729" y="15507"/>
                    </a:lnTo>
                    <a:lnTo>
                      <a:pt x="273899" y="15467"/>
                    </a:lnTo>
                    <a:lnTo>
                      <a:pt x="274069" y="15467"/>
                    </a:lnTo>
                    <a:lnTo>
                      <a:pt x="274239" y="15467"/>
                    </a:lnTo>
                    <a:lnTo>
                      <a:pt x="274448" y="15467"/>
                    </a:lnTo>
                    <a:lnTo>
                      <a:pt x="274695" y="15467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263"/>
              <p:cNvSpPr/>
              <p:nvPr/>
            </p:nvSpPr>
            <p:spPr>
              <a:xfrm>
                <a:off x="7010521" y="11979787"/>
                <a:ext cx="4445" cy="63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634">
                    <a:moveTo>
                      <a:pt x="-19050" y="123"/>
                    </a:moveTo>
                    <a:lnTo>
                      <a:pt x="23388" y="123"/>
                    </a:lnTo>
                  </a:path>
                </a:pathLst>
              </a:custGeom>
              <a:ln w="38347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264"/>
              <p:cNvSpPr/>
              <p:nvPr/>
            </p:nvSpPr>
            <p:spPr>
              <a:xfrm>
                <a:off x="6354221" y="11960112"/>
                <a:ext cx="593090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593090" h="180975">
                    <a:moveTo>
                      <a:pt x="552640" y="180841"/>
                    </a:moveTo>
                    <a:lnTo>
                      <a:pt x="552640" y="180634"/>
                    </a:lnTo>
                    <a:lnTo>
                      <a:pt x="552640" y="177749"/>
                    </a:lnTo>
                    <a:lnTo>
                      <a:pt x="552678" y="177542"/>
                    </a:lnTo>
                    <a:lnTo>
                      <a:pt x="552756" y="177377"/>
                    </a:lnTo>
                    <a:lnTo>
                      <a:pt x="552833" y="177211"/>
                    </a:lnTo>
                    <a:lnTo>
                      <a:pt x="553041" y="177129"/>
                    </a:lnTo>
                    <a:lnTo>
                      <a:pt x="553382" y="177129"/>
                    </a:lnTo>
                  </a:path>
                  <a:path w="593090" h="180975">
                    <a:moveTo>
                      <a:pt x="592498" y="176138"/>
                    </a:moveTo>
                    <a:lnTo>
                      <a:pt x="592498" y="175973"/>
                    </a:lnTo>
                    <a:lnTo>
                      <a:pt x="592498" y="173767"/>
                    </a:lnTo>
                    <a:lnTo>
                      <a:pt x="592498" y="173602"/>
                    </a:lnTo>
                  </a:path>
                  <a:path w="593090" h="180975">
                    <a:moveTo>
                      <a:pt x="262863" y="7980"/>
                    </a:moveTo>
                    <a:lnTo>
                      <a:pt x="262987" y="7815"/>
                    </a:lnTo>
                    <a:lnTo>
                      <a:pt x="263234" y="7486"/>
                    </a:lnTo>
                    <a:lnTo>
                      <a:pt x="263481" y="7156"/>
                    </a:lnTo>
                    <a:lnTo>
                      <a:pt x="263939" y="6568"/>
                    </a:lnTo>
                    <a:lnTo>
                      <a:pt x="264603" y="5722"/>
                    </a:lnTo>
                    <a:lnTo>
                      <a:pt x="265268" y="4876"/>
                    </a:lnTo>
                    <a:lnTo>
                      <a:pt x="265724" y="4288"/>
                    </a:lnTo>
                    <a:lnTo>
                      <a:pt x="265972" y="3959"/>
                    </a:lnTo>
                    <a:lnTo>
                      <a:pt x="266219" y="3629"/>
                    </a:lnTo>
                    <a:lnTo>
                      <a:pt x="266343" y="3464"/>
                    </a:lnTo>
                    <a:lnTo>
                      <a:pt x="266219" y="3959"/>
                    </a:lnTo>
                    <a:lnTo>
                      <a:pt x="265972" y="4949"/>
                    </a:lnTo>
                    <a:lnTo>
                      <a:pt x="263606" y="21036"/>
                    </a:lnTo>
                    <a:lnTo>
                      <a:pt x="263606" y="22273"/>
                    </a:lnTo>
                    <a:lnTo>
                      <a:pt x="263606" y="23510"/>
                    </a:lnTo>
                    <a:lnTo>
                      <a:pt x="263814" y="27150"/>
                    </a:lnTo>
                    <a:lnTo>
                      <a:pt x="264232" y="33192"/>
                    </a:lnTo>
                    <a:lnTo>
                      <a:pt x="264650" y="39235"/>
                    </a:lnTo>
                    <a:lnTo>
                      <a:pt x="265647" y="46659"/>
                    </a:lnTo>
                    <a:lnTo>
                      <a:pt x="267225" y="55464"/>
                    </a:lnTo>
                    <a:lnTo>
                      <a:pt x="268353" y="61997"/>
                    </a:lnTo>
                    <a:lnTo>
                      <a:pt x="272816" y="100876"/>
                    </a:lnTo>
                    <a:lnTo>
                      <a:pt x="272986" y="106258"/>
                    </a:lnTo>
                    <a:lnTo>
                      <a:pt x="273071" y="109950"/>
                    </a:lnTo>
                    <a:lnTo>
                      <a:pt x="273071" y="111951"/>
                    </a:lnTo>
                  </a:path>
                  <a:path w="593090" h="180975">
                    <a:moveTo>
                      <a:pt x="203794" y="22148"/>
                    </a:moveTo>
                    <a:lnTo>
                      <a:pt x="203671" y="21355"/>
                    </a:lnTo>
                    <a:lnTo>
                      <a:pt x="203423" y="19766"/>
                    </a:lnTo>
                    <a:lnTo>
                      <a:pt x="203175" y="18178"/>
                    </a:lnTo>
                    <a:lnTo>
                      <a:pt x="202758" y="16188"/>
                    </a:lnTo>
                    <a:lnTo>
                      <a:pt x="202170" y="13797"/>
                    </a:lnTo>
                    <a:lnTo>
                      <a:pt x="201583" y="11404"/>
                    </a:lnTo>
                    <a:lnTo>
                      <a:pt x="201211" y="9837"/>
                    </a:lnTo>
                    <a:lnTo>
                      <a:pt x="201057" y="9094"/>
                    </a:lnTo>
                    <a:lnTo>
                      <a:pt x="200902" y="8351"/>
                    </a:lnTo>
                    <a:lnTo>
                      <a:pt x="200825" y="7940"/>
                    </a:lnTo>
                  </a:path>
                  <a:path w="593090" h="180975">
                    <a:moveTo>
                      <a:pt x="200825" y="7857"/>
                    </a:moveTo>
                    <a:lnTo>
                      <a:pt x="200825" y="7980"/>
                    </a:lnTo>
                    <a:lnTo>
                      <a:pt x="200825" y="21355"/>
                    </a:lnTo>
                    <a:lnTo>
                      <a:pt x="201366" y="25294"/>
                    </a:lnTo>
                    <a:lnTo>
                      <a:pt x="202449" y="30099"/>
                    </a:lnTo>
                    <a:lnTo>
                      <a:pt x="203531" y="34904"/>
                    </a:lnTo>
                    <a:lnTo>
                      <a:pt x="205271" y="40792"/>
                    </a:lnTo>
                    <a:lnTo>
                      <a:pt x="207669" y="47762"/>
                    </a:lnTo>
                    <a:lnTo>
                      <a:pt x="210066" y="54733"/>
                    </a:lnTo>
                    <a:lnTo>
                      <a:pt x="212718" y="62445"/>
                    </a:lnTo>
                    <a:lnTo>
                      <a:pt x="215626" y="70901"/>
                    </a:lnTo>
                    <a:lnTo>
                      <a:pt x="218535" y="79357"/>
                    </a:lnTo>
                    <a:lnTo>
                      <a:pt x="220568" y="87275"/>
                    </a:lnTo>
                    <a:lnTo>
                      <a:pt x="221729" y="94658"/>
                    </a:lnTo>
                    <a:lnTo>
                      <a:pt x="222888" y="102041"/>
                    </a:lnTo>
                    <a:lnTo>
                      <a:pt x="222726" y="108052"/>
                    </a:lnTo>
                    <a:lnTo>
                      <a:pt x="221241" y="112693"/>
                    </a:lnTo>
                    <a:lnTo>
                      <a:pt x="219756" y="117334"/>
                    </a:lnTo>
                    <a:lnTo>
                      <a:pt x="216477" y="120561"/>
                    </a:lnTo>
                    <a:lnTo>
                      <a:pt x="211404" y="122375"/>
                    </a:lnTo>
                    <a:lnTo>
                      <a:pt x="206330" y="124190"/>
                    </a:lnTo>
                    <a:lnTo>
                      <a:pt x="200600" y="125139"/>
                    </a:lnTo>
                    <a:lnTo>
                      <a:pt x="194212" y="125222"/>
                    </a:lnTo>
                    <a:lnTo>
                      <a:pt x="187824" y="125304"/>
                    </a:lnTo>
                    <a:lnTo>
                      <a:pt x="181552" y="124644"/>
                    </a:lnTo>
                    <a:lnTo>
                      <a:pt x="175397" y="123242"/>
                    </a:lnTo>
                    <a:lnTo>
                      <a:pt x="169241" y="121839"/>
                    </a:lnTo>
                    <a:lnTo>
                      <a:pt x="163587" y="119809"/>
                    </a:lnTo>
                    <a:lnTo>
                      <a:pt x="158437" y="117148"/>
                    </a:lnTo>
                    <a:lnTo>
                      <a:pt x="153286" y="114487"/>
                    </a:lnTo>
                    <a:lnTo>
                      <a:pt x="136281" y="95638"/>
                    </a:lnTo>
                    <a:lnTo>
                      <a:pt x="136281" y="93390"/>
                    </a:lnTo>
                    <a:lnTo>
                      <a:pt x="136281" y="91142"/>
                    </a:lnTo>
                    <a:lnTo>
                      <a:pt x="136775" y="89688"/>
                    </a:lnTo>
                    <a:lnTo>
                      <a:pt x="137765" y="89028"/>
                    </a:lnTo>
                    <a:lnTo>
                      <a:pt x="138755" y="88369"/>
                    </a:lnTo>
                    <a:lnTo>
                      <a:pt x="139628" y="88079"/>
                    </a:lnTo>
                    <a:lnTo>
                      <a:pt x="140387" y="88162"/>
                    </a:lnTo>
                    <a:lnTo>
                      <a:pt x="141145" y="88244"/>
                    </a:lnTo>
                    <a:lnTo>
                      <a:pt x="141601" y="89286"/>
                    </a:lnTo>
                    <a:lnTo>
                      <a:pt x="141756" y="91286"/>
                    </a:lnTo>
                    <a:lnTo>
                      <a:pt x="141911" y="93286"/>
                    </a:lnTo>
                    <a:lnTo>
                      <a:pt x="110883" y="118663"/>
                    </a:lnTo>
                    <a:lnTo>
                      <a:pt x="99902" y="119529"/>
                    </a:lnTo>
                    <a:lnTo>
                      <a:pt x="94241" y="119777"/>
                    </a:lnTo>
                    <a:lnTo>
                      <a:pt x="88882" y="119900"/>
                    </a:lnTo>
                    <a:lnTo>
                      <a:pt x="83823" y="119900"/>
                    </a:lnTo>
                    <a:lnTo>
                      <a:pt x="78766" y="119900"/>
                    </a:lnTo>
                    <a:lnTo>
                      <a:pt x="74366" y="119900"/>
                    </a:lnTo>
                    <a:lnTo>
                      <a:pt x="70622" y="119900"/>
                    </a:lnTo>
                    <a:lnTo>
                      <a:pt x="66879" y="119900"/>
                    </a:lnTo>
                    <a:lnTo>
                      <a:pt x="63515" y="119860"/>
                    </a:lnTo>
                    <a:lnTo>
                      <a:pt x="60530" y="119777"/>
                    </a:lnTo>
                    <a:lnTo>
                      <a:pt x="57544" y="119694"/>
                    </a:lnTo>
                    <a:lnTo>
                      <a:pt x="54931" y="119529"/>
                    </a:lnTo>
                    <a:lnTo>
                      <a:pt x="40972" y="116931"/>
                    </a:lnTo>
                    <a:lnTo>
                      <a:pt x="39053" y="116436"/>
                    </a:lnTo>
                    <a:lnTo>
                      <a:pt x="37228" y="115942"/>
                    </a:lnTo>
                    <a:lnTo>
                      <a:pt x="35496" y="115446"/>
                    </a:lnTo>
                    <a:lnTo>
                      <a:pt x="33764" y="114951"/>
                    </a:lnTo>
                    <a:lnTo>
                      <a:pt x="27398" y="112167"/>
                    </a:lnTo>
                    <a:lnTo>
                      <a:pt x="26239" y="111508"/>
                    </a:lnTo>
                    <a:lnTo>
                      <a:pt x="25288" y="110806"/>
                    </a:lnTo>
                    <a:lnTo>
                      <a:pt x="24545" y="110064"/>
                    </a:lnTo>
                    <a:lnTo>
                      <a:pt x="23803" y="109321"/>
                    </a:lnTo>
                    <a:lnTo>
                      <a:pt x="23262" y="108785"/>
                    </a:lnTo>
                    <a:lnTo>
                      <a:pt x="22922" y="108455"/>
                    </a:lnTo>
                    <a:lnTo>
                      <a:pt x="22581" y="108125"/>
                    </a:lnTo>
                    <a:lnTo>
                      <a:pt x="21870" y="107135"/>
                    </a:lnTo>
                    <a:lnTo>
                      <a:pt x="20787" y="105486"/>
                    </a:lnTo>
                    <a:lnTo>
                      <a:pt x="19704" y="103836"/>
                    </a:lnTo>
                    <a:lnTo>
                      <a:pt x="18622" y="101804"/>
                    </a:lnTo>
                    <a:lnTo>
                      <a:pt x="17538" y="99391"/>
                    </a:lnTo>
                    <a:lnTo>
                      <a:pt x="16456" y="96978"/>
                    </a:lnTo>
                    <a:lnTo>
                      <a:pt x="15420" y="94029"/>
                    </a:lnTo>
                    <a:lnTo>
                      <a:pt x="14431" y="90544"/>
                    </a:lnTo>
                    <a:lnTo>
                      <a:pt x="13440" y="87059"/>
                    </a:lnTo>
                    <a:lnTo>
                      <a:pt x="8816" y="62302"/>
                    </a:lnTo>
                    <a:lnTo>
                      <a:pt x="7733" y="56073"/>
                    </a:lnTo>
                    <a:lnTo>
                      <a:pt x="6658" y="49443"/>
                    </a:lnTo>
                    <a:lnTo>
                      <a:pt x="5591" y="42410"/>
                    </a:lnTo>
                    <a:lnTo>
                      <a:pt x="4523" y="35378"/>
                    </a:lnTo>
                    <a:lnTo>
                      <a:pt x="3572" y="29118"/>
                    </a:lnTo>
                    <a:lnTo>
                      <a:pt x="2738" y="23633"/>
                    </a:lnTo>
                    <a:lnTo>
                      <a:pt x="1902" y="18147"/>
                    </a:lnTo>
                    <a:lnTo>
                      <a:pt x="1236" y="13662"/>
                    </a:lnTo>
                    <a:lnTo>
                      <a:pt x="741" y="10176"/>
                    </a:lnTo>
                    <a:lnTo>
                      <a:pt x="246" y="6691"/>
                    </a:lnTo>
                    <a:lnTo>
                      <a:pt x="0" y="4207"/>
                    </a:lnTo>
                    <a:lnTo>
                      <a:pt x="0" y="0"/>
                    </a:lnTo>
                    <a:lnTo>
                      <a:pt x="0" y="370"/>
                    </a:lnTo>
                    <a:lnTo>
                      <a:pt x="0" y="618"/>
                    </a:lnTo>
                    <a:lnTo>
                      <a:pt x="0" y="1073"/>
                    </a:lnTo>
                    <a:lnTo>
                      <a:pt x="0" y="1732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2" name="object 265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409181" y="11918170"/>
                <a:ext cx="86055" cy="82151"/>
              </a:xfrm>
              <a:prstGeom prst="rect">
                <a:avLst/>
              </a:prstGeom>
            </p:spPr>
          </p:pic>
          <p:pic>
            <p:nvPicPr>
              <p:cNvPr id="133" name="object 266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091981" y="11914459"/>
                <a:ext cx="213550" cy="263980"/>
              </a:xfrm>
              <a:prstGeom prst="rect">
                <a:avLst/>
              </a:prstGeom>
            </p:spPr>
          </p:pic>
        </p:grpSp>
        <p:grpSp>
          <p:nvGrpSpPr>
            <p:cNvPr id="134" name="object 267"/>
            <p:cNvGrpSpPr/>
            <p:nvPr/>
          </p:nvGrpSpPr>
          <p:grpSpPr>
            <a:xfrm>
              <a:off x="7077256" y="3297274"/>
              <a:ext cx="1043305" cy="328930"/>
              <a:chOff x="4924770" y="11872043"/>
              <a:chExt cx="1043305" cy="328930"/>
            </a:xfrm>
          </p:grpSpPr>
          <p:pic>
            <p:nvPicPr>
              <p:cNvPr id="135" name="object 268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898650" y="11892444"/>
                <a:ext cx="69366" cy="252205"/>
              </a:xfrm>
              <a:prstGeom prst="rect">
                <a:avLst/>
              </a:prstGeom>
            </p:spPr>
          </p:pic>
          <p:sp>
            <p:nvSpPr>
              <p:cNvPr id="136" name="object 269"/>
              <p:cNvSpPr/>
              <p:nvPr/>
            </p:nvSpPr>
            <p:spPr>
              <a:xfrm>
                <a:off x="5411989" y="11934697"/>
                <a:ext cx="445134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445135" h="244475">
                    <a:moveTo>
                      <a:pt x="407601" y="988"/>
                    </a:moveTo>
                    <a:lnTo>
                      <a:pt x="407771" y="906"/>
                    </a:lnTo>
                    <a:lnTo>
                      <a:pt x="408111" y="741"/>
                    </a:lnTo>
                    <a:lnTo>
                      <a:pt x="408451" y="576"/>
                    </a:lnTo>
                    <a:lnTo>
                      <a:pt x="408698" y="411"/>
                    </a:lnTo>
                    <a:lnTo>
                      <a:pt x="408853" y="247"/>
                    </a:lnTo>
                    <a:lnTo>
                      <a:pt x="409007" y="82"/>
                    </a:lnTo>
                    <a:lnTo>
                      <a:pt x="409162" y="0"/>
                    </a:lnTo>
                    <a:lnTo>
                      <a:pt x="410011" y="0"/>
                    </a:lnTo>
                    <a:lnTo>
                      <a:pt x="410104" y="412"/>
                    </a:lnTo>
                    <a:lnTo>
                      <a:pt x="410104" y="23594"/>
                    </a:lnTo>
                    <a:lnTo>
                      <a:pt x="410522" y="28581"/>
                    </a:lnTo>
                    <a:lnTo>
                      <a:pt x="411356" y="34062"/>
                    </a:lnTo>
                    <a:lnTo>
                      <a:pt x="412191" y="39543"/>
                    </a:lnTo>
                    <a:lnTo>
                      <a:pt x="413675" y="45520"/>
                    </a:lnTo>
                    <a:lnTo>
                      <a:pt x="426116" y="79419"/>
                    </a:lnTo>
                    <a:lnTo>
                      <a:pt x="428867" y="86281"/>
                    </a:lnTo>
                    <a:lnTo>
                      <a:pt x="431525" y="92917"/>
                    </a:lnTo>
                    <a:lnTo>
                      <a:pt x="434185" y="99551"/>
                    </a:lnTo>
                    <a:lnTo>
                      <a:pt x="436502" y="105610"/>
                    </a:lnTo>
                    <a:lnTo>
                      <a:pt x="444879" y="140622"/>
                    </a:lnTo>
                    <a:lnTo>
                      <a:pt x="444632" y="143012"/>
                    </a:lnTo>
                    <a:lnTo>
                      <a:pt x="443952" y="144660"/>
                    </a:lnTo>
                    <a:lnTo>
                      <a:pt x="443271" y="146309"/>
                    </a:lnTo>
                    <a:lnTo>
                      <a:pt x="441773" y="147709"/>
                    </a:lnTo>
                    <a:lnTo>
                      <a:pt x="439454" y="148864"/>
                    </a:lnTo>
                    <a:lnTo>
                      <a:pt x="437136" y="150018"/>
                    </a:lnTo>
                    <a:lnTo>
                      <a:pt x="434478" y="150925"/>
                    </a:lnTo>
                    <a:lnTo>
                      <a:pt x="431479" y="151584"/>
                    </a:lnTo>
                    <a:lnTo>
                      <a:pt x="428481" y="152243"/>
                    </a:lnTo>
                    <a:lnTo>
                      <a:pt x="425328" y="152737"/>
                    </a:lnTo>
                    <a:lnTo>
                      <a:pt x="422021" y="153068"/>
                    </a:lnTo>
                    <a:lnTo>
                      <a:pt x="418713" y="153398"/>
                    </a:lnTo>
                    <a:lnTo>
                      <a:pt x="414989" y="153645"/>
                    </a:lnTo>
                    <a:lnTo>
                      <a:pt x="410847" y="153809"/>
                    </a:lnTo>
                    <a:lnTo>
                      <a:pt x="406704" y="153974"/>
                    </a:lnTo>
                    <a:lnTo>
                      <a:pt x="380941" y="154799"/>
                    </a:lnTo>
                    <a:lnTo>
                      <a:pt x="375470" y="154964"/>
                    </a:lnTo>
                    <a:lnTo>
                      <a:pt x="370075" y="155046"/>
                    </a:lnTo>
                    <a:lnTo>
                      <a:pt x="364759" y="155046"/>
                    </a:lnTo>
                    <a:lnTo>
                      <a:pt x="359443" y="155046"/>
                    </a:lnTo>
                    <a:lnTo>
                      <a:pt x="354713" y="155046"/>
                    </a:lnTo>
                    <a:lnTo>
                      <a:pt x="350572" y="155046"/>
                    </a:lnTo>
                    <a:lnTo>
                      <a:pt x="346429" y="155046"/>
                    </a:lnTo>
                    <a:lnTo>
                      <a:pt x="342704" y="154057"/>
                    </a:lnTo>
                    <a:lnTo>
                      <a:pt x="320202" y="130256"/>
                    </a:lnTo>
                    <a:lnTo>
                      <a:pt x="317018" y="125270"/>
                    </a:lnTo>
                    <a:lnTo>
                      <a:pt x="314112" y="120468"/>
                    </a:lnTo>
                    <a:lnTo>
                      <a:pt x="311485" y="115851"/>
                    </a:lnTo>
                    <a:lnTo>
                      <a:pt x="308857" y="111236"/>
                    </a:lnTo>
                    <a:lnTo>
                      <a:pt x="306045" y="106930"/>
                    </a:lnTo>
                    <a:lnTo>
                      <a:pt x="303047" y="102932"/>
                    </a:lnTo>
                    <a:lnTo>
                      <a:pt x="300048" y="98934"/>
                    </a:lnTo>
                    <a:lnTo>
                      <a:pt x="296632" y="95863"/>
                    </a:lnTo>
                    <a:lnTo>
                      <a:pt x="292799" y="93719"/>
                    </a:lnTo>
                    <a:lnTo>
                      <a:pt x="288966" y="91577"/>
                    </a:lnTo>
                    <a:lnTo>
                      <a:pt x="284808" y="90505"/>
                    </a:lnTo>
                    <a:lnTo>
                      <a:pt x="280327" y="90505"/>
                    </a:lnTo>
                    <a:lnTo>
                      <a:pt x="275845" y="90505"/>
                    </a:lnTo>
                    <a:lnTo>
                      <a:pt x="256217" y="99655"/>
                    </a:lnTo>
                    <a:lnTo>
                      <a:pt x="253589" y="102457"/>
                    </a:lnTo>
                    <a:lnTo>
                      <a:pt x="251858" y="104435"/>
                    </a:lnTo>
                    <a:lnTo>
                      <a:pt x="251024" y="105590"/>
                    </a:lnTo>
                    <a:lnTo>
                      <a:pt x="250189" y="106743"/>
                    </a:lnTo>
                    <a:lnTo>
                      <a:pt x="244996" y="130503"/>
                    </a:lnTo>
                    <a:lnTo>
                      <a:pt x="244842" y="135985"/>
                    </a:lnTo>
                    <a:lnTo>
                      <a:pt x="246016" y="141281"/>
                    </a:lnTo>
                    <a:lnTo>
                      <a:pt x="248521" y="146391"/>
                    </a:lnTo>
                    <a:lnTo>
                      <a:pt x="251024" y="151502"/>
                    </a:lnTo>
                    <a:lnTo>
                      <a:pt x="254919" y="156138"/>
                    </a:lnTo>
                    <a:lnTo>
                      <a:pt x="260205" y="160301"/>
                    </a:lnTo>
                    <a:lnTo>
                      <a:pt x="265490" y="164465"/>
                    </a:lnTo>
                    <a:lnTo>
                      <a:pt x="297807" y="178723"/>
                    </a:lnTo>
                    <a:lnTo>
                      <a:pt x="304608" y="180578"/>
                    </a:lnTo>
                    <a:lnTo>
                      <a:pt x="310836" y="181834"/>
                    </a:lnTo>
                    <a:lnTo>
                      <a:pt x="316492" y="182495"/>
                    </a:lnTo>
                    <a:lnTo>
                      <a:pt x="322149" y="183154"/>
                    </a:lnTo>
                    <a:lnTo>
                      <a:pt x="327372" y="183484"/>
                    </a:lnTo>
                    <a:lnTo>
                      <a:pt x="332164" y="183484"/>
                    </a:lnTo>
                    <a:lnTo>
                      <a:pt x="336956" y="183484"/>
                    </a:lnTo>
                    <a:lnTo>
                      <a:pt x="340680" y="182309"/>
                    </a:lnTo>
                    <a:lnTo>
                      <a:pt x="343338" y="179960"/>
                    </a:lnTo>
                    <a:lnTo>
                      <a:pt x="345996" y="177612"/>
                    </a:lnTo>
                    <a:lnTo>
                      <a:pt x="347743" y="174623"/>
                    </a:lnTo>
                    <a:lnTo>
                      <a:pt x="348578" y="170996"/>
                    </a:lnTo>
                    <a:lnTo>
                      <a:pt x="349412" y="167369"/>
                    </a:lnTo>
                    <a:lnTo>
                      <a:pt x="349582" y="162980"/>
                    </a:lnTo>
                    <a:lnTo>
                      <a:pt x="349087" y="157827"/>
                    </a:lnTo>
                    <a:lnTo>
                      <a:pt x="348593" y="152676"/>
                    </a:lnTo>
                    <a:lnTo>
                      <a:pt x="346769" y="147380"/>
                    </a:lnTo>
                    <a:lnTo>
                      <a:pt x="343616" y="141940"/>
                    </a:lnTo>
                    <a:lnTo>
                      <a:pt x="340464" y="136500"/>
                    </a:lnTo>
                    <a:lnTo>
                      <a:pt x="317698" y="108371"/>
                    </a:lnTo>
                    <a:lnTo>
                      <a:pt x="312536" y="103055"/>
                    </a:lnTo>
                    <a:lnTo>
                      <a:pt x="279863" y="80594"/>
                    </a:lnTo>
                    <a:lnTo>
                      <a:pt x="271425" y="77029"/>
                    </a:lnTo>
                    <a:lnTo>
                      <a:pt x="267623" y="75709"/>
                    </a:lnTo>
                    <a:lnTo>
                      <a:pt x="265057" y="75050"/>
                    </a:lnTo>
                    <a:lnTo>
                      <a:pt x="263729" y="75050"/>
                    </a:lnTo>
                    <a:lnTo>
                      <a:pt x="262399" y="75050"/>
                    </a:lnTo>
                    <a:lnTo>
                      <a:pt x="261565" y="75215"/>
                    </a:lnTo>
                    <a:lnTo>
                      <a:pt x="261225" y="75544"/>
                    </a:lnTo>
                    <a:lnTo>
                      <a:pt x="260884" y="75874"/>
                    </a:lnTo>
                    <a:lnTo>
                      <a:pt x="260714" y="77543"/>
                    </a:lnTo>
                    <a:lnTo>
                      <a:pt x="260714" y="80552"/>
                    </a:lnTo>
                    <a:lnTo>
                      <a:pt x="260714" y="83560"/>
                    </a:lnTo>
                    <a:lnTo>
                      <a:pt x="260714" y="110803"/>
                    </a:lnTo>
                    <a:lnTo>
                      <a:pt x="260127" y="116017"/>
                    </a:lnTo>
                    <a:lnTo>
                      <a:pt x="258952" y="121292"/>
                    </a:lnTo>
                    <a:lnTo>
                      <a:pt x="257778" y="126566"/>
                    </a:lnTo>
                    <a:lnTo>
                      <a:pt x="255954" y="131451"/>
                    </a:lnTo>
                    <a:lnTo>
                      <a:pt x="253481" y="135943"/>
                    </a:lnTo>
                    <a:lnTo>
                      <a:pt x="251009" y="140436"/>
                    </a:lnTo>
                    <a:lnTo>
                      <a:pt x="217857" y="160775"/>
                    </a:lnTo>
                    <a:lnTo>
                      <a:pt x="173347" y="165278"/>
                    </a:lnTo>
                    <a:lnTo>
                      <a:pt x="153656" y="165555"/>
                    </a:lnTo>
                    <a:lnTo>
                      <a:pt x="145032" y="165555"/>
                    </a:lnTo>
                    <a:lnTo>
                      <a:pt x="105745" y="161434"/>
                    </a:lnTo>
                    <a:lnTo>
                      <a:pt x="104602" y="161104"/>
                    </a:lnTo>
                    <a:lnTo>
                      <a:pt x="103458" y="160775"/>
                    </a:lnTo>
                    <a:lnTo>
                      <a:pt x="86889" y="154613"/>
                    </a:lnTo>
                    <a:lnTo>
                      <a:pt x="82903" y="152924"/>
                    </a:lnTo>
                    <a:lnTo>
                      <a:pt x="78837" y="151008"/>
                    </a:lnTo>
                    <a:lnTo>
                      <a:pt x="74696" y="148864"/>
                    </a:lnTo>
                    <a:lnTo>
                      <a:pt x="70553" y="146720"/>
                    </a:lnTo>
                    <a:lnTo>
                      <a:pt x="57030" y="132976"/>
                    </a:lnTo>
                    <a:lnTo>
                      <a:pt x="55700" y="129804"/>
                    </a:lnTo>
                    <a:lnTo>
                      <a:pt x="55036" y="126403"/>
                    </a:lnTo>
                    <a:lnTo>
                      <a:pt x="55036" y="122775"/>
                    </a:lnTo>
                    <a:lnTo>
                      <a:pt x="55036" y="119150"/>
                    </a:lnTo>
                    <a:lnTo>
                      <a:pt x="67972" y="104601"/>
                    </a:lnTo>
                    <a:lnTo>
                      <a:pt x="71960" y="102457"/>
                    </a:lnTo>
                    <a:lnTo>
                      <a:pt x="76194" y="100726"/>
                    </a:lnTo>
                    <a:lnTo>
                      <a:pt x="80676" y="99407"/>
                    </a:lnTo>
                    <a:lnTo>
                      <a:pt x="85158" y="98088"/>
                    </a:lnTo>
                    <a:lnTo>
                      <a:pt x="89564" y="97181"/>
                    </a:lnTo>
                    <a:lnTo>
                      <a:pt x="93891" y="96687"/>
                    </a:lnTo>
                    <a:lnTo>
                      <a:pt x="98217" y="96192"/>
                    </a:lnTo>
                    <a:lnTo>
                      <a:pt x="102375" y="95945"/>
                    </a:lnTo>
                    <a:lnTo>
                      <a:pt x="106363" y="95945"/>
                    </a:lnTo>
                    <a:lnTo>
                      <a:pt x="110351" y="95945"/>
                    </a:lnTo>
                    <a:lnTo>
                      <a:pt x="113921" y="96028"/>
                    </a:lnTo>
                    <a:lnTo>
                      <a:pt x="117073" y="96193"/>
                    </a:lnTo>
                    <a:lnTo>
                      <a:pt x="120227" y="96358"/>
                    </a:lnTo>
                    <a:lnTo>
                      <a:pt x="122468" y="96770"/>
                    </a:lnTo>
                    <a:lnTo>
                      <a:pt x="123797" y="97429"/>
                    </a:lnTo>
                    <a:lnTo>
                      <a:pt x="125125" y="98088"/>
                    </a:lnTo>
                    <a:lnTo>
                      <a:pt x="145912" y="118324"/>
                    </a:lnTo>
                    <a:lnTo>
                      <a:pt x="149746" y="124259"/>
                    </a:lnTo>
                    <a:lnTo>
                      <a:pt x="158849" y="162526"/>
                    </a:lnTo>
                    <a:lnTo>
                      <a:pt x="158687" y="168941"/>
                    </a:lnTo>
                    <a:lnTo>
                      <a:pt x="142946" y="210499"/>
                    </a:lnTo>
                    <a:lnTo>
                      <a:pt x="113422" y="235521"/>
                    </a:lnTo>
                    <a:lnTo>
                      <a:pt x="67462" y="243574"/>
                    </a:lnTo>
                    <a:lnTo>
                      <a:pt x="42034" y="243898"/>
                    </a:lnTo>
                    <a:lnTo>
                      <a:pt x="34867" y="243820"/>
                    </a:lnTo>
                    <a:lnTo>
                      <a:pt x="25749" y="243655"/>
                    </a:lnTo>
                    <a:lnTo>
                      <a:pt x="19443" y="243409"/>
                    </a:lnTo>
                    <a:lnTo>
                      <a:pt x="15949" y="243079"/>
                    </a:lnTo>
                    <a:lnTo>
                      <a:pt x="12457" y="242750"/>
                    </a:lnTo>
                    <a:lnTo>
                      <a:pt x="7141" y="241678"/>
                    </a:lnTo>
                    <a:lnTo>
                      <a:pt x="0" y="239864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7" name="object 270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189070" y="11872043"/>
                <a:ext cx="253469" cy="328338"/>
              </a:xfrm>
              <a:prstGeom prst="rect">
                <a:avLst/>
              </a:prstGeom>
            </p:spPr>
          </p:pic>
          <p:sp>
            <p:nvSpPr>
              <p:cNvPr id="138" name="object 271"/>
              <p:cNvSpPr/>
              <p:nvPr/>
            </p:nvSpPr>
            <p:spPr>
              <a:xfrm>
                <a:off x="4943820" y="11957076"/>
                <a:ext cx="216535" cy="224790"/>
              </a:xfrm>
              <a:custGeom>
                <a:avLst/>
                <a:gdLst/>
                <a:ahLst/>
                <a:cxnLst/>
                <a:rect l="l" t="t" r="r" b="b"/>
                <a:pathLst>
                  <a:path w="216535" h="224790">
                    <a:moveTo>
                      <a:pt x="205508" y="494"/>
                    </a:moveTo>
                    <a:lnTo>
                      <a:pt x="203607" y="412"/>
                    </a:lnTo>
                    <a:lnTo>
                      <a:pt x="199805" y="247"/>
                    </a:lnTo>
                    <a:lnTo>
                      <a:pt x="196002" y="82"/>
                    </a:lnTo>
                    <a:lnTo>
                      <a:pt x="190609" y="0"/>
                    </a:lnTo>
                    <a:lnTo>
                      <a:pt x="183622" y="0"/>
                    </a:lnTo>
                    <a:lnTo>
                      <a:pt x="176637" y="0"/>
                    </a:lnTo>
                    <a:lnTo>
                      <a:pt x="138555" y="18114"/>
                    </a:lnTo>
                    <a:lnTo>
                      <a:pt x="127567" y="34063"/>
                    </a:lnTo>
                    <a:lnTo>
                      <a:pt x="126733" y="39545"/>
                    </a:lnTo>
                    <a:lnTo>
                      <a:pt x="160988" y="63695"/>
                    </a:lnTo>
                    <a:lnTo>
                      <a:pt x="169203" y="68559"/>
                    </a:lnTo>
                    <a:lnTo>
                      <a:pt x="177384" y="73613"/>
                    </a:lnTo>
                    <a:lnTo>
                      <a:pt x="208684" y="100830"/>
                    </a:lnTo>
                    <a:lnTo>
                      <a:pt x="216388" y="119129"/>
                    </a:lnTo>
                    <a:lnTo>
                      <a:pt x="215229" y="125764"/>
                    </a:lnTo>
                    <a:lnTo>
                      <a:pt x="176434" y="147180"/>
                    </a:lnTo>
                    <a:lnTo>
                      <a:pt x="132725" y="151337"/>
                    </a:lnTo>
                    <a:lnTo>
                      <a:pt x="110702" y="151585"/>
                    </a:lnTo>
                    <a:lnTo>
                      <a:pt x="100211" y="151338"/>
                    </a:lnTo>
                    <a:lnTo>
                      <a:pt x="57795" y="144178"/>
                    </a:lnTo>
                    <a:lnTo>
                      <a:pt x="22270" y="123765"/>
                    </a:lnTo>
                    <a:lnTo>
                      <a:pt x="17633" y="119479"/>
                    </a:lnTo>
                    <a:lnTo>
                      <a:pt x="3354" y="93658"/>
                    </a:lnTo>
                    <a:lnTo>
                      <a:pt x="1375" y="87518"/>
                    </a:lnTo>
                    <a:lnTo>
                      <a:pt x="308" y="80820"/>
                    </a:lnTo>
                    <a:lnTo>
                      <a:pt x="154" y="73567"/>
                    </a:lnTo>
                    <a:lnTo>
                      <a:pt x="0" y="66313"/>
                    </a:lnTo>
                    <a:lnTo>
                      <a:pt x="1746" y="58955"/>
                    </a:lnTo>
                    <a:lnTo>
                      <a:pt x="5393" y="51497"/>
                    </a:lnTo>
                    <a:lnTo>
                      <a:pt x="9041" y="44037"/>
                    </a:lnTo>
                    <a:lnTo>
                      <a:pt x="12766" y="38308"/>
                    </a:lnTo>
                    <a:lnTo>
                      <a:pt x="16568" y="34310"/>
                    </a:lnTo>
                  </a:path>
                  <a:path w="216535" h="224790">
                    <a:moveTo>
                      <a:pt x="53150" y="216744"/>
                    </a:moveTo>
                    <a:lnTo>
                      <a:pt x="53150" y="216744"/>
                    </a:lnTo>
                    <a:lnTo>
                      <a:pt x="53150" y="216744"/>
                    </a:lnTo>
                  </a:path>
                  <a:path w="216535" h="224790">
                    <a:moveTo>
                      <a:pt x="129838" y="224657"/>
                    </a:moveTo>
                    <a:lnTo>
                      <a:pt x="130256" y="224657"/>
                    </a:lnTo>
                    <a:lnTo>
                      <a:pt x="143625" y="224657"/>
                    </a:lnTo>
                    <a:lnTo>
                      <a:pt x="144305" y="224657"/>
                    </a:lnTo>
                  </a:path>
                </a:pathLst>
              </a:custGeom>
              <a:ln w="3810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9" name="object 272"/>
            <p:cNvSpPr/>
            <p:nvPr/>
          </p:nvSpPr>
          <p:spPr>
            <a:xfrm>
              <a:off x="6864911" y="3462799"/>
              <a:ext cx="123825" cy="71120"/>
            </a:xfrm>
            <a:custGeom>
              <a:avLst/>
              <a:gdLst/>
              <a:ahLst/>
              <a:cxnLst/>
              <a:rect l="l" t="t" r="r" b="b"/>
              <a:pathLst>
                <a:path w="123825" h="71120">
                  <a:moveTo>
                    <a:pt x="99360" y="1978"/>
                  </a:moveTo>
                  <a:lnTo>
                    <a:pt x="99360" y="1978"/>
                  </a:lnTo>
                  <a:lnTo>
                    <a:pt x="99360" y="246"/>
                  </a:lnTo>
                  <a:lnTo>
                    <a:pt x="98356" y="0"/>
                  </a:lnTo>
                  <a:lnTo>
                    <a:pt x="96347" y="0"/>
                  </a:lnTo>
                  <a:lnTo>
                    <a:pt x="94338" y="0"/>
                  </a:lnTo>
                  <a:lnTo>
                    <a:pt x="90520" y="82"/>
                  </a:lnTo>
                  <a:lnTo>
                    <a:pt x="84895" y="247"/>
                  </a:lnTo>
                  <a:lnTo>
                    <a:pt x="79269" y="412"/>
                  </a:lnTo>
                  <a:lnTo>
                    <a:pt x="72222" y="906"/>
                  </a:lnTo>
                  <a:lnTo>
                    <a:pt x="37602" y="4264"/>
                  </a:lnTo>
                  <a:lnTo>
                    <a:pt x="28638" y="5130"/>
                  </a:lnTo>
                  <a:lnTo>
                    <a:pt x="20755" y="5892"/>
                  </a:lnTo>
                  <a:lnTo>
                    <a:pt x="13956" y="6553"/>
                  </a:lnTo>
                  <a:lnTo>
                    <a:pt x="7155" y="7212"/>
                  </a:lnTo>
                  <a:lnTo>
                    <a:pt x="2503" y="7625"/>
                  </a:lnTo>
                  <a:lnTo>
                    <a:pt x="0" y="7788"/>
                  </a:lnTo>
                </a:path>
                <a:path w="123825" h="71120">
                  <a:moveTo>
                    <a:pt x="123750" y="64170"/>
                  </a:moveTo>
                  <a:lnTo>
                    <a:pt x="123084" y="64499"/>
                  </a:lnTo>
                  <a:lnTo>
                    <a:pt x="121756" y="65158"/>
                  </a:lnTo>
                  <a:lnTo>
                    <a:pt x="104043" y="69609"/>
                  </a:lnTo>
                  <a:lnTo>
                    <a:pt x="99561" y="70269"/>
                  </a:lnTo>
                  <a:lnTo>
                    <a:pt x="94338" y="70681"/>
                  </a:lnTo>
                  <a:lnTo>
                    <a:pt x="88372" y="70846"/>
                  </a:lnTo>
                  <a:lnTo>
                    <a:pt x="82406" y="71012"/>
                  </a:lnTo>
                  <a:lnTo>
                    <a:pt x="75683" y="71094"/>
                  </a:lnTo>
                  <a:lnTo>
                    <a:pt x="68202" y="71094"/>
                  </a:lnTo>
                  <a:lnTo>
                    <a:pt x="60722" y="71094"/>
                  </a:lnTo>
                  <a:lnTo>
                    <a:pt x="52918" y="71094"/>
                  </a:lnTo>
                  <a:lnTo>
                    <a:pt x="44789" y="71094"/>
                  </a:lnTo>
                  <a:lnTo>
                    <a:pt x="36659" y="71094"/>
                  </a:lnTo>
                  <a:lnTo>
                    <a:pt x="28529" y="71012"/>
                  </a:lnTo>
                  <a:lnTo>
                    <a:pt x="20400" y="70846"/>
                  </a:lnTo>
                  <a:lnTo>
                    <a:pt x="12270" y="70681"/>
                  </a:lnTo>
                  <a:lnTo>
                    <a:pt x="5547" y="70516"/>
                  </a:lnTo>
                  <a:lnTo>
                    <a:pt x="231" y="70351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0" name="object 273"/>
            <p:cNvGrpSpPr/>
            <p:nvPr/>
          </p:nvGrpSpPr>
          <p:grpSpPr>
            <a:xfrm>
              <a:off x="6484626" y="3287218"/>
              <a:ext cx="278130" cy="269875"/>
              <a:chOff x="4332140" y="11861987"/>
              <a:chExt cx="278130" cy="269875"/>
            </a:xfrm>
          </p:grpSpPr>
          <p:pic>
            <p:nvPicPr>
              <p:cNvPr id="141" name="object 274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368490" y="11861987"/>
                <a:ext cx="198386" cy="199575"/>
              </a:xfrm>
              <a:prstGeom prst="rect">
                <a:avLst/>
              </a:prstGeom>
            </p:spPr>
          </p:pic>
          <p:sp>
            <p:nvSpPr>
              <p:cNvPr id="142" name="object 275"/>
              <p:cNvSpPr/>
              <p:nvPr/>
            </p:nvSpPr>
            <p:spPr>
              <a:xfrm>
                <a:off x="4351190" y="12106682"/>
                <a:ext cx="240029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240029" h="5715">
                    <a:moveTo>
                      <a:pt x="232477" y="3463"/>
                    </a:moveTo>
                    <a:lnTo>
                      <a:pt x="232477" y="3463"/>
                    </a:lnTo>
                    <a:lnTo>
                      <a:pt x="239988" y="3463"/>
                    </a:lnTo>
                    <a:lnTo>
                      <a:pt x="238164" y="3463"/>
                    </a:lnTo>
                    <a:lnTo>
                      <a:pt x="234516" y="3463"/>
                    </a:lnTo>
                    <a:lnTo>
                      <a:pt x="230869" y="3463"/>
                    </a:lnTo>
                    <a:lnTo>
                      <a:pt x="226712" y="3380"/>
                    </a:lnTo>
                    <a:lnTo>
                      <a:pt x="222044" y="3215"/>
                    </a:lnTo>
                    <a:lnTo>
                      <a:pt x="217377" y="3051"/>
                    </a:lnTo>
                    <a:lnTo>
                      <a:pt x="214054" y="2969"/>
                    </a:lnTo>
                    <a:lnTo>
                      <a:pt x="212076" y="2969"/>
                    </a:lnTo>
                    <a:lnTo>
                      <a:pt x="210097" y="2969"/>
                    </a:lnTo>
                    <a:lnTo>
                      <a:pt x="171946" y="2210"/>
                    </a:lnTo>
                    <a:lnTo>
                      <a:pt x="153979" y="1648"/>
                    </a:lnTo>
                    <a:lnTo>
                      <a:pt x="146514" y="1484"/>
                    </a:lnTo>
                    <a:lnTo>
                      <a:pt x="141878" y="1484"/>
                    </a:lnTo>
                    <a:lnTo>
                      <a:pt x="137108" y="1453"/>
                    </a:lnTo>
                    <a:lnTo>
                      <a:pt x="129753" y="1360"/>
                    </a:lnTo>
                    <a:lnTo>
                      <a:pt x="119814" y="1206"/>
                    </a:lnTo>
                    <a:lnTo>
                      <a:pt x="107289" y="989"/>
                    </a:lnTo>
                    <a:lnTo>
                      <a:pt x="93860" y="757"/>
                    </a:lnTo>
                    <a:lnTo>
                      <a:pt x="48083" y="139"/>
                    </a:lnTo>
                    <a:lnTo>
                      <a:pt x="24340" y="0"/>
                    </a:lnTo>
                    <a:lnTo>
                      <a:pt x="16026" y="0"/>
                    </a:lnTo>
                    <a:lnTo>
                      <a:pt x="10138" y="82"/>
                    </a:lnTo>
                    <a:lnTo>
                      <a:pt x="6676" y="247"/>
                    </a:lnTo>
                    <a:lnTo>
                      <a:pt x="3214" y="412"/>
                    </a:lnTo>
                    <a:lnTo>
                      <a:pt x="1235" y="908"/>
                    </a:lnTo>
                    <a:lnTo>
                      <a:pt x="741" y="1732"/>
                    </a:lnTo>
                    <a:lnTo>
                      <a:pt x="246" y="2556"/>
                    </a:lnTo>
                    <a:lnTo>
                      <a:pt x="0" y="3380"/>
                    </a:lnTo>
                    <a:lnTo>
                      <a:pt x="0" y="4204"/>
                    </a:lnTo>
                    <a:lnTo>
                      <a:pt x="0" y="5029"/>
                    </a:lnTo>
                    <a:lnTo>
                      <a:pt x="0" y="5523"/>
                    </a:lnTo>
                    <a:lnTo>
                      <a:pt x="0" y="5688"/>
                    </a:lnTo>
                  </a:path>
                </a:pathLst>
              </a:custGeom>
              <a:ln w="3809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7" name="object 300"/>
            <p:cNvSpPr/>
            <p:nvPr/>
          </p:nvSpPr>
          <p:spPr>
            <a:xfrm>
              <a:off x="6642977" y="3344808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5" h="1270">
                  <a:moveTo>
                    <a:pt x="-127000" y="570"/>
                  </a:moveTo>
                  <a:lnTo>
                    <a:pt x="130958" y="570"/>
                  </a:lnTo>
                </a:path>
              </a:pathLst>
            </a:custGeom>
            <a:ln w="255141">
              <a:solidFill>
                <a:srgbClr val="FF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2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8657" y="3586586"/>
              <a:ext cx="159909" cy="147989"/>
            </a:xfrm>
            <a:prstGeom prst="rect">
              <a:avLst/>
            </a:prstGeom>
          </p:spPr>
        </p:pic>
      </p:grpSp>
      <p:grpSp>
        <p:nvGrpSpPr>
          <p:cNvPr id="6" name="مجموعة 5"/>
          <p:cNvGrpSpPr/>
          <p:nvPr/>
        </p:nvGrpSpPr>
        <p:grpSpPr>
          <a:xfrm>
            <a:off x="7279487" y="4633475"/>
            <a:ext cx="1057319" cy="316865"/>
            <a:chOff x="7279487" y="4633475"/>
            <a:chExt cx="1057319" cy="316865"/>
          </a:xfrm>
        </p:grpSpPr>
        <p:sp>
          <p:nvSpPr>
            <p:cNvPr id="171" name="object 34"/>
            <p:cNvSpPr/>
            <p:nvPr/>
          </p:nvSpPr>
          <p:spPr>
            <a:xfrm>
              <a:off x="7548136" y="4633475"/>
              <a:ext cx="788670" cy="316865"/>
            </a:xfrm>
            <a:custGeom>
              <a:avLst/>
              <a:gdLst/>
              <a:ahLst/>
              <a:cxnLst/>
              <a:rect l="l" t="t" r="r" b="b"/>
              <a:pathLst>
                <a:path w="788670" h="316865">
                  <a:moveTo>
                    <a:pt x="766862" y="108621"/>
                  </a:moveTo>
                  <a:lnTo>
                    <a:pt x="766862" y="108097"/>
                  </a:lnTo>
                  <a:lnTo>
                    <a:pt x="766862" y="107051"/>
                  </a:lnTo>
                  <a:lnTo>
                    <a:pt x="766862" y="106005"/>
                  </a:lnTo>
                  <a:lnTo>
                    <a:pt x="767078" y="104958"/>
                  </a:lnTo>
                  <a:lnTo>
                    <a:pt x="767510" y="103912"/>
                  </a:lnTo>
                  <a:lnTo>
                    <a:pt x="767942" y="102865"/>
                  </a:lnTo>
                  <a:lnTo>
                    <a:pt x="768158" y="101923"/>
                  </a:lnTo>
                  <a:lnTo>
                    <a:pt x="768158" y="101086"/>
                  </a:lnTo>
                  <a:lnTo>
                    <a:pt x="768158" y="100249"/>
                  </a:lnTo>
                  <a:lnTo>
                    <a:pt x="768158" y="99831"/>
                  </a:lnTo>
                  <a:lnTo>
                    <a:pt x="768158" y="102133"/>
                  </a:lnTo>
                  <a:lnTo>
                    <a:pt x="768158" y="128425"/>
                  </a:lnTo>
                  <a:lnTo>
                    <a:pt x="768353" y="133369"/>
                  </a:lnTo>
                  <a:lnTo>
                    <a:pt x="768746" y="137346"/>
                  </a:lnTo>
                  <a:lnTo>
                    <a:pt x="769138" y="141322"/>
                  </a:lnTo>
                  <a:lnTo>
                    <a:pt x="769452" y="144148"/>
                  </a:lnTo>
                  <a:lnTo>
                    <a:pt x="769688" y="145822"/>
                  </a:lnTo>
                  <a:lnTo>
                    <a:pt x="769923" y="147496"/>
                  </a:lnTo>
                  <a:lnTo>
                    <a:pt x="770139" y="149615"/>
                  </a:lnTo>
                  <a:lnTo>
                    <a:pt x="770335" y="152179"/>
                  </a:lnTo>
                  <a:lnTo>
                    <a:pt x="770531" y="154743"/>
                  </a:lnTo>
                  <a:lnTo>
                    <a:pt x="770727" y="157071"/>
                  </a:lnTo>
                  <a:lnTo>
                    <a:pt x="770924" y="159164"/>
                  </a:lnTo>
                  <a:lnTo>
                    <a:pt x="771119" y="161257"/>
                  </a:lnTo>
                  <a:lnTo>
                    <a:pt x="771335" y="163664"/>
                  </a:lnTo>
                  <a:lnTo>
                    <a:pt x="771571" y="166385"/>
                  </a:lnTo>
                  <a:lnTo>
                    <a:pt x="771806" y="169105"/>
                  </a:lnTo>
                  <a:lnTo>
                    <a:pt x="772336" y="173213"/>
                  </a:lnTo>
                  <a:lnTo>
                    <a:pt x="773160" y="178707"/>
                  </a:lnTo>
                  <a:lnTo>
                    <a:pt x="773984" y="184200"/>
                  </a:lnTo>
                  <a:lnTo>
                    <a:pt x="774612" y="188098"/>
                  </a:lnTo>
                  <a:lnTo>
                    <a:pt x="775044" y="190401"/>
                  </a:lnTo>
                  <a:lnTo>
                    <a:pt x="775475" y="192703"/>
                  </a:lnTo>
                  <a:lnTo>
                    <a:pt x="776437" y="198170"/>
                  </a:lnTo>
                  <a:lnTo>
                    <a:pt x="777928" y="206804"/>
                  </a:lnTo>
                  <a:lnTo>
                    <a:pt x="779083" y="213337"/>
                  </a:lnTo>
                  <a:lnTo>
                    <a:pt x="780312" y="219989"/>
                  </a:lnTo>
                  <a:lnTo>
                    <a:pt x="781614" y="226758"/>
                  </a:lnTo>
                  <a:lnTo>
                    <a:pt x="782990" y="233645"/>
                  </a:lnTo>
                  <a:lnTo>
                    <a:pt x="784873" y="242906"/>
                  </a:lnTo>
                  <a:lnTo>
                    <a:pt x="786227" y="250571"/>
                  </a:lnTo>
                  <a:lnTo>
                    <a:pt x="787052" y="256641"/>
                  </a:lnTo>
                  <a:lnTo>
                    <a:pt x="787876" y="262710"/>
                  </a:lnTo>
                  <a:lnTo>
                    <a:pt x="788288" y="266582"/>
                  </a:lnTo>
                  <a:lnTo>
                    <a:pt x="788288" y="268256"/>
                  </a:lnTo>
                </a:path>
                <a:path w="788670" h="316865">
                  <a:moveTo>
                    <a:pt x="677038" y="101714"/>
                  </a:moveTo>
                  <a:lnTo>
                    <a:pt x="677038" y="101505"/>
                  </a:lnTo>
                  <a:lnTo>
                    <a:pt x="677038" y="101086"/>
                  </a:lnTo>
                  <a:lnTo>
                    <a:pt x="677038" y="100668"/>
                  </a:lnTo>
                  <a:lnTo>
                    <a:pt x="676939" y="100144"/>
                  </a:lnTo>
                  <a:lnTo>
                    <a:pt x="675958" y="97528"/>
                  </a:lnTo>
                  <a:lnTo>
                    <a:pt x="675742" y="96901"/>
                  </a:lnTo>
                  <a:lnTo>
                    <a:pt x="675507" y="96063"/>
                  </a:lnTo>
                  <a:lnTo>
                    <a:pt x="675271" y="95226"/>
                  </a:lnTo>
                  <a:lnTo>
                    <a:pt x="675153" y="94703"/>
                  </a:lnTo>
                  <a:lnTo>
                    <a:pt x="675153" y="94494"/>
                  </a:lnTo>
                  <a:lnTo>
                    <a:pt x="675153" y="94284"/>
                  </a:lnTo>
                  <a:lnTo>
                    <a:pt x="675055" y="94075"/>
                  </a:lnTo>
                  <a:lnTo>
                    <a:pt x="674860" y="93866"/>
                  </a:lnTo>
                  <a:lnTo>
                    <a:pt x="674663" y="93657"/>
                  </a:lnTo>
                  <a:lnTo>
                    <a:pt x="674467" y="93343"/>
                  </a:lnTo>
                  <a:lnTo>
                    <a:pt x="674272" y="92924"/>
                  </a:lnTo>
                  <a:lnTo>
                    <a:pt x="674075" y="92505"/>
                  </a:lnTo>
                  <a:lnTo>
                    <a:pt x="673977" y="92165"/>
                  </a:lnTo>
                  <a:lnTo>
                    <a:pt x="673977" y="90360"/>
                  </a:lnTo>
                  <a:lnTo>
                    <a:pt x="673624" y="90256"/>
                  </a:lnTo>
                  <a:lnTo>
                    <a:pt x="673388" y="90256"/>
                  </a:lnTo>
                  <a:lnTo>
                    <a:pt x="673270" y="90570"/>
                  </a:lnTo>
                  <a:lnTo>
                    <a:pt x="673270" y="90779"/>
                  </a:lnTo>
                  <a:lnTo>
                    <a:pt x="673270" y="91119"/>
                  </a:lnTo>
                  <a:lnTo>
                    <a:pt x="673270" y="91590"/>
                  </a:lnTo>
                  <a:lnTo>
                    <a:pt x="673270" y="92061"/>
                  </a:lnTo>
                  <a:lnTo>
                    <a:pt x="673270" y="92610"/>
                  </a:lnTo>
                  <a:lnTo>
                    <a:pt x="673270" y="93238"/>
                  </a:lnTo>
                  <a:lnTo>
                    <a:pt x="673270" y="93866"/>
                  </a:lnTo>
                  <a:lnTo>
                    <a:pt x="673270" y="95645"/>
                  </a:lnTo>
                  <a:lnTo>
                    <a:pt x="673270" y="98575"/>
                  </a:lnTo>
                  <a:lnTo>
                    <a:pt x="673270" y="101505"/>
                  </a:lnTo>
                  <a:lnTo>
                    <a:pt x="673270" y="104958"/>
                  </a:lnTo>
                  <a:lnTo>
                    <a:pt x="673270" y="108935"/>
                  </a:lnTo>
                  <a:lnTo>
                    <a:pt x="673270" y="112911"/>
                  </a:lnTo>
                  <a:lnTo>
                    <a:pt x="673701" y="117123"/>
                  </a:lnTo>
                  <a:lnTo>
                    <a:pt x="674565" y="121571"/>
                  </a:lnTo>
                  <a:lnTo>
                    <a:pt x="675429" y="126018"/>
                  </a:lnTo>
                  <a:lnTo>
                    <a:pt x="676587" y="130648"/>
                  </a:lnTo>
                  <a:lnTo>
                    <a:pt x="678039" y="135462"/>
                  </a:lnTo>
                  <a:lnTo>
                    <a:pt x="679490" y="140276"/>
                  </a:lnTo>
                  <a:lnTo>
                    <a:pt x="680962" y="145534"/>
                  </a:lnTo>
                  <a:lnTo>
                    <a:pt x="682453" y="151237"/>
                  </a:lnTo>
                  <a:lnTo>
                    <a:pt x="683944" y="156940"/>
                  </a:lnTo>
                  <a:lnTo>
                    <a:pt x="684905" y="160315"/>
                  </a:lnTo>
                  <a:lnTo>
                    <a:pt x="685337" y="161362"/>
                  </a:lnTo>
                  <a:lnTo>
                    <a:pt x="685769" y="162408"/>
                  </a:lnTo>
                  <a:lnTo>
                    <a:pt x="688732" y="174756"/>
                  </a:lnTo>
                  <a:lnTo>
                    <a:pt x="689575" y="178131"/>
                  </a:lnTo>
                  <a:lnTo>
                    <a:pt x="692812" y="192389"/>
                  </a:lnTo>
                  <a:lnTo>
                    <a:pt x="693126" y="194482"/>
                  </a:lnTo>
                  <a:lnTo>
                    <a:pt x="693519" y="196993"/>
                  </a:lnTo>
                  <a:lnTo>
                    <a:pt x="693911" y="199505"/>
                  </a:lnTo>
                  <a:lnTo>
                    <a:pt x="694324" y="202016"/>
                  </a:lnTo>
                  <a:lnTo>
                    <a:pt x="694756" y="204528"/>
                  </a:lnTo>
                  <a:lnTo>
                    <a:pt x="695186" y="207039"/>
                  </a:lnTo>
                  <a:lnTo>
                    <a:pt x="695717" y="210414"/>
                  </a:lnTo>
                  <a:lnTo>
                    <a:pt x="696344" y="214652"/>
                  </a:lnTo>
                  <a:lnTo>
                    <a:pt x="696972" y="218890"/>
                  </a:lnTo>
                  <a:lnTo>
                    <a:pt x="697287" y="222160"/>
                  </a:lnTo>
                  <a:lnTo>
                    <a:pt x="697287" y="224462"/>
                  </a:lnTo>
                  <a:lnTo>
                    <a:pt x="697287" y="226765"/>
                  </a:lnTo>
                  <a:lnTo>
                    <a:pt x="697287" y="240473"/>
                  </a:lnTo>
                  <a:lnTo>
                    <a:pt x="697071" y="241546"/>
                  </a:lnTo>
                  <a:lnTo>
                    <a:pt x="696639" y="242435"/>
                  </a:lnTo>
                  <a:lnTo>
                    <a:pt x="696207" y="243325"/>
                  </a:lnTo>
                  <a:lnTo>
                    <a:pt x="695580" y="244188"/>
                  </a:lnTo>
                  <a:lnTo>
                    <a:pt x="694756" y="245025"/>
                  </a:lnTo>
                  <a:lnTo>
                    <a:pt x="693931" y="245862"/>
                  </a:lnTo>
                  <a:lnTo>
                    <a:pt x="693421" y="246386"/>
                  </a:lnTo>
                  <a:lnTo>
                    <a:pt x="693225" y="246595"/>
                  </a:lnTo>
                  <a:lnTo>
                    <a:pt x="693028" y="246804"/>
                  </a:lnTo>
                  <a:lnTo>
                    <a:pt x="692812" y="246909"/>
                  </a:lnTo>
                  <a:lnTo>
                    <a:pt x="692577" y="246909"/>
                  </a:lnTo>
                  <a:lnTo>
                    <a:pt x="692343" y="246909"/>
                  </a:lnTo>
                  <a:lnTo>
                    <a:pt x="691695" y="247223"/>
                  </a:lnTo>
                  <a:lnTo>
                    <a:pt x="690636" y="247851"/>
                  </a:lnTo>
                  <a:lnTo>
                    <a:pt x="689575" y="248478"/>
                  </a:lnTo>
                  <a:lnTo>
                    <a:pt x="688634" y="249002"/>
                  </a:lnTo>
                  <a:lnTo>
                    <a:pt x="687810" y="249420"/>
                  </a:lnTo>
                  <a:lnTo>
                    <a:pt x="686986" y="249839"/>
                  </a:lnTo>
                  <a:lnTo>
                    <a:pt x="679274" y="252874"/>
                  </a:lnTo>
                  <a:lnTo>
                    <a:pt x="677391" y="253501"/>
                  </a:lnTo>
                  <a:lnTo>
                    <a:pt x="674978" y="254234"/>
                  </a:lnTo>
                  <a:lnTo>
                    <a:pt x="672034" y="255071"/>
                  </a:lnTo>
                  <a:lnTo>
                    <a:pt x="669091" y="255908"/>
                  </a:lnTo>
                  <a:lnTo>
                    <a:pt x="665834" y="256745"/>
                  </a:lnTo>
                  <a:lnTo>
                    <a:pt x="662263" y="257583"/>
                  </a:lnTo>
                  <a:lnTo>
                    <a:pt x="658693" y="258420"/>
                  </a:lnTo>
                  <a:lnTo>
                    <a:pt x="654160" y="259152"/>
                  </a:lnTo>
                  <a:lnTo>
                    <a:pt x="648666" y="259780"/>
                  </a:lnTo>
                  <a:lnTo>
                    <a:pt x="643172" y="260408"/>
                  </a:lnTo>
                  <a:lnTo>
                    <a:pt x="637051" y="260931"/>
                  </a:lnTo>
                  <a:lnTo>
                    <a:pt x="630301" y="261350"/>
                  </a:lnTo>
                  <a:lnTo>
                    <a:pt x="623550" y="261768"/>
                  </a:lnTo>
                  <a:lnTo>
                    <a:pt x="617547" y="261978"/>
                  </a:lnTo>
                  <a:lnTo>
                    <a:pt x="612288" y="261978"/>
                  </a:lnTo>
                  <a:lnTo>
                    <a:pt x="607030" y="261978"/>
                  </a:lnTo>
                  <a:lnTo>
                    <a:pt x="600182" y="262082"/>
                  </a:lnTo>
                  <a:lnTo>
                    <a:pt x="591746" y="262292"/>
                  </a:lnTo>
                  <a:lnTo>
                    <a:pt x="583308" y="262501"/>
                  </a:lnTo>
                  <a:lnTo>
                    <a:pt x="576873" y="262606"/>
                  </a:lnTo>
                  <a:lnTo>
                    <a:pt x="572438" y="262606"/>
                  </a:lnTo>
                  <a:lnTo>
                    <a:pt x="568004" y="262606"/>
                  </a:lnTo>
                  <a:lnTo>
                    <a:pt x="564747" y="261978"/>
                  </a:lnTo>
                  <a:lnTo>
                    <a:pt x="562668" y="260722"/>
                  </a:lnTo>
                  <a:lnTo>
                    <a:pt x="560588" y="259466"/>
                  </a:lnTo>
                  <a:lnTo>
                    <a:pt x="543636" y="226660"/>
                  </a:lnTo>
                  <a:lnTo>
                    <a:pt x="541634" y="222683"/>
                  </a:lnTo>
                  <a:lnTo>
                    <a:pt x="539946" y="219753"/>
                  </a:lnTo>
                  <a:lnTo>
                    <a:pt x="538260" y="216823"/>
                  </a:lnTo>
                  <a:lnTo>
                    <a:pt x="537102" y="214809"/>
                  </a:lnTo>
                  <a:lnTo>
                    <a:pt x="536474" y="213710"/>
                  </a:lnTo>
                  <a:lnTo>
                    <a:pt x="535846" y="212611"/>
                  </a:lnTo>
                  <a:lnTo>
                    <a:pt x="535002" y="211225"/>
                  </a:lnTo>
                  <a:lnTo>
                    <a:pt x="533943" y="209551"/>
                  </a:lnTo>
                  <a:lnTo>
                    <a:pt x="532883" y="207876"/>
                  </a:lnTo>
                  <a:lnTo>
                    <a:pt x="532039" y="206516"/>
                  </a:lnTo>
                  <a:lnTo>
                    <a:pt x="531412" y="205469"/>
                  </a:lnTo>
                  <a:lnTo>
                    <a:pt x="530783" y="204423"/>
                  </a:lnTo>
                  <a:lnTo>
                    <a:pt x="529940" y="203063"/>
                  </a:lnTo>
                  <a:lnTo>
                    <a:pt x="528880" y="201388"/>
                  </a:lnTo>
                  <a:lnTo>
                    <a:pt x="527820" y="199714"/>
                  </a:lnTo>
                  <a:lnTo>
                    <a:pt x="526329" y="197621"/>
                  </a:lnTo>
                  <a:lnTo>
                    <a:pt x="524407" y="195110"/>
                  </a:lnTo>
                  <a:lnTo>
                    <a:pt x="522484" y="192598"/>
                  </a:lnTo>
                  <a:lnTo>
                    <a:pt x="521209" y="190924"/>
                  </a:lnTo>
                  <a:lnTo>
                    <a:pt x="516990" y="185168"/>
                  </a:lnTo>
                  <a:lnTo>
                    <a:pt x="516147" y="184096"/>
                  </a:lnTo>
                  <a:lnTo>
                    <a:pt x="515518" y="183416"/>
                  </a:lnTo>
                  <a:lnTo>
                    <a:pt x="514891" y="182735"/>
                  </a:lnTo>
                  <a:lnTo>
                    <a:pt x="514066" y="181872"/>
                  </a:lnTo>
                  <a:lnTo>
                    <a:pt x="513046" y="180826"/>
                  </a:lnTo>
                  <a:lnTo>
                    <a:pt x="512027" y="179779"/>
                  </a:lnTo>
                  <a:lnTo>
                    <a:pt x="510673" y="178523"/>
                  </a:lnTo>
                  <a:lnTo>
                    <a:pt x="508985" y="177058"/>
                  </a:lnTo>
                  <a:lnTo>
                    <a:pt x="507297" y="175593"/>
                  </a:lnTo>
                  <a:lnTo>
                    <a:pt x="505708" y="174442"/>
                  </a:lnTo>
                  <a:lnTo>
                    <a:pt x="504216" y="173605"/>
                  </a:lnTo>
                  <a:lnTo>
                    <a:pt x="502725" y="172768"/>
                  </a:lnTo>
                  <a:lnTo>
                    <a:pt x="500724" y="172140"/>
                  </a:lnTo>
                  <a:lnTo>
                    <a:pt x="498213" y="171722"/>
                  </a:lnTo>
                  <a:lnTo>
                    <a:pt x="495701" y="171303"/>
                  </a:lnTo>
                  <a:lnTo>
                    <a:pt x="493916" y="170989"/>
                  </a:lnTo>
                  <a:lnTo>
                    <a:pt x="492856" y="170780"/>
                  </a:lnTo>
                  <a:lnTo>
                    <a:pt x="491797" y="170570"/>
                  </a:lnTo>
                  <a:lnTo>
                    <a:pt x="490522" y="170466"/>
                  </a:lnTo>
                  <a:lnTo>
                    <a:pt x="482575" y="170466"/>
                  </a:lnTo>
                  <a:lnTo>
                    <a:pt x="480790" y="170570"/>
                  </a:lnTo>
                  <a:lnTo>
                    <a:pt x="478906" y="170780"/>
                  </a:lnTo>
                  <a:lnTo>
                    <a:pt x="477022" y="170989"/>
                  </a:lnTo>
                  <a:lnTo>
                    <a:pt x="475865" y="171408"/>
                  </a:lnTo>
                  <a:lnTo>
                    <a:pt x="475433" y="172035"/>
                  </a:lnTo>
                  <a:lnTo>
                    <a:pt x="475001" y="172663"/>
                  </a:lnTo>
                  <a:lnTo>
                    <a:pt x="474374" y="173186"/>
                  </a:lnTo>
                  <a:lnTo>
                    <a:pt x="473549" y="173605"/>
                  </a:lnTo>
                  <a:lnTo>
                    <a:pt x="472725" y="174024"/>
                  </a:lnTo>
                  <a:lnTo>
                    <a:pt x="472098" y="174547"/>
                  </a:lnTo>
                  <a:lnTo>
                    <a:pt x="471666" y="175175"/>
                  </a:lnTo>
                  <a:lnTo>
                    <a:pt x="471234" y="175803"/>
                  </a:lnTo>
                  <a:lnTo>
                    <a:pt x="470077" y="177294"/>
                  </a:lnTo>
                  <a:lnTo>
                    <a:pt x="468193" y="179648"/>
                  </a:lnTo>
                  <a:lnTo>
                    <a:pt x="466309" y="182003"/>
                  </a:lnTo>
                  <a:lnTo>
                    <a:pt x="465250" y="183599"/>
                  </a:lnTo>
                  <a:lnTo>
                    <a:pt x="465014" y="184436"/>
                  </a:lnTo>
                  <a:lnTo>
                    <a:pt x="464779" y="185273"/>
                  </a:lnTo>
                  <a:lnTo>
                    <a:pt x="464033" y="187157"/>
                  </a:lnTo>
                  <a:lnTo>
                    <a:pt x="462777" y="190087"/>
                  </a:lnTo>
                  <a:lnTo>
                    <a:pt x="461521" y="193017"/>
                  </a:lnTo>
                  <a:lnTo>
                    <a:pt x="460795" y="194900"/>
                  </a:lnTo>
                  <a:lnTo>
                    <a:pt x="460599" y="195737"/>
                  </a:lnTo>
                  <a:lnTo>
                    <a:pt x="460404" y="196575"/>
                  </a:lnTo>
                  <a:lnTo>
                    <a:pt x="459972" y="198668"/>
                  </a:lnTo>
                  <a:lnTo>
                    <a:pt x="459305" y="202016"/>
                  </a:lnTo>
                  <a:lnTo>
                    <a:pt x="458637" y="205365"/>
                  </a:lnTo>
                  <a:lnTo>
                    <a:pt x="458304" y="208216"/>
                  </a:lnTo>
                  <a:lnTo>
                    <a:pt x="458304" y="210571"/>
                  </a:lnTo>
                  <a:lnTo>
                    <a:pt x="458304" y="212925"/>
                  </a:lnTo>
                  <a:lnTo>
                    <a:pt x="458304" y="227706"/>
                  </a:lnTo>
                  <a:lnTo>
                    <a:pt x="458637" y="230323"/>
                  </a:lnTo>
                  <a:lnTo>
                    <a:pt x="459305" y="231369"/>
                  </a:lnTo>
                  <a:lnTo>
                    <a:pt x="459972" y="232415"/>
                  </a:lnTo>
                  <a:lnTo>
                    <a:pt x="462719" y="234849"/>
                  </a:lnTo>
                  <a:lnTo>
                    <a:pt x="499901" y="252664"/>
                  </a:lnTo>
                  <a:lnTo>
                    <a:pt x="536414" y="257583"/>
                  </a:lnTo>
                  <a:lnTo>
                    <a:pt x="539593" y="257583"/>
                  </a:lnTo>
                  <a:lnTo>
                    <a:pt x="542772" y="257583"/>
                  </a:lnTo>
                  <a:lnTo>
                    <a:pt x="544990" y="256745"/>
                  </a:lnTo>
                  <a:lnTo>
                    <a:pt x="546244" y="255071"/>
                  </a:lnTo>
                  <a:lnTo>
                    <a:pt x="547500" y="253397"/>
                  </a:lnTo>
                  <a:lnTo>
                    <a:pt x="548129" y="250964"/>
                  </a:lnTo>
                  <a:lnTo>
                    <a:pt x="548129" y="247772"/>
                  </a:lnTo>
                  <a:lnTo>
                    <a:pt x="548129" y="244580"/>
                  </a:lnTo>
                  <a:lnTo>
                    <a:pt x="533883" y="224462"/>
                  </a:lnTo>
                  <a:lnTo>
                    <a:pt x="530744" y="220905"/>
                  </a:lnTo>
                  <a:lnTo>
                    <a:pt x="528547" y="218393"/>
                  </a:lnTo>
                  <a:lnTo>
                    <a:pt x="527291" y="216928"/>
                  </a:lnTo>
                  <a:lnTo>
                    <a:pt x="526035" y="215463"/>
                  </a:lnTo>
                  <a:lnTo>
                    <a:pt x="523504" y="212716"/>
                  </a:lnTo>
                  <a:lnTo>
                    <a:pt x="519697" y="208687"/>
                  </a:lnTo>
                  <a:lnTo>
                    <a:pt x="515891" y="204658"/>
                  </a:lnTo>
                  <a:lnTo>
                    <a:pt x="513360" y="201912"/>
                  </a:lnTo>
                  <a:lnTo>
                    <a:pt x="512104" y="200447"/>
                  </a:lnTo>
                  <a:lnTo>
                    <a:pt x="510848" y="198981"/>
                  </a:lnTo>
                  <a:lnTo>
                    <a:pt x="507906" y="195947"/>
                  </a:lnTo>
                  <a:lnTo>
                    <a:pt x="503275" y="191342"/>
                  </a:lnTo>
                  <a:lnTo>
                    <a:pt x="498645" y="186738"/>
                  </a:lnTo>
                  <a:lnTo>
                    <a:pt x="494328" y="182526"/>
                  </a:lnTo>
                  <a:lnTo>
                    <a:pt x="490325" y="178707"/>
                  </a:lnTo>
                  <a:lnTo>
                    <a:pt x="486323" y="174887"/>
                  </a:lnTo>
                  <a:lnTo>
                    <a:pt x="483045" y="171826"/>
                  </a:lnTo>
                  <a:lnTo>
                    <a:pt x="480495" y="169524"/>
                  </a:lnTo>
                  <a:lnTo>
                    <a:pt x="477945" y="167222"/>
                  </a:lnTo>
                  <a:lnTo>
                    <a:pt x="476257" y="165652"/>
                  </a:lnTo>
                  <a:lnTo>
                    <a:pt x="475433" y="164815"/>
                  </a:lnTo>
                  <a:lnTo>
                    <a:pt x="474609" y="163978"/>
                  </a:lnTo>
                  <a:lnTo>
                    <a:pt x="474079" y="163559"/>
                  </a:lnTo>
                  <a:lnTo>
                    <a:pt x="473844" y="163559"/>
                  </a:lnTo>
                  <a:lnTo>
                    <a:pt x="473608" y="163559"/>
                  </a:lnTo>
                  <a:lnTo>
                    <a:pt x="473491" y="163873"/>
                  </a:lnTo>
                  <a:lnTo>
                    <a:pt x="473491" y="164501"/>
                  </a:lnTo>
                  <a:lnTo>
                    <a:pt x="473491" y="165129"/>
                  </a:lnTo>
                  <a:lnTo>
                    <a:pt x="473491" y="166280"/>
                  </a:lnTo>
                  <a:lnTo>
                    <a:pt x="473491" y="167954"/>
                  </a:lnTo>
                  <a:lnTo>
                    <a:pt x="473491" y="169629"/>
                  </a:lnTo>
                  <a:lnTo>
                    <a:pt x="473491" y="170780"/>
                  </a:lnTo>
                  <a:lnTo>
                    <a:pt x="473491" y="171408"/>
                  </a:lnTo>
                  <a:lnTo>
                    <a:pt x="473491" y="172035"/>
                  </a:lnTo>
                  <a:lnTo>
                    <a:pt x="473392" y="173500"/>
                  </a:lnTo>
                  <a:lnTo>
                    <a:pt x="473196" y="175803"/>
                  </a:lnTo>
                  <a:lnTo>
                    <a:pt x="473000" y="178105"/>
                  </a:lnTo>
                  <a:lnTo>
                    <a:pt x="472804" y="179675"/>
                  </a:lnTo>
                  <a:lnTo>
                    <a:pt x="472607" y="180512"/>
                  </a:lnTo>
                  <a:lnTo>
                    <a:pt x="472412" y="181349"/>
                  </a:lnTo>
                  <a:lnTo>
                    <a:pt x="471882" y="183573"/>
                  </a:lnTo>
                  <a:lnTo>
                    <a:pt x="471018" y="187183"/>
                  </a:lnTo>
                  <a:lnTo>
                    <a:pt x="470155" y="190793"/>
                  </a:lnTo>
                  <a:lnTo>
                    <a:pt x="463072" y="207353"/>
                  </a:lnTo>
                  <a:lnTo>
                    <a:pt x="462013" y="209237"/>
                  </a:lnTo>
                  <a:lnTo>
                    <a:pt x="427539" y="227706"/>
                  </a:lnTo>
                  <a:lnTo>
                    <a:pt x="412352" y="229799"/>
                  </a:lnTo>
                  <a:lnTo>
                    <a:pt x="408741" y="229799"/>
                  </a:lnTo>
                  <a:lnTo>
                    <a:pt x="405131" y="229799"/>
                  </a:lnTo>
                  <a:lnTo>
                    <a:pt x="387630" y="229799"/>
                  </a:lnTo>
                  <a:lnTo>
                    <a:pt x="383941" y="228858"/>
                  </a:lnTo>
                  <a:lnTo>
                    <a:pt x="379310" y="226974"/>
                  </a:lnTo>
                  <a:lnTo>
                    <a:pt x="374680" y="225090"/>
                  </a:lnTo>
                  <a:lnTo>
                    <a:pt x="371638" y="223416"/>
                  </a:lnTo>
                  <a:lnTo>
                    <a:pt x="365850" y="217661"/>
                  </a:lnTo>
                  <a:lnTo>
                    <a:pt x="364888" y="216719"/>
                  </a:lnTo>
                  <a:lnTo>
                    <a:pt x="363829" y="215672"/>
                  </a:lnTo>
                  <a:lnTo>
                    <a:pt x="362770" y="214626"/>
                  </a:lnTo>
                  <a:lnTo>
                    <a:pt x="362043" y="213553"/>
                  </a:lnTo>
                  <a:lnTo>
                    <a:pt x="361651" y="212454"/>
                  </a:lnTo>
                  <a:lnTo>
                    <a:pt x="361259" y="211356"/>
                  </a:lnTo>
                  <a:lnTo>
                    <a:pt x="360631" y="210179"/>
                  </a:lnTo>
                  <a:lnTo>
                    <a:pt x="357394" y="204423"/>
                  </a:lnTo>
                  <a:lnTo>
                    <a:pt x="356864" y="203272"/>
                  </a:lnTo>
                  <a:lnTo>
                    <a:pt x="356236" y="202016"/>
                  </a:lnTo>
                  <a:lnTo>
                    <a:pt x="355608" y="200760"/>
                  </a:lnTo>
                  <a:lnTo>
                    <a:pt x="355079" y="199505"/>
                  </a:lnTo>
                  <a:lnTo>
                    <a:pt x="354647" y="198249"/>
                  </a:lnTo>
                  <a:lnTo>
                    <a:pt x="354215" y="196993"/>
                  </a:lnTo>
                  <a:lnTo>
                    <a:pt x="353684" y="195633"/>
                  </a:lnTo>
                  <a:lnTo>
                    <a:pt x="353057" y="194168"/>
                  </a:lnTo>
                  <a:lnTo>
                    <a:pt x="352430" y="192703"/>
                  </a:lnTo>
                  <a:lnTo>
                    <a:pt x="352017" y="191447"/>
                  </a:lnTo>
                  <a:lnTo>
                    <a:pt x="349957" y="185692"/>
                  </a:lnTo>
                  <a:lnTo>
                    <a:pt x="349427" y="183991"/>
                  </a:lnTo>
                  <a:lnTo>
                    <a:pt x="344483" y="164815"/>
                  </a:lnTo>
                  <a:lnTo>
                    <a:pt x="344286" y="164815"/>
                  </a:lnTo>
                  <a:lnTo>
                    <a:pt x="344091" y="164815"/>
                  </a:lnTo>
                  <a:lnTo>
                    <a:pt x="343659" y="166071"/>
                  </a:lnTo>
                  <a:lnTo>
                    <a:pt x="342992" y="168582"/>
                  </a:lnTo>
                  <a:lnTo>
                    <a:pt x="342325" y="171094"/>
                  </a:lnTo>
                  <a:lnTo>
                    <a:pt x="341580" y="174573"/>
                  </a:lnTo>
                  <a:lnTo>
                    <a:pt x="340756" y="179020"/>
                  </a:lnTo>
                  <a:lnTo>
                    <a:pt x="339932" y="183468"/>
                  </a:lnTo>
                  <a:lnTo>
                    <a:pt x="331925" y="207432"/>
                  </a:lnTo>
                  <a:lnTo>
                    <a:pt x="329846" y="211879"/>
                  </a:lnTo>
                  <a:lnTo>
                    <a:pt x="311382" y="229799"/>
                  </a:lnTo>
                  <a:lnTo>
                    <a:pt x="306517" y="232311"/>
                  </a:lnTo>
                  <a:lnTo>
                    <a:pt x="280068" y="237648"/>
                  </a:lnTo>
                  <a:lnTo>
                    <a:pt x="274574" y="237857"/>
                  </a:lnTo>
                  <a:lnTo>
                    <a:pt x="269316" y="237857"/>
                  </a:lnTo>
                  <a:lnTo>
                    <a:pt x="264293" y="237648"/>
                  </a:lnTo>
                  <a:lnTo>
                    <a:pt x="259270" y="237438"/>
                  </a:lnTo>
                  <a:lnTo>
                    <a:pt x="254756" y="236183"/>
                  </a:lnTo>
                  <a:lnTo>
                    <a:pt x="250755" y="233881"/>
                  </a:lnTo>
                  <a:lnTo>
                    <a:pt x="246752" y="231578"/>
                  </a:lnTo>
                  <a:lnTo>
                    <a:pt x="235038" y="222683"/>
                  </a:lnTo>
                  <a:lnTo>
                    <a:pt x="234293" y="221951"/>
                  </a:lnTo>
                  <a:lnTo>
                    <a:pt x="227327" y="214730"/>
                  </a:lnTo>
                  <a:lnTo>
                    <a:pt x="226698" y="213893"/>
                  </a:lnTo>
                  <a:lnTo>
                    <a:pt x="225639" y="212193"/>
                  </a:lnTo>
                  <a:lnTo>
                    <a:pt x="224148" y="209629"/>
                  </a:lnTo>
                  <a:lnTo>
                    <a:pt x="222657" y="207065"/>
                  </a:lnTo>
                  <a:lnTo>
                    <a:pt x="221598" y="205260"/>
                  </a:lnTo>
                  <a:lnTo>
                    <a:pt x="215614" y="193226"/>
                  </a:lnTo>
                  <a:lnTo>
                    <a:pt x="214790" y="191133"/>
                  </a:lnTo>
                  <a:lnTo>
                    <a:pt x="213631" y="187340"/>
                  </a:lnTo>
                  <a:lnTo>
                    <a:pt x="212140" y="181846"/>
                  </a:lnTo>
                  <a:lnTo>
                    <a:pt x="210649" y="176352"/>
                  </a:lnTo>
                  <a:lnTo>
                    <a:pt x="209805" y="172977"/>
                  </a:lnTo>
                  <a:lnTo>
                    <a:pt x="209609" y="171722"/>
                  </a:lnTo>
                  <a:lnTo>
                    <a:pt x="209412" y="170466"/>
                  </a:lnTo>
                  <a:lnTo>
                    <a:pt x="209001" y="167222"/>
                  </a:lnTo>
                  <a:lnTo>
                    <a:pt x="208373" y="161990"/>
                  </a:lnTo>
                  <a:lnTo>
                    <a:pt x="207745" y="156757"/>
                  </a:lnTo>
                  <a:lnTo>
                    <a:pt x="205743" y="143206"/>
                  </a:lnTo>
                  <a:lnTo>
                    <a:pt x="205548" y="141218"/>
                  </a:lnTo>
                  <a:lnTo>
                    <a:pt x="205548" y="139543"/>
                  </a:lnTo>
                  <a:lnTo>
                    <a:pt x="205548" y="137869"/>
                  </a:lnTo>
                  <a:lnTo>
                    <a:pt x="205332" y="135776"/>
                  </a:lnTo>
                  <a:lnTo>
                    <a:pt x="204900" y="133265"/>
                  </a:lnTo>
                  <a:lnTo>
                    <a:pt x="204468" y="130753"/>
                  </a:lnTo>
                  <a:lnTo>
                    <a:pt x="204252" y="128451"/>
                  </a:lnTo>
                  <a:lnTo>
                    <a:pt x="204252" y="126358"/>
                  </a:lnTo>
                  <a:lnTo>
                    <a:pt x="204252" y="124265"/>
                  </a:lnTo>
                  <a:lnTo>
                    <a:pt x="204036" y="121832"/>
                  </a:lnTo>
                  <a:lnTo>
                    <a:pt x="203605" y="119059"/>
                  </a:lnTo>
                  <a:lnTo>
                    <a:pt x="203173" y="116286"/>
                  </a:lnTo>
                  <a:lnTo>
                    <a:pt x="202859" y="113748"/>
                  </a:lnTo>
                  <a:lnTo>
                    <a:pt x="202664" y="111446"/>
                  </a:lnTo>
                  <a:lnTo>
                    <a:pt x="202467" y="109144"/>
                  </a:lnTo>
                  <a:lnTo>
                    <a:pt x="202251" y="106528"/>
                  </a:lnTo>
                  <a:lnTo>
                    <a:pt x="202016" y="103598"/>
                  </a:lnTo>
                  <a:lnTo>
                    <a:pt x="201781" y="100668"/>
                  </a:lnTo>
                  <a:lnTo>
                    <a:pt x="201565" y="98156"/>
                  </a:lnTo>
                  <a:lnTo>
                    <a:pt x="201368" y="96063"/>
                  </a:lnTo>
                  <a:lnTo>
                    <a:pt x="201173" y="93970"/>
                  </a:lnTo>
                  <a:lnTo>
                    <a:pt x="200976" y="91433"/>
                  </a:lnTo>
                  <a:lnTo>
                    <a:pt x="200779" y="88450"/>
                  </a:lnTo>
                  <a:lnTo>
                    <a:pt x="200583" y="85468"/>
                  </a:lnTo>
                  <a:lnTo>
                    <a:pt x="200270" y="81570"/>
                  </a:lnTo>
                  <a:lnTo>
                    <a:pt x="199838" y="76756"/>
                  </a:lnTo>
                  <a:lnTo>
                    <a:pt x="199406" y="71943"/>
                  </a:lnTo>
                  <a:lnTo>
                    <a:pt x="199092" y="68385"/>
                  </a:lnTo>
                  <a:lnTo>
                    <a:pt x="198895" y="66083"/>
                  </a:lnTo>
                  <a:lnTo>
                    <a:pt x="198700" y="63780"/>
                  </a:lnTo>
                  <a:lnTo>
                    <a:pt x="198484" y="61243"/>
                  </a:lnTo>
                  <a:lnTo>
                    <a:pt x="196306" y="39241"/>
                  </a:lnTo>
                  <a:lnTo>
                    <a:pt x="196110" y="37567"/>
                  </a:lnTo>
                  <a:lnTo>
                    <a:pt x="195797" y="35553"/>
                  </a:lnTo>
                  <a:lnTo>
                    <a:pt x="195365" y="33198"/>
                  </a:lnTo>
                  <a:lnTo>
                    <a:pt x="194933" y="30843"/>
                  </a:lnTo>
                  <a:lnTo>
                    <a:pt x="194618" y="28829"/>
                  </a:lnTo>
                  <a:lnTo>
                    <a:pt x="194423" y="27155"/>
                  </a:lnTo>
                  <a:lnTo>
                    <a:pt x="194227" y="25480"/>
                  </a:lnTo>
                  <a:lnTo>
                    <a:pt x="194030" y="23597"/>
                  </a:lnTo>
                  <a:lnTo>
                    <a:pt x="193835" y="21504"/>
                  </a:lnTo>
                  <a:lnTo>
                    <a:pt x="193638" y="19411"/>
                  </a:lnTo>
                  <a:lnTo>
                    <a:pt x="193324" y="17109"/>
                  </a:lnTo>
                  <a:lnTo>
                    <a:pt x="192892" y="14597"/>
                  </a:lnTo>
                  <a:lnTo>
                    <a:pt x="192460" y="12086"/>
                  </a:lnTo>
                  <a:lnTo>
                    <a:pt x="192244" y="10516"/>
                  </a:lnTo>
                  <a:lnTo>
                    <a:pt x="192244" y="9888"/>
                  </a:lnTo>
                  <a:lnTo>
                    <a:pt x="192244" y="9260"/>
                  </a:lnTo>
                  <a:lnTo>
                    <a:pt x="191244" y="4865"/>
                  </a:lnTo>
                  <a:lnTo>
                    <a:pt x="191048" y="4237"/>
                  </a:lnTo>
                  <a:lnTo>
                    <a:pt x="190851" y="3270"/>
                  </a:lnTo>
                  <a:lnTo>
                    <a:pt x="190656" y="1962"/>
                  </a:lnTo>
                  <a:lnTo>
                    <a:pt x="190459" y="653"/>
                  </a:lnTo>
                  <a:lnTo>
                    <a:pt x="190243" y="0"/>
                  </a:lnTo>
                  <a:lnTo>
                    <a:pt x="190008" y="0"/>
                  </a:lnTo>
                  <a:lnTo>
                    <a:pt x="189772" y="0"/>
                  </a:lnTo>
                  <a:lnTo>
                    <a:pt x="189654" y="653"/>
                  </a:lnTo>
                  <a:lnTo>
                    <a:pt x="189654" y="1962"/>
                  </a:lnTo>
                  <a:lnTo>
                    <a:pt x="189654" y="3270"/>
                  </a:lnTo>
                  <a:lnTo>
                    <a:pt x="189654" y="4237"/>
                  </a:lnTo>
                  <a:lnTo>
                    <a:pt x="189654" y="4865"/>
                  </a:lnTo>
                  <a:lnTo>
                    <a:pt x="189654" y="5493"/>
                  </a:lnTo>
                  <a:lnTo>
                    <a:pt x="189654" y="6330"/>
                  </a:lnTo>
                  <a:lnTo>
                    <a:pt x="189654" y="7377"/>
                  </a:lnTo>
                  <a:lnTo>
                    <a:pt x="189654" y="8423"/>
                  </a:lnTo>
                  <a:lnTo>
                    <a:pt x="189654" y="10202"/>
                  </a:lnTo>
                  <a:lnTo>
                    <a:pt x="189654" y="12714"/>
                  </a:lnTo>
                  <a:lnTo>
                    <a:pt x="189654" y="15225"/>
                  </a:lnTo>
                  <a:lnTo>
                    <a:pt x="189654" y="17841"/>
                  </a:lnTo>
                  <a:lnTo>
                    <a:pt x="189654" y="20562"/>
                  </a:lnTo>
                  <a:lnTo>
                    <a:pt x="189654" y="23283"/>
                  </a:lnTo>
                  <a:lnTo>
                    <a:pt x="189654" y="26344"/>
                  </a:lnTo>
                  <a:lnTo>
                    <a:pt x="189654" y="29745"/>
                  </a:lnTo>
                  <a:lnTo>
                    <a:pt x="189654" y="33146"/>
                  </a:lnTo>
                  <a:lnTo>
                    <a:pt x="189654" y="36730"/>
                  </a:lnTo>
                  <a:lnTo>
                    <a:pt x="189654" y="40497"/>
                  </a:lnTo>
                  <a:lnTo>
                    <a:pt x="189654" y="44264"/>
                  </a:lnTo>
                  <a:lnTo>
                    <a:pt x="189654" y="48241"/>
                  </a:lnTo>
                  <a:lnTo>
                    <a:pt x="189654" y="52426"/>
                  </a:lnTo>
                  <a:lnTo>
                    <a:pt x="189654" y="56612"/>
                  </a:lnTo>
                  <a:lnTo>
                    <a:pt x="189870" y="61034"/>
                  </a:lnTo>
                  <a:lnTo>
                    <a:pt x="193598" y="84709"/>
                  </a:lnTo>
                  <a:lnTo>
                    <a:pt x="194541" y="89654"/>
                  </a:lnTo>
                  <a:lnTo>
                    <a:pt x="195365" y="94729"/>
                  </a:lnTo>
                  <a:lnTo>
                    <a:pt x="196188" y="99804"/>
                  </a:lnTo>
                  <a:lnTo>
                    <a:pt x="197248" y="105377"/>
                  </a:lnTo>
                  <a:lnTo>
                    <a:pt x="202055" y="126437"/>
                  </a:lnTo>
                  <a:lnTo>
                    <a:pt x="202683" y="129288"/>
                  </a:lnTo>
                  <a:lnTo>
                    <a:pt x="203310" y="132637"/>
                  </a:lnTo>
                  <a:lnTo>
                    <a:pt x="203939" y="135985"/>
                  </a:lnTo>
                  <a:lnTo>
                    <a:pt x="204468" y="139125"/>
                  </a:lnTo>
                  <a:lnTo>
                    <a:pt x="204900" y="142055"/>
                  </a:lnTo>
                  <a:lnTo>
                    <a:pt x="205332" y="144985"/>
                  </a:lnTo>
                  <a:lnTo>
                    <a:pt x="206058" y="151290"/>
                  </a:lnTo>
                  <a:lnTo>
                    <a:pt x="209315" y="184305"/>
                  </a:lnTo>
                  <a:lnTo>
                    <a:pt x="209315" y="188125"/>
                  </a:lnTo>
                  <a:lnTo>
                    <a:pt x="209315" y="191944"/>
                  </a:lnTo>
                  <a:lnTo>
                    <a:pt x="209315" y="228125"/>
                  </a:lnTo>
                  <a:lnTo>
                    <a:pt x="208687" y="232232"/>
                  </a:lnTo>
                  <a:lnTo>
                    <a:pt x="207431" y="237098"/>
                  </a:lnTo>
                  <a:lnTo>
                    <a:pt x="206175" y="241964"/>
                  </a:lnTo>
                  <a:lnTo>
                    <a:pt x="205116" y="245339"/>
                  </a:lnTo>
                  <a:lnTo>
                    <a:pt x="204252" y="247223"/>
                  </a:lnTo>
                  <a:lnTo>
                    <a:pt x="203389" y="249106"/>
                  </a:lnTo>
                  <a:lnTo>
                    <a:pt x="202427" y="250990"/>
                  </a:lnTo>
                  <a:lnTo>
                    <a:pt x="201368" y="252874"/>
                  </a:lnTo>
                  <a:lnTo>
                    <a:pt x="200309" y="254757"/>
                  </a:lnTo>
                  <a:lnTo>
                    <a:pt x="159340" y="274692"/>
                  </a:lnTo>
                  <a:lnTo>
                    <a:pt x="152578" y="274864"/>
                  </a:lnTo>
                  <a:lnTo>
                    <a:pt x="145537" y="274751"/>
                  </a:lnTo>
                  <a:lnTo>
                    <a:pt x="107196" y="269478"/>
                  </a:lnTo>
                  <a:lnTo>
                    <a:pt x="65024" y="254757"/>
                  </a:lnTo>
                  <a:lnTo>
                    <a:pt x="56920" y="250990"/>
                  </a:lnTo>
                  <a:lnTo>
                    <a:pt x="53976" y="249525"/>
                  </a:lnTo>
                  <a:lnTo>
                    <a:pt x="25604" y="228544"/>
                  </a:lnTo>
                  <a:lnTo>
                    <a:pt x="24545" y="227288"/>
                  </a:lnTo>
                  <a:lnTo>
                    <a:pt x="22975" y="225614"/>
                  </a:lnTo>
                  <a:lnTo>
                    <a:pt x="20895" y="223521"/>
                  </a:lnTo>
                  <a:lnTo>
                    <a:pt x="18816" y="221428"/>
                  </a:lnTo>
                  <a:lnTo>
                    <a:pt x="11360" y="210519"/>
                  </a:lnTo>
                  <a:lnTo>
                    <a:pt x="9672" y="207562"/>
                  </a:lnTo>
                  <a:lnTo>
                    <a:pt x="353" y="180590"/>
                  </a:lnTo>
                  <a:lnTo>
                    <a:pt x="116" y="176771"/>
                  </a:lnTo>
                  <a:lnTo>
                    <a:pt x="0" y="172873"/>
                  </a:lnTo>
                  <a:lnTo>
                    <a:pt x="0" y="168896"/>
                  </a:lnTo>
                  <a:lnTo>
                    <a:pt x="0" y="164920"/>
                  </a:lnTo>
                  <a:lnTo>
                    <a:pt x="332" y="161126"/>
                  </a:lnTo>
                  <a:lnTo>
                    <a:pt x="1000" y="157516"/>
                  </a:lnTo>
                  <a:lnTo>
                    <a:pt x="1667" y="153906"/>
                  </a:lnTo>
                  <a:lnTo>
                    <a:pt x="3158" y="150531"/>
                  </a:lnTo>
                  <a:lnTo>
                    <a:pt x="5473" y="147392"/>
                  </a:lnTo>
                  <a:lnTo>
                    <a:pt x="7788" y="144252"/>
                  </a:lnTo>
                  <a:lnTo>
                    <a:pt x="9672" y="142055"/>
                  </a:lnTo>
                  <a:lnTo>
                    <a:pt x="11125" y="140799"/>
                  </a:lnTo>
                  <a:lnTo>
                    <a:pt x="12576" y="139543"/>
                  </a:lnTo>
                  <a:lnTo>
                    <a:pt x="38907" y="123533"/>
                  </a:lnTo>
                  <a:lnTo>
                    <a:pt x="41222" y="122905"/>
                  </a:lnTo>
                  <a:lnTo>
                    <a:pt x="44912" y="121937"/>
                  </a:lnTo>
                  <a:lnTo>
                    <a:pt x="49974" y="120629"/>
                  </a:lnTo>
                  <a:lnTo>
                    <a:pt x="55036" y="119321"/>
                  </a:lnTo>
                  <a:lnTo>
                    <a:pt x="58627" y="118562"/>
                  </a:lnTo>
                  <a:lnTo>
                    <a:pt x="60745" y="118353"/>
                  </a:lnTo>
                </a:path>
                <a:path w="788670" h="316865">
                  <a:moveTo>
                    <a:pt x="274416" y="313149"/>
                  </a:moveTo>
                  <a:lnTo>
                    <a:pt x="274515" y="313149"/>
                  </a:lnTo>
                  <a:lnTo>
                    <a:pt x="277478" y="313149"/>
                  </a:lnTo>
                  <a:lnTo>
                    <a:pt x="277792" y="313044"/>
                  </a:lnTo>
                  <a:lnTo>
                    <a:pt x="278184" y="312835"/>
                  </a:lnTo>
                  <a:lnTo>
                    <a:pt x="278577" y="312626"/>
                  </a:lnTo>
                  <a:lnTo>
                    <a:pt x="278988" y="312521"/>
                  </a:lnTo>
                  <a:lnTo>
                    <a:pt x="279420" y="312521"/>
                  </a:lnTo>
                  <a:lnTo>
                    <a:pt x="279852" y="312521"/>
                  </a:lnTo>
                  <a:lnTo>
                    <a:pt x="284855" y="312521"/>
                  </a:lnTo>
                  <a:lnTo>
                    <a:pt x="285483" y="312521"/>
                  </a:lnTo>
                </a:path>
                <a:path w="788670" h="316865">
                  <a:moveTo>
                    <a:pt x="336929" y="316288"/>
                  </a:moveTo>
                  <a:lnTo>
                    <a:pt x="336929" y="316288"/>
                  </a:lnTo>
                  <a:lnTo>
                    <a:pt x="341894" y="316288"/>
                  </a:lnTo>
                  <a:lnTo>
                    <a:pt x="342207" y="316184"/>
                  </a:lnTo>
                  <a:lnTo>
                    <a:pt x="342639" y="315974"/>
                  </a:lnTo>
                  <a:lnTo>
                    <a:pt x="343071" y="315765"/>
                  </a:lnTo>
                  <a:lnTo>
                    <a:pt x="343717" y="315660"/>
                  </a:lnTo>
                  <a:lnTo>
                    <a:pt x="347760" y="315660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35"/>
            <p:cNvSpPr/>
            <p:nvPr/>
          </p:nvSpPr>
          <p:spPr>
            <a:xfrm>
              <a:off x="7279487" y="4826702"/>
              <a:ext cx="159385" cy="60960"/>
            </a:xfrm>
            <a:custGeom>
              <a:avLst/>
              <a:gdLst/>
              <a:ahLst/>
              <a:cxnLst/>
              <a:rect l="l" t="t" r="r" b="b"/>
              <a:pathLst>
                <a:path w="159385" h="60959">
                  <a:moveTo>
                    <a:pt x="159282" y="0"/>
                  </a:moveTo>
                  <a:lnTo>
                    <a:pt x="158555" y="0"/>
                  </a:lnTo>
                  <a:lnTo>
                    <a:pt x="127083" y="0"/>
                  </a:lnTo>
                  <a:lnTo>
                    <a:pt x="120981" y="418"/>
                  </a:lnTo>
                  <a:lnTo>
                    <a:pt x="113840" y="1255"/>
                  </a:lnTo>
                  <a:lnTo>
                    <a:pt x="106697" y="2092"/>
                  </a:lnTo>
                  <a:lnTo>
                    <a:pt x="101949" y="2511"/>
                  </a:lnTo>
                  <a:lnTo>
                    <a:pt x="99595" y="2511"/>
                  </a:lnTo>
                  <a:lnTo>
                    <a:pt x="97241" y="2511"/>
                  </a:lnTo>
                  <a:lnTo>
                    <a:pt x="94808" y="2616"/>
                  </a:lnTo>
                  <a:lnTo>
                    <a:pt x="92295" y="2825"/>
                  </a:lnTo>
                  <a:lnTo>
                    <a:pt x="89785" y="3034"/>
                  </a:lnTo>
                  <a:lnTo>
                    <a:pt x="85998" y="3139"/>
                  </a:lnTo>
                  <a:lnTo>
                    <a:pt x="19071" y="3139"/>
                  </a:lnTo>
                  <a:lnTo>
                    <a:pt x="18540" y="3034"/>
                  </a:lnTo>
                  <a:lnTo>
                    <a:pt x="17717" y="2825"/>
                  </a:lnTo>
                  <a:lnTo>
                    <a:pt x="16893" y="2616"/>
                  </a:lnTo>
                  <a:lnTo>
                    <a:pt x="16383" y="2511"/>
                  </a:lnTo>
                  <a:lnTo>
                    <a:pt x="16187" y="2511"/>
                  </a:lnTo>
                  <a:lnTo>
                    <a:pt x="15990" y="2511"/>
                  </a:lnTo>
                  <a:lnTo>
                    <a:pt x="15892" y="2197"/>
                  </a:lnTo>
                  <a:lnTo>
                    <a:pt x="15892" y="1988"/>
                  </a:lnTo>
                </a:path>
                <a:path w="159385" h="60959">
                  <a:moveTo>
                    <a:pt x="139739" y="56822"/>
                  </a:moveTo>
                  <a:lnTo>
                    <a:pt x="140054" y="56822"/>
                  </a:lnTo>
                  <a:lnTo>
                    <a:pt x="142702" y="56822"/>
                  </a:lnTo>
                  <a:lnTo>
                    <a:pt x="143134" y="56926"/>
                  </a:lnTo>
                  <a:lnTo>
                    <a:pt x="143565" y="57136"/>
                  </a:lnTo>
                  <a:lnTo>
                    <a:pt x="143997" y="57345"/>
                  </a:lnTo>
                  <a:lnTo>
                    <a:pt x="144311" y="57554"/>
                  </a:lnTo>
                  <a:lnTo>
                    <a:pt x="144506" y="57763"/>
                  </a:lnTo>
                  <a:lnTo>
                    <a:pt x="144703" y="57973"/>
                  </a:lnTo>
                  <a:lnTo>
                    <a:pt x="145017" y="58182"/>
                  </a:lnTo>
                  <a:lnTo>
                    <a:pt x="145449" y="58391"/>
                  </a:lnTo>
                  <a:lnTo>
                    <a:pt x="145881" y="58600"/>
                  </a:lnTo>
                  <a:lnTo>
                    <a:pt x="146410" y="58810"/>
                  </a:lnTo>
                  <a:lnTo>
                    <a:pt x="147038" y="59019"/>
                  </a:lnTo>
                  <a:lnTo>
                    <a:pt x="147666" y="59228"/>
                  </a:lnTo>
                  <a:lnTo>
                    <a:pt x="148196" y="59438"/>
                  </a:lnTo>
                  <a:lnTo>
                    <a:pt x="148628" y="59647"/>
                  </a:lnTo>
                  <a:lnTo>
                    <a:pt x="149059" y="59856"/>
                  </a:lnTo>
                  <a:lnTo>
                    <a:pt x="149373" y="60066"/>
                  </a:lnTo>
                  <a:lnTo>
                    <a:pt x="149569" y="60275"/>
                  </a:lnTo>
                  <a:lnTo>
                    <a:pt x="149766" y="60484"/>
                  </a:lnTo>
                  <a:lnTo>
                    <a:pt x="148391" y="60589"/>
                  </a:lnTo>
                  <a:lnTo>
                    <a:pt x="97299" y="60589"/>
                  </a:lnTo>
                  <a:lnTo>
                    <a:pt x="89608" y="60170"/>
                  </a:lnTo>
                  <a:lnTo>
                    <a:pt x="79052" y="59333"/>
                  </a:lnTo>
                  <a:lnTo>
                    <a:pt x="68496" y="58496"/>
                  </a:lnTo>
                  <a:lnTo>
                    <a:pt x="60589" y="57973"/>
                  </a:lnTo>
                  <a:lnTo>
                    <a:pt x="55330" y="57763"/>
                  </a:lnTo>
                  <a:lnTo>
                    <a:pt x="50072" y="57554"/>
                  </a:lnTo>
                  <a:lnTo>
                    <a:pt x="46285" y="57345"/>
                  </a:lnTo>
                  <a:lnTo>
                    <a:pt x="43969" y="57136"/>
                  </a:lnTo>
                  <a:lnTo>
                    <a:pt x="41654" y="56926"/>
                  </a:lnTo>
                  <a:lnTo>
                    <a:pt x="39123" y="56717"/>
                  </a:lnTo>
                  <a:lnTo>
                    <a:pt x="36376" y="56508"/>
                  </a:lnTo>
                  <a:lnTo>
                    <a:pt x="33629" y="56298"/>
                  </a:lnTo>
                  <a:lnTo>
                    <a:pt x="31530" y="56194"/>
                  </a:lnTo>
                  <a:lnTo>
                    <a:pt x="30078" y="56194"/>
                  </a:lnTo>
                  <a:lnTo>
                    <a:pt x="28625" y="56194"/>
                  </a:lnTo>
                  <a:lnTo>
                    <a:pt x="0" y="56194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37"/>
          <p:cNvSpPr/>
          <p:nvPr/>
        </p:nvSpPr>
        <p:spPr>
          <a:xfrm>
            <a:off x="6996896" y="4624537"/>
            <a:ext cx="24765" cy="147320"/>
          </a:xfrm>
          <a:custGeom>
            <a:avLst/>
            <a:gdLst/>
            <a:ahLst/>
            <a:cxnLst/>
            <a:rect l="l" t="t" r="r" b="b"/>
            <a:pathLst>
              <a:path w="24764" h="147319">
                <a:moveTo>
                  <a:pt x="0" y="0"/>
                </a:moveTo>
                <a:lnTo>
                  <a:pt x="24757" y="146800"/>
                </a:lnTo>
              </a:path>
            </a:pathLst>
          </a:custGeom>
          <a:ln w="3810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5" name="object 38"/>
          <p:cNvPicPr/>
          <p:nvPr/>
        </p:nvPicPr>
        <p:blipFill rotWithShape="1">
          <a:blip r:embed="rId24" cstate="print"/>
          <a:srcRect b="42055"/>
          <a:stretch/>
        </p:blipFill>
        <p:spPr>
          <a:xfrm>
            <a:off x="5301740" y="4405440"/>
            <a:ext cx="1848226" cy="903539"/>
          </a:xfrm>
          <a:prstGeom prst="rect">
            <a:avLst/>
          </a:prstGeom>
        </p:spPr>
      </p:pic>
      <p:grpSp>
        <p:nvGrpSpPr>
          <p:cNvPr id="4" name="مجموعة 3"/>
          <p:cNvGrpSpPr/>
          <p:nvPr/>
        </p:nvGrpSpPr>
        <p:grpSpPr>
          <a:xfrm>
            <a:off x="8399300" y="4107887"/>
            <a:ext cx="3405409" cy="2398010"/>
            <a:chOff x="8399300" y="4107887"/>
            <a:chExt cx="3405409" cy="2398010"/>
          </a:xfrm>
        </p:grpSpPr>
        <p:pic>
          <p:nvPicPr>
            <p:cNvPr id="17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25530" y="4107887"/>
              <a:ext cx="3179179" cy="2398010"/>
            </a:xfrm>
            <a:prstGeom prst="rect">
              <a:avLst/>
            </a:prstGeom>
          </p:spPr>
        </p:pic>
        <p:pic>
          <p:nvPicPr>
            <p:cNvPr id="178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48953" y="4472803"/>
              <a:ext cx="1619176" cy="1613122"/>
            </a:xfrm>
            <a:prstGeom prst="rect">
              <a:avLst/>
            </a:prstGeom>
          </p:spPr>
        </p:pic>
        <p:sp>
          <p:nvSpPr>
            <p:cNvPr id="179" name="object 42"/>
            <p:cNvSpPr/>
            <p:nvPr/>
          </p:nvSpPr>
          <p:spPr>
            <a:xfrm>
              <a:off x="8979792" y="5747491"/>
              <a:ext cx="36195" cy="144780"/>
            </a:xfrm>
            <a:custGeom>
              <a:avLst/>
              <a:gdLst/>
              <a:ahLst/>
              <a:cxnLst/>
              <a:rect l="l" t="t" r="r" b="b"/>
              <a:pathLst>
                <a:path w="36195" h="144780">
                  <a:moveTo>
                    <a:pt x="0" y="4627"/>
                  </a:moveTo>
                  <a:lnTo>
                    <a:pt x="0" y="4401"/>
                  </a:lnTo>
                  <a:lnTo>
                    <a:pt x="0" y="4251"/>
                  </a:lnTo>
                  <a:lnTo>
                    <a:pt x="156" y="3855"/>
                  </a:lnTo>
                  <a:lnTo>
                    <a:pt x="1637" y="1129"/>
                  </a:lnTo>
                  <a:lnTo>
                    <a:pt x="1863" y="751"/>
                  </a:lnTo>
                  <a:lnTo>
                    <a:pt x="2031" y="450"/>
                  </a:lnTo>
                  <a:lnTo>
                    <a:pt x="2200" y="149"/>
                  </a:lnTo>
                  <a:lnTo>
                    <a:pt x="2440" y="0"/>
                  </a:lnTo>
                  <a:lnTo>
                    <a:pt x="3923" y="0"/>
                  </a:lnTo>
                  <a:lnTo>
                    <a:pt x="4373" y="226"/>
                  </a:lnTo>
                  <a:lnTo>
                    <a:pt x="8183" y="5210"/>
                  </a:lnTo>
                  <a:lnTo>
                    <a:pt x="9396" y="7185"/>
                  </a:lnTo>
                  <a:lnTo>
                    <a:pt x="27782" y="43343"/>
                  </a:lnTo>
                  <a:lnTo>
                    <a:pt x="30222" y="51301"/>
                  </a:lnTo>
                  <a:lnTo>
                    <a:pt x="31295" y="55252"/>
                  </a:lnTo>
                  <a:lnTo>
                    <a:pt x="32282" y="59202"/>
                  </a:lnTo>
                  <a:lnTo>
                    <a:pt x="33185" y="63153"/>
                  </a:lnTo>
                  <a:lnTo>
                    <a:pt x="34089" y="67104"/>
                  </a:lnTo>
                  <a:lnTo>
                    <a:pt x="34766" y="70961"/>
                  </a:lnTo>
                  <a:lnTo>
                    <a:pt x="35217" y="74722"/>
                  </a:lnTo>
                  <a:lnTo>
                    <a:pt x="35669" y="78486"/>
                  </a:lnTo>
                  <a:lnTo>
                    <a:pt x="35895" y="81946"/>
                  </a:lnTo>
                  <a:lnTo>
                    <a:pt x="35895" y="85107"/>
                  </a:lnTo>
                  <a:lnTo>
                    <a:pt x="35895" y="88268"/>
                  </a:lnTo>
                  <a:lnTo>
                    <a:pt x="35895" y="91522"/>
                  </a:lnTo>
                  <a:lnTo>
                    <a:pt x="35895" y="94871"/>
                  </a:lnTo>
                  <a:lnTo>
                    <a:pt x="35895" y="98220"/>
                  </a:lnTo>
                  <a:lnTo>
                    <a:pt x="35217" y="101399"/>
                  </a:lnTo>
                  <a:lnTo>
                    <a:pt x="33863" y="104409"/>
                  </a:lnTo>
                  <a:lnTo>
                    <a:pt x="32508" y="107419"/>
                  </a:lnTo>
                  <a:lnTo>
                    <a:pt x="31069" y="110298"/>
                  </a:lnTo>
                  <a:lnTo>
                    <a:pt x="29545" y="113043"/>
                  </a:lnTo>
                  <a:lnTo>
                    <a:pt x="28021" y="115790"/>
                  </a:lnTo>
                  <a:lnTo>
                    <a:pt x="26498" y="118367"/>
                  </a:lnTo>
                  <a:lnTo>
                    <a:pt x="24974" y="120775"/>
                  </a:lnTo>
                  <a:lnTo>
                    <a:pt x="23450" y="123183"/>
                  </a:lnTo>
                  <a:lnTo>
                    <a:pt x="21940" y="125441"/>
                  </a:lnTo>
                  <a:lnTo>
                    <a:pt x="20444" y="127548"/>
                  </a:lnTo>
                  <a:lnTo>
                    <a:pt x="18949" y="129655"/>
                  </a:lnTo>
                  <a:lnTo>
                    <a:pt x="17665" y="131630"/>
                  </a:lnTo>
                  <a:lnTo>
                    <a:pt x="16592" y="133474"/>
                  </a:lnTo>
                  <a:lnTo>
                    <a:pt x="15520" y="135318"/>
                  </a:lnTo>
                  <a:lnTo>
                    <a:pt x="14377" y="137067"/>
                  </a:lnTo>
                  <a:lnTo>
                    <a:pt x="7252" y="144066"/>
                  </a:lnTo>
                  <a:lnTo>
                    <a:pt x="6350" y="144367"/>
                  </a:lnTo>
                </a:path>
              </a:pathLst>
            </a:custGeom>
            <a:ln w="2413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43"/>
            <p:cNvSpPr/>
            <p:nvPr/>
          </p:nvSpPr>
          <p:spPr>
            <a:xfrm>
              <a:off x="8667706" y="5762052"/>
              <a:ext cx="259715" cy="147320"/>
            </a:xfrm>
            <a:custGeom>
              <a:avLst/>
              <a:gdLst/>
              <a:ahLst/>
              <a:cxnLst/>
              <a:rect l="l" t="t" r="r" b="b"/>
              <a:pathLst>
                <a:path w="259715" h="147319">
                  <a:moveTo>
                    <a:pt x="137101" y="59936"/>
                  </a:moveTo>
                  <a:lnTo>
                    <a:pt x="137327" y="59786"/>
                  </a:lnTo>
                  <a:lnTo>
                    <a:pt x="137778" y="59485"/>
                  </a:lnTo>
                  <a:lnTo>
                    <a:pt x="143662" y="57905"/>
                  </a:lnTo>
                  <a:lnTo>
                    <a:pt x="145609" y="57754"/>
                  </a:lnTo>
                  <a:lnTo>
                    <a:pt x="148107" y="57679"/>
                  </a:lnTo>
                  <a:lnTo>
                    <a:pt x="151154" y="57679"/>
                  </a:lnTo>
                  <a:lnTo>
                    <a:pt x="154202" y="57679"/>
                  </a:lnTo>
                  <a:lnTo>
                    <a:pt x="180050" y="57679"/>
                  </a:lnTo>
                  <a:lnTo>
                    <a:pt x="182308" y="57679"/>
                  </a:lnTo>
                </a:path>
                <a:path w="259715" h="147319">
                  <a:moveTo>
                    <a:pt x="238011" y="13657"/>
                  </a:moveTo>
                  <a:lnTo>
                    <a:pt x="238238" y="13206"/>
                  </a:lnTo>
                  <a:lnTo>
                    <a:pt x="238688" y="12303"/>
                  </a:lnTo>
                  <a:lnTo>
                    <a:pt x="239141" y="11400"/>
                  </a:lnTo>
                  <a:lnTo>
                    <a:pt x="239748" y="10102"/>
                  </a:lnTo>
                  <a:lnTo>
                    <a:pt x="240510" y="8408"/>
                  </a:lnTo>
                  <a:lnTo>
                    <a:pt x="241272" y="6715"/>
                  </a:lnTo>
                  <a:lnTo>
                    <a:pt x="242032" y="5267"/>
                  </a:lnTo>
                  <a:lnTo>
                    <a:pt x="242794" y="4064"/>
                  </a:lnTo>
                  <a:lnTo>
                    <a:pt x="243556" y="2860"/>
                  </a:lnTo>
                  <a:lnTo>
                    <a:pt x="244078" y="1957"/>
                  </a:lnTo>
                  <a:lnTo>
                    <a:pt x="244360" y="1355"/>
                  </a:lnTo>
                  <a:lnTo>
                    <a:pt x="244642" y="753"/>
                  </a:lnTo>
                  <a:lnTo>
                    <a:pt x="244783" y="375"/>
                  </a:lnTo>
                  <a:lnTo>
                    <a:pt x="244783" y="226"/>
                  </a:lnTo>
                  <a:lnTo>
                    <a:pt x="244783" y="74"/>
                  </a:lnTo>
                  <a:lnTo>
                    <a:pt x="244783" y="527"/>
                  </a:lnTo>
                  <a:lnTo>
                    <a:pt x="244783" y="10026"/>
                  </a:lnTo>
                  <a:lnTo>
                    <a:pt x="244939" y="13281"/>
                  </a:lnTo>
                  <a:lnTo>
                    <a:pt x="248749" y="33693"/>
                  </a:lnTo>
                  <a:lnTo>
                    <a:pt x="249736" y="37550"/>
                  </a:lnTo>
                  <a:lnTo>
                    <a:pt x="252770" y="49213"/>
                  </a:lnTo>
                  <a:lnTo>
                    <a:pt x="253447" y="52242"/>
                  </a:lnTo>
                  <a:lnTo>
                    <a:pt x="254350" y="56945"/>
                  </a:lnTo>
                  <a:lnTo>
                    <a:pt x="255253" y="61648"/>
                  </a:lnTo>
                  <a:lnTo>
                    <a:pt x="256086" y="65881"/>
                  </a:lnTo>
                  <a:lnTo>
                    <a:pt x="256848" y="69644"/>
                  </a:lnTo>
                  <a:lnTo>
                    <a:pt x="257610" y="73407"/>
                  </a:lnTo>
                  <a:lnTo>
                    <a:pt x="258146" y="76661"/>
                  </a:lnTo>
                  <a:lnTo>
                    <a:pt x="258456" y="79408"/>
                  </a:lnTo>
                  <a:lnTo>
                    <a:pt x="258767" y="82155"/>
                  </a:lnTo>
                  <a:lnTo>
                    <a:pt x="258922" y="84355"/>
                  </a:lnTo>
                  <a:lnTo>
                    <a:pt x="258922" y="90676"/>
                  </a:lnTo>
                  <a:lnTo>
                    <a:pt x="259133" y="90751"/>
                  </a:lnTo>
                </a:path>
                <a:path w="259715" h="147319">
                  <a:moveTo>
                    <a:pt x="97990" y="70773"/>
                  </a:moveTo>
                  <a:lnTo>
                    <a:pt x="97990" y="70773"/>
                  </a:lnTo>
                  <a:lnTo>
                    <a:pt x="86942" y="70773"/>
                  </a:lnTo>
                  <a:lnTo>
                    <a:pt x="86561" y="70697"/>
                  </a:lnTo>
                  <a:lnTo>
                    <a:pt x="86391" y="70547"/>
                  </a:lnTo>
                  <a:lnTo>
                    <a:pt x="86222" y="70396"/>
                  </a:lnTo>
                  <a:lnTo>
                    <a:pt x="86137" y="70171"/>
                  </a:lnTo>
                  <a:lnTo>
                    <a:pt x="86137" y="69870"/>
                  </a:lnTo>
                  <a:lnTo>
                    <a:pt x="86137" y="69569"/>
                  </a:lnTo>
                  <a:lnTo>
                    <a:pt x="86137" y="69268"/>
                  </a:lnTo>
                  <a:lnTo>
                    <a:pt x="86137" y="68967"/>
                  </a:lnTo>
                  <a:lnTo>
                    <a:pt x="86137" y="68666"/>
                  </a:lnTo>
                  <a:lnTo>
                    <a:pt x="86293" y="68289"/>
                  </a:lnTo>
                  <a:lnTo>
                    <a:pt x="86603" y="67838"/>
                  </a:lnTo>
                  <a:lnTo>
                    <a:pt x="86913" y="67386"/>
                  </a:lnTo>
                  <a:lnTo>
                    <a:pt x="87605" y="67161"/>
                  </a:lnTo>
                  <a:lnTo>
                    <a:pt x="96409" y="67161"/>
                  </a:lnTo>
                  <a:lnTo>
                    <a:pt x="96635" y="67236"/>
                  </a:lnTo>
                  <a:lnTo>
                    <a:pt x="96635" y="68741"/>
                  </a:lnTo>
                  <a:lnTo>
                    <a:pt x="96184" y="68967"/>
                  </a:lnTo>
                  <a:lnTo>
                    <a:pt x="88804" y="68967"/>
                  </a:lnTo>
                  <a:lnTo>
                    <a:pt x="88268" y="68891"/>
                  </a:lnTo>
                  <a:lnTo>
                    <a:pt x="87958" y="68741"/>
                  </a:lnTo>
                  <a:lnTo>
                    <a:pt x="87647" y="68590"/>
                  </a:lnTo>
                  <a:lnTo>
                    <a:pt x="87492" y="68289"/>
                  </a:lnTo>
                  <a:lnTo>
                    <a:pt x="87492" y="67838"/>
                  </a:lnTo>
                  <a:lnTo>
                    <a:pt x="87492" y="67386"/>
                  </a:lnTo>
                  <a:lnTo>
                    <a:pt x="87492" y="65204"/>
                  </a:lnTo>
                  <a:lnTo>
                    <a:pt x="87718" y="64903"/>
                  </a:lnTo>
                  <a:lnTo>
                    <a:pt x="88169" y="64903"/>
                  </a:lnTo>
                  <a:lnTo>
                    <a:pt x="88621" y="64903"/>
                  </a:lnTo>
                  <a:lnTo>
                    <a:pt x="89227" y="64978"/>
                  </a:lnTo>
                  <a:lnTo>
                    <a:pt x="89989" y="65129"/>
                  </a:lnTo>
                  <a:lnTo>
                    <a:pt x="90751" y="65279"/>
                  </a:lnTo>
                  <a:lnTo>
                    <a:pt x="91132" y="66860"/>
                  </a:lnTo>
                  <a:lnTo>
                    <a:pt x="91132" y="69870"/>
                  </a:lnTo>
                  <a:lnTo>
                    <a:pt x="91132" y="72880"/>
                  </a:lnTo>
                  <a:lnTo>
                    <a:pt x="90300" y="77113"/>
                  </a:lnTo>
                  <a:lnTo>
                    <a:pt x="88635" y="82567"/>
                  </a:lnTo>
                  <a:lnTo>
                    <a:pt x="86970" y="88023"/>
                  </a:lnTo>
                  <a:lnTo>
                    <a:pt x="83033" y="94232"/>
                  </a:lnTo>
                  <a:lnTo>
                    <a:pt x="52952" y="121622"/>
                  </a:lnTo>
                  <a:lnTo>
                    <a:pt x="9608" y="143370"/>
                  </a:lnTo>
                  <a:lnTo>
                    <a:pt x="2567" y="146098"/>
                  </a:lnTo>
                  <a:lnTo>
                    <a:pt x="0" y="146851"/>
                  </a:lnTo>
                </a:path>
              </a:pathLst>
            </a:custGeom>
            <a:ln w="2413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44"/>
            <p:cNvSpPr/>
            <p:nvPr/>
          </p:nvSpPr>
          <p:spPr>
            <a:xfrm>
              <a:off x="8399300" y="5733494"/>
              <a:ext cx="255270" cy="216535"/>
            </a:xfrm>
            <a:custGeom>
              <a:avLst/>
              <a:gdLst/>
              <a:ahLst/>
              <a:cxnLst/>
              <a:rect l="l" t="t" r="r" b="b"/>
              <a:pathLst>
                <a:path w="255270" h="216535">
                  <a:moveTo>
                    <a:pt x="58670" y="102490"/>
                  </a:moveTo>
                  <a:lnTo>
                    <a:pt x="58670" y="102490"/>
                  </a:lnTo>
                  <a:lnTo>
                    <a:pt x="57737" y="102490"/>
                  </a:lnTo>
                  <a:lnTo>
                    <a:pt x="58416" y="102490"/>
                  </a:lnTo>
                  <a:lnTo>
                    <a:pt x="131912" y="102490"/>
                  </a:lnTo>
                  <a:lnTo>
                    <a:pt x="137526" y="102490"/>
                  </a:lnTo>
                </a:path>
                <a:path w="255270" h="216535">
                  <a:moveTo>
                    <a:pt x="200892" y="62645"/>
                  </a:moveTo>
                  <a:lnTo>
                    <a:pt x="200892" y="61197"/>
                  </a:lnTo>
                  <a:lnTo>
                    <a:pt x="200892" y="58299"/>
                  </a:lnTo>
                  <a:lnTo>
                    <a:pt x="200892" y="55402"/>
                  </a:lnTo>
                  <a:lnTo>
                    <a:pt x="201118" y="52750"/>
                  </a:lnTo>
                  <a:lnTo>
                    <a:pt x="209993" y="37870"/>
                  </a:lnTo>
                  <a:lnTo>
                    <a:pt x="212109" y="36175"/>
                  </a:lnTo>
                  <a:lnTo>
                    <a:pt x="228574" y="32696"/>
                  </a:lnTo>
                  <a:lnTo>
                    <a:pt x="231382" y="32771"/>
                  </a:lnTo>
                  <a:lnTo>
                    <a:pt x="234119" y="33072"/>
                  </a:lnTo>
                  <a:lnTo>
                    <a:pt x="236857" y="33373"/>
                  </a:lnTo>
                  <a:lnTo>
                    <a:pt x="245464" y="44698"/>
                  </a:lnTo>
                  <a:lnTo>
                    <a:pt x="246395" y="47256"/>
                  </a:lnTo>
                  <a:lnTo>
                    <a:pt x="246931" y="49062"/>
                  </a:lnTo>
                  <a:lnTo>
                    <a:pt x="247072" y="50116"/>
                  </a:lnTo>
                  <a:lnTo>
                    <a:pt x="247213" y="51169"/>
                  </a:lnTo>
                  <a:lnTo>
                    <a:pt x="247284" y="53446"/>
                  </a:lnTo>
                  <a:lnTo>
                    <a:pt x="247284" y="56945"/>
                  </a:lnTo>
                  <a:lnTo>
                    <a:pt x="247284" y="60444"/>
                  </a:lnTo>
                  <a:lnTo>
                    <a:pt x="247284" y="62871"/>
                  </a:lnTo>
                  <a:lnTo>
                    <a:pt x="247284" y="64226"/>
                  </a:lnTo>
                  <a:lnTo>
                    <a:pt x="247284" y="65580"/>
                  </a:lnTo>
                  <a:lnTo>
                    <a:pt x="246000" y="68741"/>
                  </a:lnTo>
                  <a:lnTo>
                    <a:pt x="243432" y="73706"/>
                  </a:lnTo>
                  <a:lnTo>
                    <a:pt x="240864" y="78673"/>
                  </a:lnTo>
                  <a:lnTo>
                    <a:pt x="237534" y="83583"/>
                  </a:lnTo>
                  <a:lnTo>
                    <a:pt x="233442" y="88437"/>
                  </a:lnTo>
                  <a:lnTo>
                    <a:pt x="229351" y="93291"/>
                  </a:lnTo>
                  <a:lnTo>
                    <a:pt x="225104" y="97693"/>
                  </a:lnTo>
                  <a:lnTo>
                    <a:pt x="197082" y="119985"/>
                  </a:lnTo>
                  <a:lnTo>
                    <a:pt x="194204" y="121942"/>
                  </a:lnTo>
                  <a:lnTo>
                    <a:pt x="192158" y="123296"/>
                  </a:lnTo>
                  <a:lnTo>
                    <a:pt x="190945" y="124049"/>
                  </a:lnTo>
                  <a:lnTo>
                    <a:pt x="189731" y="124802"/>
                  </a:lnTo>
                  <a:lnTo>
                    <a:pt x="189040" y="125347"/>
                  </a:lnTo>
                  <a:lnTo>
                    <a:pt x="188871" y="125686"/>
                  </a:lnTo>
                  <a:lnTo>
                    <a:pt x="188701" y="126024"/>
                  </a:lnTo>
                  <a:lnTo>
                    <a:pt x="188616" y="126194"/>
                  </a:lnTo>
                  <a:lnTo>
                    <a:pt x="188616" y="126194"/>
                  </a:lnTo>
                  <a:lnTo>
                    <a:pt x="192652" y="126194"/>
                  </a:lnTo>
                  <a:lnTo>
                    <a:pt x="193865" y="126024"/>
                  </a:lnTo>
                  <a:lnTo>
                    <a:pt x="195220" y="125686"/>
                  </a:lnTo>
                  <a:lnTo>
                    <a:pt x="196574" y="125347"/>
                  </a:lnTo>
                  <a:lnTo>
                    <a:pt x="198014" y="124877"/>
                  </a:lnTo>
                  <a:lnTo>
                    <a:pt x="199538" y="124275"/>
                  </a:lnTo>
                  <a:lnTo>
                    <a:pt x="201062" y="123673"/>
                  </a:lnTo>
                  <a:lnTo>
                    <a:pt x="222662" y="120663"/>
                  </a:lnTo>
                  <a:lnTo>
                    <a:pt x="225230" y="120663"/>
                  </a:lnTo>
                  <a:lnTo>
                    <a:pt x="227799" y="120663"/>
                  </a:lnTo>
                  <a:lnTo>
                    <a:pt x="230367" y="120663"/>
                  </a:lnTo>
                  <a:lnTo>
                    <a:pt x="232935" y="120663"/>
                  </a:lnTo>
                  <a:lnTo>
                    <a:pt x="235502" y="120663"/>
                  </a:lnTo>
                  <a:lnTo>
                    <a:pt x="238155" y="120738"/>
                  </a:lnTo>
                  <a:lnTo>
                    <a:pt x="240892" y="120888"/>
                  </a:lnTo>
                  <a:lnTo>
                    <a:pt x="243630" y="121039"/>
                  </a:lnTo>
                  <a:lnTo>
                    <a:pt x="246367" y="121189"/>
                  </a:lnTo>
                  <a:lnTo>
                    <a:pt x="249104" y="121340"/>
                  </a:lnTo>
                  <a:lnTo>
                    <a:pt x="251842" y="121490"/>
                  </a:lnTo>
                  <a:lnTo>
                    <a:pt x="253731" y="121566"/>
                  </a:lnTo>
                  <a:lnTo>
                    <a:pt x="254775" y="121566"/>
                  </a:lnTo>
                </a:path>
                <a:path w="255270" h="216535">
                  <a:moveTo>
                    <a:pt x="49103" y="0"/>
                  </a:moveTo>
                  <a:lnTo>
                    <a:pt x="48045" y="0"/>
                  </a:lnTo>
                  <a:lnTo>
                    <a:pt x="45928" y="0"/>
                  </a:lnTo>
                  <a:lnTo>
                    <a:pt x="43812" y="0"/>
                  </a:lnTo>
                  <a:lnTo>
                    <a:pt x="41836" y="601"/>
                  </a:lnTo>
                  <a:lnTo>
                    <a:pt x="40002" y="1805"/>
                  </a:lnTo>
                  <a:lnTo>
                    <a:pt x="38168" y="3009"/>
                  </a:lnTo>
                  <a:lnTo>
                    <a:pt x="36729" y="4063"/>
                  </a:lnTo>
                  <a:lnTo>
                    <a:pt x="35685" y="4966"/>
                  </a:lnTo>
                  <a:lnTo>
                    <a:pt x="34640" y="5869"/>
                  </a:lnTo>
                  <a:lnTo>
                    <a:pt x="32524" y="8747"/>
                  </a:lnTo>
                  <a:lnTo>
                    <a:pt x="29335" y="13601"/>
                  </a:lnTo>
                  <a:lnTo>
                    <a:pt x="26146" y="18454"/>
                  </a:lnTo>
                  <a:lnTo>
                    <a:pt x="7716" y="64031"/>
                  </a:lnTo>
                  <a:lnTo>
                    <a:pt x="0" y="114268"/>
                  </a:lnTo>
                  <a:lnTo>
                    <a:pt x="584" y="126688"/>
                  </a:lnTo>
                  <a:lnTo>
                    <a:pt x="15653" y="171725"/>
                  </a:lnTo>
                  <a:lnTo>
                    <a:pt x="50542" y="206110"/>
                  </a:lnTo>
                  <a:lnTo>
                    <a:pt x="59664" y="211810"/>
                  </a:lnTo>
                  <a:lnTo>
                    <a:pt x="68616" y="216212"/>
                  </a:lnTo>
                </a:path>
              </a:pathLst>
            </a:custGeom>
            <a:ln w="2413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5301740" y="5295330"/>
            <a:ext cx="2062146" cy="669411"/>
            <a:chOff x="5301740" y="5295330"/>
            <a:chExt cx="2062146" cy="669411"/>
          </a:xfrm>
        </p:grpSpPr>
        <p:sp>
          <p:nvSpPr>
            <p:cNvPr id="176" name="object 39"/>
            <p:cNvSpPr/>
            <p:nvPr/>
          </p:nvSpPr>
          <p:spPr>
            <a:xfrm>
              <a:off x="7166401" y="5603044"/>
              <a:ext cx="197485" cy="8890"/>
            </a:xfrm>
            <a:custGeom>
              <a:avLst/>
              <a:gdLst/>
              <a:ahLst/>
              <a:cxnLst/>
              <a:rect l="l" t="t" r="r" b="b"/>
              <a:pathLst>
                <a:path w="197485" h="8889">
                  <a:moveTo>
                    <a:pt x="187918" y="1325"/>
                  </a:moveTo>
                  <a:lnTo>
                    <a:pt x="188249" y="1325"/>
                  </a:lnTo>
                  <a:lnTo>
                    <a:pt x="188912" y="1325"/>
                  </a:lnTo>
                  <a:lnTo>
                    <a:pt x="189576" y="1325"/>
                  </a:lnTo>
                  <a:lnTo>
                    <a:pt x="190675" y="1215"/>
                  </a:lnTo>
                  <a:lnTo>
                    <a:pt x="192209" y="994"/>
                  </a:lnTo>
                  <a:lnTo>
                    <a:pt x="193743" y="773"/>
                  </a:lnTo>
                  <a:lnTo>
                    <a:pt x="194967" y="552"/>
                  </a:lnTo>
                  <a:lnTo>
                    <a:pt x="195879" y="331"/>
                  </a:lnTo>
                  <a:lnTo>
                    <a:pt x="196792" y="110"/>
                  </a:lnTo>
                  <a:lnTo>
                    <a:pt x="197248" y="0"/>
                  </a:lnTo>
                  <a:lnTo>
                    <a:pt x="194241" y="0"/>
                  </a:lnTo>
                  <a:lnTo>
                    <a:pt x="188229" y="0"/>
                  </a:lnTo>
                  <a:lnTo>
                    <a:pt x="182988" y="62"/>
                  </a:lnTo>
                  <a:lnTo>
                    <a:pt x="176285" y="248"/>
                  </a:lnTo>
                  <a:lnTo>
                    <a:pt x="168121" y="559"/>
                  </a:lnTo>
                  <a:lnTo>
                    <a:pt x="158496" y="994"/>
                  </a:lnTo>
                  <a:lnTo>
                    <a:pt x="147742" y="1471"/>
                  </a:lnTo>
                  <a:lnTo>
                    <a:pt x="97235" y="2964"/>
                  </a:lnTo>
                  <a:lnTo>
                    <a:pt x="57289" y="3648"/>
                  </a:lnTo>
                  <a:lnTo>
                    <a:pt x="44872" y="3835"/>
                  </a:lnTo>
                  <a:lnTo>
                    <a:pt x="2239" y="5528"/>
                  </a:lnTo>
                  <a:lnTo>
                    <a:pt x="1120" y="5971"/>
                  </a:lnTo>
                  <a:lnTo>
                    <a:pt x="0" y="6413"/>
                  </a:lnTo>
                  <a:lnTo>
                    <a:pt x="2115" y="7186"/>
                  </a:lnTo>
                  <a:lnTo>
                    <a:pt x="7465" y="8293"/>
                  </a:lnTo>
                </a:path>
              </a:pathLst>
            </a:custGeom>
            <a:ln w="3810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40"/>
            <p:cNvSpPr/>
            <p:nvPr/>
          </p:nvSpPr>
          <p:spPr>
            <a:xfrm>
              <a:off x="7177536" y="5663753"/>
              <a:ext cx="168910" cy="2540"/>
            </a:xfrm>
            <a:custGeom>
              <a:avLst/>
              <a:gdLst/>
              <a:ahLst/>
              <a:cxnLst/>
              <a:rect l="l" t="t" r="r" b="b"/>
              <a:pathLst>
                <a:path w="168910" h="2539">
                  <a:moveTo>
                    <a:pt x="-19050" y="995"/>
                  </a:moveTo>
                  <a:lnTo>
                    <a:pt x="187746" y="995"/>
                  </a:lnTo>
                </a:path>
              </a:pathLst>
            </a:custGeom>
            <a:ln w="40091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38"/>
            <p:cNvPicPr/>
            <p:nvPr/>
          </p:nvPicPr>
          <p:blipFill rotWithShape="1">
            <a:blip r:embed="rId24" cstate="print"/>
            <a:srcRect t="57070"/>
            <a:stretch/>
          </p:blipFill>
          <p:spPr>
            <a:xfrm>
              <a:off x="5301740" y="5295330"/>
              <a:ext cx="1848226" cy="669411"/>
            </a:xfrm>
            <a:prstGeom prst="rect">
              <a:avLst/>
            </a:prstGeom>
          </p:spPr>
        </p:pic>
      </p:grpSp>
      <p:grpSp>
        <p:nvGrpSpPr>
          <p:cNvPr id="92" name="مجموعة 91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93" name="شكل بيضاوي 92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صورة 93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53544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13" name="مربع نص 112"/>
          <p:cNvSpPr txBox="1"/>
          <p:nvPr/>
        </p:nvSpPr>
        <p:spPr>
          <a:xfrm rot="18959842">
            <a:off x="2077920" y="1242194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90" name="object 2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4710" y="1179837"/>
            <a:ext cx="3343144" cy="538730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4675812" y="1670786"/>
            <a:ext cx="881459" cy="294627"/>
            <a:chOff x="4357029" y="1413818"/>
            <a:chExt cx="881459" cy="294627"/>
          </a:xfrm>
        </p:grpSpPr>
        <p:sp>
          <p:nvSpPr>
            <p:cNvPr id="91" name="object 46"/>
            <p:cNvSpPr/>
            <p:nvPr/>
          </p:nvSpPr>
          <p:spPr>
            <a:xfrm>
              <a:off x="4357029" y="1433636"/>
              <a:ext cx="142303" cy="257882"/>
            </a:xfrm>
            <a:custGeom>
              <a:avLst/>
              <a:gdLst/>
              <a:ahLst/>
              <a:cxnLst/>
              <a:rect l="l" t="t" r="r" b="b"/>
              <a:pathLst>
                <a:path w="194309" h="384810">
                  <a:moveTo>
                    <a:pt x="194232" y="5750"/>
                  </a:moveTo>
                  <a:lnTo>
                    <a:pt x="194232" y="5750"/>
                  </a:lnTo>
                  <a:lnTo>
                    <a:pt x="194232" y="228"/>
                  </a:lnTo>
                  <a:lnTo>
                    <a:pt x="192042" y="0"/>
                  </a:lnTo>
                  <a:lnTo>
                    <a:pt x="187661" y="0"/>
                  </a:lnTo>
                  <a:lnTo>
                    <a:pt x="183476" y="1103"/>
                  </a:lnTo>
                  <a:lnTo>
                    <a:pt x="148737" y="27767"/>
                  </a:lnTo>
                  <a:lnTo>
                    <a:pt x="120345" y="55629"/>
                  </a:lnTo>
                  <a:lnTo>
                    <a:pt x="85785" y="93057"/>
                  </a:lnTo>
                  <a:lnTo>
                    <a:pt x="52721" y="136253"/>
                  </a:lnTo>
                  <a:lnTo>
                    <a:pt x="23630" y="183436"/>
                  </a:lnTo>
                  <a:lnTo>
                    <a:pt x="5711" y="227727"/>
                  </a:lnTo>
                  <a:lnTo>
                    <a:pt x="0" y="267688"/>
                  </a:lnTo>
                  <a:lnTo>
                    <a:pt x="1366" y="285426"/>
                  </a:lnTo>
                  <a:lnTo>
                    <a:pt x="21544" y="329136"/>
                  </a:lnTo>
                  <a:lnTo>
                    <a:pt x="59819" y="359120"/>
                  </a:lnTo>
                  <a:lnTo>
                    <a:pt x="107047" y="376396"/>
                  </a:lnTo>
                  <a:lnTo>
                    <a:pt x="151798" y="383216"/>
                  </a:lnTo>
                  <a:lnTo>
                    <a:pt x="163241" y="384140"/>
                  </a:lnTo>
                  <a:lnTo>
                    <a:pt x="172771" y="38444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7"/>
            <p:cNvSpPr/>
            <p:nvPr/>
          </p:nvSpPr>
          <p:spPr>
            <a:xfrm>
              <a:off x="4594630" y="1480980"/>
              <a:ext cx="119051" cy="177879"/>
            </a:xfrm>
            <a:custGeom>
              <a:avLst/>
              <a:gdLst/>
              <a:ahLst/>
              <a:cxnLst/>
              <a:rect l="l" t="t" r="r" b="b"/>
              <a:pathLst>
                <a:path w="162559" h="265429">
                  <a:moveTo>
                    <a:pt x="0" y="24095"/>
                  </a:moveTo>
                  <a:lnTo>
                    <a:pt x="0" y="23731"/>
                  </a:lnTo>
                  <a:lnTo>
                    <a:pt x="0" y="13690"/>
                  </a:lnTo>
                  <a:lnTo>
                    <a:pt x="924" y="10952"/>
                  </a:lnTo>
                  <a:lnTo>
                    <a:pt x="26492" y="547"/>
                  </a:lnTo>
                  <a:lnTo>
                    <a:pt x="33064" y="181"/>
                  </a:lnTo>
                  <a:lnTo>
                    <a:pt x="40217" y="0"/>
                  </a:lnTo>
                  <a:lnTo>
                    <a:pt x="47953" y="0"/>
                  </a:lnTo>
                  <a:lnTo>
                    <a:pt x="55688" y="0"/>
                  </a:lnTo>
                  <a:lnTo>
                    <a:pt x="90021" y="24344"/>
                  </a:lnTo>
                  <a:lnTo>
                    <a:pt x="94924" y="51914"/>
                  </a:lnTo>
                  <a:lnTo>
                    <a:pt x="94238" y="59248"/>
                  </a:lnTo>
                  <a:lnTo>
                    <a:pt x="71057" y="98986"/>
                  </a:lnTo>
                  <a:lnTo>
                    <a:pt x="36247" y="121029"/>
                  </a:lnTo>
                  <a:lnTo>
                    <a:pt x="14375" y="129244"/>
                  </a:lnTo>
                  <a:lnTo>
                    <a:pt x="12869" y="129609"/>
                  </a:lnTo>
                  <a:lnTo>
                    <a:pt x="14136" y="129791"/>
                  </a:lnTo>
                  <a:lnTo>
                    <a:pt x="18175" y="129791"/>
                  </a:lnTo>
                  <a:lnTo>
                    <a:pt x="22213" y="129791"/>
                  </a:lnTo>
                  <a:lnTo>
                    <a:pt x="30668" y="129791"/>
                  </a:lnTo>
                  <a:lnTo>
                    <a:pt x="43538" y="129791"/>
                  </a:lnTo>
                  <a:lnTo>
                    <a:pt x="53292" y="130176"/>
                  </a:lnTo>
                  <a:lnTo>
                    <a:pt x="94161" y="139538"/>
                  </a:lnTo>
                  <a:lnTo>
                    <a:pt x="133039" y="163685"/>
                  </a:lnTo>
                  <a:lnTo>
                    <a:pt x="156111" y="196938"/>
                  </a:lnTo>
                  <a:lnTo>
                    <a:pt x="162138" y="221249"/>
                  </a:lnTo>
                  <a:lnTo>
                    <a:pt x="161874" y="228616"/>
                  </a:lnTo>
                  <a:lnTo>
                    <a:pt x="130491" y="258856"/>
                  </a:lnTo>
                  <a:lnTo>
                    <a:pt x="87486" y="265151"/>
                  </a:lnTo>
                  <a:lnTo>
                    <a:pt x="82318" y="265334"/>
                  </a:lnTo>
                  <a:lnTo>
                    <a:pt x="79374" y="265334"/>
                  </a:lnTo>
                  <a:lnTo>
                    <a:pt x="76431" y="265334"/>
                  </a:lnTo>
                  <a:lnTo>
                    <a:pt x="45283" y="259857"/>
                  </a:lnTo>
                  <a:lnTo>
                    <a:pt x="40149" y="256937"/>
                  </a:lnTo>
                  <a:lnTo>
                    <a:pt x="37376" y="255111"/>
                  </a:lnTo>
                  <a:lnTo>
                    <a:pt x="36966" y="2543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6048" y="1587674"/>
              <a:ext cx="110858" cy="120771"/>
            </a:xfrm>
            <a:prstGeom prst="rect">
              <a:avLst/>
            </a:prstGeom>
          </p:spPr>
        </p:pic>
        <p:sp>
          <p:nvSpPr>
            <p:cNvPr id="94" name="object 49"/>
            <p:cNvSpPr/>
            <p:nvPr/>
          </p:nvSpPr>
          <p:spPr>
            <a:xfrm>
              <a:off x="5008985" y="1513582"/>
              <a:ext cx="24182" cy="141707"/>
            </a:xfrm>
            <a:custGeom>
              <a:avLst/>
              <a:gdLst/>
              <a:ahLst/>
              <a:cxnLst/>
              <a:rect l="l" t="t" r="r" b="b"/>
              <a:pathLst>
                <a:path w="33019" h="211454">
                  <a:moveTo>
                    <a:pt x="0" y="20628"/>
                  </a:moveTo>
                  <a:lnTo>
                    <a:pt x="548" y="19168"/>
                  </a:lnTo>
                  <a:lnTo>
                    <a:pt x="1643" y="16247"/>
                  </a:lnTo>
                  <a:lnTo>
                    <a:pt x="2738" y="13326"/>
                  </a:lnTo>
                  <a:lnTo>
                    <a:pt x="3834" y="10587"/>
                  </a:lnTo>
                  <a:lnTo>
                    <a:pt x="4928" y="8032"/>
                  </a:lnTo>
                  <a:lnTo>
                    <a:pt x="6024" y="5476"/>
                  </a:lnTo>
                  <a:lnTo>
                    <a:pt x="6743" y="3651"/>
                  </a:lnTo>
                  <a:lnTo>
                    <a:pt x="7085" y="2555"/>
                  </a:lnTo>
                  <a:lnTo>
                    <a:pt x="7428" y="1460"/>
                  </a:lnTo>
                  <a:lnTo>
                    <a:pt x="7804" y="730"/>
                  </a:lnTo>
                  <a:lnTo>
                    <a:pt x="8215" y="365"/>
                  </a:lnTo>
                  <a:lnTo>
                    <a:pt x="8625" y="0"/>
                  </a:lnTo>
                  <a:lnTo>
                    <a:pt x="9003" y="0"/>
                  </a:lnTo>
                  <a:lnTo>
                    <a:pt x="9344" y="365"/>
                  </a:lnTo>
                  <a:lnTo>
                    <a:pt x="9687" y="730"/>
                  </a:lnTo>
                  <a:lnTo>
                    <a:pt x="11501" y="35003"/>
                  </a:lnTo>
                  <a:lnTo>
                    <a:pt x="11873" y="43004"/>
                  </a:lnTo>
                  <a:lnTo>
                    <a:pt x="12373" y="51535"/>
                  </a:lnTo>
                  <a:lnTo>
                    <a:pt x="13002" y="60598"/>
                  </a:lnTo>
                  <a:lnTo>
                    <a:pt x="13760" y="70190"/>
                  </a:lnTo>
                  <a:lnTo>
                    <a:pt x="14581" y="80056"/>
                  </a:lnTo>
                  <a:lnTo>
                    <a:pt x="15403" y="89939"/>
                  </a:lnTo>
                  <a:lnTo>
                    <a:pt x="16224" y="99839"/>
                  </a:lnTo>
                  <a:lnTo>
                    <a:pt x="17045" y="109757"/>
                  </a:lnTo>
                  <a:lnTo>
                    <a:pt x="17899" y="119614"/>
                  </a:lnTo>
                  <a:lnTo>
                    <a:pt x="23027" y="165720"/>
                  </a:lnTo>
                  <a:lnTo>
                    <a:pt x="26766" y="189029"/>
                  </a:lnTo>
                  <a:lnTo>
                    <a:pt x="27896" y="195647"/>
                  </a:lnTo>
                  <a:lnTo>
                    <a:pt x="28649" y="200118"/>
                  </a:lnTo>
                  <a:lnTo>
                    <a:pt x="29401" y="204591"/>
                  </a:lnTo>
                  <a:lnTo>
                    <a:pt x="29778" y="207558"/>
                  </a:lnTo>
                  <a:lnTo>
                    <a:pt x="29778" y="209019"/>
                  </a:lnTo>
                  <a:lnTo>
                    <a:pt x="29778" y="210478"/>
                  </a:lnTo>
                  <a:lnTo>
                    <a:pt x="29778" y="211208"/>
                  </a:lnTo>
                  <a:lnTo>
                    <a:pt x="29950" y="210844"/>
                  </a:lnTo>
                  <a:lnTo>
                    <a:pt x="30292" y="210113"/>
                  </a:lnTo>
                  <a:lnTo>
                    <a:pt x="30634" y="209383"/>
                  </a:lnTo>
                  <a:lnTo>
                    <a:pt x="31353" y="207740"/>
                  </a:lnTo>
                  <a:lnTo>
                    <a:pt x="32448" y="20518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50"/>
            <p:cNvSpPr/>
            <p:nvPr/>
          </p:nvSpPr>
          <p:spPr>
            <a:xfrm>
              <a:off x="5147805" y="1413818"/>
              <a:ext cx="90683" cy="289372"/>
            </a:xfrm>
            <a:custGeom>
              <a:avLst/>
              <a:gdLst/>
              <a:ahLst/>
              <a:cxnLst/>
              <a:rect l="l" t="t" r="r" b="b"/>
              <a:pathLst>
                <a:path w="123825" h="431800">
                  <a:moveTo>
                    <a:pt x="0" y="16428"/>
                  </a:moveTo>
                  <a:lnTo>
                    <a:pt x="753" y="15516"/>
                  </a:lnTo>
                  <a:lnTo>
                    <a:pt x="2259" y="13690"/>
                  </a:lnTo>
                  <a:lnTo>
                    <a:pt x="3764" y="11865"/>
                  </a:lnTo>
                  <a:lnTo>
                    <a:pt x="6332" y="9491"/>
                  </a:lnTo>
                  <a:lnTo>
                    <a:pt x="9960" y="6570"/>
                  </a:lnTo>
                  <a:lnTo>
                    <a:pt x="13587" y="3649"/>
                  </a:lnTo>
                  <a:lnTo>
                    <a:pt x="17456" y="1824"/>
                  </a:lnTo>
                  <a:lnTo>
                    <a:pt x="21563" y="1094"/>
                  </a:lnTo>
                  <a:lnTo>
                    <a:pt x="25670" y="364"/>
                  </a:lnTo>
                  <a:lnTo>
                    <a:pt x="30633" y="0"/>
                  </a:lnTo>
                  <a:lnTo>
                    <a:pt x="36452" y="0"/>
                  </a:lnTo>
                  <a:lnTo>
                    <a:pt x="42270" y="0"/>
                  </a:lnTo>
                  <a:lnTo>
                    <a:pt x="74189" y="22803"/>
                  </a:lnTo>
                  <a:lnTo>
                    <a:pt x="96760" y="57981"/>
                  </a:lnTo>
                  <a:lnTo>
                    <a:pt x="114659" y="106448"/>
                  </a:lnTo>
                  <a:lnTo>
                    <a:pt x="121320" y="151287"/>
                  </a:lnTo>
                  <a:lnTo>
                    <a:pt x="123246" y="202740"/>
                  </a:lnTo>
                  <a:lnTo>
                    <a:pt x="123323" y="220872"/>
                  </a:lnTo>
                  <a:lnTo>
                    <a:pt x="123246" y="239363"/>
                  </a:lnTo>
                  <a:lnTo>
                    <a:pt x="121320" y="294462"/>
                  </a:lnTo>
                  <a:lnTo>
                    <a:pt x="114935" y="341791"/>
                  </a:lnTo>
                  <a:lnTo>
                    <a:pt x="103312" y="386920"/>
                  </a:lnTo>
                  <a:lnTo>
                    <a:pt x="81598" y="420592"/>
                  </a:lnTo>
                  <a:lnTo>
                    <a:pt x="77217" y="422783"/>
                  </a:lnTo>
                  <a:lnTo>
                    <a:pt x="72837" y="424973"/>
                  </a:lnTo>
                  <a:lnTo>
                    <a:pt x="69721" y="426615"/>
                  </a:lnTo>
                  <a:lnTo>
                    <a:pt x="67873" y="427711"/>
                  </a:lnTo>
                  <a:lnTo>
                    <a:pt x="66024" y="428806"/>
                  </a:lnTo>
                  <a:lnTo>
                    <a:pt x="63252" y="429719"/>
                  </a:lnTo>
                  <a:lnTo>
                    <a:pt x="59556" y="430449"/>
                  </a:lnTo>
                  <a:lnTo>
                    <a:pt x="55859" y="431180"/>
                  </a:lnTo>
                  <a:lnTo>
                    <a:pt x="53463" y="431544"/>
                  </a:lnTo>
                  <a:lnTo>
                    <a:pt x="52368" y="431544"/>
                  </a:lnTo>
                  <a:lnTo>
                    <a:pt x="51273" y="431544"/>
                  </a:lnTo>
                  <a:lnTo>
                    <a:pt x="36007" y="431544"/>
                  </a:lnTo>
                  <a:lnTo>
                    <a:pt x="35322" y="431544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4630032" y="2507172"/>
            <a:ext cx="1021522" cy="289797"/>
            <a:chOff x="4274528" y="1786225"/>
            <a:chExt cx="1021522" cy="289797"/>
          </a:xfrm>
        </p:grpSpPr>
        <p:grpSp>
          <p:nvGrpSpPr>
            <p:cNvPr id="96" name="object 51"/>
            <p:cNvGrpSpPr/>
            <p:nvPr/>
          </p:nvGrpSpPr>
          <p:grpSpPr>
            <a:xfrm>
              <a:off x="4274528" y="1786225"/>
              <a:ext cx="322739" cy="289797"/>
              <a:chOff x="750552" y="4024015"/>
              <a:chExt cx="440690" cy="432434"/>
            </a:xfrm>
          </p:grpSpPr>
          <p:sp>
            <p:nvSpPr>
              <p:cNvPr id="97" name="object 52"/>
              <p:cNvSpPr/>
              <p:nvPr/>
            </p:nvSpPr>
            <p:spPr>
              <a:xfrm>
                <a:off x="769602" y="4043065"/>
                <a:ext cx="16065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160655" h="394335">
                    <a:moveTo>
                      <a:pt x="117996" y="30667"/>
                    </a:moveTo>
                    <a:lnTo>
                      <a:pt x="118373" y="29756"/>
                    </a:lnTo>
                    <a:lnTo>
                      <a:pt x="119126" y="27929"/>
                    </a:lnTo>
                    <a:lnTo>
                      <a:pt x="119879" y="26104"/>
                    </a:lnTo>
                    <a:lnTo>
                      <a:pt x="121350" y="23183"/>
                    </a:lnTo>
                    <a:lnTo>
                      <a:pt x="123541" y="19168"/>
                    </a:lnTo>
                    <a:lnTo>
                      <a:pt x="125731" y="15151"/>
                    </a:lnTo>
                    <a:lnTo>
                      <a:pt x="127580" y="11865"/>
                    </a:lnTo>
                    <a:lnTo>
                      <a:pt x="129086" y="9310"/>
                    </a:lnTo>
                    <a:lnTo>
                      <a:pt x="130592" y="6753"/>
                    </a:lnTo>
                    <a:lnTo>
                      <a:pt x="131721" y="4563"/>
                    </a:lnTo>
                    <a:lnTo>
                      <a:pt x="132474" y="2738"/>
                    </a:lnTo>
                    <a:lnTo>
                      <a:pt x="133227" y="913"/>
                    </a:lnTo>
                    <a:lnTo>
                      <a:pt x="133604" y="0"/>
                    </a:lnTo>
                    <a:lnTo>
                      <a:pt x="130284" y="4015"/>
                    </a:lnTo>
                    <a:lnTo>
                      <a:pt x="123644" y="12048"/>
                    </a:lnTo>
                    <a:lnTo>
                      <a:pt x="90477" y="57091"/>
                    </a:lnTo>
                    <a:lnTo>
                      <a:pt x="67014" y="92723"/>
                    </a:lnTo>
                    <a:lnTo>
                      <a:pt x="43037" y="133625"/>
                    </a:lnTo>
                    <a:lnTo>
                      <a:pt x="22115" y="177848"/>
                    </a:lnTo>
                    <a:lnTo>
                      <a:pt x="7816" y="223439"/>
                    </a:lnTo>
                    <a:lnTo>
                      <a:pt x="680" y="265027"/>
                    </a:lnTo>
                    <a:lnTo>
                      <a:pt x="0" y="282303"/>
                    </a:lnTo>
                    <a:lnTo>
                      <a:pt x="1245" y="297235"/>
                    </a:lnTo>
                    <a:lnTo>
                      <a:pt x="12232" y="334064"/>
                    </a:lnTo>
                    <a:lnTo>
                      <a:pt x="42010" y="359940"/>
                    </a:lnTo>
                    <a:lnTo>
                      <a:pt x="74561" y="380888"/>
                    </a:lnTo>
                    <a:lnTo>
                      <a:pt x="113170" y="390198"/>
                    </a:lnTo>
                    <a:lnTo>
                      <a:pt x="150829" y="394202"/>
                    </a:lnTo>
                    <a:lnTo>
                      <a:pt x="160610" y="394031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53"/>
              <p:cNvSpPr/>
              <p:nvPr/>
            </p:nvSpPr>
            <p:spPr>
              <a:xfrm>
                <a:off x="972620" y="4259932"/>
                <a:ext cx="19939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199390" h="2539">
                    <a:moveTo>
                      <a:pt x="-19050" y="1095"/>
                    </a:moveTo>
                    <a:lnTo>
                      <a:pt x="218051" y="1095"/>
                    </a:lnTo>
                  </a:path>
                </a:pathLst>
              </a:custGeom>
              <a:ln w="4029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9" name="object 54"/>
            <p:cNvGrpSpPr/>
            <p:nvPr/>
          </p:nvGrpSpPr>
          <p:grpSpPr>
            <a:xfrm>
              <a:off x="4639636" y="1832950"/>
              <a:ext cx="339016" cy="220859"/>
              <a:chOff x="1249095" y="4093737"/>
              <a:chExt cx="462915" cy="329565"/>
            </a:xfrm>
          </p:grpSpPr>
          <p:pic>
            <p:nvPicPr>
              <p:cNvPr id="100" name="object 5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49095" y="4093737"/>
                <a:ext cx="251477" cy="242475"/>
              </a:xfrm>
              <a:prstGeom prst="rect">
                <a:avLst/>
              </a:prstGeom>
            </p:spPr>
          </p:pic>
          <p:pic>
            <p:nvPicPr>
              <p:cNvPr id="103" name="object 5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535788" y="4218703"/>
                <a:ext cx="175901" cy="204584"/>
              </a:xfrm>
              <a:prstGeom prst="rect">
                <a:avLst/>
              </a:prstGeom>
            </p:spPr>
          </p:pic>
        </p:grpSp>
        <p:sp>
          <p:nvSpPr>
            <p:cNvPr id="104" name="object 57"/>
            <p:cNvSpPr/>
            <p:nvPr/>
          </p:nvSpPr>
          <p:spPr>
            <a:xfrm>
              <a:off x="5108249" y="1842481"/>
              <a:ext cx="18137" cy="138728"/>
            </a:xfrm>
            <a:custGeom>
              <a:avLst/>
              <a:gdLst/>
              <a:ahLst/>
              <a:cxnLst/>
              <a:rect l="l" t="t" r="r" b="b"/>
              <a:pathLst>
                <a:path w="24764" h="207010">
                  <a:moveTo>
                    <a:pt x="0" y="15333"/>
                  </a:moveTo>
                  <a:lnTo>
                    <a:pt x="0" y="14603"/>
                  </a:lnTo>
                  <a:lnTo>
                    <a:pt x="0" y="13143"/>
                  </a:lnTo>
                  <a:lnTo>
                    <a:pt x="0" y="11684"/>
                  </a:lnTo>
                  <a:lnTo>
                    <a:pt x="205" y="9857"/>
                  </a:lnTo>
                  <a:lnTo>
                    <a:pt x="615" y="7666"/>
                  </a:lnTo>
                  <a:lnTo>
                    <a:pt x="1026" y="5476"/>
                  </a:lnTo>
                  <a:lnTo>
                    <a:pt x="1574" y="3651"/>
                  </a:lnTo>
                  <a:lnTo>
                    <a:pt x="2259" y="2190"/>
                  </a:lnTo>
                  <a:lnTo>
                    <a:pt x="2943" y="730"/>
                  </a:lnTo>
                  <a:lnTo>
                    <a:pt x="3662" y="0"/>
                  </a:lnTo>
                  <a:lnTo>
                    <a:pt x="4415" y="0"/>
                  </a:lnTo>
                  <a:lnTo>
                    <a:pt x="5167" y="0"/>
                  </a:lnTo>
                  <a:lnTo>
                    <a:pt x="5920" y="1460"/>
                  </a:lnTo>
                  <a:lnTo>
                    <a:pt x="6673" y="4381"/>
                  </a:lnTo>
                  <a:lnTo>
                    <a:pt x="7426" y="7302"/>
                  </a:lnTo>
                  <a:lnTo>
                    <a:pt x="7804" y="13737"/>
                  </a:lnTo>
                  <a:lnTo>
                    <a:pt x="7804" y="23685"/>
                  </a:lnTo>
                  <a:lnTo>
                    <a:pt x="7836" y="31558"/>
                  </a:lnTo>
                  <a:lnTo>
                    <a:pt x="8644" y="70946"/>
                  </a:lnTo>
                  <a:lnTo>
                    <a:pt x="11333" y="115938"/>
                  </a:lnTo>
                  <a:lnTo>
                    <a:pt x="15536" y="157791"/>
                  </a:lnTo>
                  <a:lnTo>
                    <a:pt x="21255" y="191448"/>
                  </a:lnTo>
                  <a:lnTo>
                    <a:pt x="22522" y="197883"/>
                  </a:lnTo>
                  <a:lnTo>
                    <a:pt x="23206" y="201535"/>
                  </a:lnTo>
                  <a:lnTo>
                    <a:pt x="23891" y="205185"/>
                  </a:lnTo>
                  <a:lnTo>
                    <a:pt x="24232" y="207011"/>
                  </a:lnTo>
                  <a:lnTo>
                    <a:pt x="24232" y="206463"/>
                  </a:lnTo>
                  <a:lnTo>
                    <a:pt x="24232" y="205367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58"/>
            <p:cNvSpPr/>
            <p:nvPr/>
          </p:nvSpPr>
          <p:spPr>
            <a:xfrm>
              <a:off x="5206762" y="1786330"/>
              <a:ext cx="89288" cy="240009"/>
            </a:xfrm>
            <a:custGeom>
              <a:avLst/>
              <a:gdLst/>
              <a:ahLst/>
              <a:cxnLst/>
              <a:rect l="l" t="t" r="r" b="b"/>
              <a:pathLst>
                <a:path w="121919" h="358139">
                  <a:moveTo>
                    <a:pt x="33064" y="13417"/>
                  </a:moveTo>
                  <a:lnTo>
                    <a:pt x="33611" y="11957"/>
                  </a:lnTo>
                  <a:lnTo>
                    <a:pt x="34706" y="9036"/>
                  </a:lnTo>
                  <a:lnTo>
                    <a:pt x="35802" y="6115"/>
                  </a:lnTo>
                  <a:lnTo>
                    <a:pt x="37274" y="3878"/>
                  </a:lnTo>
                  <a:lnTo>
                    <a:pt x="39122" y="2327"/>
                  </a:lnTo>
                  <a:lnTo>
                    <a:pt x="40970" y="775"/>
                  </a:lnTo>
                  <a:lnTo>
                    <a:pt x="44119" y="0"/>
                  </a:lnTo>
                  <a:lnTo>
                    <a:pt x="48568" y="0"/>
                  </a:lnTo>
                  <a:lnTo>
                    <a:pt x="53018" y="0"/>
                  </a:lnTo>
                  <a:lnTo>
                    <a:pt x="83982" y="39225"/>
                  </a:lnTo>
                  <a:lnTo>
                    <a:pt x="102478" y="79408"/>
                  </a:lnTo>
                  <a:lnTo>
                    <a:pt x="115730" y="129458"/>
                  </a:lnTo>
                  <a:lnTo>
                    <a:pt x="121372" y="185652"/>
                  </a:lnTo>
                  <a:lnTo>
                    <a:pt x="121032" y="204948"/>
                  </a:lnTo>
                  <a:lnTo>
                    <a:pt x="109768" y="259448"/>
                  </a:lnTo>
                  <a:lnTo>
                    <a:pt x="87069" y="304321"/>
                  </a:lnTo>
                  <a:lnTo>
                    <a:pt x="59222" y="334852"/>
                  </a:lnTo>
                  <a:lnTo>
                    <a:pt x="20896" y="355765"/>
                  </a:lnTo>
                  <a:lnTo>
                    <a:pt x="4825" y="357887"/>
                  </a:lnTo>
                  <a:lnTo>
                    <a:pt x="3388" y="357887"/>
                  </a:lnTo>
                  <a:lnTo>
                    <a:pt x="1950" y="357887"/>
                  </a:lnTo>
                  <a:lnTo>
                    <a:pt x="1026" y="357521"/>
                  </a:lnTo>
                  <a:lnTo>
                    <a:pt x="615" y="356791"/>
                  </a:lnTo>
                  <a:lnTo>
                    <a:pt x="205" y="356062"/>
                  </a:lnTo>
                  <a:lnTo>
                    <a:pt x="0" y="354053"/>
                  </a:lnTo>
                  <a:lnTo>
                    <a:pt x="0" y="350767"/>
                  </a:lnTo>
                  <a:lnTo>
                    <a:pt x="0" y="347482"/>
                  </a:lnTo>
                  <a:lnTo>
                    <a:pt x="0" y="345474"/>
                  </a:lnTo>
                  <a:lnTo>
                    <a:pt x="0" y="34474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6885653" y="2452773"/>
            <a:ext cx="2396831" cy="344564"/>
            <a:chOff x="8016479" y="2533160"/>
            <a:chExt cx="2396831" cy="344564"/>
          </a:xfrm>
        </p:grpSpPr>
        <p:sp>
          <p:nvSpPr>
            <p:cNvPr id="190" name="object 76"/>
            <p:cNvSpPr/>
            <p:nvPr/>
          </p:nvSpPr>
          <p:spPr>
            <a:xfrm>
              <a:off x="10353785" y="2599435"/>
              <a:ext cx="59525" cy="175751"/>
            </a:xfrm>
            <a:custGeom>
              <a:avLst/>
              <a:gdLst/>
              <a:ahLst/>
              <a:cxnLst/>
              <a:rect l="l" t="t" r="r" b="b"/>
              <a:pathLst>
                <a:path w="81279" h="262254">
                  <a:moveTo>
                    <a:pt x="0" y="32037"/>
                  </a:moveTo>
                  <a:lnTo>
                    <a:pt x="0" y="307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4512"/>
                  </a:lnTo>
                  <a:lnTo>
                    <a:pt x="342" y="21449"/>
                  </a:lnTo>
                  <a:lnTo>
                    <a:pt x="5108" y="63500"/>
                  </a:lnTo>
                  <a:lnTo>
                    <a:pt x="13965" y="100903"/>
                  </a:lnTo>
                  <a:lnTo>
                    <a:pt x="26595" y="141429"/>
                  </a:lnTo>
                  <a:lnTo>
                    <a:pt x="42922" y="181681"/>
                  </a:lnTo>
                  <a:lnTo>
                    <a:pt x="60173" y="218236"/>
                  </a:lnTo>
                  <a:lnTo>
                    <a:pt x="70403" y="238945"/>
                  </a:lnTo>
                  <a:lnTo>
                    <a:pt x="74600" y="247673"/>
                  </a:lnTo>
                  <a:lnTo>
                    <a:pt x="78104" y="255237"/>
                  </a:lnTo>
                  <a:lnTo>
                    <a:pt x="80915" y="261637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77"/>
            <p:cNvSpPr/>
            <p:nvPr/>
          </p:nvSpPr>
          <p:spPr>
            <a:xfrm>
              <a:off x="9569971" y="2533160"/>
              <a:ext cx="733371" cy="296607"/>
            </a:xfrm>
            <a:custGeom>
              <a:avLst/>
              <a:gdLst/>
              <a:ahLst/>
              <a:cxnLst/>
              <a:rect l="l" t="t" r="r" b="b"/>
              <a:pathLst>
                <a:path w="1001395" h="442595">
                  <a:moveTo>
                    <a:pt x="952187" y="115599"/>
                  </a:moveTo>
                  <a:lnTo>
                    <a:pt x="951810" y="112085"/>
                  </a:lnTo>
                  <a:lnTo>
                    <a:pt x="951057" y="105056"/>
                  </a:lnTo>
                  <a:lnTo>
                    <a:pt x="950304" y="98028"/>
                  </a:lnTo>
                  <a:lnTo>
                    <a:pt x="949756" y="92323"/>
                  </a:lnTo>
                  <a:lnTo>
                    <a:pt x="949415" y="87942"/>
                  </a:lnTo>
                  <a:lnTo>
                    <a:pt x="949072" y="83562"/>
                  </a:lnTo>
                  <a:lnTo>
                    <a:pt x="948900" y="81188"/>
                  </a:lnTo>
                  <a:lnTo>
                    <a:pt x="948900" y="80822"/>
                  </a:lnTo>
                  <a:lnTo>
                    <a:pt x="948900" y="80458"/>
                  </a:lnTo>
                  <a:lnTo>
                    <a:pt x="948900" y="80093"/>
                  </a:lnTo>
                  <a:lnTo>
                    <a:pt x="948900" y="79728"/>
                  </a:lnTo>
                </a:path>
                <a:path w="1001395" h="442595">
                  <a:moveTo>
                    <a:pt x="948900" y="79728"/>
                  </a:moveTo>
                  <a:lnTo>
                    <a:pt x="948900" y="79363"/>
                  </a:lnTo>
                  <a:lnTo>
                    <a:pt x="948900" y="79728"/>
                  </a:lnTo>
                  <a:lnTo>
                    <a:pt x="948900" y="80093"/>
                  </a:lnTo>
                  <a:lnTo>
                    <a:pt x="949825" y="83379"/>
                  </a:lnTo>
                  <a:lnTo>
                    <a:pt x="959888" y="116009"/>
                  </a:lnTo>
                  <a:lnTo>
                    <a:pt x="962686" y="125011"/>
                  </a:lnTo>
                  <a:lnTo>
                    <a:pt x="975335" y="169679"/>
                  </a:lnTo>
                  <a:lnTo>
                    <a:pt x="985250" y="209109"/>
                  </a:lnTo>
                  <a:lnTo>
                    <a:pt x="993896" y="248848"/>
                  </a:lnTo>
                  <a:lnTo>
                    <a:pt x="1000724" y="295192"/>
                  </a:lnTo>
                  <a:lnTo>
                    <a:pt x="1001270" y="304947"/>
                  </a:lnTo>
                  <a:lnTo>
                    <a:pt x="1000987" y="313564"/>
                  </a:lnTo>
                  <a:lnTo>
                    <a:pt x="966562" y="336299"/>
                  </a:lnTo>
                  <a:lnTo>
                    <a:pt x="957423" y="335196"/>
                  </a:lnTo>
                  <a:lnTo>
                    <a:pt x="915015" y="314676"/>
                  </a:lnTo>
                  <a:lnTo>
                    <a:pt x="881129" y="288928"/>
                  </a:lnTo>
                  <a:lnTo>
                    <a:pt x="851230" y="261640"/>
                  </a:lnTo>
                  <a:lnTo>
                    <a:pt x="835422" y="245151"/>
                  </a:lnTo>
                  <a:lnTo>
                    <a:pt x="828093" y="237587"/>
                  </a:lnTo>
                  <a:lnTo>
                    <a:pt x="794124" y="207954"/>
                  </a:lnTo>
                  <a:lnTo>
                    <a:pt x="756061" y="196011"/>
                  </a:lnTo>
                  <a:lnTo>
                    <a:pt x="751268" y="195828"/>
                  </a:lnTo>
                  <a:lnTo>
                    <a:pt x="748667" y="195828"/>
                  </a:lnTo>
                  <a:lnTo>
                    <a:pt x="746066" y="195828"/>
                  </a:lnTo>
                  <a:lnTo>
                    <a:pt x="741479" y="197472"/>
                  </a:lnTo>
                  <a:lnTo>
                    <a:pt x="734908" y="200757"/>
                  </a:lnTo>
                  <a:lnTo>
                    <a:pt x="728336" y="204043"/>
                  </a:lnTo>
                  <a:lnTo>
                    <a:pt x="724503" y="209200"/>
                  </a:lnTo>
                  <a:lnTo>
                    <a:pt x="723407" y="216228"/>
                  </a:lnTo>
                  <a:lnTo>
                    <a:pt x="722312" y="223257"/>
                  </a:lnTo>
                  <a:lnTo>
                    <a:pt x="723954" y="230786"/>
                  </a:lnTo>
                  <a:lnTo>
                    <a:pt x="749283" y="263052"/>
                  </a:lnTo>
                  <a:lnTo>
                    <a:pt x="785004" y="293216"/>
                  </a:lnTo>
                  <a:lnTo>
                    <a:pt x="818698" y="320110"/>
                  </a:lnTo>
                  <a:lnTo>
                    <a:pt x="851813" y="342153"/>
                  </a:lnTo>
                  <a:lnTo>
                    <a:pt x="889994" y="354920"/>
                  </a:lnTo>
                  <a:lnTo>
                    <a:pt x="895882" y="355467"/>
                  </a:lnTo>
                  <a:lnTo>
                    <a:pt x="900332" y="355467"/>
                  </a:lnTo>
                  <a:lnTo>
                    <a:pt x="904781" y="355467"/>
                  </a:lnTo>
                  <a:lnTo>
                    <a:pt x="907724" y="355286"/>
                  </a:lnTo>
                  <a:lnTo>
                    <a:pt x="909162" y="354920"/>
                  </a:lnTo>
                  <a:lnTo>
                    <a:pt x="910600" y="354556"/>
                  </a:lnTo>
                  <a:lnTo>
                    <a:pt x="912448" y="351452"/>
                  </a:lnTo>
                  <a:lnTo>
                    <a:pt x="914707" y="345610"/>
                  </a:lnTo>
                  <a:lnTo>
                    <a:pt x="916966" y="339768"/>
                  </a:lnTo>
                  <a:lnTo>
                    <a:pt x="918095" y="332604"/>
                  </a:lnTo>
                  <a:lnTo>
                    <a:pt x="918095" y="324115"/>
                  </a:lnTo>
                  <a:lnTo>
                    <a:pt x="903386" y="281775"/>
                  </a:lnTo>
                  <a:lnTo>
                    <a:pt x="872895" y="244886"/>
                  </a:lnTo>
                  <a:lnTo>
                    <a:pt x="843001" y="216905"/>
                  </a:lnTo>
                  <a:lnTo>
                    <a:pt x="807711" y="188161"/>
                  </a:lnTo>
                  <a:lnTo>
                    <a:pt x="790049" y="177209"/>
                  </a:lnTo>
                  <a:lnTo>
                    <a:pt x="786420" y="175748"/>
                  </a:lnTo>
                  <a:lnTo>
                    <a:pt x="784059" y="175018"/>
                  </a:lnTo>
                  <a:lnTo>
                    <a:pt x="782963" y="175018"/>
                  </a:lnTo>
                  <a:lnTo>
                    <a:pt x="781869" y="175018"/>
                  </a:lnTo>
                  <a:lnTo>
                    <a:pt x="780021" y="175018"/>
                  </a:lnTo>
                  <a:lnTo>
                    <a:pt x="777419" y="175018"/>
                  </a:lnTo>
                  <a:lnTo>
                    <a:pt x="774818" y="175018"/>
                  </a:lnTo>
                  <a:lnTo>
                    <a:pt x="772593" y="177209"/>
                  </a:lnTo>
                  <a:lnTo>
                    <a:pt x="770745" y="181589"/>
                  </a:lnTo>
                  <a:lnTo>
                    <a:pt x="768896" y="185971"/>
                  </a:lnTo>
                  <a:lnTo>
                    <a:pt x="767048" y="192589"/>
                  </a:lnTo>
                  <a:lnTo>
                    <a:pt x="756587" y="236842"/>
                  </a:lnTo>
                  <a:lnTo>
                    <a:pt x="738123" y="276940"/>
                  </a:lnTo>
                  <a:lnTo>
                    <a:pt x="701420" y="299094"/>
                  </a:lnTo>
                  <a:lnTo>
                    <a:pt x="672579" y="302073"/>
                  </a:lnTo>
                  <a:lnTo>
                    <a:pt x="661746" y="301627"/>
                  </a:lnTo>
                  <a:lnTo>
                    <a:pt x="616732" y="285908"/>
                  </a:lnTo>
                  <a:lnTo>
                    <a:pt x="577172" y="257584"/>
                  </a:lnTo>
                  <a:lnTo>
                    <a:pt x="550513" y="228747"/>
                  </a:lnTo>
                  <a:lnTo>
                    <a:pt x="539808" y="202765"/>
                  </a:lnTo>
                  <a:lnTo>
                    <a:pt x="539808" y="201305"/>
                  </a:lnTo>
                  <a:lnTo>
                    <a:pt x="539808" y="199844"/>
                  </a:lnTo>
                  <a:lnTo>
                    <a:pt x="540151" y="200393"/>
                  </a:lnTo>
                  <a:lnTo>
                    <a:pt x="540835" y="202948"/>
                  </a:lnTo>
                  <a:lnTo>
                    <a:pt x="541520" y="205503"/>
                  </a:lnTo>
                  <a:lnTo>
                    <a:pt x="541863" y="211208"/>
                  </a:lnTo>
                  <a:lnTo>
                    <a:pt x="541863" y="220063"/>
                  </a:lnTo>
                  <a:lnTo>
                    <a:pt x="539167" y="263497"/>
                  </a:lnTo>
                  <a:lnTo>
                    <a:pt x="515472" y="298239"/>
                  </a:lnTo>
                  <a:lnTo>
                    <a:pt x="481240" y="308096"/>
                  </a:lnTo>
                  <a:lnTo>
                    <a:pt x="473115" y="308096"/>
                  </a:lnTo>
                  <a:lnTo>
                    <a:pt x="430161" y="297417"/>
                  </a:lnTo>
                  <a:lnTo>
                    <a:pt x="398239" y="273962"/>
                  </a:lnTo>
                  <a:lnTo>
                    <a:pt x="366581" y="241010"/>
                  </a:lnTo>
                  <a:lnTo>
                    <a:pt x="349362" y="205173"/>
                  </a:lnTo>
                  <a:lnTo>
                    <a:pt x="341783" y="159034"/>
                  </a:lnTo>
                  <a:lnTo>
                    <a:pt x="340191" y="121988"/>
                  </a:lnTo>
                  <a:lnTo>
                    <a:pt x="340191" y="117241"/>
                  </a:lnTo>
                  <a:lnTo>
                    <a:pt x="340088" y="112749"/>
                  </a:lnTo>
                  <a:lnTo>
                    <a:pt x="336469" y="67132"/>
                  </a:lnTo>
                  <a:lnTo>
                    <a:pt x="327856" y="25656"/>
                  </a:lnTo>
                  <a:lnTo>
                    <a:pt x="318011" y="4974"/>
                  </a:lnTo>
                  <a:lnTo>
                    <a:pt x="315821" y="2418"/>
                  </a:lnTo>
                  <a:lnTo>
                    <a:pt x="314178" y="911"/>
                  </a:lnTo>
                  <a:lnTo>
                    <a:pt x="313082" y="455"/>
                  </a:lnTo>
                  <a:lnTo>
                    <a:pt x="311988" y="0"/>
                  </a:lnTo>
                  <a:lnTo>
                    <a:pt x="311440" y="364"/>
                  </a:lnTo>
                  <a:lnTo>
                    <a:pt x="311440" y="1550"/>
                  </a:lnTo>
                  <a:lnTo>
                    <a:pt x="311440" y="2738"/>
                  </a:lnTo>
                  <a:lnTo>
                    <a:pt x="318114" y="47279"/>
                  </a:lnTo>
                  <a:lnTo>
                    <a:pt x="329615" y="85751"/>
                  </a:lnTo>
                  <a:lnTo>
                    <a:pt x="332407" y="94386"/>
                  </a:lnTo>
                  <a:lnTo>
                    <a:pt x="334724" y="101668"/>
                  </a:lnTo>
                  <a:lnTo>
                    <a:pt x="349535" y="152975"/>
                  </a:lnTo>
                  <a:lnTo>
                    <a:pt x="363898" y="205549"/>
                  </a:lnTo>
                  <a:lnTo>
                    <a:pt x="373300" y="243346"/>
                  </a:lnTo>
                  <a:lnTo>
                    <a:pt x="380443" y="296048"/>
                  </a:lnTo>
                  <a:lnTo>
                    <a:pt x="380302" y="311955"/>
                  </a:lnTo>
                  <a:lnTo>
                    <a:pt x="368326" y="351770"/>
                  </a:lnTo>
                  <a:lnTo>
                    <a:pt x="335557" y="376646"/>
                  </a:lnTo>
                  <a:lnTo>
                    <a:pt x="281456" y="384903"/>
                  </a:lnTo>
                  <a:lnTo>
                    <a:pt x="260714" y="384938"/>
                  </a:lnTo>
                  <a:lnTo>
                    <a:pt x="238739" y="383672"/>
                  </a:lnTo>
                  <a:lnTo>
                    <a:pt x="194508" y="376654"/>
                  </a:lnTo>
                  <a:lnTo>
                    <a:pt x="152177" y="363272"/>
                  </a:lnTo>
                  <a:lnTo>
                    <a:pt x="113568" y="345884"/>
                  </a:lnTo>
                  <a:lnTo>
                    <a:pt x="80504" y="326853"/>
                  </a:lnTo>
                  <a:lnTo>
                    <a:pt x="44654" y="300540"/>
                  </a:lnTo>
                  <a:lnTo>
                    <a:pt x="28135" y="284182"/>
                  </a:lnTo>
                  <a:lnTo>
                    <a:pt x="22419" y="278340"/>
                  </a:lnTo>
                  <a:lnTo>
                    <a:pt x="2310" y="239503"/>
                  </a:lnTo>
                  <a:lnTo>
                    <a:pt x="0" y="224991"/>
                  </a:lnTo>
                  <a:lnTo>
                    <a:pt x="391" y="218154"/>
                  </a:lnTo>
                  <a:lnTo>
                    <a:pt x="22539" y="185971"/>
                  </a:lnTo>
                  <a:lnTo>
                    <a:pt x="65178" y="162388"/>
                  </a:lnTo>
                  <a:lnTo>
                    <a:pt x="76236" y="158101"/>
                  </a:lnTo>
                  <a:lnTo>
                    <a:pt x="87076" y="154618"/>
                  </a:lnTo>
                </a:path>
                <a:path w="1001395" h="442595">
                  <a:moveTo>
                    <a:pt x="486824" y="440353"/>
                  </a:moveTo>
                  <a:lnTo>
                    <a:pt x="486824" y="440170"/>
                  </a:lnTo>
                  <a:lnTo>
                    <a:pt x="486824" y="430312"/>
                  </a:lnTo>
                  <a:lnTo>
                    <a:pt x="487371" y="428670"/>
                  </a:lnTo>
                  <a:lnTo>
                    <a:pt x="488467" y="427210"/>
                  </a:lnTo>
                  <a:lnTo>
                    <a:pt x="489562" y="425749"/>
                  </a:lnTo>
                  <a:lnTo>
                    <a:pt x="491205" y="425019"/>
                  </a:lnTo>
                  <a:lnTo>
                    <a:pt x="493396" y="425019"/>
                  </a:lnTo>
                </a:path>
                <a:path w="1001395" h="442595">
                  <a:moveTo>
                    <a:pt x="598133" y="442544"/>
                  </a:moveTo>
                  <a:lnTo>
                    <a:pt x="598338" y="442544"/>
                  </a:lnTo>
                  <a:lnTo>
                    <a:pt x="623119" y="442544"/>
                  </a:lnTo>
                  <a:lnTo>
                    <a:pt x="624625" y="442544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78"/>
            <p:cNvSpPr/>
            <p:nvPr/>
          </p:nvSpPr>
          <p:spPr>
            <a:xfrm>
              <a:off x="9226304" y="2695407"/>
              <a:ext cx="139978" cy="851"/>
            </a:xfrm>
            <a:custGeom>
              <a:avLst/>
              <a:gdLst/>
              <a:ahLst/>
              <a:cxnLst/>
              <a:rect l="l" t="t" r="r" b="b"/>
              <a:pathLst>
                <a:path w="191134" h="1270">
                  <a:moveTo>
                    <a:pt x="-26034" y="548"/>
                  </a:moveTo>
                  <a:lnTo>
                    <a:pt x="216719" y="548"/>
                  </a:lnTo>
                </a:path>
              </a:pathLst>
            </a:custGeom>
            <a:ln w="53166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79"/>
            <p:cNvSpPr/>
            <p:nvPr/>
          </p:nvSpPr>
          <p:spPr>
            <a:xfrm>
              <a:off x="9234802" y="2761102"/>
              <a:ext cx="169275" cy="5532"/>
            </a:xfrm>
            <a:custGeom>
              <a:avLst/>
              <a:gdLst/>
              <a:ahLst/>
              <a:cxnLst/>
              <a:rect l="l" t="t" r="r" b="b"/>
              <a:pathLst>
                <a:path w="231140" h="8254">
                  <a:moveTo>
                    <a:pt x="231038" y="0"/>
                  </a:moveTo>
                  <a:lnTo>
                    <a:pt x="230285" y="548"/>
                  </a:lnTo>
                  <a:lnTo>
                    <a:pt x="228779" y="1643"/>
                  </a:lnTo>
                  <a:lnTo>
                    <a:pt x="190682" y="7119"/>
                  </a:lnTo>
                  <a:lnTo>
                    <a:pt x="147659" y="7666"/>
                  </a:lnTo>
                  <a:lnTo>
                    <a:pt x="134964" y="7666"/>
                  </a:lnTo>
                  <a:lnTo>
                    <a:pt x="121730" y="7666"/>
                  </a:lnTo>
                  <a:lnTo>
                    <a:pt x="7604" y="7666"/>
                  </a:lnTo>
                  <a:lnTo>
                    <a:pt x="0" y="7666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80"/>
            <p:cNvSpPr/>
            <p:nvPr/>
          </p:nvSpPr>
          <p:spPr>
            <a:xfrm>
              <a:off x="8016479" y="2675589"/>
              <a:ext cx="999841" cy="202135"/>
            </a:xfrm>
            <a:custGeom>
              <a:avLst/>
              <a:gdLst/>
              <a:ahLst/>
              <a:cxnLst/>
              <a:rect l="l" t="t" r="r" b="b"/>
              <a:pathLst>
                <a:path w="1365250" h="301625">
                  <a:moveTo>
                    <a:pt x="1053227" y="160735"/>
                  </a:moveTo>
                  <a:lnTo>
                    <a:pt x="1053227" y="160735"/>
                  </a:lnTo>
                  <a:lnTo>
                    <a:pt x="1062537" y="160735"/>
                  </a:lnTo>
                  <a:lnTo>
                    <a:pt x="1063632" y="160141"/>
                  </a:lnTo>
                  <a:lnTo>
                    <a:pt x="1070136" y="151698"/>
                  </a:lnTo>
                  <a:lnTo>
                    <a:pt x="1072702" y="148595"/>
                  </a:lnTo>
                  <a:lnTo>
                    <a:pt x="1076331" y="144579"/>
                  </a:lnTo>
                  <a:lnTo>
                    <a:pt x="1079959" y="140563"/>
                  </a:lnTo>
                  <a:lnTo>
                    <a:pt x="1085094" y="134721"/>
                  </a:lnTo>
                  <a:lnTo>
                    <a:pt x="1116069" y="99534"/>
                  </a:lnTo>
                  <a:lnTo>
                    <a:pt x="1141945" y="71467"/>
                  </a:lnTo>
                  <a:lnTo>
                    <a:pt x="1157862" y="54902"/>
                  </a:lnTo>
                  <a:lnTo>
                    <a:pt x="1160806" y="51889"/>
                  </a:lnTo>
                  <a:lnTo>
                    <a:pt x="1191279" y="22283"/>
                  </a:lnTo>
                  <a:lnTo>
                    <a:pt x="1219917" y="7666"/>
                  </a:lnTo>
                  <a:lnTo>
                    <a:pt x="1224709" y="7666"/>
                  </a:lnTo>
                  <a:lnTo>
                    <a:pt x="1229502" y="7666"/>
                  </a:lnTo>
                  <a:lnTo>
                    <a:pt x="1235560" y="8032"/>
                  </a:lnTo>
                  <a:lnTo>
                    <a:pt x="1242884" y="8763"/>
                  </a:lnTo>
                  <a:lnTo>
                    <a:pt x="1250209" y="9493"/>
                  </a:lnTo>
                  <a:lnTo>
                    <a:pt x="1289091" y="27382"/>
                  </a:lnTo>
                  <a:lnTo>
                    <a:pt x="1320616" y="49596"/>
                  </a:lnTo>
                  <a:lnTo>
                    <a:pt x="1345363" y="74754"/>
                  </a:lnTo>
                  <a:lnTo>
                    <a:pt x="1349813" y="79865"/>
                  </a:lnTo>
                  <a:lnTo>
                    <a:pt x="1353680" y="84794"/>
                  </a:lnTo>
                  <a:lnTo>
                    <a:pt x="1356965" y="89541"/>
                  </a:lnTo>
                  <a:lnTo>
                    <a:pt x="1360252" y="94287"/>
                  </a:lnTo>
                  <a:lnTo>
                    <a:pt x="1362442" y="98165"/>
                  </a:lnTo>
                  <a:lnTo>
                    <a:pt x="1363538" y="101178"/>
                  </a:lnTo>
                  <a:lnTo>
                    <a:pt x="1364632" y="104189"/>
                  </a:lnTo>
                  <a:lnTo>
                    <a:pt x="1365180" y="106244"/>
                  </a:lnTo>
                  <a:lnTo>
                    <a:pt x="1365180" y="107339"/>
                  </a:lnTo>
                  <a:lnTo>
                    <a:pt x="1365180" y="108433"/>
                  </a:lnTo>
                  <a:lnTo>
                    <a:pt x="1327958" y="123083"/>
                  </a:lnTo>
                  <a:lnTo>
                    <a:pt x="1282109" y="128560"/>
                  </a:lnTo>
                  <a:lnTo>
                    <a:pt x="1239239" y="131915"/>
                  </a:lnTo>
                  <a:lnTo>
                    <a:pt x="1187640" y="134174"/>
                  </a:lnTo>
                  <a:lnTo>
                    <a:pt x="1168419" y="134516"/>
                  </a:lnTo>
                  <a:lnTo>
                    <a:pt x="1148235" y="134447"/>
                  </a:lnTo>
                  <a:lnTo>
                    <a:pt x="1104980" y="133078"/>
                  </a:lnTo>
                  <a:lnTo>
                    <a:pt x="1061313" y="129245"/>
                  </a:lnTo>
                  <a:lnTo>
                    <a:pt x="1020677" y="122125"/>
                  </a:lnTo>
                  <a:lnTo>
                    <a:pt x="968461" y="108597"/>
                  </a:lnTo>
                  <a:lnTo>
                    <a:pt x="930597" y="94503"/>
                  </a:lnTo>
                  <a:lnTo>
                    <a:pt x="905362" y="73658"/>
                  </a:lnTo>
                  <a:lnTo>
                    <a:pt x="905362" y="69277"/>
                  </a:lnTo>
                  <a:lnTo>
                    <a:pt x="905362" y="64897"/>
                  </a:lnTo>
                  <a:lnTo>
                    <a:pt x="907381" y="61062"/>
                  </a:lnTo>
                  <a:lnTo>
                    <a:pt x="911421" y="57777"/>
                  </a:lnTo>
                  <a:lnTo>
                    <a:pt x="915460" y="54490"/>
                  </a:lnTo>
                  <a:lnTo>
                    <a:pt x="919499" y="52255"/>
                  </a:lnTo>
                  <a:lnTo>
                    <a:pt x="923537" y="51067"/>
                  </a:lnTo>
                  <a:lnTo>
                    <a:pt x="927576" y="49881"/>
                  </a:lnTo>
                  <a:lnTo>
                    <a:pt x="930691" y="49288"/>
                  </a:lnTo>
                  <a:lnTo>
                    <a:pt x="932882" y="49288"/>
                  </a:lnTo>
                  <a:lnTo>
                    <a:pt x="935073" y="49288"/>
                  </a:lnTo>
                  <a:lnTo>
                    <a:pt x="936373" y="50794"/>
                  </a:lnTo>
                  <a:lnTo>
                    <a:pt x="936783" y="53806"/>
                  </a:lnTo>
                  <a:lnTo>
                    <a:pt x="937195" y="56818"/>
                  </a:lnTo>
                  <a:lnTo>
                    <a:pt x="936304" y="61610"/>
                  </a:lnTo>
                  <a:lnTo>
                    <a:pt x="934114" y="68182"/>
                  </a:lnTo>
                  <a:lnTo>
                    <a:pt x="931923" y="74754"/>
                  </a:lnTo>
                  <a:lnTo>
                    <a:pt x="899407" y="104267"/>
                  </a:lnTo>
                  <a:lnTo>
                    <a:pt x="861086" y="119652"/>
                  </a:lnTo>
                  <a:lnTo>
                    <a:pt x="811888" y="126233"/>
                  </a:lnTo>
                  <a:lnTo>
                    <a:pt x="798366" y="126507"/>
                  </a:lnTo>
                  <a:lnTo>
                    <a:pt x="784394" y="126267"/>
                  </a:lnTo>
                  <a:lnTo>
                    <a:pt x="739938" y="122673"/>
                  </a:lnTo>
                  <a:lnTo>
                    <a:pt x="695137" y="114073"/>
                  </a:lnTo>
                  <a:lnTo>
                    <a:pt x="654712" y="101075"/>
                  </a:lnTo>
                  <a:lnTo>
                    <a:pt x="614690" y="83379"/>
                  </a:lnTo>
                  <a:lnTo>
                    <a:pt x="592176" y="61564"/>
                  </a:lnTo>
                  <a:lnTo>
                    <a:pt x="592176" y="54902"/>
                  </a:lnTo>
                  <a:lnTo>
                    <a:pt x="592176" y="48238"/>
                  </a:lnTo>
                  <a:lnTo>
                    <a:pt x="623669" y="20879"/>
                  </a:lnTo>
                  <a:lnTo>
                    <a:pt x="661694" y="3834"/>
                  </a:lnTo>
                  <a:lnTo>
                    <a:pt x="687570" y="0"/>
                  </a:lnTo>
                  <a:lnTo>
                    <a:pt x="695305" y="0"/>
                  </a:lnTo>
                  <a:lnTo>
                    <a:pt x="736721" y="12048"/>
                  </a:lnTo>
                  <a:lnTo>
                    <a:pt x="747742" y="23000"/>
                  </a:lnTo>
                  <a:lnTo>
                    <a:pt x="752877" y="28842"/>
                  </a:lnTo>
                  <a:lnTo>
                    <a:pt x="757293" y="35278"/>
                  </a:lnTo>
                  <a:lnTo>
                    <a:pt x="760989" y="42306"/>
                  </a:lnTo>
                  <a:lnTo>
                    <a:pt x="764686" y="49334"/>
                  </a:lnTo>
                  <a:lnTo>
                    <a:pt x="767081" y="55769"/>
                  </a:lnTo>
                  <a:lnTo>
                    <a:pt x="768177" y="61610"/>
                  </a:lnTo>
                  <a:lnTo>
                    <a:pt x="769272" y="67452"/>
                  </a:lnTo>
                  <a:lnTo>
                    <a:pt x="769272" y="72928"/>
                  </a:lnTo>
                  <a:lnTo>
                    <a:pt x="732000" y="98474"/>
                  </a:lnTo>
                  <a:lnTo>
                    <a:pt x="691408" y="105704"/>
                  </a:lnTo>
                  <a:lnTo>
                    <a:pt x="641555" y="110821"/>
                  </a:lnTo>
                  <a:lnTo>
                    <a:pt x="597799" y="112952"/>
                  </a:lnTo>
                  <a:lnTo>
                    <a:pt x="566199" y="113362"/>
                  </a:lnTo>
                  <a:lnTo>
                    <a:pt x="550135" y="113362"/>
                  </a:lnTo>
                  <a:lnTo>
                    <a:pt x="534495" y="113362"/>
                  </a:lnTo>
                  <a:lnTo>
                    <a:pt x="406319" y="113362"/>
                  </a:lnTo>
                  <a:lnTo>
                    <a:pt x="397045" y="113225"/>
                  </a:lnTo>
                  <a:lnTo>
                    <a:pt x="358331" y="107840"/>
                  </a:lnTo>
                  <a:lnTo>
                    <a:pt x="349570" y="103277"/>
                  </a:lnTo>
                  <a:lnTo>
                    <a:pt x="346454" y="101771"/>
                  </a:lnTo>
                  <a:lnTo>
                    <a:pt x="344606" y="101041"/>
                  </a:lnTo>
                  <a:lnTo>
                    <a:pt x="342759" y="100310"/>
                  </a:lnTo>
                  <a:lnTo>
                    <a:pt x="339815" y="98120"/>
                  </a:lnTo>
                  <a:lnTo>
                    <a:pt x="335776" y="94468"/>
                  </a:lnTo>
                  <a:lnTo>
                    <a:pt x="331736" y="90818"/>
                  </a:lnTo>
                  <a:lnTo>
                    <a:pt x="328245" y="87532"/>
                  </a:lnTo>
                  <a:lnTo>
                    <a:pt x="325302" y="84612"/>
                  </a:lnTo>
                  <a:lnTo>
                    <a:pt x="322359" y="81691"/>
                  </a:lnTo>
                  <a:lnTo>
                    <a:pt x="320168" y="78953"/>
                  </a:lnTo>
                  <a:lnTo>
                    <a:pt x="318730" y="76396"/>
                  </a:lnTo>
                  <a:lnTo>
                    <a:pt x="317292" y="73841"/>
                  </a:lnTo>
                  <a:lnTo>
                    <a:pt x="316574" y="71833"/>
                  </a:lnTo>
                  <a:lnTo>
                    <a:pt x="316574" y="70373"/>
                  </a:lnTo>
                  <a:lnTo>
                    <a:pt x="316574" y="68912"/>
                  </a:lnTo>
                  <a:lnTo>
                    <a:pt x="316574" y="65078"/>
                  </a:lnTo>
                  <a:lnTo>
                    <a:pt x="318216" y="64895"/>
                  </a:lnTo>
                  <a:lnTo>
                    <a:pt x="321503" y="64895"/>
                  </a:lnTo>
                  <a:lnTo>
                    <a:pt x="324788" y="64895"/>
                  </a:lnTo>
                  <a:lnTo>
                    <a:pt x="329204" y="66174"/>
                  </a:lnTo>
                  <a:lnTo>
                    <a:pt x="362652" y="94366"/>
                  </a:lnTo>
                  <a:lnTo>
                    <a:pt x="384351" y="131777"/>
                  </a:lnTo>
                  <a:lnTo>
                    <a:pt x="394620" y="170481"/>
                  </a:lnTo>
                  <a:lnTo>
                    <a:pt x="396616" y="191617"/>
                  </a:lnTo>
                  <a:lnTo>
                    <a:pt x="396462" y="202116"/>
                  </a:lnTo>
                  <a:lnTo>
                    <a:pt x="385551" y="242334"/>
                  </a:lnTo>
                  <a:lnTo>
                    <a:pt x="348200" y="275569"/>
                  </a:lnTo>
                  <a:lnTo>
                    <a:pt x="306639" y="291690"/>
                  </a:lnTo>
                  <a:lnTo>
                    <a:pt x="258659" y="299289"/>
                  </a:lnTo>
                  <a:lnTo>
                    <a:pt x="206002" y="301343"/>
                  </a:lnTo>
                  <a:lnTo>
                    <a:pt x="187500" y="301480"/>
                  </a:lnTo>
                  <a:lnTo>
                    <a:pt x="169415" y="301103"/>
                  </a:lnTo>
                  <a:lnTo>
                    <a:pt x="123014" y="295456"/>
                  </a:lnTo>
                  <a:lnTo>
                    <a:pt x="85535" y="286693"/>
                  </a:lnTo>
                  <a:lnTo>
                    <a:pt x="45283" y="270127"/>
                  </a:lnTo>
                  <a:lnTo>
                    <a:pt x="8644" y="250385"/>
                  </a:lnTo>
                  <a:lnTo>
                    <a:pt x="0" y="244250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6007948" y="1673187"/>
            <a:ext cx="4195102" cy="626376"/>
            <a:chOff x="6007948" y="1961943"/>
            <a:chExt cx="4195102" cy="626376"/>
          </a:xfrm>
        </p:grpSpPr>
        <p:sp>
          <p:nvSpPr>
            <p:cNvPr id="106" name="object 59"/>
            <p:cNvSpPr/>
            <p:nvPr/>
          </p:nvSpPr>
          <p:spPr>
            <a:xfrm>
              <a:off x="6007948" y="2074981"/>
              <a:ext cx="315299" cy="155750"/>
            </a:xfrm>
            <a:custGeom>
              <a:avLst/>
              <a:gdLst/>
              <a:ahLst/>
              <a:cxnLst/>
              <a:rect l="l" t="t" r="r" b="b"/>
              <a:pathLst>
                <a:path w="430529" h="232410">
                  <a:moveTo>
                    <a:pt x="1026" y="25191"/>
                  </a:moveTo>
                  <a:lnTo>
                    <a:pt x="1026" y="23731"/>
                  </a:lnTo>
                  <a:lnTo>
                    <a:pt x="1026" y="0"/>
                  </a:lnTo>
                  <a:lnTo>
                    <a:pt x="1026" y="1643"/>
                  </a:lnTo>
                  <a:lnTo>
                    <a:pt x="1026" y="4928"/>
                  </a:lnTo>
                  <a:lnTo>
                    <a:pt x="1026" y="8214"/>
                  </a:lnTo>
                  <a:lnTo>
                    <a:pt x="1779" y="13143"/>
                  </a:lnTo>
                  <a:lnTo>
                    <a:pt x="3285" y="19715"/>
                  </a:lnTo>
                  <a:lnTo>
                    <a:pt x="4791" y="26286"/>
                  </a:lnTo>
                  <a:lnTo>
                    <a:pt x="6263" y="33999"/>
                  </a:lnTo>
                  <a:lnTo>
                    <a:pt x="11480" y="79211"/>
                  </a:lnTo>
                  <a:lnTo>
                    <a:pt x="12115" y="103367"/>
                  </a:lnTo>
                  <a:lnTo>
                    <a:pt x="12115" y="111608"/>
                  </a:lnTo>
                  <a:lnTo>
                    <a:pt x="12115" y="119763"/>
                  </a:lnTo>
                  <a:lnTo>
                    <a:pt x="12115" y="223804"/>
                  </a:lnTo>
                  <a:lnTo>
                    <a:pt x="11396" y="225630"/>
                  </a:lnTo>
                  <a:lnTo>
                    <a:pt x="9960" y="227821"/>
                  </a:lnTo>
                  <a:lnTo>
                    <a:pt x="8522" y="230010"/>
                  </a:lnTo>
                  <a:lnTo>
                    <a:pt x="7426" y="231289"/>
                  </a:lnTo>
                  <a:lnTo>
                    <a:pt x="6673" y="231654"/>
                  </a:lnTo>
                  <a:lnTo>
                    <a:pt x="5920" y="232020"/>
                  </a:lnTo>
                  <a:lnTo>
                    <a:pt x="4997" y="232202"/>
                  </a:lnTo>
                  <a:lnTo>
                    <a:pt x="3901" y="232202"/>
                  </a:lnTo>
                  <a:lnTo>
                    <a:pt x="2806" y="232202"/>
                  </a:lnTo>
                  <a:lnTo>
                    <a:pt x="1882" y="230193"/>
                  </a:lnTo>
                  <a:lnTo>
                    <a:pt x="1129" y="226178"/>
                  </a:lnTo>
                  <a:lnTo>
                    <a:pt x="375" y="222162"/>
                  </a:lnTo>
                  <a:lnTo>
                    <a:pt x="0" y="217370"/>
                  </a:lnTo>
                  <a:lnTo>
                    <a:pt x="0" y="211801"/>
                  </a:lnTo>
                  <a:lnTo>
                    <a:pt x="0" y="206234"/>
                  </a:lnTo>
                  <a:lnTo>
                    <a:pt x="0" y="199800"/>
                  </a:lnTo>
                  <a:lnTo>
                    <a:pt x="0" y="192497"/>
                  </a:lnTo>
                  <a:lnTo>
                    <a:pt x="0" y="185196"/>
                  </a:lnTo>
                  <a:lnTo>
                    <a:pt x="547" y="176753"/>
                  </a:lnTo>
                  <a:lnTo>
                    <a:pt x="10473" y="136911"/>
                  </a:lnTo>
                  <a:lnTo>
                    <a:pt x="34251" y="96223"/>
                  </a:lnTo>
                  <a:lnTo>
                    <a:pt x="58696" y="64339"/>
                  </a:lnTo>
                  <a:lnTo>
                    <a:pt x="88513" y="34124"/>
                  </a:lnTo>
                  <a:lnTo>
                    <a:pt x="113054" y="16977"/>
                  </a:lnTo>
                  <a:lnTo>
                    <a:pt x="117093" y="15151"/>
                  </a:lnTo>
                  <a:lnTo>
                    <a:pt x="120585" y="14056"/>
                  </a:lnTo>
                  <a:lnTo>
                    <a:pt x="123527" y="13690"/>
                  </a:lnTo>
                  <a:lnTo>
                    <a:pt x="126471" y="13326"/>
                  </a:lnTo>
                  <a:lnTo>
                    <a:pt x="129586" y="13143"/>
                  </a:lnTo>
                  <a:lnTo>
                    <a:pt x="132872" y="13143"/>
                  </a:lnTo>
                  <a:lnTo>
                    <a:pt x="136157" y="13143"/>
                  </a:lnTo>
                  <a:lnTo>
                    <a:pt x="173603" y="13143"/>
                  </a:lnTo>
                  <a:lnTo>
                    <a:pt x="175623" y="13326"/>
                  </a:lnTo>
                  <a:lnTo>
                    <a:pt x="178567" y="13690"/>
                  </a:lnTo>
                  <a:lnTo>
                    <a:pt x="181510" y="14056"/>
                  </a:lnTo>
                  <a:lnTo>
                    <a:pt x="184283" y="15881"/>
                  </a:lnTo>
                  <a:lnTo>
                    <a:pt x="186884" y="19168"/>
                  </a:lnTo>
                  <a:lnTo>
                    <a:pt x="189485" y="22453"/>
                  </a:lnTo>
                  <a:lnTo>
                    <a:pt x="191710" y="26469"/>
                  </a:lnTo>
                  <a:lnTo>
                    <a:pt x="193558" y="31215"/>
                  </a:lnTo>
                  <a:lnTo>
                    <a:pt x="195407" y="35962"/>
                  </a:lnTo>
                  <a:lnTo>
                    <a:pt x="197426" y="41666"/>
                  </a:lnTo>
                  <a:lnTo>
                    <a:pt x="199617" y="48329"/>
                  </a:lnTo>
                  <a:lnTo>
                    <a:pt x="201808" y="54992"/>
                  </a:lnTo>
                  <a:lnTo>
                    <a:pt x="210604" y="95700"/>
                  </a:lnTo>
                  <a:lnTo>
                    <a:pt x="213838" y="136124"/>
                  </a:lnTo>
                  <a:lnTo>
                    <a:pt x="213992" y="149096"/>
                  </a:lnTo>
                  <a:lnTo>
                    <a:pt x="213992" y="157585"/>
                  </a:lnTo>
                  <a:lnTo>
                    <a:pt x="213992" y="165115"/>
                  </a:lnTo>
                  <a:lnTo>
                    <a:pt x="213992" y="194322"/>
                  </a:lnTo>
                  <a:lnTo>
                    <a:pt x="213616" y="198521"/>
                  </a:lnTo>
                  <a:lnTo>
                    <a:pt x="209132" y="211391"/>
                  </a:lnTo>
                  <a:lnTo>
                    <a:pt x="208447" y="211391"/>
                  </a:lnTo>
                  <a:lnTo>
                    <a:pt x="207763" y="211391"/>
                  </a:lnTo>
                  <a:lnTo>
                    <a:pt x="206394" y="211391"/>
                  </a:lnTo>
                  <a:lnTo>
                    <a:pt x="206188" y="210615"/>
                  </a:lnTo>
                  <a:lnTo>
                    <a:pt x="206188" y="199434"/>
                  </a:lnTo>
                  <a:lnTo>
                    <a:pt x="206941" y="195601"/>
                  </a:lnTo>
                  <a:lnTo>
                    <a:pt x="225640" y="156413"/>
                  </a:lnTo>
                  <a:lnTo>
                    <a:pt x="247672" y="122673"/>
                  </a:lnTo>
                  <a:lnTo>
                    <a:pt x="277027" y="84859"/>
                  </a:lnTo>
                  <a:lnTo>
                    <a:pt x="306048" y="52813"/>
                  </a:lnTo>
                  <a:lnTo>
                    <a:pt x="338890" y="27199"/>
                  </a:lnTo>
                  <a:lnTo>
                    <a:pt x="341834" y="26835"/>
                  </a:lnTo>
                  <a:lnTo>
                    <a:pt x="344777" y="26469"/>
                  </a:lnTo>
                  <a:lnTo>
                    <a:pt x="348098" y="26286"/>
                  </a:lnTo>
                  <a:lnTo>
                    <a:pt x="351793" y="26286"/>
                  </a:lnTo>
                  <a:lnTo>
                    <a:pt x="355490" y="26286"/>
                  </a:lnTo>
                  <a:lnTo>
                    <a:pt x="369764" y="26286"/>
                  </a:lnTo>
                  <a:lnTo>
                    <a:pt x="372502" y="26835"/>
                  </a:lnTo>
                  <a:lnTo>
                    <a:pt x="376541" y="27929"/>
                  </a:lnTo>
                  <a:lnTo>
                    <a:pt x="380579" y="29025"/>
                  </a:lnTo>
                  <a:lnTo>
                    <a:pt x="384619" y="30485"/>
                  </a:lnTo>
                  <a:lnTo>
                    <a:pt x="388658" y="32311"/>
                  </a:lnTo>
                  <a:lnTo>
                    <a:pt x="392696" y="34136"/>
                  </a:lnTo>
                  <a:lnTo>
                    <a:pt x="396393" y="36509"/>
                  </a:lnTo>
                  <a:lnTo>
                    <a:pt x="399747" y="39430"/>
                  </a:lnTo>
                  <a:lnTo>
                    <a:pt x="403101" y="42350"/>
                  </a:lnTo>
                  <a:lnTo>
                    <a:pt x="422132" y="76396"/>
                  </a:lnTo>
                  <a:lnTo>
                    <a:pt x="429491" y="118610"/>
                  </a:lnTo>
                  <a:lnTo>
                    <a:pt x="430039" y="126688"/>
                  </a:lnTo>
                  <a:lnTo>
                    <a:pt x="430039" y="133625"/>
                  </a:lnTo>
                  <a:lnTo>
                    <a:pt x="430039" y="140562"/>
                  </a:lnTo>
                  <a:lnTo>
                    <a:pt x="430039" y="178076"/>
                  </a:lnTo>
                  <a:lnTo>
                    <a:pt x="429868" y="182458"/>
                  </a:lnTo>
                  <a:lnTo>
                    <a:pt x="429525" y="188664"/>
                  </a:lnTo>
                  <a:lnTo>
                    <a:pt x="429183" y="194871"/>
                  </a:lnTo>
                  <a:lnTo>
                    <a:pt x="428636" y="200393"/>
                  </a:lnTo>
                  <a:lnTo>
                    <a:pt x="427883" y="205230"/>
                  </a:lnTo>
                  <a:lnTo>
                    <a:pt x="427130" y="210068"/>
                  </a:lnTo>
                  <a:lnTo>
                    <a:pt x="426377" y="213582"/>
                  </a:lnTo>
                  <a:lnTo>
                    <a:pt x="425623" y="215773"/>
                  </a:lnTo>
                  <a:lnTo>
                    <a:pt x="424870" y="217963"/>
                  </a:lnTo>
                  <a:lnTo>
                    <a:pt x="424323" y="219605"/>
                  </a:lnTo>
                  <a:lnTo>
                    <a:pt x="423980" y="220701"/>
                  </a:lnTo>
                  <a:lnTo>
                    <a:pt x="423638" y="221796"/>
                  </a:lnTo>
                  <a:lnTo>
                    <a:pt x="423467" y="222343"/>
                  </a:lnTo>
                  <a:lnTo>
                    <a:pt x="423467" y="222343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60"/>
            <p:cNvSpPr/>
            <p:nvPr/>
          </p:nvSpPr>
          <p:spPr>
            <a:xfrm>
              <a:off x="6464265" y="2162696"/>
              <a:ext cx="199503" cy="2979"/>
            </a:xfrm>
            <a:custGeom>
              <a:avLst/>
              <a:gdLst/>
              <a:ahLst/>
              <a:cxnLst/>
              <a:rect l="l" t="t" r="r" b="b"/>
              <a:pathLst>
                <a:path w="272414" h="4445">
                  <a:moveTo>
                    <a:pt x="0" y="4381"/>
                  </a:moveTo>
                  <a:lnTo>
                    <a:pt x="171" y="4198"/>
                  </a:lnTo>
                  <a:lnTo>
                    <a:pt x="513" y="3834"/>
                  </a:lnTo>
                  <a:lnTo>
                    <a:pt x="25466" y="0"/>
                  </a:lnTo>
                  <a:lnTo>
                    <a:pt x="32448" y="0"/>
                  </a:lnTo>
                  <a:lnTo>
                    <a:pt x="38102" y="0"/>
                  </a:lnTo>
                  <a:lnTo>
                    <a:pt x="146632" y="0"/>
                  </a:lnTo>
                  <a:lnTo>
                    <a:pt x="158512" y="102"/>
                  </a:lnTo>
                  <a:lnTo>
                    <a:pt x="169916" y="410"/>
                  </a:lnTo>
                  <a:lnTo>
                    <a:pt x="180845" y="924"/>
                  </a:lnTo>
                  <a:lnTo>
                    <a:pt x="191300" y="1643"/>
                  </a:lnTo>
                  <a:lnTo>
                    <a:pt x="201273" y="2396"/>
                  </a:lnTo>
                  <a:lnTo>
                    <a:pt x="210758" y="3012"/>
                  </a:lnTo>
                  <a:lnTo>
                    <a:pt x="250291" y="4347"/>
                  </a:lnTo>
                  <a:lnTo>
                    <a:pt x="256401" y="4381"/>
                  </a:lnTo>
                  <a:lnTo>
                    <a:pt x="264137" y="4381"/>
                  </a:lnTo>
                  <a:lnTo>
                    <a:pt x="269271" y="4381"/>
                  </a:lnTo>
                  <a:lnTo>
                    <a:pt x="271804" y="4381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61"/>
            <p:cNvSpPr/>
            <p:nvPr/>
          </p:nvSpPr>
          <p:spPr>
            <a:xfrm>
              <a:off x="6493292" y="2235730"/>
              <a:ext cx="192993" cy="5532"/>
            </a:xfrm>
            <a:custGeom>
              <a:avLst/>
              <a:gdLst/>
              <a:ahLst/>
              <a:cxnLst/>
              <a:rect l="l" t="t" r="r" b="b"/>
              <a:pathLst>
                <a:path w="263525" h="8254">
                  <a:moveTo>
                    <a:pt x="0" y="0"/>
                  </a:moveTo>
                  <a:lnTo>
                    <a:pt x="0" y="0"/>
                  </a:lnTo>
                  <a:lnTo>
                    <a:pt x="85534" y="0"/>
                  </a:lnTo>
                  <a:lnTo>
                    <a:pt x="97324" y="34"/>
                  </a:lnTo>
                  <a:lnTo>
                    <a:pt x="143005" y="856"/>
                  </a:lnTo>
                  <a:lnTo>
                    <a:pt x="184945" y="2738"/>
                  </a:lnTo>
                  <a:lnTo>
                    <a:pt x="230704" y="5476"/>
                  </a:lnTo>
                  <a:lnTo>
                    <a:pt x="255614" y="7302"/>
                  </a:lnTo>
                  <a:lnTo>
                    <a:pt x="261294" y="7666"/>
                  </a:lnTo>
                  <a:lnTo>
                    <a:pt x="263075" y="7666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62"/>
            <p:cNvSpPr/>
            <p:nvPr/>
          </p:nvSpPr>
          <p:spPr>
            <a:xfrm>
              <a:off x="6872153" y="2231327"/>
              <a:ext cx="1171907" cy="851"/>
            </a:xfrm>
            <a:custGeom>
              <a:avLst/>
              <a:gdLst/>
              <a:ahLst/>
              <a:cxnLst/>
              <a:rect l="l" t="t" r="r" b="b"/>
              <a:pathLst>
                <a:path w="1600200" h="1270">
                  <a:moveTo>
                    <a:pt x="1600018" y="1094"/>
                  </a:moveTo>
                  <a:lnTo>
                    <a:pt x="0" y="0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63"/>
            <p:cNvSpPr/>
            <p:nvPr/>
          </p:nvSpPr>
          <p:spPr>
            <a:xfrm>
              <a:off x="7001347" y="1961943"/>
              <a:ext cx="6046" cy="186815"/>
            </a:xfrm>
            <a:custGeom>
              <a:avLst/>
              <a:gdLst/>
              <a:ahLst/>
              <a:cxnLst/>
              <a:rect l="l" t="t" r="r" b="b"/>
              <a:pathLst>
                <a:path w="8254" h="278764">
                  <a:moveTo>
                    <a:pt x="1027" y="9036"/>
                  </a:moveTo>
                  <a:lnTo>
                    <a:pt x="1027" y="9036"/>
                  </a:lnTo>
                  <a:lnTo>
                    <a:pt x="1027" y="1643"/>
                  </a:lnTo>
                  <a:lnTo>
                    <a:pt x="855" y="913"/>
                  </a:lnTo>
                  <a:lnTo>
                    <a:pt x="513" y="547"/>
                  </a:lnTo>
                  <a:lnTo>
                    <a:pt x="171" y="18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22481"/>
                  </a:lnTo>
                  <a:lnTo>
                    <a:pt x="32" y="230344"/>
                  </a:lnTo>
                  <a:lnTo>
                    <a:pt x="128" y="237370"/>
                  </a:lnTo>
                  <a:lnTo>
                    <a:pt x="288" y="243556"/>
                  </a:lnTo>
                  <a:lnTo>
                    <a:pt x="513" y="248904"/>
                  </a:lnTo>
                  <a:lnTo>
                    <a:pt x="855" y="255477"/>
                  </a:lnTo>
                  <a:lnTo>
                    <a:pt x="1027" y="260998"/>
                  </a:lnTo>
                  <a:lnTo>
                    <a:pt x="1027" y="265471"/>
                  </a:lnTo>
                  <a:lnTo>
                    <a:pt x="1027" y="269943"/>
                  </a:lnTo>
                  <a:lnTo>
                    <a:pt x="1027" y="273093"/>
                  </a:lnTo>
                  <a:lnTo>
                    <a:pt x="1027" y="274918"/>
                  </a:lnTo>
                  <a:lnTo>
                    <a:pt x="1027" y="276744"/>
                  </a:lnTo>
                  <a:lnTo>
                    <a:pt x="1027" y="277839"/>
                  </a:lnTo>
                  <a:lnTo>
                    <a:pt x="1027" y="278204"/>
                  </a:lnTo>
                  <a:lnTo>
                    <a:pt x="1027" y="278569"/>
                  </a:lnTo>
                  <a:lnTo>
                    <a:pt x="1027" y="278752"/>
                  </a:lnTo>
                  <a:lnTo>
                    <a:pt x="1779" y="278752"/>
                  </a:lnTo>
                  <a:lnTo>
                    <a:pt x="3285" y="278752"/>
                  </a:lnTo>
                  <a:lnTo>
                    <a:pt x="4791" y="278752"/>
                  </a:lnTo>
                  <a:lnTo>
                    <a:pt x="6435" y="278569"/>
                  </a:lnTo>
                  <a:lnTo>
                    <a:pt x="8214" y="278204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64"/>
            <p:cNvSpPr/>
            <p:nvPr/>
          </p:nvSpPr>
          <p:spPr>
            <a:xfrm>
              <a:off x="7139415" y="2111132"/>
              <a:ext cx="234846" cy="11064"/>
            </a:xfrm>
            <a:custGeom>
              <a:avLst/>
              <a:gdLst/>
              <a:ahLst/>
              <a:cxnLst/>
              <a:rect l="l" t="t" r="r" b="b"/>
              <a:pathLst>
                <a:path w="320675" h="16510">
                  <a:moveTo>
                    <a:pt x="0" y="4381"/>
                  </a:moveTo>
                  <a:lnTo>
                    <a:pt x="3114" y="4198"/>
                  </a:lnTo>
                  <a:lnTo>
                    <a:pt x="9344" y="3832"/>
                  </a:lnTo>
                  <a:lnTo>
                    <a:pt x="15574" y="3468"/>
                  </a:lnTo>
                  <a:lnTo>
                    <a:pt x="21084" y="2921"/>
                  </a:lnTo>
                  <a:lnTo>
                    <a:pt x="25876" y="2190"/>
                  </a:lnTo>
                  <a:lnTo>
                    <a:pt x="30667" y="1460"/>
                  </a:lnTo>
                  <a:lnTo>
                    <a:pt x="36384" y="913"/>
                  </a:lnTo>
                  <a:lnTo>
                    <a:pt x="43023" y="547"/>
                  </a:lnTo>
                  <a:lnTo>
                    <a:pt x="49664" y="182"/>
                  </a:lnTo>
                  <a:lnTo>
                    <a:pt x="57741" y="0"/>
                  </a:lnTo>
                  <a:lnTo>
                    <a:pt x="67257" y="0"/>
                  </a:lnTo>
                  <a:lnTo>
                    <a:pt x="74503" y="0"/>
                  </a:lnTo>
                  <a:lnTo>
                    <a:pt x="131229" y="0"/>
                  </a:lnTo>
                  <a:lnTo>
                    <a:pt x="139957" y="136"/>
                  </a:lnTo>
                  <a:lnTo>
                    <a:pt x="180492" y="4381"/>
                  </a:lnTo>
                  <a:lnTo>
                    <a:pt x="223337" y="10952"/>
                  </a:lnTo>
                  <a:lnTo>
                    <a:pt x="230191" y="12013"/>
                  </a:lnTo>
                  <a:lnTo>
                    <a:pt x="266327" y="16428"/>
                  </a:lnTo>
                  <a:lnTo>
                    <a:pt x="274063" y="16428"/>
                  </a:lnTo>
                  <a:lnTo>
                    <a:pt x="281799" y="16428"/>
                  </a:lnTo>
                  <a:lnTo>
                    <a:pt x="289876" y="16428"/>
                  </a:lnTo>
                  <a:lnTo>
                    <a:pt x="298296" y="16428"/>
                  </a:lnTo>
                  <a:lnTo>
                    <a:pt x="306716" y="16428"/>
                  </a:lnTo>
                  <a:lnTo>
                    <a:pt x="314074" y="16428"/>
                  </a:lnTo>
                  <a:lnTo>
                    <a:pt x="320372" y="16428"/>
                  </a:lnTo>
                </a:path>
              </a:pathLst>
            </a:custGeom>
            <a:ln w="520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65"/>
            <p:cNvSpPr/>
            <p:nvPr/>
          </p:nvSpPr>
          <p:spPr>
            <a:xfrm>
              <a:off x="7625662" y="1967264"/>
              <a:ext cx="10695" cy="174474"/>
            </a:xfrm>
            <a:custGeom>
              <a:avLst/>
              <a:gdLst/>
              <a:ahLst/>
              <a:cxnLst/>
              <a:rect l="l" t="t" r="r" b="b"/>
              <a:pathLst>
                <a:path w="14604" h="260350">
                  <a:moveTo>
                    <a:pt x="3285" y="41621"/>
                  </a:moveTo>
                  <a:lnTo>
                    <a:pt x="3627" y="40525"/>
                  </a:lnTo>
                  <a:lnTo>
                    <a:pt x="4312" y="38336"/>
                  </a:lnTo>
                  <a:lnTo>
                    <a:pt x="4997" y="36145"/>
                  </a:lnTo>
                  <a:lnTo>
                    <a:pt x="6263" y="32859"/>
                  </a:lnTo>
                  <a:lnTo>
                    <a:pt x="8111" y="28478"/>
                  </a:lnTo>
                  <a:lnTo>
                    <a:pt x="9960" y="24096"/>
                  </a:lnTo>
                  <a:lnTo>
                    <a:pt x="11432" y="19898"/>
                  </a:lnTo>
                  <a:lnTo>
                    <a:pt x="12527" y="15882"/>
                  </a:lnTo>
                  <a:lnTo>
                    <a:pt x="13622" y="11865"/>
                  </a:lnTo>
                  <a:lnTo>
                    <a:pt x="14170" y="8762"/>
                  </a:lnTo>
                  <a:lnTo>
                    <a:pt x="14170" y="6572"/>
                  </a:lnTo>
                  <a:lnTo>
                    <a:pt x="14170" y="4381"/>
                  </a:lnTo>
                  <a:lnTo>
                    <a:pt x="14170" y="2739"/>
                  </a:lnTo>
                  <a:lnTo>
                    <a:pt x="14170" y="1643"/>
                  </a:lnTo>
                  <a:lnTo>
                    <a:pt x="14170" y="548"/>
                  </a:lnTo>
                  <a:lnTo>
                    <a:pt x="14170" y="0"/>
                  </a:lnTo>
                  <a:lnTo>
                    <a:pt x="13999" y="182"/>
                  </a:lnTo>
                  <a:lnTo>
                    <a:pt x="13656" y="548"/>
                  </a:lnTo>
                  <a:lnTo>
                    <a:pt x="13314" y="913"/>
                  </a:lnTo>
                  <a:lnTo>
                    <a:pt x="12971" y="3103"/>
                  </a:lnTo>
                  <a:lnTo>
                    <a:pt x="12630" y="7119"/>
                  </a:lnTo>
                  <a:lnTo>
                    <a:pt x="12287" y="11135"/>
                  </a:lnTo>
                  <a:lnTo>
                    <a:pt x="7598" y="53258"/>
                  </a:lnTo>
                  <a:lnTo>
                    <a:pt x="6545" y="61986"/>
                  </a:lnTo>
                  <a:lnTo>
                    <a:pt x="5647" y="71057"/>
                  </a:lnTo>
                  <a:lnTo>
                    <a:pt x="4903" y="80470"/>
                  </a:lnTo>
                  <a:lnTo>
                    <a:pt x="4312" y="90225"/>
                  </a:lnTo>
                  <a:lnTo>
                    <a:pt x="3792" y="100143"/>
                  </a:lnTo>
                  <a:lnTo>
                    <a:pt x="3259" y="110043"/>
                  </a:lnTo>
                  <a:lnTo>
                    <a:pt x="2714" y="119926"/>
                  </a:lnTo>
                  <a:lnTo>
                    <a:pt x="2156" y="129792"/>
                  </a:lnTo>
                  <a:lnTo>
                    <a:pt x="1630" y="139556"/>
                  </a:lnTo>
                  <a:lnTo>
                    <a:pt x="127" y="185105"/>
                  </a:lnTo>
                  <a:lnTo>
                    <a:pt x="0" y="200850"/>
                  </a:lnTo>
                  <a:lnTo>
                    <a:pt x="0" y="210798"/>
                  </a:lnTo>
                  <a:lnTo>
                    <a:pt x="0" y="219059"/>
                  </a:lnTo>
                  <a:lnTo>
                    <a:pt x="0" y="252100"/>
                  </a:lnTo>
                  <a:lnTo>
                    <a:pt x="170" y="253560"/>
                  </a:lnTo>
                  <a:lnTo>
                    <a:pt x="3765" y="257211"/>
                  </a:lnTo>
                  <a:lnTo>
                    <a:pt x="4860" y="257577"/>
                  </a:lnTo>
                  <a:lnTo>
                    <a:pt x="5955" y="257942"/>
                  </a:lnTo>
                  <a:lnTo>
                    <a:pt x="7051" y="258307"/>
                  </a:lnTo>
                  <a:lnTo>
                    <a:pt x="7975" y="258672"/>
                  </a:lnTo>
                  <a:lnTo>
                    <a:pt x="8728" y="259038"/>
                  </a:lnTo>
                  <a:lnTo>
                    <a:pt x="9480" y="259402"/>
                  </a:lnTo>
                  <a:lnTo>
                    <a:pt x="10233" y="259768"/>
                  </a:lnTo>
                  <a:lnTo>
                    <a:pt x="10986" y="260132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19262" y="2297189"/>
              <a:ext cx="161950" cy="243722"/>
            </a:xfrm>
            <a:prstGeom prst="rect">
              <a:avLst/>
            </a:prstGeom>
          </p:spPr>
        </p:pic>
        <p:sp>
          <p:nvSpPr>
            <p:cNvPr id="168" name="object 67"/>
            <p:cNvSpPr/>
            <p:nvPr/>
          </p:nvSpPr>
          <p:spPr>
            <a:xfrm>
              <a:off x="7174910" y="2448228"/>
              <a:ext cx="174391" cy="7660"/>
            </a:xfrm>
            <a:custGeom>
              <a:avLst/>
              <a:gdLst/>
              <a:ahLst/>
              <a:cxnLst/>
              <a:rect l="l" t="t" r="r" b="b"/>
              <a:pathLst>
                <a:path w="238125" h="11429">
                  <a:moveTo>
                    <a:pt x="5544" y="0"/>
                  </a:moveTo>
                  <a:lnTo>
                    <a:pt x="5544" y="0"/>
                  </a:lnTo>
                  <a:lnTo>
                    <a:pt x="0" y="0"/>
                  </a:lnTo>
                  <a:lnTo>
                    <a:pt x="1470" y="0"/>
                  </a:lnTo>
                  <a:lnTo>
                    <a:pt x="26286" y="0"/>
                  </a:lnTo>
                  <a:lnTo>
                    <a:pt x="33474" y="182"/>
                  </a:lnTo>
                  <a:lnTo>
                    <a:pt x="40867" y="547"/>
                  </a:lnTo>
                  <a:lnTo>
                    <a:pt x="48261" y="911"/>
                  </a:lnTo>
                  <a:lnTo>
                    <a:pt x="53428" y="1094"/>
                  </a:lnTo>
                  <a:lnTo>
                    <a:pt x="56372" y="1094"/>
                  </a:lnTo>
                  <a:lnTo>
                    <a:pt x="59316" y="1094"/>
                  </a:lnTo>
                  <a:lnTo>
                    <a:pt x="65545" y="1460"/>
                  </a:lnTo>
                  <a:lnTo>
                    <a:pt x="75060" y="2190"/>
                  </a:lnTo>
                  <a:lnTo>
                    <a:pt x="84576" y="2921"/>
                  </a:lnTo>
                  <a:lnTo>
                    <a:pt x="91182" y="3468"/>
                  </a:lnTo>
                  <a:lnTo>
                    <a:pt x="94879" y="3832"/>
                  </a:lnTo>
                  <a:lnTo>
                    <a:pt x="98685" y="4175"/>
                  </a:lnTo>
                  <a:lnTo>
                    <a:pt x="144142" y="7529"/>
                  </a:lnTo>
                  <a:lnTo>
                    <a:pt x="184855" y="9720"/>
                  </a:lnTo>
                  <a:lnTo>
                    <a:pt x="230023" y="10918"/>
                  </a:lnTo>
                  <a:lnTo>
                    <a:pt x="237712" y="10952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68"/>
            <p:cNvSpPr/>
            <p:nvPr/>
          </p:nvSpPr>
          <p:spPr>
            <a:xfrm>
              <a:off x="7476459" y="2319042"/>
              <a:ext cx="287396" cy="227242"/>
            </a:xfrm>
            <a:custGeom>
              <a:avLst/>
              <a:gdLst/>
              <a:ahLst/>
              <a:cxnLst/>
              <a:rect l="l" t="t" r="r" b="b"/>
              <a:pathLst>
                <a:path w="392429" h="339089">
                  <a:moveTo>
                    <a:pt x="146228" y="25466"/>
                  </a:moveTo>
                  <a:lnTo>
                    <a:pt x="146228" y="24735"/>
                  </a:lnTo>
                  <a:lnTo>
                    <a:pt x="146228" y="364"/>
                  </a:lnTo>
                  <a:lnTo>
                    <a:pt x="145509" y="0"/>
                  </a:lnTo>
                  <a:lnTo>
                    <a:pt x="144072" y="0"/>
                  </a:lnTo>
                  <a:lnTo>
                    <a:pt x="142634" y="0"/>
                  </a:lnTo>
                  <a:lnTo>
                    <a:pt x="139690" y="182"/>
                  </a:lnTo>
                  <a:lnTo>
                    <a:pt x="103819" y="18346"/>
                  </a:lnTo>
                  <a:lnTo>
                    <a:pt x="73784" y="45839"/>
                  </a:lnTo>
                  <a:lnTo>
                    <a:pt x="40643" y="82968"/>
                  </a:lnTo>
                  <a:lnTo>
                    <a:pt x="12989" y="126232"/>
                  </a:lnTo>
                  <a:lnTo>
                    <a:pt x="108" y="171824"/>
                  </a:lnTo>
                  <a:lnTo>
                    <a:pt x="0" y="187192"/>
                  </a:lnTo>
                  <a:lnTo>
                    <a:pt x="2445" y="202492"/>
                  </a:lnTo>
                  <a:lnTo>
                    <a:pt x="24900" y="247604"/>
                  </a:lnTo>
                  <a:lnTo>
                    <a:pt x="67469" y="286829"/>
                  </a:lnTo>
                  <a:lnTo>
                    <a:pt x="101689" y="307914"/>
                  </a:lnTo>
                  <a:lnTo>
                    <a:pt x="149340" y="329709"/>
                  </a:lnTo>
                  <a:lnTo>
                    <a:pt x="168902" y="337171"/>
                  </a:lnTo>
                  <a:lnTo>
                    <a:pt x="173851" y="338720"/>
                  </a:lnTo>
                </a:path>
                <a:path w="392429" h="339089">
                  <a:moveTo>
                    <a:pt x="216874" y="184009"/>
                  </a:moveTo>
                  <a:lnTo>
                    <a:pt x="216327" y="183461"/>
                  </a:lnTo>
                  <a:lnTo>
                    <a:pt x="215232" y="182366"/>
                  </a:lnTo>
                  <a:lnTo>
                    <a:pt x="214136" y="181270"/>
                  </a:lnTo>
                  <a:lnTo>
                    <a:pt x="212836" y="179810"/>
                  </a:lnTo>
                  <a:lnTo>
                    <a:pt x="208216" y="173421"/>
                  </a:lnTo>
                  <a:lnTo>
                    <a:pt x="208044" y="173056"/>
                  </a:lnTo>
                  <a:lnTo>
                    <a:pt x="208044" y="173056"/>
                  </a:lnTo>
                  <a:lnTo>
                    <a:pt x="257743" y="173056"/>
                  </a:lnTo>
                  <a:lnTo>
                    <a:pt x="265130" y="173124"/>
                  </a:lnTo>
                  <a:lnTo>
                    <a:pt x="307672" y="175383"/>
                  </a:lnTo>
                  <a:lnTo>
                    <a:pt x="336296" y="177711"/>
                  </a:lnTo>
                  <a:lnTo>
                    <a:pt x="346256" y="178532"/>
                  </a:lnTo>
                  <a:lnTo>
                    <a:pt x="388915" y="181716"/>
                  </a:lnTo>
                  <a:lnTo>
                    <a:pt x="392156" y="181819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69"/>
            <p:cNvSpPr/>
            <p:nvPr/>
          </p:nvSpPr>
          <p:spPr>
            <a:xfrm>
              <a:off x="7859836" y="2299223"/>
              <a:ext cx="288326" cy="265542"/>
            </a:xfrm>
            <a:custGeom>
              <a:avLst/>
              <a:gdLst/>
              <a:ahLst/>
              <a:cxnLst/>
              <a:rect l="l" t="t" r="r" b="b"/>
              <a:pathLst>
                <a:path w="393700" h="396239">
                  <a:moveTo>
                    <a:pt x="7598" y="135268"/>
                  </a:moveTo>
                  <a:lnTo>
                    <a:pt x="7804" y="131070"/>
                  </a:lnTo>
                  <a:lnTo>
                    <a:pt x="8215" y="122673"/>
                  </a:lnTo>
                  <a:lnTo>
                    <a:pt x="17559" y="82557"/>
                  </a:lnTo>
                  <a:lnTo>
                    <a:pt x="45181" y="53943"/>
                  </a:lnTo>
                  <a:lnTo>
                    <a:pt x="51752" y="50291"/>
                  </a:lnTo>
                  <a:lnTo>
                    <a:pt x="58906" y="47553"/>
                  </a:lnTo>
                  <a:lnTo>
                    <a:pt x="66641" y="45728"/>
                  </a:lnTo>
                  <a:lnTo>
                    <a:pt x="74377" y="43902"/>
                  </a:lnTo>
                  <a:lnTo>
                    <a:pt x="81907" y="42807"/>
                  </a:lnTo>
                  <a:lnTo>
                    <a:pt x="89232" y="42443"/>
                  </a:lnTo>
                  <a:lnTo>
                    <a:pt x="96558" y="42077"/>
                  </a:lnTo>
                  <a:lnTo>
                    <a:pt x="103369" y="42625"/>
                  </a:lnTo>
                  <a:lnTo>
                    <a:pt x="109667" y="44085"/>
                  </a:lnTo>
                  <a:lnTo>
                    <a:pt x="115964" y="45546"/>
                  </a:lnTo>
                  <a:lnTo>
                    <a:pt x="121681" y="49197"/>
                  </a:lnTo>
                  <a:lnTo>
                    <a:pt x="126814" y="55039"/>
                  </a:lnTo>
                  <a:lnTo>
                    <a:pt x="131949" y="60879"/>
                  </a:lnTo>
                  <a:lnTo>
                    <a:pt x="141229" y="99834"/>
                  </a:lnTo>
                  <a:lnTo>
                    <a:pt x="141704" y="107886"/>
                  </a:lnTo>
                  <a:lnTo>
                    <a:pt x="141627" y="116280"/>
                  </a:lnTo>
                  <a:lnTo>
                    <a:pt x="128739" y="162788"/>
                  </a:lnTo>
                  <a:lnTo>
                    <a:pt x="99706" y="199583"/>
                  </a:lnTo>
                  <a:lnTo>
                    <a:pt x="65615" y="230456"/>
                  </a:lnTo>
                  <a:lnTo>
                    <a:pt x="35220" y="255443"/>
                  </a:lnTo>
                  <a:lnTo>
                    <a:pt x="15779" y="270263"/>
                  </a:lnTo>
                  <a:lnTo>
                    <a:pt x="10473" y="274462"/>
                  </a:lnTo>
                  <a:lnTo>
                    <a:pt x="7188" y="277383"/>
                  </a:lnTo>
                  <a:lnTo>
                    <a:pt x="3902" y="280304"/>
                  </a:lnTo>
                  <a:lnTo>
                    <a:pt x="1882" y="282312"/>
                  </a:lnTo>
                  <a:lnTo>
                    <a:pt x="1130" y="283408"/>
                  </a:lnTo>
                  <a:lnTo>
                    <a:pt x="377" y="284502"/>
                  </a:lnTo>
                  <a:lnTo>
                    <a:pt x="0" y="285233"/>
                  </a:lnTo>
                  <a:lnTo>
                    <a:pt x="0" y="285597"/>
                  </a:lnTo>
                  <a:lnTo>
                    <a:pt x="0" y="285963"/>
                  </a:lnTo>
                  <a:lnTo>
                    <a:pt x="548" y="286146"/>
                  </a:lnTo>
                  <a:lnTo>
                    <a:pt x="19646" y="286146"/>
                  </a:lnTo>
                  <a:lnTo>
                    <a:pt x="21871" y="285780"/>
                  </a:lnTo>
                  <a:lnTo>
                    <a:pt x="23719" y="285050"/>
                  </a:lnTo>
                  <a:lnTo>
                    <a:pt x="25568" y="284319"/>
                  </a:lnTo>
                  <a:lnTo>
                    <a:pt x="27211" y="283408"/>
                  </a:lnTo>
                  <a:lnTo>
                    <a:pt x="35426" y="278843"/>
                  </a:lnTo>
                  <a:lnTo>
                    <a:pt x="37274" y="277930"/>
                  </a:lnTo>
                  <a:lnTo>
                    <a:pt x="76319" y="266532"/>
                  </a:lnTo>
                  <a:lnTo>
                    <a:pt x="120525" y="264274"/>
                  </a:lnTo>
                  <a:lnTo>
                    <a:pt x="128457" y="264240"/>
                  </a:lnTo>
                  <a:lnTo>
                    <a:pt x="136422" y="264274"/>
                  </a:lnTo>
                  <a:lnTo>
                    <a:pt x="176000" y="266020"/>
                  </a:lnTo>
                  <a:lnTo>
                    <a:pt x="215635" y="274645"/>
                  </a:lnTo>
                  <a:lnTo>
                    <a:pt x="222618" y="276471"/>
                  </a:lnTo>
                  <a:lnTo>
                    <a:pt x="227924" y="277748"/>
                  </a:lnTo>
                  <a:lnTo>
                    <a:pt x="231552" y="278479"/>
                  </a:lnTo>
                  <a:lnTo>
                    <a:pt x="235181" y="279209"/>
                  </a:lnTo>
                  <a:lnTo>
                    <a:pt x="237542" y="279573"/>
                  </a:lnTo>
                  <a:lnTo>
                    <a:pt x="238638" y="279573"/>
                  </a:lnTo>
                </a:path>
                <a:path w="393700" h="396239">
                  <a:moveTo>
                    <a:pt x="271291" y="19715"/>
                  </a:moveTo>
                  <a:lnTo>
                    <a:pt x="271666" y="18254"/>
                  </a:lnTo>
                  <a:lnTo>
                    <a:pt x="272420" y="15333"/>
                  </a:lnTo>
                  <a:lnTo>
                    <a:pt x="273173" y="12412"/>
                  </a:lnTo>
                  <a:lnTo>
                    <a:pt x="274269" y="9674"/>
                  </a:lnTo>
                  <a:lnTo>
                    <a:pt x="275706" y="7119"/>
                  </a:lnTo>
                  <a:lnTo>
                    <a:pt x="277144" y="4564"/>
                  </a:lnTo>
                  <a:lnTo>
                    <a:pt x="278580" y="2738"/>
                  </a:lnTo>
                  <a:lnTo>
                    <a:pt x="280018" y="1643"/>
                  </a:lnTo>
                  <a:lnTo>
                    <a:pt x="281456" y="547"/>
                  </a:lnTo>
                  <a:lnTo>
                    <a:pt x="282552" y="0"/>
                  </a:lnTo>
                  <a:lnTo>
                    <a:pt x="283305" y="0"/>
                  </a:lnTo>
                  <a:lnTo>
                    <a:pt x="284058" y="0"/>
                  </a:lnTo>
                  <a:lnTo>
                    <a:pt x="286282" y="0"/>
                  </a:lnTo>
                  <a:lnTo>
                    <a:pt x="289979" y="0"/>
                  </a:lnTo>
                  <a:lnTo>
                    <a:pt x="293676" y="0"/>
                  </a:lnTo>
                  <a:lnTo>
                    <a:pt x="297543" y="182"/>
                  </a:lnTo>
                  <a:lnTo>
                    <a:pt x="301583" y="547"/>
                  </a:lnTo>
                  <a:lnTo>
                    <a:pt x="305621" y="913"/>
                  </a:lnTo>
                  <a:lnTo>
                    <a:pt x="308565" y="1460"/>
                  </a:lnTo>
                  <a:lnTo>
                    <a:pt x="310413" y="2190"/>
                  </a:lnTo>
                  <a:lnTo>
                    <a:pt x="312262" y="2920"/>
                  </a:lnTo>
                  <a:lnTo>
                    <a:pt x="341635" y="34750"/>
                  </a:lnTo>
                  <a:lnTo>
                    <a:pt x="366010" y="75027"/>
                  </a:lnTo>
                  <a:lnTo>
                    <a:pt x="381239" y="115006"/>
                  </a:lnTo>
                  <a:lnTo>
                    <a:pt x="390571" y="162112"/>
                  </a:lnTo>
                  <a:lnTo>
                    <a:pt x="393689" y="211940"/>
                  </a:lnTo>
                  <a:lnTo>
                    <a:pt x="393137" y="228531"/>
                  </a:lnTo>
                  <a:lnTo>
                    <a:pt x="384859" y="275329"/>
                  </a:lnTo>
                  <a:lnTo>
                    <a:pt x="370977" y="313040"/>
                  </a:lnTo>
                  <a:lnTo>
                    <a:pt x="351692" y="346250"/>
                  </a:lnTo>
                  <a:lnTo>
                    <a:pt x="315547" y="377192"/>
                  </a:lnTo>
                  <a:lnTo>
                    <a:pt x="278877" y="393416"/>
                  </a:lnTo>
                  <a:lnTo>
                    <a:pt x="259038" y="396222"/>
                  </a:lnTo>
                  <a:lnTo>
                    <a:pt x="254656" y="396222"/>
                  </a:lnTo>
                  <a:lnTo>
                    <a:pt x="250275" y="396222"/>
                  </a:lnTo>
                  <a:lnTo>
                    <a:pt x="246989" y="396222"/>
                  </a:lnTo>
                  <a:lnTo>
                    <a:pt x="244798" y="396222"/>
                  </a:lnTo>
                  <a:lnTo>
                    <a:pt x="242608" y="396222"/>
                  </a:lnTo>
                  <a:lnTo>
                    <a:pt x="241307" y="395674"/>
                  </a:lnTo>
                  <a:lnTo>
                    <a:pt x="240896" y="394580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70"/>
            <p:cNvSpPr/>
            <p:nvPr/>
          </p:nvSpPr>
          <p:spPr>
            <a:xfrm>
              <a:off x="8328185" y="2167101"/>
              <a:ext cx="227406" cy="77450"/>
            </a:xfrm>
            <a:custGeom>
              <a:avLst/>
              <a:gdLst/>
              <a:ahLst/>
              <a:cxnLst/>
              <a:rect l="l" t="t" r="r" b="b"/>
              <a:pathLst>
                <a:path w="310515" h="115570">
                  <a:moveTo>
                    <a:pt x="6572" y="0"/>
                  </a:moveTo>
                  <a:lnTo>
                    <a:pt x="6572" y="0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11089" y="0"/>
                  </a:lnTo>
                  <a:lnTo>
                    <a:pt x="17629" y="34"/>
                  </a:lnTo>
                  <a:lnTo>
                    <a:pt x="63651" y="923"/>
                  </a:lnTo>
                  <a:lnTo>
                    <a:pt x="118600" y="3285"/>
                  </a:lnTo>
                  <a:lnTo>
                    <a:pt x="160879" y="5613"/>
                  </a:lnTo>
                  <a:lnTo>
                    <a:pt x="202904" y="8214"/>
                  </a:lnTo>
                  <a:lnTo>
                    <a:pt x="253674" y="11705"/>
                  </a:lnTo>
                  <a:lnTo>
                    <a:pt x="291725" y="14786"/>
                  </a:lnTo>
                  <a:lnTo>
                    <a:pt x="309250" y="16657"/>
                  </a:lnTo>
                  <a:lnTo>
                    <a:pt x="310003" y="17113"/>
                  </a:lnTo>
                </a:path>
                <a:path w="310515" h="115570">
                  <a:moveTo>
                    <a:pt x="3285" y="105695"/>
                  </a:moveTo>
                  <a:lnTo>
                    <a:pt x="3491" y="105695"/>
                  </a:lnTo>
                  <a:lnTo>
                    <a:pt x="4518" y="105695"/>
                  </a:lnTo>
                  <a:lnTo>
                    <a:pt x="66744" y="105695"/>
                  </a:lnTo>
                  <a:lnTo>
                    <a:pt x="80029" y="105764"/>
                  </a:lnTo>
                  <a:lnTo>
                    <a:pt x="130202" y="106790"/>
                  </a:lnTo>
                  <a:lnTo>
                    <a:pt x="169633" y="108296"/>
                  </a:lnTo>
                  <a:lnTo>
                    <a:pt x="210706" y="110624"/>
                  </a:lnTo>
                  <a:lnTo>
                    <a:pt x="230653" y="111925"/>
                  </a:lnTo>
                  <a:lnTo>
                    <a:pt x="248597" y="113088"/>
                  </a:lnTo>
                  <a:lnTo>
                    <a:pt x="264538" y="114115"/>
                  </a:lnTo>
                  <a:lnTo>
                    <a:pt x="278477" y="115004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71"/>
            <p:cNvSpPr/>
            <p:nvPr/>
          </p:nvSpPr>
          <p:spPr>
            <a:xfrm>
              <a:off x="8719979" y="2001947"/>
              <a:ext cx="496665" cy="236179"/>
            </a:xfrm>
            <a:custGeom>
              <a:avLst/>
              <a:gdLst/>
              <a:ahLst/>
              <a:cxnLst/>
              <a:rect l="l" t="t" r="r" b="b"/>
              <a:pathLst>
                <a:path w="678179" h="352425">
                  <a:moveTo>
                    <a:pt x="323043" y="19715"/>
                  </a:moveTo>
                  <a:lnTo>
                    <a:pt x="322667" y="19166"/>
                  </a:lnTo>
                  <a:lnTo>
                    <a:pt x="321914" y="18072"/>
                  </a:lnTo>
                  <a:lnTo>
                    <a:pt x="321161" y="16976"/>
                  </a:lnTo>
                  <a:lnTo>
                    <a:pt x="320408" y="16064"/>
                  </a:lnTo>
                  <a:lnTo>
                    <a:pt x="319655" y="15333"/>
                  </a:lnTo>
                  <a:lnTo>
                    <a:pt x="318902" y="14603"/>
                  </a:lnTo>
                  <a:lnTo>
                    <a:pt x="310310" y="7666"/>
                  </a:lnTo>
                  <a:lnTo>
                    <a:pt x="309215" y="6936"/>
                  </a:lnTo>
                  <a:lnTo>
                    <a:pt x="306477" y="6206"/>
                  </a:lnTo>
                  <a:lnTo>
                    <a:pt x="302096" y="5476"/>
                  </a:lnTo>
                  <a:lnTo>
                    <a:pt x="297714" y="4745"/>
                  </a:lnTo>
                  <a:lnTo>
                    <a:pt x="251987" y="14785"/>
                  </a:lnTo>
                  <a:lnTo>
                    <a:pt x="213377" y="45590"/>
                  </a:lnTo>
                  <a:lnTo>
                    <a:pt x="188116" y="78347"/>
                  </a:lnTo>
                  <a:lnTo>
                    <a:pt x="171379" y="114320"/>
                  </a:lnTo>
                  <a:lnTo>
                    <a:pt x="166765" y="149601"/>
                  </a:lnTo>
                  <a:lnTo>
                    <a:pt x="167811" y="160288"/>
                  </a:lnTo>
                  <a:lnTo>
                    <a:pt x="184009" y="195132"/>
                  </a:lnTo>
                  <a:lnTo>
                    <a:pt x="215713" y="216422"/>
                  </a:lnTo>
                  <a:lnTo>
                    <a:pt x="253757" y="225630"/>
                  </a:lnTo>
                  <a:lnTo>
                    <a:pt x="273447" y="226725"/>
                  </a:lnTo>
                  <a:lnTo>
                    <a:pt x="283324" y="226485"/>
                  </a:lnTo>
                  <a:lnTo>
                    <a:pt x="322016" y="220521"/>
                  </a:lnTo>
                  <a:lnTo>
                    <a:pt x="355484" y="202158"/>
                  </a:lnTo>
                  <a:lnTo>
                    <a:pt x="381213" y="165217"/>
                  </a:lnTo>
                  <a:lnTo>
                    <a:pt x="389403" y="127464"/>
                  </a:lnTo>
                  <a:lnTo>
                    <a:pt x="390943" y="98002"/>
                  </a:lnTo>
                  <a:lnTo>
                    <a:pt x="390712" y="88615"/>
                  </a:lnTo>
                  <a:lnTo>
                    <a:pt x="382087" y="47533"/>
                  </a:lnTo>
                  <a:lnTo>
                    <a:pt x="351115" y="15299"/>
                  </a:lnTo>
                  <a:lnTo>
                    <a:pt x="313185" y="1094"/>
                  </a:lnTo>
                  <a:lnTo>
                    <a:pt x="302677" y="0"/>
                  </a:lnTo>
                  <a:lnTo>
                    <a:pt x="299323" y="0"/>
                  </a:lnTo>
                  <a:lnTo>
                    <a:pt x="295969" y="0"/>
                  </a:lnTo>
                  <a:lnTo>
                    <a:pt x="293573" y="911"/>
                  </a:lnTo>
                  <a:lnTo>
                    <a:pt x="292135" y="2738"/>
                  </a:lnTo>
                  <a:lnTo>
                    <a:pt x="290697" y="4563"/>
                  </a:lnTo>
                  <a:lnTo>
                    <a:pt x="289979" y="7484"/>
                  </a:lnTo>
                  <a:lnTo>
                    <a:pt x="289979" y="11499"/>
                  </a:lnTo>
                  <a:lnTo>
                    <a:pt x="289979" y="15515"/>
                  </a:lnTo>
                  <a:lnTo>
                    <a:pt x="289979" y="19897"/>
                  </a:lnTo>
                  <a:lnTo>
                    <a:pt x="289979" y="24643"/>
                  </a:lnTo>
                </a:path>
                <a:path w="678179" h="352425">
                  <a:moveTo>
                    <a:pt x="678124" y="319278"/>
                  </a:moveTo>
                  <a:lnTo>
                    <a:pt x="678124" y="319459"/>
                  </a:lnTo>
                  <a:lnTo>
                    <a:pt x="678124" y="319825"/>
                  </a:lnTo>
                  <a:lnTo>
                    <a:pt x="678124" y="320189"/>
                  </a:lnTo>
                  <a:lnTo>
                    <a:pt x="677371" y="320738"/>
                  </a:lnTo>
                  <a:lnTo>
                    <a:pt x="675864" y="321468"/>
                  </a:lnTo>
                  <a:lnTo>
                    <a:pt x="674358" y="322199"/>
                  </a:lnTo>
                  <a:lnTo>
                    <a:pt x="672716" y="322746"/>
                  </a:lnTo>
                  <a:lnTo>
                    <a:pt x="670935" y="323110"/>
                  </a:lnTo>
                  <a:lnTo>
                    <a:pt x="669156" y="323476"/>
                  </a:lnTo>
                  <a:lnTo>
                    <a:pt x="667890" y="323658"/>
                  </a:lnTo>
                  <a:lnTo>
                    <a:pt x="667137" y="323658"/>
                  </a:lnTo>
                  <a:lnTo>
                    <a:pt x="666384" y="323658"/>
                  </a:lnTo>
                  <a:lnTo>
                    <a:pt x="663987" y="323841"/>
                  </a:lnTo>
                  <a:lnTo>
                    <a:pt x="618054" y="325849"/>
                  </a:lnTo>
                  <a:lnTo>
                    <a:pt x="584989" y="326397"/>
                  </a:lnTo>
                  <a:lnTo>
                    <a:pt x="563734" y="326773"/>
                  </a:lnTo>
                  <a:lnTo>
                    <a:pt x="511057" y="328143"/>
                  </a:lnTo>
                  <a:lnTo>
                    <a:pt x="446109" y="330298"/>
                  </a:lnTo>
                  <a:lnTo>
                    <a:pt x="376593" y="333037"/>
                  </a:lnTo>
                  <a:lnTo>
                    <a:pt x="304926" y="336220"/>
                  </a:lnTo>
                  <a:lnTo>
                    <a:pt x="270700" y="337760"/>
                  </a:lnTo>
                  <a:lnTo>
                    <a:pt x="206599" y="340635"/>
                  </a:lnTo>
                  <a:lnTo>
                    <a:pt x="150919" y="342689"/>
                  </a:lnTo>
                  <a:lnTo>
                    <a:pt x="106277" y="343373"/>
                  </a:lnTo>
                  <a:lnTo>
                    <a:pt x="87852" y="343373"/>
                  </a:lnTo>
                  <a:lnTo>
                    <a:pt x="71699" y="343373"/>
                  </a:lnTo>
                  <a:lnTo>
                    <a:pt x="57817" y="343373"/>
                  </a:lnTo>
                  <a:lnTo>
                    <a:pt x="46207" y="343373"/>
                  </a:lnTo>
                  <a:lnTo>
                    <a:pt x="36491" y="343476"/>
                  </a:lnTo>
                  <a:lnTo>
                    <a:pt x="4827" y="347755"/>
                  </a:lnTo>
                  <a:lnTo>
                    <a:pt x="2978" y="348485"/>
                  </a:lnTo>
                  <a:lnTo>
                    <a:pt x="1711" y="349032"/>
                  </a:lnTo>
                  <a:lnTo>
                    <a:pt x="1027" y="349398"/>
                  </a:lnTo>
                  <a:lnTo>
                    <a:pt x="342" y="349763"/>
                  </a:lnTo>
                  <a:lnTo>
                    <a:pt x="0" y="350128"/>
                  </a:lnTo>
                  <a:lnTo>
                    <a:pt x="0" y="350493"/>
                  </a:lnTo>
                  <a:lnTo>
                    <a:pt x="0" y="350859"/>
                  </a:lnTo>
                  <a:lnTo>
                    <a:pt x="0" y="351223"/>
                  </a:lnTo>
                  <a:lnTo>
                    <a:pt x="0" y="351589"/>
                  </a:lnTo>
                  <a:lnTo>
                    <a:pt x="0" y="351953"/>
                  </a:lnTo>
                  <a:lnTo>
                    <a:pt x="0" y="352136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72"/>
            <p:cNvSpPr/>
            <p:nvPr/>
          </p:nvSpPr>
          <p:spPr>
            <a:xfrm>
              <a:off x="8707797" y="2311702"/>
              <a:ext cx="435745" cy="176177"/>
            </a:xfrm>
            <a:custGeom>
              <a:avLst/>
              <a:gdLst/>
              <a:ahLst/>
              <a:cxnLst/>
              <a:rect l="l" t="t" r="r" b="b"/>
              <a:pathLst>
                <a:path w="594995" h="262889">
                  <a:moveTo>
                    <a:pt x="24234" y="0"/>
                  </a:moveTo>
                  <a:lnTo>
                    <a:pt x="23685" y="364"/>
                  </a:lnTo>
                  <a:lnTo>
                    <a:pt x="22590" y="1094"/>
                  </a:lnTo>
                  <a:lnTo>
                    <a:pt x="21496" y="1824"/>
                  </a:lnTo>
                  <a:lnTo>
                    <a:pt x="20024" y="2372"/>
                  </a:lnTo>
                  <a:lnTo>
                    <a:pt x="18174" y="2738"/>
                  </a:lnTo>
                  <a:lnTo>
                    <a:pt x="16327" y="3102"/>
                  </a:lnTo>
                  <a:lnTo>
                    <a:pt x="14683" y="3468"/>
                  </a:lnTo>
                  <a:lnTo>
                    <a:pt x="13246" y="3832"/>
                  </a:lnTo>
                  <a:lnTo>
                    <a:pt x="11808" y="4198"/>
                  </a:lnTo>
                  <a:lnTo>
                    <a:pt x="10165" y="4380"/>
                  </a:lnTo>
                  <a:lnTo>
                    <a:pt x="0" y="4380"/>
                  </a:lnTo>
                  <a:lnTo>
                    <a:pt x="1300" y="4380"/>
                  </a:lnTo>
                  <a:lnTo>
                    <a:pt x="3901" y="4380"/>
                  </a:lnTo>
                  <a:lnTo>
                    <a:pt x="6503" y="4380"/>
                  </a:lnTo>
                  <a:lnTo>
                    <a:pt x="13656" y="4015"/>
                  </a:lnTo>
                  <a:lnTo>
                    <a:pt x="60069" y="1642"/>
                  </a:lnTo>
                  <a:lnTo>
                    <a:pt x="79409" y="1094"/>
                  </a:lnTo>
                  <a:lnTo>
                    <a:pt x="83789" y="1094"/>
                  </a:lnTo>
                  <a:lnTo>
                    <a:pt x="88171" y="1094"/>
                  </a:lnTo>
                  <a:lnTo>
                    <a:pt x="134515" y="1094"/>
                  </a:lnTo>
                  <a:lnTo>
                    <a:pt x="138597" y="1129"/>
                  </a:lnTo>
                  <a:lnTo>
                    <a:pt x="177643" y="3422"/>
                  </a:lnTo>
                  <a:lnTo>
                    <a:pt x="202389" y="24232"/>
                  </a:lnTo>
                  <a:lnTo>
                    <a:pt x="201581" y="29803"/>
                  </a:lnTo>
                  <a:lnTo>
                    <a:pt x="167631" y="57947"/>
                  </a:lnTo>
                  <a:lnTo>
                    <a:pt x="132378" y="72998"/>
                  </a:lnTo>
                  <a:lnTo>
                    <a:pt x="92415" y="86527"/>
                  </a:lnTo>
                  <a:lnTo>
                    <a:pt x="85432" y="88718"/>
                  </a:lnTo>
                  <a:lnTo>
                    <a:pt x="82147" y="89813"/>
                  </a:lnTo>
                  <a:lnTo>
                    <a:pt x="78860" y="90909"/>
                  </a:lnTo>
                  <a:lnTo>
                    <a:pt x="73898" y="92552"/>
                  </a:lnTo>
                  <a:lnTo>
                    <a:pt x="67257" y="94741"/>
                  </a:lnTo>
                  <a:lnTo>
                    <a:pt x="60618" y="96932"/>
                  </a:lnTo>
                  <a:lnTo>
                    <a:pt x="57127" y="98759"/>
                  </a:lnTo>
                  <a:lnTo>
                    <a:pt x="56784" y="100219"/>
                  </a:lnTo>
                  <a:lnTo>
                    <a:pt x="56441" y="101678"/>
                  </a:lnTo>
                  <a:lnTo>
                    <a:pt x="56441" y="102591"/>
                  </a:lnTo>
                  <a:lnTo>
                    <a:pt x="56784" y="102957"/>
                  </a:lnTo>
                  <a:lnTo>
                    <a:pt x="57127" y="103322"/>
                  </a:lnTo>
                  <a:lnTo>
                    <a:pt x="65410" y="104599"/>
                  </a:lnTo>
                  <a:lnTo>
                    <a:pt x="81634" y="106790"/>
                  </a:lnTo>
                  <a:lnTo>
                    <a:pt x="94135" y="108579"/>
                  </a:lnTo>
                  <a:lnTo>
                    <a:pt x="135644" y="115689"/>
                  </a:lnTo>
                  <a:lnTo>
                    <a:pt x="176231" y="125881"/>
                  </a:lnTo>
                  <a:lnTo>
                    <a:pt x="216739" y="144749"/>
                  </a:lnTo>
                  <a:lnTo>
                    <a:pt x="238911" y="183963"/>
                  </a:lnTo>
                  <a:lnTo>
                    <a:pt x="236857" y="192041"/>
                  </a:lnTo>
                  <a:lnTo>
                    <a:pt x="207831" y="216867"/>
                  </a:lnTo>
                  <a:lnTo>
                    <a:pt x="162638" y="228428"/>
                  </a:lnTo>
                  <a:lnTo>
                    <a:pt x="117136" y="232201"/>
                  </a:lnTo>
                  <a:lnTo>
                    <a:pt x="99808" y="232474"/>
                  </a:lnTo>
                  <a:lnTo>
                    <a:pt x="91491" y="232269"/>
                  </a:lnTo>
                  <a:lnTo>
                    <a:pt x="52299" y="224033"/>
                  </a:lnTo>
                  <a:lnTo>
                    <a:pt x="46413" y="220290"/>
                  </a:lnTo>
                  <a:lnTo>
                    <a:pt x="40525" y="216547"/>
                  </a:lnTo>
                  <a:lnTo>
                    <a:pt x="37377" y="212486"/>
                  </a:lnTo>
                  <a:lnTo>
                    <a:pt x="36965" y="208104"/>
                  </a:lnTo>
                  <a:lnTo>
                    <a:pt x="36555" y="203724"/>
                  </a:lnTo>
                  <a:lnTo>
                    <a:pt x="36555" y="200986"/>
                  </a:lnTo>
                  <a:lnTo>
                    <a:pt x="36965" y="199890"/>
                  </a:lnTo>
                </a:path>
                <a:path w="594995" h="262889">
                  <a:moveTo>
                    <a:pt x="318730" y="127875"/>
                  </a:moveTo>
                  <a:lnTo>
                    <a:pt x="319449" y="127875"/>
                  </a:lnTo>
                  <a:lnTo>
                    <a:pt x="383216" y="127875"/>
                  </a:lnTo>
                  <a:lnTo>
                    <a:pt x="394511" y="127943"/>
                  </a:lnTo>
                  <a:lnTo>
                    <a:pt x="406833" y="128148"/>
                  </a:lnTo>
                  <a:lnTo>
                    <a:pt x="420182" y="128490"/>
                  </a:lnTo>
                  <a:lnTo>
                    <a:pt x="434558" y="128969"/>
                  </a:lnTo>
                  <a:lnTo>
                    <a:pt x="449408" y="129483"/>
                  </a:lnTo>
                  <a:lnTo>
                    <a:pt x="464182" y="129928"/>
                  </a:lnTo>
                  <a:lnTo>
                    <a:pt x="507534" y="130852"/>
                  </a:lnTo>
                  <a:lnTo>
                    <a:pt x="543095" y="131160"/>
                  </a:lnTo>
                  <a:lnTo>
                    <a:pt x="552862" y="131092"/>
                  </a:lnTo>
                  <a:lnTo>
                    <a:pt x="590944" y="127281"/>
                  </a:lnTo>
                  <a:lnTo>
                    <a:pt x="594641" y="120526"/>
                  </a:lnTo>
                  <a:lnTo>
                    <a:pt x="594094" y="117195"/>
                  </a:lnTo>
                  <a:lnTo>
                    <a:pt x="591150" y="113910"/>
                  </a:lnTo>
                </a:path>
                <a:path w="594995" h="262889">
                  <a:moveTo>
                    <a:pt x="457559" y="38607"/>
                  </a:moveTo>
                  <a:lnTo>
                    <a:pt x="457387" y="38607"/>
                  </a:lnTo>
                  <a:lnTo>
                    <a:pt x="457045" y="38607"/>
                  </a:lnTo>
                  <a:lnTo>
                    <a:pt x="456703" y="38607"/>
                  </a:lnTo>
                  <a:lnTo>
                    <a:pt x="456156" y="37877"/>
                  </a:lnTo>
                  <a:lnTo>
                    <a:pt x="455402" y="36418"/>
                  </a:lnTo>
                  <a:lnTo>
                    <a:pt x="454649" y="34958"/>
                  </a:lnTo>
                  <a:lnTo>
                    <a:pt x="453553" y="33497"/>
                  </a:lnTo>
                  <a:lnTo>
                    <a:pt x="452116" y="32037"/>
                  </a:lnTo>
                  <a:lnTo>
                    <a:pt x="450679" y="30576"/>
                  </a:lnTo>
                  <a:lnTo>
                    <a:pt x="449412" y="29846"/>
                  </a:lnTo>
                  <a:lnTo>
                    <a:pt x="444792" y="29846"/>
                  </a:lnTo>
                  <a:lnTo>
                    <a:pt x="444414" y="32584"/>
                  </a:lnTo>
                  <a:lnTo>
                    <a:pt x="444414" y="38060"/>
                  </a:lnTo>
                  <a:lnTo>
                    <a:pt x="444414" y="43536"/>
                  </a:lnTo>
                  <a:lnTo>
                    <a:pt x="444414" y="51432"/>
                  </a:lnTo>
                  <a:lnTo>
                    <a:pt x="444414" y="61746"/>
                  </a:lnTo>
                  <a:lnTo>
                    <a:pt x="444556" y="69858"/>
                  </a:lnTo>
                  <a:lnTo>
                    <a:pt x="448002" y="109691"/>
                  </a:lnTo>
                  <a:lnTo>
                    <a:pt x="457032" y="157764"/>
                  </a:lnTo>
                  <a:lnTo>
                    <a:pt x="459561" y="169667"/>
                  </a:lnTo>
                  <a:lnTo>
                    <a:pt x="468109" y="212075"/>
                  </a:lnTo>
                  <a:lnTo>
                    <a:pt x="473167" y="247262"/>
                  </a:lnTo>
                  <a:lnTo>
                    <a:pt x="473167" y="252738"/>
                  </a:lnTo>
                  <a:lnTo>
                    <a:pt x="473167" y="258215"/>
                  </a:lnTo>
                  <a:lnTo>
                    <a:pt x="473167" y="261319"/>
                  </a:lnTo>
                  <a:lnTo>
                    <a:pt x="473167" y="262047"/>
                  </a:lnTo>
                  <a:lnTo>
                    <a:pt x="473167" y="262778"/>
                  </a:lnTo>
                  <a:lnTo>
                    <a:pt x="472961" y="262596"/>
                  </a:lnTo>
                  <a:lnTo>
                    <a:pt x="472550" y="261500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73"/>
            <p:cNvSpPr/>
            <p:nvPr/>
          </p:nvSpPr>
          <p:spPr>
            <a:xfrm>
              <a:off x="9237659" y="2282891"/>
              <a:ext cx="183227" cy="183411"/>
            </a:xfrm>
            <a:custGeom>
              <a:avLst/>
              <a:gdLst/>
              <a:ahLst/>
              <a:cxnLst/>
              <a:rect l="l" t="t" r="r" b="b"/>
              <a:pathLst>
                <a:path w="250190" h="273685">
                  <a:moveTo>
                    <a:pt x="19715" y="71742"/>
                  </a:moveTo>
                  <a:lnTo>
                    <a:pt x="20468" y="69916"/>
                  </a:lnTo>
                  <a:lnTo>
                    <a:pt x="21974" y="66264"/>
                  </a:lnTo>
                  <a:lnTo>
                    <a:pt x="40149" y="28751"/>
                  </a:lnTo>
                  <a:lnTo>
                    <a:pt x="44188" y="22909"/>
                  </a:lnTo>
                  <a:lnTo>
                    <a:pt x="48980" y="17799"/>
                  </a:lnTo>
                  <a:lnTo>
                    <a:pt x="54524" y="13417"/>
                  </a:lnTo>
                  <a:lnTo>
                    <a:pt x="60069" y="9036"/>
                  </a:lnTo>
                  <a:lnTo>
                    <a:pt x="66333" y="5704"/>
                  </a:lnTo>
                  <a:lnTo>
                    <a:pt x="73317" y="3422"/>
                  </a:lnTo>
                  <a:lnTo>
                    <a:pt x="80299" y="1140"/>
                  </a:lnTo>
                  <a:lnTo>
                    <a:pt x="87623" y="0"/>
                  </a:lnTo>
                  <a:lnTo>
                    <a:pt x="95290" y="0"/>
                  </a:lnTo>
                  <a:lnTo>
                    <a:pt x="102957" y="0"/>
                  </a:lnTo>
                  <a:lnTo>
                    <a:pt x="137185" y="24917"/>
                  </a:lnTo>
                  <a:lnTo>
                    <a:pt x="145650" y="72152"/>
                  </a:lnTo>
                  <a:lnTo>
                    <a:pt x="144963" y="83516"/>
                  </a:lnTo>
                  <a:lnTo>
                    <a:pt x="132924" y="131572"/>
                  </a:lnTo>
                  <a:lnTo>
                    <a:pt x="111347" y="164901"/>
                  </a:lnTo>
                  <a:lnTo>
                    <a:pt x="75639" y="199112"/>
                  </a:lnTo>
                  <a:lnTo>
                    <a:pt x="42414" y="224253"/>
                  </a:lnTo>
                  <a:lnTo>
                    <a:pt x="35349" y="229429"/>
                  </a:lnTo>
                  <a:lnTo>
                    <a:pt x="7085" y="252191"/>
                  </a:lnTo>
                  <a:lnTo>
                    <a:pt x="3731" y="255842"/>
                  </a:lnTo>
                  <a:lnTo>
                    <a:pt x="1711" y="259128"/>
                  </a:lnTo>
                  <a:lnTo>
                    <a:pt x="1027" y="262049"/>
                  </a:lnTo>
                  <a:lnTo>
                    <a:pt x="342" y="264970"/>
                  </a:lnTo>
                  <a:lnTo>
                    <a:pt x="0" y="267388"/>
                  </a:lnTo>
                  <a:lnTo>
                    <a:pt x="0" y="269304"/>
                  </a:lnTo>
                  <a:lnTo>
                    <a:pt x="0" y="271222"/>
                  </a:lnTo>
                  <a:lnTo>
                    <a:pt x="342" y="272362"/>
                  </a:lnTo>
                  <a:lnTo>
                    <a:pt x="1027" y="272727"/>
                  </a:lnTo>
                  <a:lnTo>
                    <a:pt x="1711" y="273093"/>
                  </a:lnTo>
                  <a:lnTo>
                    <a:pt x="3354" y="273276"/>
                  </a:lnTo>
                  <a:lnTo>
                    <a:pt x="5956" y="273276"/>
                  </a:lnTo>
                  <a:lnTo>
                    <a:pt x="8557" y="273276"/>
                  </a:lnTo>
                  <a:lnTo>
                    <a:pt x="12048" y="273093"/>
                  </a:lnTo>
                  <a:lnTo>
                    <a:pt x="16428" y="272727"/>
                  </a:lnTo>
                  <a:lnTo>
                    <a:pt x="20810" y="272362"/>
                  </a:lnTo>
                  <a:lnTo>
                    <a:pt x="25773" y="271039"/>
                  </a:lnTo>
                  <a:lnTo>
                    <a:pt x="31318" y="268757"/>
                  </a:lnTo>
                  <a:lnTo>
                    <a:pt x="36863" y="266475"/>
                  </a:lnTo>
                  <a:lnTo>
                    <a:pt x="42579" y="264240"/>
                  </a:lnTo>
                  <a:lnTo>
                    <a:pt x="48467" y="262049"/>
                  </a:lnTo>
                  <a:lnTo>
                    <a:pt x="54353" y="259858"/>
                  </a:lnTo>
                  <a:lnTo>
                    <a:pt x="60241" y="257667"/>
                  </a:lnTo>
                  <a:lnTo>
                    <a:pt x="66128" y="255477"/>
                  </a:lnTo>
                  <a:lnTo>
                    <a:pt x="72015" y="253286"/>
                  </a:lnTo>
                  <a:lnTo>
                    <a:pt x="78450" y="251461"/>
                  </a:lnTo>
                  <a:lnTo>
                    <a:pt x="85432" y="250000"/>
                  </a:lnTo>
                  <a:lnTo>
                    <a:pt x="92415" y="248540"/>
                  </a:lnTo>
                  <a:lnTo>
                    <a:pt x="99945" y="247445"/>
                  </a:lnTo>
                  <a:lnTo>
                    <a:pt x="135028" y="245619"/>
                  </a:lnTo>
                  <a:lnTo>
                    <a:pt x="142711" y="245619"/>
                  </a:lnTo>
                  <a:lnTo>
                    <a:pt x="150868" y="245619"/>
                  </a:lnTo>
                  <a:lnTo>
                    <a:pt x="159499" y="245619"/>
                  </a:lnTo>
                  <a:lnTo>
                    <a:pt x="168606" y="245619"/>
                  </a:lnTo>
                  <a:lnTo>
                    <a:pt x="177783" y="245824"/>
                  </a:lnTo>
                  <a:lnTo>
                    <a:pt x="217946" y="252054"/>
                  </a:lnTo>
                  <a:lnTo>
                    <a:pt x="243394" y="258580"/>
                  </a:lnTo>
                  <a:lnTo>
                    <a:pt x="249624" y="260405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74"/>
            <p:cNvSpPr/>
            <p:nvPr/>
          </p:nvSpPr>
          <p:spPr>
            <a:xfrm>
              <a:off x="9533949" y="2154622"/>
              <a:ext cx="195783" cy="93620"/>
            </a:xfrm>
            <a:custGeom>
              <a:avLst/>
              <a:gdLst/>
              <a:ahLst/>
              <a:cxnLst/>
              <a:rect l="l" t="t" r="r" b="b"/>
              <a:pathLst>
                <a:path w="267334" h="139700">
                  <a:moveTo>
                    <a:pt x="31010" y="19715"/>
                  </a:moveTo>
                  <a:lnTo>
                    <a:pt x="30086" y="18620"/>
                  </a:lnTo>
                  <a:lnTo>
                    <a:pt x="28238" y="16429"/>
                  </a:lnTo>
                  <a:lnTo>
                    <a:pt x="9686" y="0"/>
                  </a:lnTo>
                  <a:lnTo>
                    <a:pt x="8934" y="0"/>
                  </a:lnTo>
                  <a:lnTo>
                    <a:pt x="8181" y="0"/>
                  </a:lnTo>
                  <a:lnTo>
                    <a:pt x="6777" y="0"/>
                  </a:lnTo>
                  <a:lnTo>
                    <a:pt x="7872" y="365"/>
                  </a:lnTo>
                  <a:lnTo>
                    <a:pt x="48595" y="9857"/>
                  </a:lnTo>
                  <a:lnTo>
                    <a:pt x="97036" y="17114"/>
                  </a:lnTo>
                  <a:lnTo>
                    <a:pt x="139734" y="20810"/>
                  </a:lnTo>
                  <a:lnTo>
                    <a:pt x="154154" y="21906"/>
                  </a:lnTo>
                  <a:lnTo>
                    <a:pt x="196120" y="25192"/>
                  </a:lnTo>
                  <a:lnTo>
                    <a:pt x="239612" y="29504"/>
                  </a:lnTo>
                  <a:lnTo>
                    <a:pt x="265336" y="33407"/>
                  </a:lnTo>
                  <a:lnTo>
                    <a:pt x="266430" y="33771"/>
                  </a:lnTo>
                  <a:lnTo>
                    <a:pt x="266978" y="34137"/>
                  </a:lnTo>
                  <a:lnTo>
                    <a:pt x="266978" y="34502"/>
                  </a:lnTo>
                </a:path>
                <a:path w="267334" h="139700">
                  <a:moveTo>
                    <a:pt x="0" y="119934"/>
                  </a:moveTo>
                  <a:lnTo>
                    <a:pt x="548" y="119934"/>
                  </a:lnTo>
                  <a:lnTo>
                    <a:pt x="1643" y="119934"/>
                  </a:lnTo>
                  <a:lnTo>
                    <a:pt x="2738" y="119934"/>
                  </a:lnTo>
                  <a:lnTo>
                    <a:pt x="6059" y="120117"/>
                  </a:lnTo>
                  <a:lnTo>
                    <a:pt x="44116" y="122707"/>
                  </a:lnTo>
                  <a:lnTo>
                    <a:pt x="79303" y="125616"/>
                  </a:lnTo>
                  <a:lnTo>
                    <a:pt x="86588" y="126232"/>
                  </a:lnTo>
                  <a:lnTo>
                    <a:pt x="92499" y="126711"/>
                  </a:lnTo>
                  <a:lnTo>
                    <a:pt x="97036" y="127054"/>
                  </a:lnTo>
                  <a:lnTo>
                    <a:pt x="102511" y="127465"/>
                  </a:lnTo>
                  <a:lnTo>
                    <a:pt x="111233" y="128149"/>
                  </a:lnTo>
                  <a:lnTo>
                    <a:pt x="123202" y="129108"/>
                  </a:lnTo>
                  <a:lnTo>
                    <a:pt x="138418" y="130340"/>
                  </a:lnTo>
                  <a:lnTo>
                    <a:pt x="155464" y="131709"/>
                  </a:lnTo>
                  <a:lnTo>
                    <a:pt x="209064" y="135816"/>
                  </a:lnTo>
                  <a:lnTo>
                    <a:pt x="253019" y="139000"/>
                  </a:lnTo>
                  <a:lnTo>
                    <a:pt x="262562" y="139650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75"/>
            <p:cNvSpPr/>
            <p:nvPr/>
          </p:nvSpPr>
          <p:spPr>
            <a:xfrm>
              <a:off x="10007732" y="2090671"/>
              <a:ext cx="195318" cy="144261"/>
            </a:xfrm>
            <a:custGeom>
              <a:avLst/>
              <a:gdLst/>
              <a:ahLst/>
              <a:cxnLst/>
              <a:rect l="l" t="t" r="r" b="b"/>
              <a:pathLst>
                <a:path w="266700" h="215264">
                  <a:moveTo>
                    <a:pt x="243128" y="26150"/>
                  </a:moveTo>
                  <a:lnTo>
                    <a:pt x="243128" y="25739"/>
                  </a:lnTo>
                  <a:lnTo>
                    <a:pt x="243128" y="24918"/>
                  </a:lnTo>
                  <a:lnTo>
                    <a:pt x="243128" y="24096"/>
                  </a:lnTo>
                  <a:lnTo>
                    <a:pt x="242924" y="23320"/>
                  </a:lnTo>
                  <a:lnTo>
                    <a:pt x="242513" y="22590"/>
                  </a:lnTo>
                  <a:lnTo>
                    <a:pt x="242102" y="21859"/>
                  </a:lnTo>
                  <a:lnTo>
                    <a:pt x="240973" y="19852"/>
                  </a:lnTo>
                  <a:lnTo>
                    <a:pt x="239124" y="16566"/>
                  </a:lnTo>
                  <a:lnTo>
                    <a:pt x="237276" y="13281"/>
                  </a:lnTo>
                  <a:lnTo>
                    <a:pt x="233991" y="10177"/>
                  </a:lnTo>
                  <a:lnTo>
                    <a:pt x="194791" y="547"/>
                  </a:lnTo>
                  <a:lnTo>
                    <a:pt x="169941" y="0"/>
                  </a:lnTo>
                  <a:lnTo>
                    <a:pt x="154822" y="136"/>
                  </a:lnTo>
                  <a:lnTo>
                    <a:pt x="105898" y="6503"/>
                  </a:lnTo>
                  <a:lnTo>
                    <a:pt x="58504" y="23035"/>
                  </a:lnTo>
                  <a:lnTo>
                    <a:pt x="23444" y="46584"/>
                  </a:lnTo>
                  <a:lnTo>
                    <a:pt x="1418" y="85364"/>
                  </a:lnTo>
                  <a:lnTo>
                    <a:pt x="0" y="95974"/>
                  </a:lnTo>
                  <a:lnTo>
                    <a:pt x="31" y="106859"/>
                  </a:lnTo>
                  <a:lnTo>
                    <a:pt x="16513" y="149670"/>
                  </a:lnTo>
                  <a:lnTo>
                    <a:pt x="45925" y="176376"/>
                  </a:lnTo>
                  <a:lnTo>
                    <a:pt x="81909" y="196493"/>
                  </a:lnTo>
                  <a:lnTo>
                    <a:pt x="120627" y="208790"/>
                  </a:lnTo>
                  <a:lnTo>
                    <a:pt x="159057" y="214232"/>
                  </a:lnTo>
                  <a:lnTo>
                    <a:pt x="171353" y="214814"/>
                  </a:lnTo>
                  <a:lnTo>
                    <a:pt x="183239" y="214780"/>
                  </a:lnTo>
                  <a:lnTo>
                    <a:pt x="224903" y="208336"/>
                  </a:lnTo>
                  <a:lnTo>
                    <a:pt x="256452" y="182400"/>
                  </a:lnTo>
                  <a:lnTo>
                    <a:pt x="265616" y="138828"/>
                  </a:lnTo>
                  <a:lnTo>
                    <a:pt x="266131" y="123175"/>
                  </a:lnTo>
                  <a:lnTo>
                    <a:pt x="266131" y="119524"/>
                  </a:lnTo>
                  <a:lnTo>
                    <a:pt x="266131" y="115873"/>
                  </a:lnTo>
                  <a:lnTo>
                    <a:pt x="264256" y="75472"/>
                  </a:lnTo>
                  <a:lnTo>
                    <a:pt x="255695" y="38087"/>
                  </a:lnTo>
                  <a:lnTo>
                    <a:pt x="246928" y="14923"/>
                  </a:lnTo>
                  <a:lnTo>
                    <a:pt x="244396" y="11272"/>
                  </a:lnTo>
                  <a:lnTo>
                    <a:pt x="241658" y="8899"/>
                  </a:lnTo>
                  <a:lnTo>
                    <a:pt x="238714" y="7803"/>
                  </a:lnTo>
                  <a:lnTo>
                    <a:pt x="235770" y="6708"/>
                  </a:lnTo>
                  <a:lnTo>
                    <a:pt x="231902" y="6161"/>
                  </a:lnTo>
                  <a:lnTo>
                    <a:pt x="227110" y="6161"/>
                  </a:lnTo>
                  <a:lnTo>
                    <a:pt x="222318" y="6161"/>
                  </a:lnTo>
                  <a:lnTo>
                    <a:pt x="216808" y="6161"/>
                  </a:lnTo>
                  <a:lnTo>
                    <a:pt x="210578" y="6161"/>
                  </a:lnTo>
                  <a:lnTo>
                    <a:pt x="204349" y="6161"/>
                  </a:lnTo>
                  <a:lnTo>
                    <a:pt x="200652" y="6161"/>
                  </a:lnTo>
                  <a:lnTo>
                    <a:pt x="199489" y="6161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81"/>
            <p:cNvSpPr/>
            <p:nvPr/>
          </p:nvSpPr>
          <p:spPr>
            <a:xfrm>
              <a:off x="8488061" y="2581085"/>
              <a:ext cx="7441" cy="7234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0" y="0"/>
                  </a:moveTo>
                  <a:lnTo>
                    <a:pt x="204" y="364"/>
                  </a:lnTo>
                  <a:lnTo>
                    <a:pt x="615" y="1094"/>
                  </a:lnTo>
                  <a:lnTo>
                    <a:pt x="1026" y="1824"/>
                  </a:lnTo>
                  <a:lnTo>
                    <a:pt x="1779" y="2372"/>
                  </a:lnTo>
                  <a:lnTo>
                    <a:pt x="2874" y="2738"/>
                  </a:lnTo>
                  <a:lnTo>
                    <a:pt x="3970" y="3102"/>
                  </a:lnTo>
                  <a:lnTo>
                    <a:pt x="4688" y="3468"/>
                  </a:lnTo>
                  <a:lnTo>
                    <a:pt x="5030" y="3832"/>
                  </a:lnTo>
                  <a:lnTo>
                    <a:pt x="5373" y="4198"/>
                  </a:lnTo>
                  <a:lnTo>
                    <a:pt x="5920" y="4928"/>
                  </a:lnTo>
                  <a:lnTo>
                    <a:pt x="8658" y="9491"/>
                  </a:lnTo>
                  <a:lnTo>
                    <a:pt x="9036" y="9857"/>
                  </a:lnTo>
                  <a:lnTo>
                    <a:pt x="9446" y="9857"/>
                  </a:lnTo>
                  <a:lnTo>
                    <a:pt x="9856" y="9857"/>
                  </a:lnTo>
                  <a:lnTo>
                    <a:pt x="10062" y="10039"/>
                  </a:lnTo>
                  <a:lnTo>
                    <a:pt x="10062" y="10405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7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03976" y="3143078"/>
            <a:ext cx="3773789" cy="685074"/>
          </a:xfrm>
          <a:prstGeom prst="rect">
            <a:avLst/>
          </a:prstGeom>
        </p:spPr>
      </p:pic>
      <p:grpSp>
        <p:nvGrpSpPr>
          <p:cNvPr id="28" name="مجموعة 27"/>
          <p:cNvGrpSpPr/>
          <p:nvPr/>
        </p:nvGrpSpPr>
        <p:grpSpPr>
          <a:xfrm>
            <a:off x="4235755" y="3574301"/>
            <a:ext cx="1018192" cy="423599"/>
            <a:chOff x="4186988" y="3285957"/>
            <a:chExt cx="1018192" cy="423599"/>
          </a:xfrm>
        </p:grpSpPr>
        <p:grpSp>
          <p:nvGrpSpPr>
            <p:cNvPr id="198" name="object 83"/>
            <p:cNvGrpSpPr/>
            <p:nvPr/>
          </p:nvGrpSpPr>
          <p:grpSpPr>
            <a:xfrm>
              <a:off x="4186988" y="3285957"/>
              <a:ext cx="538779" cy="372108"/>
              <a:chOff x="477454" y="5989339"/>
              <a:chExt cx="640715" cy="392430"/>
            </a:xfrm>
          </p:grpSpPr>
          <p:sp>
            <p:nvSpPr>
              <p:cNvPr id="199" name="object 84"/>
              <p:cNvSpPr/>
              <p:nvPr/>
            </p:nvSpPr>
            <p:spPr>
              <a:xfrm>
                <a:off x="496504" y="6008389"/>
                <a:ext cx="328295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328294" h="354329">
                    <a:moveTo>
                      <a:pt x="173086" y="5099"/>
                    </a:moveTo>
                    <a:lnTo>
                      <a:pt x="173724" y="4897"/>
                    </a:lnTo>
                    <a:lnTo>
                      <a:pt x="174999" y="4491"/>
                    </a:lnTo>
                    <a:lnTo>
                      <a:pt x="180370" y="2428"/>
                    </a:lnTo>
                    <a:lnTo>
                      <a:pt x="180735" y="2104"/>
                    </a:lnTo>
                    <a:lnTo>
                      <a:pt x="181554" y="1619"/>
                    </a:lnTo>
                    <a:lnTo>
                      <a:pt x="182829" y="971"/>
                    </a:lnTo>
                    <a:lnTo>
                      <a:pt x="184104" y="323"/>
                    </a:lnTo>
                    <a:lnTo>
                      <a:pt x="185075" y="0"/>
                    </a:lnTo>
                    <a:lnTo>
                      <a:pt x="185742" y="0"/>
                    </a:lnTo>
                    <a:lnTo>
                      <a:pt x="186410" y="0"/>
                    </a:lnTo>
                    <a:lnTo>
                      <a:pt x="186410" y="162"/>
                    </a:lnTo>
                    <a:lnTo>
                      <a:pt x="185742" y="485"/>
                    </a:lnTo>
                    <a:lnTo>
                      <a:pt x="185075" y="808"/>
                    </a:lnTo>
                    <a:lnTo>
                      <a:pt x="183588" y="2145"/>
                    </a:lnTo>
                    <a:lnTo>
                      <a:pt x="181281" y="4491"/>
                    </a:lnTo>
                    <a:lnTo>
                      <a:pt x="178123" y="7557"/>
                    </a:lnTo>
                    <a:lnTo>
                      <a:pt x="172108" y="13232"/>
                    </a:lnTo>
                    <a:lnTo>
                      <a:pt x="163236" y="21518"/>
                    </a:lnTo>
                    <a:lnTo>
                      <a:pt x="151507" y="32414"/>
                    </a:lnTo>
                    <a:lnTo>
                      <a:pt x="137520" y="45707"/>
                    </a:lnTo>
                    <a:lnTo>
                      <a:pt x="104560" y="78850"/>
                    </a:lnTo>
                    <a:lnTo>
                      <a:pt x="66791" y="119830"/>
                    </a:lnTo>
                    <a:lnTo>
                      <a:pt x="35242" y="163230"/>
                    </a:lnTo>
                    <a:lnTo>
                      <a:pt x="12274" y="206987"/>
                    </a:lnTo>
                    <a:lnTo>
                      <a:pt x="1029" y="244136"/>
                    </a:lnTo>
                    <a:lnTo>
                      <a:pt x="0" y="259797"/>
                    </a:lnTo>
                    <a:lnTo>
                      <a:pt x="2179" y="273804"/>
                    </a:lnTo>
                    <a:lnTo>
                      <a:pt x="28863" y="307629"/>
                    </a:lnTo>
                    <a:lnTo>
                      <a:pt x="77774" y="331552"/>
                    </a:lnTo>
                    <a:lnTo>
                      <a:pt x="117659" y="343282"/>
                    </a:lnTo>
                    <a:lnTo>
                      <a:pt x="159452" y="351356"/>
                    </a:lnTo>
                    <a:lnTo>
                      <a:pt x="180826" y="354004"/>
                    </a:lnTo>
                  </a:path>
                  <a:path w="328294" h="354329">
                    <a:moveTo>
                      <a:pt x="206229" y="248142"/>
                    </a:moveTo>
                    <a:lnTo>
                      <a:pt x="206229" y="248466"/>
                    </a:lnTo>
                    <a:lnTo>
                      <a:pt x="206229" y="251866"/>
                    </a:lnTo>
                    <a:lnTo>
                      <a:pt x="207048" y="252188"/>
                    </a:lnTo>
                    <a:lnTo>
                      <a:pt x="208687" y="252512"/>
                    </a:lnTo>
                    <a:lnTo>
                      <a:pt x="210326" y="252836"/>
                    </a:lnTo>
                    <a:lnTo>
                      <a:pt x="213756" y="253160"/>
                    </a:lnTo>
                    <a:lnTo>
                      <a:pt x="218976" y="253484"/>
                    </a:lnTo>
                    <a:lnTo>
                      <a:pt x="224196" y="253808"/>
                    </a:lnTo>
                    <a:lnTo>
                      <a:pt x="230873" y="253969"/>
                    </a:lnTo>
                    <a:lnTo>
                      <a:pt x="305959" y="253969"/>
                    </a:lnTo>
                    <a:lnTo>
                      <a:pt x="310208" y="253808"/>
                    </a:lnTo>
                    <a:lnTo>
                      <a:pt x="316764" y="253484"/>
                    </a:lnTo>
                    <a:lnTo>
                      <a:pt x="323320" y="253160"/>
                    </a:lnTo>
                    <a:lnTo>
                      <a:pt x="327083" y="252836"/>
                    </a:lnTo>
                    <a:lnTo>
                      <a:pt x="328054" y="252512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0" name="object 85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69426" y="6092043"/>
                <a:ext cx="228395" cy="159015"/>
              </a:xfrm>
              <a:prstGeom prst="rect">
                <a:avLst/>
              </a:prstGeom>
            </p:spPr>
          </p:pic>
          <p:sp>
            <p:nvSpPr>
              <p:cNvPr id="201" name="object 86"/>
              <p:cNvSpPr/>
              <p:nvPr/>
            </p:nvSpPr>
            <p:spPr>
              <a:xfrm>
                <a:off x="1071487" y="6120805"/>
                <a:ext cx="27940" cy="22479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224789">
                    <a:moveTo>
                      <a:pt x="25312" y="15539"/>
                    </a:moveTo>
                    <a:lnTo>
                      <a:pt x="25312" y="14892"/>
                    </a:lnTo>
                    <a:lnTo>
                      <a:pt x="25312" y="5989"/>
                    </a:lnTo>
                    <a:lnTo>
                      <a:pt x="25645" y="4208"/>
                    </a:lnTo>
                    <a:lnTo>
                      <a:pt x="26313" y="2914"/>
                    </a:lnTo>
                    <a:lnTo>
                      <a:pt x="26981" y="1619"/>
                    </a:lnTo>
                    <a:lnTo>
                      <a:pt x="27315" y="810"/>
                    </a:lnTo>
                    <a:lnTo>
                      <a:pt x="27315" y="486"/>
                    </a:lnTo>
                    <a:lnTo>
                      <a:pt x="27315" y="162"/>
                    </a:lnTo>
                    <a:lnTo>
                      <a:pt x="27315" y="0"/>
                    </a:lnTo>
                    <a:lnTo>
                      <a:pt x="27315" y="810"/>
                    </a:lnTo>
                    <a:lnTo>
                      <a:pt x="27315" y="2428"/>
                    </a:lnTo>
                    <a:lnTo>
                      <a:pt x="27315" y="4047"/>
                    </a:lnTo>
                    <a:lnTo>
                      <a:pt x="26647" y="7608"/>
                    </a:lnTo>
                    <a:lnTo>
                      <a:pt x="25312" y="13111"/>
                    </a:lnTo>
                    <a:lnTo>
                      <a:pt x="23976" y="18615"/>
                    </a:lnTo>
                    <a:lnTo>
                      <a:pt x="22186" y="25454"/>
                    </a:lnTo>
                    <a:lnTo>
                      <a:pt x="12229" y="68629"/>
                    </a:lnTo>
                    <a:lnTo>
                      <a:pt x="5941" y="111446"/>
                    </a:lnTo>
                    <a:lnTo>
                      <a:pt x="1690" y="156000"/>
                    </a:lnTo>
                    <a:lnTo>
                      <a:pt x="910" y="191813"/>
                    </a:lnTo>
                    <a:lnTo>
                      <a:pt x="910" y="199906"/>
                    </a:lnTo>
                    <a:lnTo>
                      <a:pt x="758" y="206220"/>
                    </a:lnTo>
                    <a:lnTo>
                      <a:pt x="455" y="210752"/>
                    </a:lnTo>
                    <a:lnTo>
                      <a:pt x="151" y="215284"/>
                    </a:lnTo>
                    <a:lnTo>
                      <a:pt x="0" y="218561"/>
                    </a:lnTo>
                    <a:lnTo>
                      <a:pt x="0" y="224591"/>
                    </a:lnTo>
                    <a:lnTo>
                      <a:pt x="0" y="224268"/>
                    </a:lnTo>
                    <a:lnTo>
                      <a:pt x="0" y="210590"/>
                    </a:lnTo>
                    <a:lnTo>
                      <a:pt x="0" y="210266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202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7760" y="3503522"/>
              <a:ext cx="91931" cy="206034"/>
            </a:xfrm>
            <a:prstGeom prst="rect">
              <a:avLst/>
            </a:prstGeom>
          </p:spPr>
        </p:pic>
        <p:grpSp>
          <p:nvGrpSpPr>
            <p:cNvPr id="203" name="object 88"/>
            <p:cNvGrpSpPr/>
            <p:nvPr/>
          </p:nvGrpSpPr>
          <p:grpSpPr>
            <a:xfrm>
              <a:off x="4946737" y="3286877"/>
              <a:ext cx="258443" cy="384752"/>
              <a:chOff x="1380947" y="5990310"/>
              <a:chExt cx="307340" cy="405765"/>
            </a:xfrm>
          </p:grpSpPr>
          <p:pic>
            <p:nvPicPr>
              <p:cNvPr id="204" name="object 8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380947" y="6063636"/>
                <a:ext cx="198956" cy="243023"/>
              </a:xfrm>
              <a:prstGeom prst="rect">
                <a:avLst/>
              </a:prstGeom>
            </p:spPr>
          </p:pic>
          <p:sp>
            <p:nvSpPr>
              <p:cNvPr id="205" name="object 90"/>
              <p:cNvSpPr/>
              <p:nvPr/>
            </p:nvSpPr>
            <p:spPr>
              <a:xfrm>
                <a:off x="1555875" y="6009360"/>
                <a:ext cx="11303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113030" h="367664">
                    <a:moveTo>
                      <a:pt x="55359" y="2913"/>
                    </a:moveTo>
                    <a:lnTo>
                      <a:pt x="55510" y="2750"/>
                    </a:lnTo>
                    <a:lnTo>
                      <a:pt x="55813" y="2428"/>
                    </a:lnTo>
                    <a:lnTo>
                      <a:pt x="56117" y="2104"/>
                    </a:lnTo>
                    <a:lnTo>
                      <a:pt x="56937" y="1617"/>
                    </a:lnTo>
                    <a:lnTo>
                      <a:pt x="58272" y="971"/>
                    </a:lnTo>
                    <a:lnTo>
                      <a:pt x="59608" y="323"/>
                    </a:lnTo>
                    <a:lnTo>
                      <a:pt x="60913" y="0"/>
                    </a:lnTo>
                    <a:lnTo>
                      <a:pt x="62188" y="0"/>
                    </a:lnTo>
                    <a:lnTo>
                      <a:pt x="63463" y="0"/>
                    </a:lnTo>
                    <a:lnTo>
                      <a:pt x="64919" y="0"/>
                    </a:lnTo>
                    <a:lnTo>
                      <a:pt x="66558" y="0"/>
                    </a:lnTo>
                    <a:lnTo>
                      <a:pt x="68197" y="0"/>
                    </a:lnTo>
                    <a:lnTo>
                      <a:pt x="70807" y="1982"/>
                    </a:lnTo>
                    <a:lnTo>
                      <a:pt x="74388" y="5948"/>
                    </a:lnTo>
                    <a:lnTo>
                      <a:pt x="77970" y="9913"/>
                    </a:lnTo>
                    <a:lnTo>
                      <a:pt x="82188" y="16104"/>
                    </a:lnTo>
                    <a:lnTo>
                      <a:pt x="100702" y="57179"/>
                    </a:lnTo>
                    <a:lnTo>
                      <a:pt x="109989" y="106467"/>
                    </a:lnTo>
                    <a:lnTo>
                      <a:pt x="112720" y="151788"/>
                    </a:lnTo>
                    <a:lnTo>
                      <a:pt x="112903" y="167532"/>
                    </a:lnTo>
                    <a:lnTo>
                      <a:pt x="112538" y="183215"/>
                    </a:lnTo>
                    <a:lnTo>
                      <a:pt x="107076" y="227625"/>
                    </a:lnTo>
                    <a:lnTo>
                      <a:pt x="98027" y="264865"/>
                    </a:lnTo>
                    <a:lnTo>
                      <a:pt x="81217" y="302773"/>
                    </a:lnTo>
                    <a:lnTo>
                      <a:pt x="49441" y="327660"/>
                    </a:lnTo>
                    <a:lnTo>
                      <a:pt x="43553" y="331302"/>
                    </a:lnTo>
                    <a:lnTo>
                      <a:pt x="38484" y="334741"/>
                    </a:lnTo>
                    <a:lnTo>
                      <a:pt x="34235" y="337978"/>
                    </a:lnTo>
                    <a:lnTo>
                      <a:pt x="29985" y="341215"/>
                    </a:lnTo>
                    <a:lnTo>
                      <a:pt x="27224" y="343320"/>
                    </a:lnTo>
                    <a:lnTo>
                      <a:pt x="25949" y="344291"/>
                    </a:lnTo>
                    <a:lnTo>
                      <a:pt x="24674" y="345263"/>
                    </a:lnTo>
                    <a:lnTo>
                      <a:pt x="21912" y="347690"/>
                    </a:lnTo>
                    <a:lnTo>
                      <a:pt x="17664" y="351575"/>
                    </a:lnTo>
                    <a:lnTo>
                      <a:pt x="13415" y="355460"/>
                    </a:lnTo>
                    <a:lnTo>
                      <a:pt x="10320" y="358536"/>
                    </a:lnTo>
                    <a:lnTo>
                      <a:pt x="3794" y="366629"/>
                    </a:lnTo>
                    <a:lnTo>
                      <a:pt x="3126" y="367115"/>
                    </a:lnTo>
                    <a:lnTo>
                      <a:pt x="2458" y="367115"/>
                    </a:lnTo>
                    <a:lnTo>
                      <a:pt x="1790" y="367115"/>
                    </a:lnTo>
                    <a:lnTo>
                      <a:pt x="971" y="367115"/>
                    </a:lnTo>
                    <a:lnTo>
                      <a:pt x="0" y="367115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9" name="مجموعة 28"/>
          <p:cNvGrpSpPr/>
          <p:nvPr/>
        </p:nvGrpSpPr>
        <p:grpSpPr>
          <a:xfrm>
            <a:off x="4221585" y="4127754"/>
            <a:ext cx="1043887" cy="401898"/>
            <a:chOff x="4204674" y="3694716"/>
            <a:chExt cx="1043887" cy="401898"/>
          </a:xfrm>
        </p:grpSpPr>
        <p:grpSp>
          <p:nvGrpSpPr>
            <p:cNvPr id="206" name="object 91"/>
            <p:cNvGrpSpPr/>
            <p:nvPr/>
          </p:nvGrpSpPr>
          <p:grpSpPr>
            <a:xfrm>
              <a:off x="4204674" y="3777492"/>
              <a:ext cx="645573" cy="319122"/>
              <a:chOff x="498486" y="6507719"/>
              <a:chExt cx="767715" cy="336550"/>
            </a:xfrm>
          </p:grpSpPr>
          <p:sp>
            <p:nvSpPr>
              <p:cNvPr id="207" name="object 92"/>
              <p:cNvSpPr/>
              <p:nvPr/>
            </p:nvSpPr>
            <p:spPr>
              <a:xfrm>
                <a:off x="517536" y="6526769"/>
                <a:ext cx="16002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60020" h="298450">
                    <a:moveTo>
                      <a:pt x="109988" y="10925"/>
                    </a:moveTo>
                    <a:lnTo>
                      <a:pt x="109988" y="10440"/>
                    </a:lnTo>
                    <a:lnTo>
                      <a:pt x="109988" y="9469"/>
                    </a:lnTo>
                    <a:lnTo>
                      <a:pt x="109988" y="8497"/>
                    </a:lnTo>
                    <a:lnTo>
                      <a:pt x="109806" y="7364"/>
                    </a:lnTo>
                    <a:lnTo>
                      <a:pt x="109442" y="6069"/>
                    </a:lnTo>
                    <a:lnTo>
                      <a:pt x="109078" y="4775"/>
                    </a:lnTo>
                    <a:lnTo>
                      <a:pt x="108896" y="3601"/>
                    </a:lnTo>
                    <a:lnTo>
                      <a:pt x="108896" y="2548"/>
                    </a:lnTo>
                    <a:lnTo>
                      <a:pt x="108896" y="1497"/>
                    </a:lnTo>
                    <a:lnTo>
                      <a:pt x="108744" y="808"/>
                    </a:lnTo>
                    <a:lnTo>
                      <a:pt x="108441" y="485"/>
                    </a:lnTo>
                    <a:lnTo>
                      <a:pt x="108137" y="161"/>
                    </a:lnTo>
                    <a:lnTo>
                      <a:pt x="107652" y="0"/>
                    </a:lnTo>
                    <a:lnTo>
                      <a:pt x="106984" y="0"/>
                    </a:lnTo>
                    <a:lnTo>
                      <a:pt x="106316" y="0"/>
                    </a:lnTo>
                    <a:lnTo>
                      <a:pt x="77666" y="35220"/>
                    </a:lnTo>
                    <a:lnTo>
                      <a:pt x="51716" y="71869"/>
                    </a:lnTo>
                    <a:lnTo>
                      <a:pt x="24435" y="116779"/>
                    </a:lnTo>
                    <a:lnTo>
                      <a:pt x="4871" y="162433"/>
                    </a:lnTo>
                    <a:lnTo>
                      <a:pt x="0" y="189020"/>
                    </a:lnTo>
                    <a:lnTo>
                      <a:pt x="460" y="201099"/>
                    </a:lnTo>
                    <a:lnTo>
                      <a:pt x="25454" y="242155"/>
                    </a:lnTo>
                    <a:lnTo>
                      <a:pt x="60093" y="265624"/>
                    </a:lnTo>
                    <a:lnTo>
                      <a:pt x="99392" y="283083"/>
                    </a:lnTo>
                    <a:lnTo>
                      <a:pt x="137144" y="294365"/>
                    </a:lnTo>
                    <a:lnTo>
                      <a:pt x="148736" y="296543"/>
                    </a:lnTo>
                    <a:lnTo>
                      <a:pt x="159793" y="297916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8" name="object 93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93517" y="6525443"/>
                <a:ext cx="408675" cy="254678"/>
              </a:xfrm>
              <a:prstGeom prst="rect">
                <a:avLst/>
              </a:prstGeom>
            </p:spPr>
          </p:pic>
          <p:pic>
            <p:nvPicPr>
              <p:cNvPr id="209" name="object 94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143306" y="6609453"/>
                <a:ext cx="122367" cy="196649"/>
              </a:xfrm>
              <a:prstGeom prst="rect">
                <a:avLst/>
              </a:prstGeom>
            </p:spPr>
          </p:pic>
        </p:grpSp>
        <p:sp>
          <p:nvSpPr>
            <p:cNvPr id="210" name="object 95"/>
            <p:cNvSpPr/>
            <p:nvPr/>
          </p:nvSpPr>
          <p:spPr>
            <a:xfrm>
              <a:off x="4935653" y="3694716"/>
              <a:ext cx="312908" cy="395591"/>
            </a:xfrm>
            <a:custGeom>
              <a:avLst/>
              <a:gdLst/>
              <a:ahLst/>
              <a:cxnLst/>
              <a:rect l="l" t="t" r="r" b="b"/>
              <a:pathLst>
                <a:path w="372110" h="417195">
                  <a:moveTo>
                    <a:pt x="23309" y="129898"/>
                  </a:moveTo>
                  <a:lnTo>
                    <a:pt x="22672" y="129574"/>
                  </a:lnTo>
                  <a:lnTo>
                    <a:pt x="21396" y="128926"/>
                  </a:lnTo>
                  <a:lnTo>
                    <a:pt x="20121" y="128280"/>
                  </a:lnTo>
                  <a:lnTo>
                    <a:pt x="18514" y="127146"/>
                  </a:lnTo>
                  <a:lnTo>
                    <a:pt x="16570" y="125528"/>
                  </a:lnTo>
                  <a:lnTo>
                    <a:pt x="14629" y="123908"/>
                  </a:lnTo>
                  <a:lnTo>
                    <a:pt x="12686" y="122614"/>
                  </a:lnTo>
                  <a:lnTo>
                    <a:pt x="10744" y="121643"/>
                  </a:lnTo>
                  <a:lnTo>
                    <a:pt x="8801" y="120672"/>
                  </a:lnTo>
                  <a:lnTo>
                    <a:pt x="7162" y="120025"/>
                  </a:lnTo>
                  <a:lnTo>
                    <a:pt x="5826" y="119701"/>
                  </a:lnTo>
                  <a:lnTo>
                    <a:pt x="4491" y="119377"/>
                  </a:lnTo>
                  <a:lnTo>
                    <a:pt x="3186" y="119214"/>
                  </a:lnTo>
                  <a:lnTo>
                    <a:pt x="1912" y="119214"/>
                  </a:lnTo>
                  <a:lnTo>
                    <a:pt x="637" y="119214"/>
                  </a:lnTo>
                  <a:lnTo>
                    <a:pt x="0" y="119214"/>
                  </a:lnTo>
                  <a:lnTo>
                    <a:pt x="303" y="119538"/>
                  </a:lnTo>
                  <a:lnTo>
                    <a:pt x="910" y="120186"/>
                  </a:lnTo>
                  <a:lnTo>
                    <a:pt x="48894" y="125467"/>
                  </a:lnTo>
                  <a:lnTo>
                    <a:pt x="90185" y="126742"/>
                  </a:lnTo>
                  <a:lnTo>
                    <a:pt x="118729" y="126984"/>
                  </a:lnTo>
                  <a:lnTo>
                    <a:pt x="132665" y="126863"/>
                  </a:lnTo>
                  <a:lnTo>
                    <a:pt x="179101" y="124101"/>
                  </a:lnTo>
                  <a:lnTo>
                    <a:pt x="210903" y="118244"/>
                  </a:lnTo>
                  <a:lnTo>
                    <a:pt x="210600" y="118244"/>
                  </a:lnTo>
                  <a:lnTo>
                    <a:pt x="210296" y="118244"/>
                  </a:lnTo>
                  <a:lnTo>
                    <a:pt x="181856" y="153609"/>
                  </a:lnTo>
                  <a:lnTo>
                    <a:pt x="162616" y="186775"/>
                  </a:lnTo>
                  <a:lnTo>
                    <a:pt x="151963" y="206047"/>
                  </a:lnTo>
                  <a:lnTo>
                    <a:pt x="146591" y="215728"/>
                  </a:lnTo>
                  <a:lnTo>
                    <a:pt x="141218" y="225349"/>
                  </a:lnTo>
                  <a:lnTo>
                    <a:pt x="135846" y="234909"/>
                  </a:lnTo>
                  <a:lnTo>
                    <a:pt x="130538" y="244341"/>
                  </a:lnTo>
                  <a:lnTo>
                    <a:pt x="125354" y="253575"/>
                  </a:lnTo>
                  <a:lnTo>
                    <a:pt x="106210" y="288113"/>
                  </a:lnTo>
                  <a:lnTo>
                    <a:pt x="86498" y="326081"/>
                  </a:lnTo>
                  <a:lnTo>
                    <a:pt x="83585" y="331909"/>
                  </a:lnTo>
                  <a:lnTo>
                    <a:pt x="80822" y="336320"/>
                  </a:lnTo>
                  <a:lnTo>
                    <a:pt x="78212" y="339314"/>
                  </a:lnTo>
                  <a:lnTo>
                    <a:pt x="75601" y="342309"/>
                  </a:lnTo>
                  <a:lnTo>
                    <a:pt x="73963" y="344130"/>
                  </a:lnTo>
                  <a:lnTo>
                    <a:pt x="73295" y="344777"/>
                  </a:lnTo>
                  <a:lnTo>
                    <a:pt x="72627" y="345424"/>
                  </a:lnTo>
                  <a:lnTo>
                    <a:pt x="72294" y="345748"/>
                  </a:lnTo>
                  <a:lnTo>
                    <a:pt x="72294" y="345061"/>
                  </a:lnTo>
                  <a:lnTo>
                    <a:pt x="72294" y="343684"/>
                  </a:lnTo>
                </a:path>
                <a:path w="372110" h="417195">
                  <a:moveTo>
                    <a:pt x="36056" y="236245"/>
                  </a:moveTo>
                  <a:lnTo>
                    <a:pt x="36056" y="235760"/>
                  </a:lnTo>
                  <a:lnTo>
                    <a:pt x="36056" y="234788"/>
                  </a:lnTo>
                  <a:lnTo>
                    <a:pt x="36056" y="233817"/>
                  </a:lnTo>
                  <a:lnTo>
                    <a:pt x="36390" y="232846"/>
                  </a:lnTo>
                  <a:lnTo>
                    <a:pt x="80465" y="228445"/>
                  </a:lnTo>
                  <a:lnTo>
                    <a:pt x="91323" y="228354"/>
                  </a:lnTo>
                  <a:lnTo>
                    <a:pt x="130720" y="227717"/>
                  </a:lnTo>
                  <a:lnTo>
                    <a:pt x="159082" y="226989"/>
                  </a:lnTo>
                  <a:lnTo>
                    <a:pt x="173451" y="226533"/>
                  </a:lnTo>
                </a:path>
                <a:path w="372110" h="417195">
                  <a:moveTo>
                    <a:pt x="309935" y="12626"/>
                  </a:moveTo>
                  <a:lnTo>
                    <a:pt x="310087" y="11978"/>
                  </a:lnTo>
                  <a:lnTo>
                    <a:pt x="310390" y="10683"/>
                  </a:lnTo>
                  <a:lnTo>
                    <a:pt x="317766" y="1456"/>
                  </a:lnTo>
                  <a:lnTo>
                    <a:pt x="319708" y="485"/>
                  </a:lnTo>
                  <a:lnTo>
                    <a:pt x="321650" y="0"/>
                  </a:lnTo>
                  <a:lnTo>
                    <a:pt x="323593" y="0"/>
                  </a:lnTo>
                  <a:lnTo>
                    <a:pt x="325535" y="0"/>
                  </a:lnTo>
                  <a:lnTo>
                    <a:pt x="326993" y="0"/>
                  </a:lnTo>
                  <a:lnTo>
                    <a:pt x="327963" y="0"/>
                  </a:lnTo>
                  <a:lnTo>
                    <a:pt x="328935" y="0"/>
                  </a:lnTo>
                  <a:lnTo>
                    <a:pt x="331697" y="2954"/>
                  </a:lnTo>
                  <a:lnTo>
                    <a:pt x="350908" y="37148"/>
                  </a:lnTo>
                  <a:lnTo>
                    <a:pt x="364110" y="86922"/>
                  </a:lnTo>
                  <a:lnTo>
                    <a:pt x="370273" y="138389"/>
                  </a:lnTo>
                  <a:lnTo>
                    <a:pt x="372089" y="178678"/>
                  </a:lnTo>
                  <a:lnTo>
                    <a:pt x="371895" y="199248"/>
                  </a:lnTo>
                  <a:lnTo>
                    <a:pt x="369119" y="240615"/>
                  </a:lnTo>
                  <a:lnTo>
                    <a:pt x="362289" y="279312"/>
                  </a:lnTo>
                  <a:lnTo>
                    <a:pt x="343197" y="326962"/>
                  </a:lnTo>
                  <a:lnTo>
                    <a:pt x="318221" y="364566"/>
                  </a:lnTo>
                  <a:lnTo>
                    <a:pt x="285442" y="397830"/>
                  </a:lnTo>
                  <a:lnTo>
                    <a:pt x="252209" y="416888"/>
                  </a:lnTo>
                  <a:lnTo>
                    <a:pt x="252361" y="416079"/>
                  </a:lnTo>
                  <a:lnTo>
                    <a:pt x="252665" y="414461"/>
                  </a:lnTo>
                  <a:lnTo>
                    <a:pt x="252968" y="412842"/>
                  </a:lnTo>
                  <a:lnTo>
                    <a:pt x="254759" y="410253"/>
                  </a:lnTo>
                  <a:lnTo>
                    <a:pt x="258037" y="406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5895217" y="3975922"/>
            <a:ext cx="5926509" cy="710571"/>
            <a:chOff x="5895217" y="3975922"/>
            <a:chExt cx="5926509" cy="710571"/>
          </a:xfrm>
        </p:grpSpPr>
        <p:sp>
          <p:nvSpPr>
            <p:cNvPr id="211" name="object 96"/>
            <p:cNvSpPr/>
            <p:nvPr/>
          </p:nvSpPr>
          <p:spPr>
            <a:xfrm>
              <a:off x="5895217" y="4052519"/>
              <a:ext cx="294219" cy="258308"/>
            </a:xfrm>
            <a:custGeom>
              <a:avLst/>
              <a:gdLst/>
              <a:ahLst/>
              <a:cxnLst/>
              <a:rect l="l" t="t" r="r" b="b"/>
              <a:pathLst>
                <a:path w="349885" h="272415">
                  <a:moveTo>
                    <a:pt x="6327" y="3550"/>
                  </a:moveTo>
                  <a:lnTo>
                    <a:pt x="7520" y="3550"/>
                  </a:lnTo>
                  <a:lnTo>
                    <a:pt x="9907" y="3550"/>
                  </a:lnTo>
                  <a:lnTo>
                    <a:pt x="12293" y="3550"/>
                  </a:lnTo>
                  <a:lnTo>
                    <a:pt x="14541" y="3403"/>
                  </a:lnTo>
                  <a:lnTo>
                    <a:pt x="16650" y="3107"/>
                  </a:lnTo>
                  <a:lnTo>
                    <a:pt x="18760" y="2811"/>
                  </a:lnTo>
                  <a:lnTo>
                    <a:pt x="20535" y="2367"/>
                  </a:lnTo>
                  <a:lnTo>
                    <a:pt x="21979" y="1775"/>
                  </a:lnTo>
                  <a:lnTo>
                    <a:pt x="23422" y="1183"/>
                  </a:lnTo>
                  <a:lnTo>
                    <a:pt x="24448" y="739"/>
                  </a:lnTo>
                  <a:lnTo>
                    <a:pt x="25059" y="443"/>
                  </a:lnTo>
                  <a:lnTo>
                    <a:pt x="25670" y="147"/>
                  </a:lnTo>
                  <a:lnTo>
                    <a:pt x="25975" y="0"/>
                  </a:lnTo>
                  <a:lnTo>
                    <a:pt x="26141" y="0"/>
                  </a:lnTo>
                  <a:lnTo>
                    <a:pt x="26475" y="0"/>
                  </a:lnTo>
                  <a:lnTo>
                    <a:pt x="26808" y="0"/>
                  </a:lnTo>
                  <a:lnTo>
                    <a:pt x="26974" y="147"/>
                  </a:lnTo>
                  <a:lnTo>
                    <a:pt x="26974" y="92243"/>
                  </a:lnTo>
                  <a:lnTo>
                    <a:pt x="26777" y="102151"/>
                  </a:lnTo>
                  <a:lnTo>
                    <a:pt x="20647" y="146969"/>
                  </a:lnTo>
                  <a:lnTo>
                    <a:pt x="9879" y="189743"/>
                  </a:lnTo>
                  <a:lnTo>
                    <a:pt x="4163" y="202915"/>
                  </a:lnTo>
                  <a:lnTo>
                    <a:pt x="3275" y="203803"/>
                  </a:lnTo>
                  <a:lnTo>
                    <a:pt x="2664" y="204247"/>
                  </a:lnTo>
                  <a:lnTo>
                    <a:pt x="2331" y="204247"/>
                  </a:lnTo>
                  <a:lnTo>
                    <a:pt x="1998" y="204247"/>
                  </a:lnTo>
                  <a:lnTo>
                    <a:pt x="1692" y="203951"/>
                  </a:lnTo>
                  <a:lnTo>
                    <a:pt x="1416" y="203360"/>
                  </a:lnTo>
                  <a:lnTo>
                    <a:pt x="1137" y="202766"/>
                  </a:lnTo>
                  <a:lnTo>
                    <a:pt x="833" y="201138"/>
                  </a:lnTo>
                  <a:lnTo>
                    <a:pt x="500" y="198475"/>
                  </a:lnTo>
                  <a:lnTo>
                    <a:pt x="166" y="195811"/>
                  </a:lnTo>
                  <a:lnTo>
                    <a:pt x="0" y="192703"/>
                  </a:lnTo>
                  <a:lnTo>
                    <a:pt x="0" y="189151"/>
                  </a:lnTo>
                  <a:lnTo>
                    <a:pt x="0" y="185599"/>
                  </a:lnTo>
                  <a:lnTo>
                    <a:pt x="0" y="181455"/>
                  </a:lnTo>
                  <a:lnTo>
                    <a:pt x="0" y="176717"/>
                  </a:lnTo>
                  <a:lnTo>
                    <a:pt x="0" y="171982"/>
                  </a:lnTo>
                  <a:lnTo>
                    <a:pt x="915" y="166024"/>
                  </a:lnTo>
                  <a:lnTo>
                    <a:pt x="17738" y="127161"/>
                  </a:lnTo>
                  <a:lnTo>
                    <a:pt x="46184" y="89108"/>
                  </a:lnTo>
                  <a:lnTo>
                    <a:pt x="73596" y="58165"/>
                  </a:lnTo>
                  <a:lnTo>
                    <a:pt x="101621" y="31226"/>
                  </a:lnTo>
                  <a:lnTo>
                    <a:pt x="120801" y="19536"/>
                  </a:lnTo>
                  <a:lnTo>
                    <a:pt x="124964" y="17759"/>
                  </a:lnTo>
                  <a:lnTo>
                    <a:pt x="129125" y="16724"/>
                  </a:lnTo>
                  <a:lnTo>
                    <a:pt x="133289" y="16428"/>
                  </a:lnTo>
                  <a:lnTo>
                    <a:pt x="137452" y="16131"/>
                  </a:lnTo>
                  <a:lnTo>
                    <a:pt x="141337" y="15984"/>
                  </a:lnTo>
                  <a:lnTo>
                    <a:pt x="144943" y="15984"/>
                  </a:lnTo>
                  <a:lnTo>
                    <a:pt x="148551" y="15984"/>
                  </a:lnTo>
                  <a:lnTo>
                    <a:pt x="152436" y="16427"/>
                  </a:lnTo>
                  <a:lnTo>
                    <a:pt x="156599" y="17316"/>
                  </a:lnTo>
                  <a:lnTo>
                    <a:pt x="160762" y="18204"/>
                  </a:lnTo>
                  <a:lnTo>
                    <a:pt x="164481" y="21015"/>
                  </a:lnTo>
                  <a:lnTo>
                    <a:pt x="167755" y="25753"/>
                  </a:lnTo>
                  <a:lnTo>
                    <a:pt x="171030" y="30488"/>
                  </a:lnTo>
                  <a:lnTo>
                    <a:pt x="180160" y="70930"/>
                  </a:lnTo>
                  <a:lnTo>
                    <a:pt x="181493" y="100791"/>
                  </a:lnTo>
                  <a:lnTo>
                    <a:pt x="181467" y="108235"/>
                  </a:lnTo>
                  <a:lnTo>
                    <a:pt x="179910" y="146488"/>
                  </a:lnTo>
                  <a:lnTo>
                    <a:pt x="178412" y="153962"/>
                  </a:lnTo>
                  <a:lnTo>
                    <a:pt x="176913" y="161437"/>
                  </a:lnTo>
                  <a:lnTo>
                    <a:pt x="175414" y="167690"/>
                  </a:lnTo>
                  <a:lnTo>
                    <a:pt x="173916" y="172722"/>
                  </a:lnTo>
                  <a:lnTo>
                    <a:pt x="172417" y="177754"/>
                  </a:lnTo>
                  <a:lnTo>
                    <a:pt x="171225" y="181455"/>
                  </a:lnTo>
                  <a:lnTo>
                    <a:pt x="170336" y="183822"/>
                  </a:lnTo>
                  <a:lnTo>
                    <a:pt x="169448" y="186190"/>
                  </a:lnTo>
                  <a:lnTo>
                    <a:pt x="168422" y="187967"/>
                  </a:lnTo>
                  <a:lnTo>
                    <a:pt x="167256" y="189151"/>
                  </a:lnTo>
                  <a:lnTo>
                    <a:pt x="166090" y="190334"/>
                  </a:lnTo>
                  <a:lnTo>
                    <a:pt x="165064" y="190926"/>
                  </a:lnTo>
                  <a:lnTo>
                    <a:pt x="164175" y="190926"/>
                  </a:lnTo>
                  <a:lnTo>
                    <a:pt x="163287" y="190926"/>
                  </a:lnTo>
                  <a:lnTo>
                    <a:pt x="162538" y="190926"/>
                  </a:lnTo>
                  <a:lnTo>
                    <a:pt x="161928" y="190926"/>
                  </a:lnTo>
                  <a:lnTo>
                    <a:pt x="161317" y="190926"/>
                  </a:lnTo>
                  <a:lnTo>
                    <a:pt x="160873" y="190187"/>
                  </a:lnTo>
                  <a:lnTo>
                    <a:pt x="160596" y="188706"/>
                  </a:lnTo>
                  <a:lnTo>
                    <a:pt x="160318" y="187227"/>
                  </a:lnTo>
                  <a:lnTo>
                    <a:pt x="160180" y="184711"/>
                  </a:lnTo>
                  <a:lnTo>
                    <a:pt x="160180" y="181159"/>
                  </a:lnTo>
                  <a:lnTo>
                    <a:pt x="160180" y="177606"/>
                  </a:lnTo>
                  <a:lnTo>
                    <a:pt x="160901" y="173277"/>
                  </a:lnTo>
                  <a:lnTo>
                    <a:pt x="181778" y="135278"/>
                  </a:lnTo>
                  <a:lnTo>
                    <a:pt x="210516" y="101311"/>
                  </a:lnTo>
                  <a:lnTo>
                    <a:pt x="240602" y="72891"/>
                  </a:lnTo>
                  <a:lnTo>
                    <a:pt x="256670" y="61495"/>
                  </a:lnTo>
                  <a:lnTo>
                    <a:pt x="258502" y="60311"/>
                  </a:lnTo>
                  <a:lnTo>
                    <a:pt x="294078" y="49951"/>
                  </a:lnTo>
                  <a:lnTo>
                    <a:pt x="299129" y="49951"/>
                  </a:lnTo>
                  <a:lnTo>
                    <a:pt x="304180" y="49951"/>
                  </a:lnTo>
                  <a:lnTo>
                    <a:pt x="329738" y="49951"/>
                  </a:lnTo>
                  <a:lnTo>
                    <a:pt x="333623" y="51135"/>
                  </a:lnTo>
                  <a:lnTo>
                    <a:pt x="337176" y="53503"/>
                  </a:lnTo>
                  <a:lnTo>
                    <a:pt x="340728" y="55872"/>
                  </a:lnTo>
                  <a:lnTo>
                    <a:pt x="343392" y="59275"/>
                  </a:lnTo>
                  <a:lnTo>
                    <a:pt x="345168" y="63715"/>
                  </a:lnTo>
                  <a:lnTo>
                    <a:pt x="346944" y="68155"/>
                  </a:lnTo>
                  <a:lnTo>
                    <a:pt x="348137" y="73966"/>
                  </a:lnTo>
                  <a:lnTo>
                    <a:pt x="348748" y="81144"/>
                  </a:lnTo>
                  <a:lnTo>
                    <a:pt x="349359" y="88322"/>
                  </a:lnTo>
                  <a:lnTo>
                    <a:pt x="349664" y="95316"/>
                  </a:lnTo>
                  <a:lnTo>
                    <a:pt x="349664" y="102123"/>
                  </a:lnTo>
                  <a:lnTo>
                    <a:pt x="349664" y="108931"/>
                  </a:lnTo>
                  <a:lnTo>
                    <a:pt x="349664" y="113668"/>
                  </a:lnTo>
                  <a:lnTo>
                    <a:pt x="349664" y="116331"/>
                  </a:lnTo>
                  <a:lnTo>
                    <a:pt x="349664" y="118996"/>
                  </a:lnTo>
                  <a:lnTo>
                    <a:pt x="348914" y="124213"/>
                  </a:lnTo>
                  <a:lnTo>
                    <a:pt x="347416" y="131983"/>
                  </a:lnTo>
                  <a:lnTo>
                    <a:pt x="345917" y="139753"/>
                  </a:lnTo>
                  <a:lnTo>
                    <a:pt x="345029" y="145266"/>
                  </a:lnTo>
                  <a:lnTo>
                    <a:pt x="344752" y="148522"/>
                  </a:lnTo>
                  <a:lnTo>
                    <a:pt x="344474" y="151778"/>
                  </a:lnTo>
                  <a:lnTo>
                    <a:pt x="344030" y="159068"/>
                  </a:lnTo>
                  <a:lnTo>
                    <a:pt x="342505" y="203470"/>
                  </a:lnTo>
                  <a:lnTo>
                    <a:pt x="342505" y="211289"/>
                  </a:lnTo>
                  <a:lnTo>
                    <a:pt x="342505" y="218650"/>
                  </a:lnTo>
                  <a:lnTo>
                    <a:pt x="342505" y="271886"/>
                  </a:lnTo>
                  <a:lnTo>
                    <a:pt x="342643" y="272182"/>
                  </a:lnTo>
                  <a:lnTo>
                    <a:pt x="344169" y="272182"/>
                  </a:lnTo>
                  <a:lnTo>
                    <a:pt x="344474" y="272033"/>
                  </a:lnTo>
                  <a:lnTo>
                    <a:pt x="344752" y="271738"/>
                  </a:lnTo>
                  <a:lnTo>
                    <a:pt x="345029" y="271442"/>
                  </a:lnTo>
                  <a:lnTo>
                    <a:pt x="345612" y="270405"/>
                  </a:lnTo>
                  <a:lnTo>
                    <a:pt x="346500" y="268630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97"/>
            <p:cNvSpPr/>
            <p:nvPr/>
          </p:nvSpPr>
          <p:spPr>
            <a:xfrm>
              <a:off x="6305043" y="4214193"/>
              <a:ext cx="233346" cy="78877"/>
            </a:xfrm>
            <a:custGeom>
              <a:avLst/>
              <a:gdLst/>
              <a:ahLst/>
              <a:cxnLst/>
              <a:rect l="l" t="t" r="r" b="b"/>
              <a:pathLst>
                <a:path w="277495" h="83184">
                  <a:moveTo>
                    <a:pt x="36631" y="8879"/>
                  </a:moveTo>
                  <a:lnTo>
                    <a:pt x="36493" y="8436"/>
                  </a:lnTo>
                  <a:lnTo>
                    <a:pt x="36215" y="7547"/>
                  </a:lnTo>
                  <a:lnTo>
                    <a:pt x="35938" y="6659"/>
                  </a:lnTo>
                  <a:lnTo>
                    <a:pt x="35798" y="5919"/>
                  </a:lnTo>
                  <a:lnTo>
                    <a:pt x="35798" y="5327"/>
                  </a:lnTo>
                  <a:lnTo>
                    <a:pt x="35798" y="4735"/>
                  </a:lnTo>
                  <a:lnTo>
                    <a:pt x="84559" y="1359"/>
                  </a:lnTo>
                  <a:lnTo>
                    <a:pt x="125629" y="443"/>
                  </a:lnTo>
                  <a:lnTo>
                    <a:pt x="174707" y="27"/>
                  </a:lnTo>
                  <a:lnTo>
                    <a:pt x="191733" y="0"/>
                  </a:lnTo>
                  <a:lnTo>
                    <a:pt x="208232" y="0"/>
                  </a:lnTo>
                  <a:lnTo>
                    <a:pt x="223348" y="0"/>
                  </a:lnTo>
                  <a:lnTo>
                    <a:pt x="273763" y="0"/>
                  </a:lnTo>
                  <a:lnTo>
                    <a:pt x="277150" y="0"/>
                  </a:lnTo>
                </a:path>
                <a:path w="277495" h="83184">
                  <a:moveTo>
                    <a:pt x="16983" y="69488"/>
                  </a:moveTo>
                  <a:lnTo>
                    <a:pt x="16845" y="69488"/>
                  </a:lnTo>
                  <a:lnTo>
                    <a:pt x="11572" y="69488"/>
                  </a:lnTo>
                  <a:lnTo>
                    <a:pt x="9768" y="69785"/>
                  </a:lnTo>
                  <a:lnTo>
                    <a:pt x="7992" y="70377"/>
                  </a:lnTo>
                  <a:lnTo>
                    <a:pt x="6216" y="70968"/>
                  </a:lnTo>
                  <a:lnTo>
                    <a:pt x="4745" y="71412"/>
                  </a:lnTo>
                  <a:lnTo>
                    <a:pt x="3580" y="71708"/>
                  </a:lnTo>
                  <a:lnTo>
                    <a:pt x="2414" y="72003"/>
                  </a:lnTo>
                  <a:lnTo>
                    <a:pt x="1526" y="72299"/>
                  </a:lnTo>
                  <a:lnTo>
                    <a:pt x="915" y="72597"/>
                  </a:lnTo>
                  <a:lnTo>
                    <a:pt x="304" y="72892"/>
                  </a:lnTo>
                  <a:lnTo>
                    <a:pt x="0" y="73336"/>
                  </a:lnTo>
                  <a:lnTo>
                    <a:pt x="0" y="73929"/>
                  </a:lnTo>
                  <a:lnTo>
                    <a:pt x="0" y="74521"/>
                  </a:lnTo>
                  <a:lnTo>
                    <a:pt x="10740" y="79367"/>
                  </a:lnTo>
                  <a:lnTo>
                    <a:pt x="16678" y="80625"/>
                  </a:lnTo>
                  <a:lnTo>
                    <a:pt x="61717" y="82975"/>
                  </a:lnTo>
                  <a:lnTo>
                    <a:pt x="72430" y="83031"/>
                  </a:lnTo>
                  <a:lnTo>
                    <a:pt x="83841" y="83031"/>
                  </a:lnTo>
                  <a:lnTo>
                    <a:pt x="95762" y="83031"/>
                  </a:lnTo>
                  <a:lnTo>
                    <a:pt x="268159" y="83031"/>
                  </a:lnTo>
                  <a:lnTo>
                    <a:pt x="269990" y="83031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98"/>
            <p:cNvSpPr/>
            <p:nvPr/>
          </p:nvSpPr>
          <p:spPr>
            <a:xfrm>
              <a:off x="6692188" y="3982938"/>
              <a:ext cx="1204109" cy="311896"/>
            </a:xfrm>
            <a:custGeom>
              <a:avLst/>
              <a:gdLst/>
              <a:ahLst/>
              <a:cxnLst/>
              <a:rect l="l" t="t" r="r" b="b"/>
              <a:pathLst>
                <a:path w="1431925" h="328929">
                  <a:moveTo>
                    <a:pt x="0" y="328689"/>
                  </a:moveTo>
                  <a:lnTo>
                    <a:pt x="1431456" y="315147"/>
                  </a:lnTo>
                </a:path>
                <a:path w="1431925" h="328929">
                  <a:moveTo>
                    <a:pt x="137712" y="716"/>
                  </a:moveTo>
                  <a:lnTo>
                    <a:pt x="136996" y="716"/>
                  </a:lnTo>
                  <a:lnTo>
                    <a:pt x="128596" y="716"/>
                  </a:lnTo>
                  <a:lnTo>
                    <a:pt x="126894" y="835"/>
                  </a:lnTo>
                  <a:lnTo>
                    <a:pt x="125416" y="1074"/>
                  </a:lnTo>
                  <a:lnTo>
                    <a:pt x="123938" y="1313"/>
                  </a:lnTo>
                  <a:lnTo>
                    <a:pt x="122839" y="1553"/>
                  </a:lnTo>
                  <a:lnTo>
                    <a:pt x="122123" y="1791"/>
                  </a:lnTo>
                  <a:lnTo>
                    <a:pt x="121405" y="2030"/>
                  </a:lnTo>
                  <a:lnTo>
                    <a:pt x="120935" y="2150"/>
                  </a:lnTo>
                  <a:lnTo>
                    <a:pt x="120712" y="2150"/>
                  </a:lnTo>
                  <a:lnTo>
                    <a:pt x="120487" y="2150"/>
                  </a:lnTo>
                  <a:lnTo>
                    <a:pt x="120487" y="2150"/>
                  </a:lnTo>
                  <a:lnTo>
                    <a:pt x="145463" y="2150"/>
                  </a:lnTo>
                  <a:lnTo>
                    <a:pt x="152316" y="1791"/>
                  </a:lnTo>
                  <a:lnTo>
                    <a:pt x="160022" y="1074"/>
                  </a:lnTo>
                  <a:lnTo>
                    <a:pt x="167727" y="358"/>
                  </a:lnTo>
                  <a:lnTo>
                    <a:pt x="175902" y="0"/>
                  </a:lnTo>
                  <a:lnTo>
                    <a:pt x="184548" y="0"/>
                  </a:lnTo>
                  <a:lnTo>
                    <a:pt x="226950" y="5256"/>
                  </a:lnTo>
                  <a:lnTo>
                    <a:pt x="248564" y="34076"/>
                  </a:lnTo>
                  <a:lnTo>
                    <a:pt x="247959" y="41273"/>
                  </a:lnTo>
                  <a:lnTo>
                    <a:pt x="220339" y="74202"/>
                  </a:lnTo>
                  <a:lnTo>
                    <a:pt x="182600" y="92491"/>
                  </a:lnTo>
                  <a:lnTo>
                    <a:pt x="152182" y="100884"/>
                  </a:lnTo>
                  <a:lnTo>
                    <a:pt x="151018" y="100884"/>
                  </a:lnTo>
                  <a:lnTo>
                    <a:pt x="149852" y="100884"/>
                  </a:lnTo>
                  <a:lnTo>
                    <a:pt x="149270" y="100884"/>
                  </a:lnTo>
                  <a:lnTo>
                    <a:pt x="150458" y="100765"/>
                  </a:lnTo>
                  <a:lnTo>
                    <a:pt x="152831" y="100526"/>
                  </a:lnTo>
                  <a:lnTo>
                    <a:pt x="155206" y="100286"/>
                  </a:lnTo>
                  <a:lnTo>
                    <a:pt x="159170" y="100167"/>
                  </a:lnTo>
                  <a:lnTo>
                    <a:pt x="164725" y="100167"/>
                  </a:lnTo>
                  <a:lnTo>
                    <a:pt x="170280" y="100167"/>
                  </a:lnTo>
                  <a:lnTo>
                    <a:pt x="176911" y="100167"/>
                  </a:lnTo>
                  <a:lnTo>
                    <a:pt x="184616" y="100167"/>
                  </a:lnTo>
                  <a:lnTo>
                    <a:pt x="192321" y="100167"/>
                  </a:lnTo>
                  <a:lnTo>
                    <a:pt x="200609" y="100406"/>
                  </a:lnTo>
                  <a:lnTo>
                    <a:pt x="209478" y="100884"/>
                  </a:lnTo>
                  <a:lnTo>
                    <a:pt x="218348" y="101362"/>
                  </a:lnTo>
                  <a:lnTo>
                    <a:pt x="226030" y="102795"/>
                  </a:lnTo>
                  <a:lnTo>
                    <a:pt x="232526" y="105185"/>
                  </a:lnTo>
                  <a:lnTo>
                    <a:pt x="239022" y="107574"/>
                  </a:lnTo>
                  <a:lnTo>
                    <a:pt x="243480" y="109366"/>
                  </a:lnTo>
                  <a:lnTo>
                    <a:pt x="245898" y="110561"/>
                  </a:lnTo>
                  <a:lnTo>
                    <a:pt x="248318" y="111754"/>
                  </a:lnTo>
                  <a:lnTo>
                    <a:pt x="254209" y="115458"/>
                  </a:lnTo>
                  <a:lnTo>
                    <a:pt x="288099" y="142905"/>
                  </a:lnTo>
                  <a:lnTo>
                    <a:pt x="305121" y="182118"/>
                  </a:lnTo>
                  <a:lnTo>
                    <a:pt x="303688" y="189047"/>
                  </a:lnTo>
                  <a:lnTo>
                    <a:pt x="271232" y="219688"/>
                  </a:lnTo>
                  <a:lnTo>
                    <a:pt x="233669" y="231872"/>
                  </a:lnTo>
                  <a:lnTo>
                    <a:pt x="228382" y="232829"/>
                  </a:lnTo>
                  <a:lnTo>
                    <a:pt x="223455" y="233306"/>
                  </a:lnTo>
                  <a:lnTo>
                    <a:pt x="218885" y="233306"/>
                  </a:lnTo>
                  <a:lnTo>
                    <a:pt x="214316" y="233306"/>
                  </a:lnTo>
                  <a:lnTo>
                    <a:pt x="209613" y="233306"/>
                  </a:lnTo>
                  <a:lnTo>
                    <a:pt x="204774" y="233306"/>
                  </a:lnTo>
                  <a:lnTo>
                    <a:pt x="199936" y="233306"/>
                  </a:lnTo>
                  <a:lnTo>
                    <a:pt x="195367" y="232709"/>
                  </a:lnTo>
                  <a:lnTo>
                    <a:pt x="191066" y="231514"/>
                  </a:lnTo>
                  <a:lnTo>
                    <a:pt x="186766" y="230319"/>
                  </a:lnTo>
                  <a:lnTo>
                    <a:pt x="183047" y="228648"/>
                  </a:lnTo>
                  <a:lnTo>
                    <a:pt x="179912" y="226496"/>
                  </a:lnTo>
                  <a:lnTo>
                    <a:pt x="176776" y="224346"/>
                  </a:lnTo>
                  <a:lnTo>
                    <a:pt x="174491" y="222674"/>
                  </a:lnTo>
                  <a:lnTo>
                    <a:pt x="173057" y="221480"/>
                  </a:lnTo>
                </a:path>
                <a:path w="1431925" h="328929">
                  <a:moveTo>
                    <a:pt x="468185" y="145502"/>
                  </a:moveTo>
                  <a:lnTo>
                    <a:pt x="468185" y="145502"/>
                  </a:lnTo>
                  <a:lnTo>
                    <a:pt x="460928" y="145502"/>
                  </a:lnTo>
                  <a:lnTo>
                    <a:pt x="462249" y="145502"/>
                  </a:lnTo>
                  <a:lnTo>
                    <a:pt x="464893" y="145502"/>
                  </a:lnTo>
                  <a:lnTo>
                    <a:pt x="467536" y="145502"/>
                  </a:lnTo>
                  <a:lnTo>
                    <a:pt x="472486" y="145502"/>
                  </a:lnTo>
                  <a:lnTo>
                    <a:pt x="479743" y="145502"/>
                  </a:lnTo>
                  <a:lnTo>
                    <a:pt x="485652" y="145569"/>
                  </a:lnTo>
                  <a:lnTo>
                    <a:pt x="492493" y="145771"/>
                  </a:lnTo>
                  <a:lnTo>
                    <a:pt x="500267" y="146107"/>
                  </a:lnTo>
                  <a:lnTo>
                    <a:pt x="508974" y="146578"/>
                  </a:lnTo>
                  <a:lnTo>
                    <a:pt x="518646" y="147093"/>
                  </a:lnTo>
                  <a:lnTo>
                    <a:pt x="529317" y="147563"/>
                  </a:lnTo>
                  <a:lnTo>
                    <a:pt x="540989" y="147989"/>
                  </a:lnTo>
                  <a:lnTo>
                    <a:pt x="553660" y="148370"/>
                  </a:lnTo>
                  <a:lnTo>
                    <a:pt x="567326" y="148751"/>
                  </a:lnTo>
                  <a:lnTo>
                    <a:pt x="581983" y="149176"/>
                  </a:lnTo>
                  <a:lnTo>
                    <a:pt x="631251" y="150699"/>
                  </a:lnTo>
                  <a:lnTo>
                    <a:pt x="680325" y="152312"/>
                  </a:lnTo>
                  <a:lnTo>
                    <a:pt x="721500" y="153925"/>
                  </a:lnTo>
                  <a:lnTo>
                    <a:pt x="741747" y="154933"/>
                  </a:lnTo>
                  <a:lnTo>
                    <a:pt x="749756" y="155269"/>
                  </a:lnTo>
                  <a:lnTo>
                    <a:pt x="756363" y="155470"/>
                  </a:lnTo>
                  <a:lnTo>
                    <a:pt x="761566" y="155538"/>
                  </a:lnTo>
                </a:path>
                <a:path w="1431925" h="328929">
                  <a:moveTo>
                    <a:pt x="869483" y="13618"/>
                  </a:moveTo>
                  <a:lnTo>
                    <a:pt x="869483" y="12901"/>
                  </a:lnTo>
                  <a:lnTo>
                    <a:pt x="869483" y="11468"/>
                  </a:lnTo>
                  <a:lnTo>
                    <a:pt x="869483" y="10034"/>
                  </a:lnTo>
                  <a:lnTo>
                    <a:pt x="869349" y="8600"/>
                  </a:lnTo>
                  <a:lnTo>
                    <a:pt x="869081" y="7167"/>
                  </a:lnTo>
                  <a:lnTo>
                    <a:pt x="868812" y="5734"/>
                  </a:lnTo>
                  <a:lnTo>
                    <a:pt x="868677" y="4658"/>
                  </a:lnTo>
                  <a:lnTo>
                    <a:pt x="868677" y="3942"/>
                  </a:lnTo>
                  <a:lnTo>
                    <a:pt x="868677" y="3225"/>
                  </a:lnTo>
                  <a:lnTo>
                    <a:pt x="868812" y="2866"/>
                  </a:lnTo>
                  <a:lnTo>
                    <a:pt x="883259" y="2866"/>
                  </a:lnTo>
                  <a:lnTo>
                    <a:pt x="890941" y="3106"/>
                  </a:lnTo>
                  <a:lnTo>
                    <a:pt x="937218" y="6092"/>
                  </a:lnTo>
                  <a:lnTo>
                    <a:pt x="948061" y="6943"/>
                  </a:lnTo>
                  <a:lnTo>
                    <a:pt x="991802" y="9429"/>
                  </a:lnTo>
                  <a:lnTo>
                    <a:pt x="1023162" y="10034"/>
                  </a:lnTo>
                  <a:lnTo>
                    <a:pt x="1033023" y="10034"/>
                  </a:lnTo>
                  <a:lnTo>
                    <a:pt x="1042381" y="10034"/>
                  </a:lnTo>
                  <a:lnTo>
                    <a:pt x="1051234" y="10034"/>
                  </a:lnTo>
                  <a:lnTo>
                    <a:pt x="1059583" y="10034"/>
                  </a:lnTo>
                  <a:lnTo>
                    <a:pt x="1067391" y="9989"/>
                  </a:lnTo>
                  <a:lnTo>
                    <a:pt x="1074619" y="9855"/>
                  </a:lnTo>
                  <a:lnTo>
                    <a:pt x="1081267" y="9631"/>
                  </a:lnTo>
                  <a:lnTo>
                    <a:pt x="1087335" y="9317"/>
                  </a:lnTo>
                  <a:lnTo>
                    <a:pt x="1095040" y="8839"/>
                  </a:lnTo>
                  <a:lnTo>
                    <a:pt x="1101065" y="8481"/>
                  </a:lnTo>
                  <a:lnTo>
                    <a:pt x="1105411" y="8242"/>
                  </a:lnTo>
                  <a:lnTo>
                    <a:pt x="1109756" y="8003"/>
                  </a:lnTo>
                  <a:lnTo>
                    <a:pt x="1112399" y="7884"/>
                  </a:lnTo>
                  <a:lnTo>
                    <a:pt x="1113340" y="7884"/>
                  </a:lnTo>
                  <a:lnTo>
                    <a:pt x="1114281" y="7884"/>
                  </a:lnTo>
                  <a:lnTo>
                    <a:pt x="1114751" y="8003"/>
                  </a:lnTo>
                  <a:lnTo>
                    <a:pt x="1114751" y="8242"/>
                  </a:lnTo>
                  <a:lnTo>
                    <a:pt x="1114751" y="8481"/>
                  </a:lnTo>
                  <a:lnTo>
                    <a:pt x="1113430" y="10153"/>
                  </a:lnTo>
                  <a:lnTo>
                    <a:pt x="1110787" y="13260"/>
                  </a:lnTo>
                  <a:lnTo>
                    <a:pt x="1108143" y="16366"/>
                  </a:lnTo>
                  <a:lnTo>
                    <a:pt x="1104896" y="20218"/>
                  </a:lnTo>
                  <a:lnTo>
                    <a:pt x="1101044" y="24818"/>
                  </a:lnTo>
                  <a:lnTo>
                    <a:pt x="1097191" y="29417"/>
                  </a:lnTo>
                  <a:lnTo>
                    <a:pt x="1092979" y="34702"/>
                  </a:lnTo>
                  <a:lnTo>
                    <a:pt x="1069642" y="69301"/>
                  </a:lnTo>
                  <a:lnTo>
                    <a:pt x="1049420" y="107425"/>
                  </a:lnTo>
                  <a:lnTo>
                    <a:pt x="1032083" y="149288"/>
                  </a:lnTo>
                  <a:lnTo>
                    <a:pt x="1021347" y="194153"/>
                  </a:lnTo>
                  <a:lnTo>
                    <a:pt x="1016532" y="233098"/>
                  </a:lnTo>
                  <a:lnTo>
                    <a:pt x="1016308" y="235546"/>
                  </a:lnTo>
                  <a:lnTo>
                    <a:pt x="1016085" y="237995"/>
                  </a:lnTo>
                  <a:lnTo>
                    <a:pt x="1015973" y="239577"/>
                  </a:lnTo>
                  <a:lnTo>
                    <a:pt x="1015973" y="240295"/>
                  </a:lnTo>
                  <a:lnTo>
                    <a:pt x="1015973" y="241011"/>
                  </a:lnTo>
                  <a:lnTo>
                    <a:pt x="1015973" y="241489"/>
                  </a:lnTo>
                  <a:lnTo>
                    <a:pt x="1015973" y="241729"/>
                  </a:lnTo>
                </a:path>
                <a:path w="1431925" h="328929">
                  <a:moveTo>
                    <a:pt x="976191" y="139052"/>
                  </a:moveTo>
                  <a:lnTo>
                    <a:pt x="975968" y="138813"/>
                  </a:lnTo>
                  <a:lnTo>
                    <a:pt x="975520" y="138334"/>
                  </a:lnTo>
                  <a:lnTo>
                    <a:pt x="975072" y="137857"/>
                  </a:lnTo>
                  <a:lnTo>
                    <a:pt x="974713" y="137260"/>
                  </a:lnTo>
                  <a:lnTo>
                    <a:pt x="974445" y="136542"/>
                  </a:lnTo>
                  <a:lnTo>
                    <a:pt x="974176" y="135826"/>
                  </a:lnTo>
                  <a:lnTo>
                    <a:pt x="975610" y="135468"/>
                  </a:lnTo>
                  <a:lnTo>
                    <a:pt x="978745" y="135468"/>
                  </a:lnTo>
                  <a:lnTo>
                    <a:pt x="981881" y="135468"/>
                  </a:lnTo>
                  <a:lnTo>
                    <a:pt x="1043053" y="135468"/>
                  </a:lnTo>
                  <a:lnTo>
                    <a:pt x="1051116" y="135587"/>
                  </a:lnTo>
                  <a:lnTo>
                    <a:pt x="1092383" y="136565"/>
                  </a:lnTo>
                  <a:lnTo>
                    <a:pt x="1114281" y="137379"/>
                  </a:lnTo>
                  <a:lnTo>
                    <a:pt x="1121493" y="137618"/>
                  </a:lnTo>
                  <a:lnTo>
                    <a:pt x="1123420" y="137618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99"/>
            <p:cNvSpPr/>
            <p:nvPr/>
          </p:nvSpPr>
          <p:spPr>
            <a:xfrm>
              <a:off x="6633161" y="4434394"/>
              <a:ext cx="397276" cy="188462"/>
            </a:xfrm>
            <a:custGeom>
              <a:avLst/>
              <a:gdLst/>
              <a:ahLst/>
              <a:cxnLst/>
              <a:rect l="l" t="t" r="r" b="b"/>
              <a:pathLst>
                <a:path w="472439" h="198754">
                  <a:moveTo>
                    <a:pt x="0" y="98017"/>
                  </a:moveTo>
                  <a:lnTo>
                    <a:pt x="0" y="98017"/>
                  </a:lnTo>
                  <a:lnTo>
                    <a:pt x="102475" y="98017"/>
                  </a:lnTo>
                  <a:lnTo>
                    <a:pt x="106746" y="98084"/>
                  </a:lnTo>
                  <a:lnTo>
                    <a:pt x="152990" y="100347"/>
                  </a:lnTo>
                  <a:lnTo>
                    <a:pt x="182752" y="103154"/>
                  </a:lnTo>
                  <a:lnTo>
                    <a:pt x="190569" y="103870"/>
                  </a:lnTo>
                  <a:lnTo>
                    <a:pt x="194871" y="104109"/>
                  </a:lnTo>
                  <a:lnTo>
                    <a:pt x="199171" y="104349"/>
                  </a:lnTo>
                  <a:lnTo>
                    <a:pt x="202284" y="104468"/>
                  </a:lnTo>
                  <a:lnTo>
                    <a:pt x="204210" y="104468"/>
                  </a:lnTo>
                </a:path>
                <a:path w="472439" h="198754">
                  <a:moveTo>
                    <a:pt x="311120" y="17382"/>
                  </a:moveTo>
                  <a:lnTo>
                    <a:pt x="311590" y="17142"/>
                  </a:lnTo>
                  <a:lnTo>
                    <a:pt x="312531" y="16664"/>
                  </a:lnTo>
                  <a:lnTo>
                    <a:pt x="313472" y="16187"/>
                  </a:lnTo>
                  <a:lnTo>
                    <a:pt x="315511" y="14872"/>
                  </a:lnTo>
                  <a:lnTo>
                    <a:pt x="318646" y="12722"/>
                  </a:lnTo>
                  <a:lnTo>
                    <a:pt x="321782" y="10572"/>
                  </a:lnTo>
                  <a:lnTo>
                    <a:pt x="338470" y="1791"/>
                  </a:lnTo>
                  <a:lnTo>
                    <a:pt x="339410" y="1553"/>
                  </a:lnTo>
                  <a:lnTo>
                    <a:pt x="339881" y="1553"/>
                  </a:lnTo>
                  <a:lnTo>
                    <a:pt x="339881" y="1791"/>
                  </a:lnTo>
                  <a:lnTo>
                    <a:pt x="339881" y="2030"/>
                  </a:lnTo>
                  <a:lnTo>
                    <a:pt x="337484" y="4211"/>
                  </a:lnTo>
                  <a:lnTo>
                    <a:pt x="332690" y="8332"/>
                  </a:lnTo>
                  <a:lnTo>
                    <a:pt x="327897" y="12453"/>
                  </a:lnTo>
                  <a:lnTo>
                    <a:pt x="321647" y="17500"/>
                  </a:lnTo>
                  <a:lnTo>
                    <a:pt x="313942" y="23474"/>
                  </a:lnTo>
                  <a:lnTo>
                    <a:pt x="308277" y="27937"/>
                  </a:lnTo>
                  <a:lnTo>
                    <a:pt x="276447" y="56982"/>
                  </a:lnTo>
                  <a:lnTo>
                    <a:pt x="267779" y="70332"/>
                  </a:lnTo>
                  <a:lnTo>
                    <a:pt x="266301" y="74453"/>
                  </a:lnTo>
                  <a:lnTo>
                    <a:pt x="278597" y="86907"/>
                  </a:lnTo>
                  <a:lnTo>
                    <a:pt x="284869" y="88579"/>
                  </a:lnTo>
                  <a:lnTo>
                    <a:pt x="291724" y="89655"/>
                  </a:lnTo>
                  <a:lnTo>
                    <a:pt x="299159" y="90133"/>
                  </a:lnTo>
                  <a:lnTo>
                    <a:pt x="306595" y="90610"/>
                  </a:lnTo>
                  <a:lnTo>
                    <a:pt x="313921" y="90849"/>
                  </a:lnTo>
                  <a:lnTo>
                    <a:pt x="321133" y="90849"/>
                  </a:lnTo>
                  <a:lnTo>
                    <a:pt x="328345" y="90849"/>
                  </a:lnTo>
                  <a:lnTo>
                    <a:pt x="335692" y="90849"/>
                  </a:lnTo>
                  <a:lnTo>
                    <a:pt x="343173" y="90849"/>
                  </a:lnTo>
                  <a:lnTo>
                    <a:pt x="350654" y="90849"/>
                  </a:lnTo>
                  <a:lnTo>
                    <a:pt x="358113" y="90610"/>
                  </a:lnTo>
                  <a:lnTo>
                    <a:pt x="394176" y="85832"/>
                  </a:lnTo>
                  <a:lnTo>
                    <a:pt x="401276" y="84399"/>
                  </a:lnTo>
                  <a:lnTo>
                    <a:pt x="408489" y="82965"/>
                  </a:lnTo>
                  <a:lnTo>
                    <a:pt x="415701" y="81531"/>
                  </a:lnTo>
                  <a:lnTo>
                    <a:pt x="420159" y="80695"/>
                  </a:lnTo>
                  <a:lnTo>
                    <a:pt x="421860" y="80457"/>
                  </a:lnTo>
                </a:path>
                <a:path w="472439" h="198754">
                  <a:moveTo>
                    <a:pt x="471989" y="20248"/>
                  </a:moveTo>
                  <a:lnTo>
                    <a:pt x="471989" y="18934"/>
                  </a:lnTo>
                  <a:lnTo>
                    <a:pt x="471989" y="6988"/>
                  </a:lnTo>
                  <a:lnTo>
                    <a:pt x="471877" y="5285"/>
                  </a:lnTo>
                  <a:lnTo>
                    <a:pt x="471653" y="4032"/>
                  </a:lnTo>
                  <a:lnTo>
                    <a:pt x="471429" y="2777"/>
                  </a:lnTo>
                  <a:lnTo>
                    <a:pt x="471317" y="2030"/>
                  </a:lnTo>
                  <a:lnTo>
                    <a:pt x="471317" y="1791"/>
                  </a:lnTo>
                  <a:lnTo>
                    <a:pt x="471317" y="1553"/>
                  </a:lnTo>
                  <a:lnTo>
                    <a:pt x="470959" y="1195"/>
                  </a:lnTo>
                  <a:lnTo>
                    <a:pt x="470242" y="717"/>
                  </a:lnTo>
                  <a:lnTo>
                    <a:pt x="469525" y="238"/>
                  </a:lnTo>
                  <a:lnTo>
                    <a:pt x="468786" y="0"/>
                  </a:lnTo>
                  <a:lnTo>
                    <a:pt x="465762" y="0"/>
                  </a:lnTo>
                  <a:lnTo>
                    <a:pt x="465292" y="746"/>
                  </a:lnTo>
                  <a:lnTo>
                    <a:pt x="464799" y="2240"/>
                  </a:lnTo>
                  <a:lnTo>
                    <a:pt x="464306" y="3733"/>
                  </a:lnTo>
                  <a:lnTo>
                    <a:pt x="464060" y="6151"/>
                  </a:lnTo>
                  <a:lnTo>
                    <a:pt x="464060" y="9497"/>
                  </a:lnTo>
                  <a:lnTo>
                    <a:pt x="464060" y="12842"/>
                  </a:lnTo>
                  <a:lnTo>
                    <a:pt x="464060" y="45246"/>
                  </a:lnTo>
                  <a:lnTo>
                    <a:pt x="463814" y="51965"/>
                  </a:lnTo>
                  <a:lnTo>
                    <a:pt x="463321" y="59133"/>
                  </a:lnTo>
                  <a:lnTo>
                    <a:pt x="462828" y="66300"/>
                  </a:lnTo>
                  <a:lnTo>
                    <a:pt x="462112" y="73856"/>
                  </a:lnTo>
                  <a:lnTo>
                    <a:pt x="461171" y="81800"/>
                  </a:lnTo>
                  <a:lnTo>
                    <a:pt x="460230" y="89745"/>
                  </a:lnTo>
                  <a:lnTo>
                    <a:pt x="454988" y="129466"/>
                  </a:lnTo>
                  <a:lnTo>
                    <a:pt x="453779" y="137410"/>
                  </a:lnTo>
                  <a:lnTo>
                    <a:pt x="452815" y="144607"/>
                  </a:lnTo>
                  <a:lnTo>
                    <a:pt x="452099" y="151058"/>
                  </a:lnTo>
                  <a:lnTo>
                    <a:pt x="451383" y="157509"/>
                  </a:lnTo>
                  <a:lnTo>
                    <a:pt x="450912" y="163512"/>
                  </a:lnTo>
                  <a:lnTo>
                    <a:pt x="450688" y="169067"/>
                  </a:lnTo>
                  <a:lnTo>
                    <a:pt x="450463" y="174622"/>
                  </a:lnTo>
                  <a:lnTo>
                    <a:pt x="450352" y="179430"/>
                  </a:lnTo>
                  <a:lnTo>
                    <a:pt x="450352" y="198184"/>
                  </a:lnTo>
                  <a:lnTo>
                    <a:pt x="450352" y="197946"/>
                  </a:lnTo>
                  <a:lnTo>
                    <a:pt x="450352" y="197468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100"/>
            <p:cNvSpPr/>
            <p:nvPr/>
          </p:nvSpPr>
          <p:spPr>
            <a:xfrm>
              <a:off x="7133804" y="4560129"/>
              <a:ext cx="159124" cy="2408"/>
            </a:xfrm>
            <a:custGeom>
              <a:avLst/>
              <a:gdLst/>
              <a:ahLst/>
              <a:cxnLst/>
              <a:rect l="l" t="t" r="r" b="b"/>
              <a:pathLst>
                <a:path w="189229" h="2540">
                  <a:moveTo>
                    <a:pt x="-26035" y="1075"/>
                  </a:moveTo>
                  <a:lnTo>
                    <a:pt x="214790" y="1075"/>
                  </a:lnTo>
                </a:path>
              </a:pathLst>
            </a:custGeom>
            <a:ln w="5422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16" name="object 101"/>
            <p:cNvGrpSpPr/>
            <p:nvPr/>
          </p:nvGrpSpPr>
          <p:grpSpPr>
            <a:xfrm>
              <a:off x="7383057" y="4342082"/>
              <a:ext cx="610865" cy="344411"/>
              <a:chOff x="4278216" y="7103143"/>
              <a:chExt cx="726440" cy="363220"/>
            </a:xfrm>
          </p:grpSpPr>
          <p:sp>
            <p:nvSpPr>
              <p:cNvPr id="217" name="object 102"/>
              <p:cNvSpPr/>
              <p:nvPr/>
            </p:nvSpPr>
            <p:spPr>
              <a:xfrm>
                <a:off x="4304251" y="7129178"/>
                <a:ext cx="167005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167004" h="295909">
                    <a:moveTo>
                      <a:pt x="161770" y="13080"/>
                    </a:moveTo>
                    <a:lnTo>
                      <a:pt x="161770" y="12722"/>
                    </a:lnTo>
                    <a:lnTo>
                      <a:pt x="161770" y="358"/>
                    </a:lnTo>
                    <a:lnTo>
                      <a:pt x="161659" y="0"/>
                    </a:lnTo>
                    <a:lnTo>
                      <a:pt x="161435" y="0"/>
                    </a:lnTo>
                    <a:lnTo>
                      <a:pt x="161210" y="0"/>
                    </a:lnTo>
                    <a:lnTo>
                      <a:pt x="158321" y="1582"/>
                    </a:lnTo>
                    <a:lnTo>
                      <a:pt x="124611" y="26071"/>
                    </a:lnTo>
                    <a:lnTo>
                      <a:pt x="90001" y="56377"/>
                    </a:lnTo>
                    <a:lnTo>
                      <a:pt x="49687" y="95531"/>
                    </a:lnTo>
                    <a:lnTo>
                      <a:pt x="17378" y="136516"/>
                    </a:lnTo>
                    <a:lnTo>
                      <a:pt x="1238" y="173725"/>
                    </a:lnTo>
                    <a:lnTo>
                      <a:pt x="0" y="185014"/>
                    </a:lnTo>
                    <a:lnTo>
                      <a:pt x="919" y="195856"/>
                    </a:lnTo>
                    <a:lnTo>
                      <a:pt x="24740" y="234561"/>
                    </a:lnTo>
                    <a:lnTo>
                      <a:pt x="58191" y="258102"/>
                    </a:lnTo>
                    <a:lnTo>
                      <a:pt x="96455" y="277119"/>
                    </a:lnTo>
                    <a:lnTo>
                      <a:pt x="132717" y="289634"/>
                    </a:lnTo>
                    <a:lnTo>
                      <a:pt x="164773" y="295485"/>
                    </a:lnTo>
                    <a:lnTo>
                      <a:pt x="166474" y="295485"/>
                    </a:lnTo>
                  </a:path>
                </a:pathLst>
              </a:custGeom>
              <a:ln w="5206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8" name="object 103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446573" y="7155825"/>
                <a:ext cx="390471" cy="226423"/>
              </a:xfrm>
              <a:prstGeom prst="rect">
                <a:avLst/>
              </a:prstGeom>
            </p:spPr>
          </p:pic>
          <p:sp>
            <p:nvSpPr>
              <p:cNvPr id="219" name="object 104"/>
              <p:cNvSpPr/>
              <p:nvPr/>
            </p:nvSpPr>
            <p:spPr>
              <a:xfrm>
                <a:off x="4849311" y="7129178"/>
                <a:ext cx="129539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129539" h="311150">
                    <a:moveTo>
                      <a:pt x="43275" y="5196"/>
                    </a:moveTo>
                    <a:lnTo>
                      <a:pt x="44954" y="4688"/>
                    </a:lnTo>
                    <a:lnTo>
                      <a:pt x="48314" y="3674"/>
                    </a:lnTo>
                    <a:lnTo>
                      <a:pt x="51673" y="2658"/>
                    </a:lnTo>
                    <a:lnTo>
                      <a:pt x="54922" y="1791"/>
                    </a:lnTo>
                    <a:lnTo>
                      <a:pt x="58058" y="1075"/>
                    </a:lnTo>
                    <a:lnTo>
                      <a:pt x="61193" y="358"/>
                    </a:lnTo>
                    <a:lnTo>
                      <a:pt x="64442" y="0"/>
                    </a:lnTo>
                    <a:lnTo>
                      <a:pt x="67801" y="0"/>
                    </a:lnTo>
                    <a:lnTo>
                      <a:pt x="71161" y="0"/>
                    </a:lnTo>
                    <a:lnTo>
                      <a:pt x="104625" y="20965"/>
                    </a:lnTo>
                    <a:lnTo>
                      <a:pt x="121961" y="58774"/>
                    </a:lnTo>
                    <a:lnTo>
                      <a:pt x="128585" y="104334"/>
                    </a:lnTo>
                    <a:lnTo>
                      <a:pt x="129295" y="124963"/>
                    </a:lnTo>
                    <a:lnTo>
                      <a:pt x="129186" y="135199"/>
                    </a:lnTo>
                    <a:lnTo>
                      <a:pt x="124851" y="174263"/>
                    </a:lnTo>
                    <a:lnTo>
                      <a:pt x="106595" y="215499"/>
                    </a:lnTo>
                    <a:lnTo>
                      <a:pt x="80434" y="250061"/>
                    </a:lnTo>
                    <a:lnTo>
                      <a:pt x="47760" y="279112"/>
                    </a:lnTo>
                    <a:lnTo>
                      <a:pt x="14201" y="299906"/>
                    </a:lnTo>
                    <a:lnTo>
                      <a:pt x="10347" y="302056"/>
                    </a:lnTo>
                    <a:lnTo>
                      <a:pt x="7929" y="303729"/>
                    </a:lnTo>
                    <a:lnTo>
                      <a:pt x="5510" y="305401"/>
                    </a:lnTo>
                    <a:lnTo>
                      <a:pt x="3695" y="306715"/>
                    </a:lnTo>
                    <a:lnTo>
                      <a:pt x="2486" y="307671"/>
                    </a:lnTo>
                    <a:lnTo>
                      <a:pt x="1277" y="308627"/>
                    </a:lnTo>
                    <a:lnTo>
                      <a:pt x="560" y="309344"/>
                    </a:lnTo>
                    <a:lnTo>
                      <a:pt x="336" y="309821"/>
                    </a:lnTo>
                    <a:lnTo>
                      <a:pt x="111" y="310299"/>
                    </a:lnTo>
                    <a:lnTo>
                      <a:pt x="0" y="310537"/>
                    </a:lnTo>
                  </a:path>
                </a:pathLst>
              </a:custGeom>
              <a:ln w="5206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0" name="object 105"/>
            <p:cNvSpPr/>
            <p:nvPr/>
          </p:nvSpPr>
          <p:spPr>
            <a:xfrm>
              <a:off x="8173398" y="4178338"/>
              <a:ext cx="192230" cy="96339"/>
            </a:xfrm>
            <a:custGeom>
              <a:avLst/>
              <a:gdLst/>
              <a:ahLst/>
              <a:cxnLst/>
              <a:rect l="l" t="t" r="r" b="b"/>
              <a:pathLst>
                <a:path w="228600" h="101600">
                  <a:moveTo>
                    <a:pt x="34537" y="5732"/>
                  </a:moveTo>
                  <a:lnTo>
                    <a:pt x="34537" y="5494"/>
                  </a:lnTo>
                  <a:lnTo>
                    <a:pt x="34537" y="119"/>
                  </a:lnTo>
                  <a:lnTo>
                    <a:pt x="34672" y="0"/>
                  </a:lnTo>
                  <a:lnTo>
                    <a:pt x="47327" y="0"/>
                  </a:lnTo>
                  <a:lnTo>
                    <a:pt x="55257" y="238"/>
                  </a:lnTo>
                  <a:lnTo>
                    <a:pt x="95490" y="2799"/>
                  </a:lnTo>
                  <a:lnTo>
                    <a:pt x="143585" y="7905"/>
                  </a:lnTo>
                  <a:lnTo>
                    <a:pt x="167641" y="10683"/>
                  </a:lnTo>
                  <a:lnTo>
                    <a:pt x="178557" y="11915"/>
                  </a:lnTo>
                  <a:lnTo>
                    <a:pt x="188573" y="13012"/>
                  </a:lnTo>
                  <a:lnTo>
                    <a:pt x="197692" y="13976"/>
                  </a:lnTo>
                  <a:lnTo>
                    <a:pt x="209249" y="15171"/>
                  </a:lnTo>
                  <a:lnTo>
                    <a:pt x="217067" y="16245"/>
                  </a:lnTo>
                  <a:lnTo>
                    <a:pt x="221143" y="17202"/>
                  </a:lnTo>
                  <a:lnTo>
                    <a:pt x="225220" y="18157"/>
                  </a:lnTo>
                  <a:lnTo>
                    <a:pt x="227505" y="18635"/>
                  </a:lnTo>
                  <a:lnTo>
                    <a:pt x="227998" y="18635"/>
                  </a:lnTo>
                </a:path>
                <a:path w="228600" h="101600">
                  <a:moveTo>
                    <a:pt x="0" y="89236"/>
                  </a:moveTo>
                  <a:lnTo>
                    <a:pt x="223" y="89236"/>
                  </a:lnTo>
                  <a:lnTo>
                    <a:pt x="26116" y="89236"/>
                  </a:lnTo>
                  <a:lnTo>
                    <a:pt x="32970" y="89475"/>
                  </a:lnTo>
                  <a:lnTo>
                    <a:pt x="79623" y="92574"/>
                  </a:lnTo>
                  <a:lnTo>
                    <a:pt x="127584" y="96611"/>
                  </a:lnTo>
                  <a:lnTo>
                    <a:pt x="138827" y="97569"/>
                  </a:lnTo>
                  <a:lnTo>
                    <a:pt x="149419" y="98459"/>
                  </a:lnTo>
                  <a:lnTo>
                    <a:pt x="193390" y="101601"/>
                  </a:lnTo>
                  <a:lnTo>
                    <a:pt x="197692" y="101601"/>
                  </a:lnTo>
                  <a:lnTo>
                    <a:pt x="201992" y="101601"/>
                  </a:lnTo>
                  <a:lnTo>
                    <a:pt x="204501" y="101601"/>
                  </a:lnTo>
                  <a:lnTo>
                    <a:pt x="205218" y="101601"/>
                  </a:lnTo>
                  <a:lnTo>
                    <a:pt x="205934" y="101601"/>
                  </a:lnTo>
                  <a:lnTo>
                    <a:pt x="206292" y="101601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1" name="object 106"/>
            <p:cNvGrpSpPr/>
            <p:nvPr/>
          </p:nvGrpSpPr>
          <p:grpSpPr>
            <a:xfrm>
              <a:off x="8473135" y="3975922"/>
              <a:ext cx="585768" cy="321530"/>
              <a:chOff x="5574535" y="6716986"/>
              <a:chExt cx="696595" cy="339090"/>
            </a:xfrm>
          </p:grpSpPr>
          <p:sp>
            <p:nvSpPr>
              <p:cNvPr id="222" name="object 107"/>
              <p:cNvSpPr/>
              <p:nvPr/>
            </p:nvSpPr>
            <p:spPr>
              <a:xfrm>
                <a:off x="5600570" y="6743021"/>
                <a:ext cx="460375" cy="200660"/>
              </a:xfrm>
              <a:custGeom>
                <a:avLst/>
                <a:gdLst/>
                <a:ahLst/>
                <a:cxnLst/>
                <a:rect l="l" t="t" r="r" b="b"/>
                <a:pathLst>
                  <a:path w="460375" h="200659">
                    <a:moveTo>
                      <a:pt x="0" y="108769"/>
                    </a:moveTo>
                    <a:lnTo>
                      <a:pt x="0" y="109127"/>
                    </a:lnTo>
                    <a:lnTo>
                      <a:pt x="0" y="109366"/>
                    </a:lnTo>
                    <a:lnTo>
                      <a:pt x="359" y="109843"/>
                    </a:lnTo>
                    <a:lnTo>
                      <a:pt x="32725" y="115756"/>
                    </a:lnTo>
                    <a:lnTo>
                      <a:pt x="39221" y="116474"/>
                    </a:lnTo>
                    <a:lnTo>
                      <a:pt x="77902" y="119520"/>
                    </a:lnTo>
                    <a:lnTo>
                      <a:pt x="115713" y="121132"/>
                    </a:lnTo>
                    <a:lnTo>
                      <a:pt x="124134" y="121132"/>
                    </a:lnTo>
                    <a:lnTo>
                      <a:pt x="130048" y="121132"/>
                    </a:lnTo>
                    <a:lnTo>
                      <a:pt x="187255" y="121132"/>
                    </a:lnTo>
                    <a:lnTo>
                      <a:pt x="193997" y="120535"/>
                    </a:lnTo>
                    <a:lnTo>
                      <a:pt x="199508" y="119340"/>
                    </a:lnTo>
                    <a:lnTo>
                      <a:pt x="205017" y="118146"/>
                    </a:lnTo>
                    <a:lnTo>
                      <a:pt x="208735" y="117071"/>
                    </a:lnTo>
                    <a:lnTo>
                      <a:pt x="210662" y="116116"/>
                    </a:lnTo>
                  </a:path>
                  <a:path w="460375" h="200659">
                    <a:moveTo>
                      <a:pt x="360711" y="2150"/>
                    </a:moveTo>
                    <a:lnTo>
                      <a:pt x="360711" y="2030"/>
                    </a:lnTo>
                    <a:lnTo>
                      <a:pt x="360711" y="238"/>
                    </a:lnTo>
                    <a:lnTo>
                      <a:pt x="360241" y="0"/>
                    </a:lnTo>
                    <a:lnTo>
                      <a:pt x="359300" y="0"/>
                    </a:lnTo>
                    <a:lnTo>
                      <a:pt x="358359" y="0"/>
                    </a:lnTo>
                    <a:lnTo>
                      <a:pt x="355358" y="835"/>
                    </a:lnTo>
                    <a:lnTo>
                      <a:pt x="319285" y="18137"/>
                    </a:lnTo>
                    <a:lnTo>
                      <a:pt x="285531" y="37411"/>
                    </a:lnTo>
                    <a:lnTo>
                      <a:pt x="252121" y="63433"/>
                    </a:lnTo>
                    <a:lnTo>
                      <a:pt x="247821" y="72034"/>
                    </a:lnTo>
                    <a:lnTo>
                      <a:pt x="247821" y="75528"/>
                    </a:lnTo>
                    <a:lnTo>
                      <a:pt x="249971" y="78216"/>
                    </a:lnTo>
                    <a:lnTo>
                      <a:pt x="252121" y="80905"/>
                    </a:lnTo>
                    <a:lnTo>
                      <a:pt x="257542" y="83204"/>
                    </a:lnTo>
                    <a:lnTo>
                      <a:pt x="266233" y="85115"/>
                    </a:lnTo>
                    <a:lnTo>
                      <a:pt x="274924" y="87026"/>
                    </a:lnTo>
                    <a:lnTo>
                      <a:pt x="283099" y="88341"/>
                    </a:lnTo>
                    <a:lnTo>
                      <a:pt x="290760" y="89057"/>
                    </a:lnTo>
                    <a:lnTo>
                      <a:pt x="298420" y="89775"/>
                    </a:lnTo>
                    <a:lnTo>
                      <a:pt x="303706" y="90252"/>
                    </a:lnTo>
                    <a:lnTo>
                      <a:pt x="306618" y="90491"/>
                    </a:lnTo>
                    <a:lnTo>
                      <a:pt x="309530" y="90730"/>
                    </a:lnTo>
                    <a:lnTo>
                      <a:pt x="315668" y="91326"/>
                    </a:lnTo>
                    <a:lnTo>
                      <a:pt x="359009" y="94910"/>
                    </a:lnTo>
                    <a:lnTo>
                      <a:pt x="366110" y="95150"/>
                    </a:lnTo>
                    <a:lnTo>
                      <a:pt x="372337" y="95150"/>
                    </a:lnTo>
                    <a:lnTo>
                      <a:pt x="378564" y="95150"/>
                    </a:lnTo>
                    <a:lnTo>
                      <a:pt x="402418" y="95150"/>
                    </a:lnTo>
                    <a:lnTo>
                      <a:pt x="405667" y="94314"/>
                    </a:lnTo>
                    <a:lnTo>
                      <a:pt x="408758" y="92641"/>
                    </a:lnTo>
                    <a:lnTo>
                      <a:pt x="411848" y="90968"/>
                    </a:lnTo>
                    <a:lnTo>
                      <a:pt x="414246" y="89176"/>
                    </a:lnTo>
                    <a:lnTo>
                      <a:pt x="415947" y="87265"/>
                    </a:lnTo>
                  </a:path>
                  <a:path w="460375" h="200659">
                    <a:moveTo>
                      <a:pt x="460297" y="30999"/>
                    </a:moveTo>
                    <a:lnTo>
                      <a:pt x="460297" y="29565"/>
                    </a:lnTo>
                    <a:lnTo>
                      <a:pt x="460297" y="11050"/>
                    </a:lnTo>
                    <a:lnTo>
                      <a:pt x="460072" y="9825"/>
                    </a:lnTo>
                    <a:lnTo>
                      <a:pt x="459625" y="9048"/>
                    </a:lnTo>
                    <a:lnTo>
                      <a:pt x="459177" y="8272"/>
                    </a:lnTo>
                    <a:lnTo>
                      <a:pt x="458461" y="7764"/>
                    </a:lnTo>
                    <a:lnTo>
                      <a:pt x="457475" y="7526"/>
                    </a:lnTo>
                    <a:lnTo>
                      <a:pt x="456490" y="7287"/>
                    </a:lnTo>
                    <a:lnTo>
                      <a:pt x="455639" y="7167"/>
                    </a:lnTo>
                    <a:lnTo>
                      <a:pt x="454921" y="7167"/>
                    </a:lnTo>
                    <a:lnTo>
                      <a:pt x="454205" y="7167"/>
                    </a:lnTo>
                    <a:lnTo>
                      <a:pt x="453600" y="8511"/>
                    </a:lnTo>
                    <a:lnTo>
                      <a:pt x="453106" y="11198"/>
                    </a:lnTo>
                    <a:lnTo>
                      <a:pt x="452614" y="13887"/>
                    </a:lnTo>
                    <a:lnTo>
                      <a:pt x="452367" y="17500"/>
                    </a:lnTo>
                    <a:lnTo>
                      <a:pt x="452367" y="22040"/>
                    </a:lnTo>
                    <a:lnTo>
                      <a:pt x="452367" y="26579"/>
                    </a:lnTo>
                    <a:lnTo>
                      <a:pt x="452367" y="64866"/>
                    </a:lnTo>
                    <a:lnTo>
                      <a:pt x="452144" y="72661"/>
                    </a:lnTo>
                    <a:lnTo>
                      <a:pt x="451023" y="107066"/>
                    </a:lnTo>
                    <a:lnTo>
                      <a:pt x="451023" y="113757"/>
                    </a:lnTo>
                    <a:lnTo>
                      <a:pt x="451023" y="120483"/>
                    </a:lnTo>
                    <a:lnTo>
                      <a:pt x="451023" y="195079"/>
                    </a:lnTo>
                    <a:lnTo>
                      <a:pt x="451135" y="197349"/>
                    </a:lnTo>
                    <a:lnTo>
                      <a:pt x="451360" y="198542"/>
                    </a:lnTo>
                    <a:lnTo>
                      <a:pt x="451584" y="199737"/>
                    </a:lnTo>
                    <a:lnTo>
                      <a:pt x="451807" y="200334"/>
                    </a:lnTo>
                    <a:lnTo>
                      <a:pt x="452032" y="200334"/>
                    </a:lnTo>
                    <a:lnTo>
                      <a:pt x="452255" y="200334"/>
                    </a:lnTo>
                    <a:lnTo>
                      <a:pt x="452502" y="200334"/>
                    </a:lnTo>
                    <a:lnTo>
                      <a:pt x="452771" y="200334"/>
                    </a:lnTo>
                  </a:path>
                </a:pathLst>
              </a:custGeom>
              <a:ln w="5206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" name="object 108"/>
              <p:cNvSpPr/>
              <p:nvPr/>
            </p:nvSpPr>
            <p:spPr>
              <a:xfrm>
                <a:off x="5664339" y="7022560"/>
                <a:ext cx="581025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581025" h="6984">
                    <a:moveTo>
                      <a:pt x="-26035" y="3449"/>
                    </a:moveTo>
                    <a:lnTo>
                      <a:pt x="606681" y="3449"/>
                    </a:lnTo>
                  </a:path>
                </a:pathLst>
              </a:custGeom>
              <a:ln w="58968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4" name="object 109"/>
            <p:cNvSpPr/>
            <p:nvPr/>
          </p:nvSpPr>
          <p:spPr>
            <a:xfrm>
              <a:off x="8418048" y="4373056"/>
              <a:ext cx="508342" cy="186054"/>
            </a:xfrm>
            <a:custGeom>
              <a:avLst/>
              <a:gdLst/>
              <a:ahLst/>
              <a:cxnLst/>
              <a:rect l="l" t="t" r="r" b="b"/>
              <a:pathLst>
                <a:path w="604520" h="196215">
                  <a:moveTo>
                    <a:pt x="7818" y="89236"/>
                  </a:moveTo>
                  <a:lnTo>
                    <a:pt x="7212" y="89236"/>
                  </a:lnTo>
                  <a:lnTo>
                    <a:pt x="6003" y="89236"/>
                  </a:lnTo>
                  <a:lnTo>
                    <a:pt x="4794" y="89236"/>
                  </a:lnTo>
                  <a:lnTo>
                    <a:pt x="3583" y="89117"/>
                  </a:lnTo>
                  <a:lnTo>
                    <a:pt x="2374" y="88878"/>
                  </a:lnTo>
                  <a:lnTo>
                    <a:pt x="1164" y="88639"/>
                  </a:lnTo>
                  <a:lnTo>
                    <a:pt x="448" y="88400"/>
                  </a:lnTo>
                  <a:lnTo>
                    <a:pt x="224" y="88162"/>
                  </a:lnTo>
                  <a:lnTo>
                    <a:pt x="0" y="87923"/>
                  </a:lnTo>
                  <a:lnTo>
                    <a:pt x="852" y="87802"/>
                  </a:lnTo>
                  <a:lnTo>
                    <a:pt x="87915" y="87802"/>
                  </a:lnTo>
                  <a:lnTo>
                    <a:pt x="98574" y="87870"/>
                  </a:lnTo>
                  <a:lnTo>
                    <a:pt x="137889" y="89416"/>
                  </a:lnTo>
                  <a:lnTo>
                    <a:pt x="171799" y="91746"/>
                  </a:lnTo>
                  <a:lnTo>
                    <a:pt x="179034" y="92223"/>
                  </a:lnTo>
                  <a:lnTo>
                    <a:pt x="183873" y="92462"/>
                  </a:lnTo>
                </a:path>
                <a:path w="604520" h="196215">
                  <a:moveTo>
                    <a:pt x="269750" y="14334"/>
                  </a:moveTo>
                  <a:lnTo>
                    <a:pt x="270220" y="14095"/>
                  </a:lnTo>
                  <a:lnTo>
                    <a:pt x="271161" y="13618"/>
                  </a:lnTo>
                  <a:lnTo>
                    <a:pt x="272102" y="13140"/>
                  </a:lnTo>
                  <a:lnTo>
                    <a:pt x="272930" y="12661"/>
                  </a:lnTo>
                  <a:lnTo>
                    <a:pt x="273646" y="12184"/>
                  </a:lnTo>
                  <a:lnTo>
                    <a:pt x="274364" y="11706"/>
                  </a:lnTo>
                  <a:lnTo>
                    <a:pt x="274968" y="11229"/>
                  </a:lnTo>
                  <a:lnTo>
                    <a:pt x="275461" y="10750"/>
                  </a:lnTo>
                  <a:lnTo>
                    <a:pt x="275954" y="10273"/>
                  </a:lnTo>
                  <a:lnTo>
                    <a:pt x="276200" y="10034"/>
                  </a:lnTo>
                  <a:lnTo>
                    <a:pt x="275371" y="10511"/>
                  </a:lnTo>
                  <a:lnTo>
                    <a:pt x="273714" y="11468"/>
                  </a:lnTo>
                  <a:lnTo>
                    <a:pt x="249524" y="33418"/>
                  </a:lnTo>
                  <a:lnTo>
                    <a:pt x="244730" y="38496"/>
                  </a:lnTo>
                  <a:lnTo>
                    <a:pt x="240653" y="43304"/>
                  </a:lnTo>
                  <a:lnTo>
                    <a:pt x="237294" y="47843"/>
                  </a:lnTo>
                  <a:lnTo>
                    <a:pt x="233933" y="52383"/>
                  </a:lnTo>
                  <a:lnTo>
                    <a:pt x="231895" y="56683"/>
                  </a:lnTo>
                  <a:lnTo>
                    <a:pt x="231179" y="60745"/>
                  </a:lnTo>
                  <a:lnTo>
                    <a:pt x="230463" y="64806"/>
                  </a:lnTo>
                  <a:lnTo>
                    <a:pt x="231044" y="68300"/>
                  </a:lnTo>
                  <a:lnTo>
                    <a:pt x="232926" y="71227"/>
                  </a:lnTo>
                  <a:lnTo>
                    <a:pt x="234807" y="74155"/>
                  </a:lnTo>
                  <a:lnTo>
                    <a:pt x="238772" y="76215"/>
                  </a:lnTo>
                  <a:lnTo>
                    <a:pt x="244820" y="77410"/>
                  </a:lnTo>
                  <a:lnTo>
                    <a:pt x="250868" y="78605"/>
                  </a:lnTo>
                  <a:lnTo>
                    <a:pt x="255212" y="79441"/>
                  </a:lnTo>
                  <a:lnTo>
                    <a:pt x="257855" y="79918"/>
                  </a:lnTo>
                  <a:lnTo>
                    <a:pt x="260499" y="80397"/>
                  </a:lnTo>
                  <a:lnTo>
                    <a:pt x="304381" y="82024"/>
                  </a:lnTo>
                  <a:lnTo>
                    <a:pt x="313024" y="82069"/>
                  </a:lnTo>
                  <a:lnTo>
                    <a:pt x="321399" y="82069"/>
                  </a:lnTo>
                  <a:lnTo>
                    <a:pt x="329185" y="82069"/>
                  </a:lnTo>
                  <a:lnTo>
                    <a:pt x="336383" y="82069"/>
                  </a:lnTo>
                  <a:lnTo>
                    <a:pt x="342993" y="82069"/>
                  </a:lnTo>
                  <a:lnTo>
                    <a:pt x="351416" y="82069"/>
                  </a:lnTo>
                  <a:lnTo>
                    <a:pt x="357912" y="81471"/>
                  </a:lnTo>
                  <a:lnTo>
                    <a:pt x="362482" y="80276"/>
                  </a:lnTo>
                  <a:lnTo>
                    <a:pt x="367051" y="79082"/>
                  </a:lnTo>
                  <a:lnTo>
                    <a:pt x="370052" y="77887"/>
                  </a:lnTo>
                  <a:lnTo>
                    <a:pt x="371486" y="76694"/>
                  </a:lnTo>
                </a:path>
                <a:path w="604520" h="196215">
                  <a:moveTo>
                    <a:pt x="407503" y="7167"/>
                  </a:moveTo>
                  <a:lnTo>
                    <a:pt x="407167" y="6809"/>
                  </a:lnTo>
                  <a:lnTo>
                    <a:pt x="406943" y="6569"/>
                  </a:lnTo>
                  <a:lnTo>
                    <a:pt x="406585" y="5972"/>
                  </a:lnTo>
                  <a:lnTo>
                    <a:pt x="406091" y="5016"/>
                  </a:lnTo>
                  <a:lnTo>
                    <a:pt x="405598" y="4061"/>
                  </a:lnTo>
                  <a:lnTo>
                    <a:pt x="404994" y="3105"/>
                  </a:lnTo>
                  <a:lnTo>
                    <a:pt x="404277" y="2150"/>
                  </a:lnTo>
                  <a:lnTo>
                    <a:pt x="403561" y="1195"/>
                  </a:lnTo>
                  <a:lnTo>
                    <a:pt x="402732" y="596"/>
                  </a:lnTo>
                  <a:lnTo>
                    <a:pt x="401791" y="358"/>
                  </a:lnTo>
                  <a:lnTo>
                    <a:pt x="400851" y="119"/>
                  </a:lnTo>
                  <a:lnTo>
                    <a:pt x="399663" y="0"/>
                  </a:lnTo>
                  <a:lnTo>
                    <a:pt x="398230" y="0"/>
                  </a:lnTo>
                  <a:lnTo>
                    <a:pt x="396796" y="0"/>
                  </a:lnTo>
                  <a:lnTo>
                    <a:pt x="395474" y="596"/>
                  </a:lnTo>
                  <a:lnTo>
                    <a:pt x="394265" y="1791"/>
                  </a:lnTo>
                  <a:lnTo>
                    <a:pt x="393056" y="2985"/>
                  </a:lnTo>
                  <a:lnTo>
                    <a:pt x="391958" y="5135"/>
                  </a:lnTo>
                  <a:lnTo>
                    <a:pt x="390973" y="8242"/>
                  </a:lnTo>
                  <a:lnTo>
                    <a:pt x="389987" y="11348"/>
                  </a:lnTo>
                  <a:lnTo>
                    <a:pt x="389381" y="13618"/>
                  </a:lnTo>
                  <a:lnTo>
                    <a:pt x="389158" y="15052"/>
                  </a:lnTo>
                  <a:lnTo>
                    <a:pt x="388934" y="16484"/>
                  </a:lnTo>
                  <a:lnTo>
                    <a:pt x="388463" y="20815"/>
                  </a:lnTo>
                  <a:lnTo>
                    <a:pt x="387747" y="28042"/>
                  </a:lnTo>
                  <a:lnTo>
                    <a:pt x="387031" y="35270"/>
                  </a:lnTo>
                  <a:lnTo>
                    <a:pt x="385891" y="76105"/>
                  </a:lnTo>
                  <a:lnTo>
                    <a:pt x="385866" y="84220"/>
                  </a:lnTo>
                  <a:lnTo>
                    <a:pt x="385866" y="92311"/>
                  </a:lnTo>
                  <a:lnTo>
                    <a:pt x="385866" y="100099"/>
                  </a:lnTo>
                  <a:lnTo>
                    <a:pt x="385866" y="107586"/>
                  </a:lnTo>
                  <a:lnTo>
                    <a:pt x="385866" y="114771"/>
                  </a:lnTo>
                  <a:lnTo>
                    <a:pt x="385866" y="124148"/>
                  </a:lnTo>
                  <a:lnTo>
                    <a:pt x="385866" y="132571"/>
                  </a:lnTo>
                  <a:lnTo>
                    <a:pt x="385866" y="140037"/>
                  </a:lnTo>
                  <a:lnTo>
                    <a:pt x="385866" y="147504"/>
                  </a:lnTo>
                  <a:lnTo>
                    <a:pt x="385866" y="153626"/>
                  </a:lnTo>
                  <a:lnTo>
                    <a:pt x="385866" y="158404"/>
                  </a:lnTo>
                  <a:lnTo>
                    <a:pt x="385866" y="163183"/>
                  </a:lnTo>
                  <a:lnTo>
                    <a:pt x="385866" y="166677"/>
                  </a:lnTo>
                  <a:lnTo>
                    <a:pt x="385866" y="168887"/>
                  </a:lnTo>
                  <a:lnTo>
                    <a:pt x="385866" y="171096"/>
                  </a:lnTo>
                  <a:lnTo>
                    <a:pt x="385866" y="172680"/>
                  </a:lnTo>
                  <a:lnTo>
                    <a:pt x="385866" y="173635"/>
                  </a:lnTo>
                  <a:lnTo>
                    <a:pt x="385866" y="174591"/>
                  </a:lnTo>
                  <a:lnTo>
                    <a:pt x="385866" y="175188"/>
                  </a:lnTo>
                  <a:lnTo>
                    <a:pt x="385866" y="175427"/>
                  </a:lnTo>
                  <a:lnTo>
                    <a:pt x="385866" y="175666"/>
                  </a:lnTo>
                  <a:lnTo>
                    <a:pt x="386113" y="175785"/>
                  </a:lnTo>
                  <a:lnTo>
                    <a:pt x="386604" y="175785"/>
                  </a:lnTo>
                  <a:lnTo>
                    <a:pt x="387097" y="175785"/>
                  </a:lnTo>
                  <a:lnTo>
                    <a:pt x="387701" y="175427"/>
                  </a:lnTo>
                  <a:lnTo>
                    <a:pt x="388419" y="174711"/>
                  </a:lnTo>
                </a:path>
                <a:path w="604520" h="196215">
                  <a:moveTo>
                    <a:pt x="465292" y="133855"/>
                  </a:moveTo>
                  <a:lnTo>
                    <a:pt x="466613" y="133497"/>
                  </a:lnTo>
                  <a:lnTo>
                    <a:pt x="469256" y="132781"/>
                  </a:lnTo>
                  <a:lnTo>
                    <a:pt x="506081" y="127403"/>
                  </a:lnTo>
                  <a:lnTo>
                    <a:pt x="514009" y="127403"/>
                  </a:lnTo>
                  <a:lnTo>
                    <a:pt x="520137" y="127403"/>
                  </a:lnTo>
                  <a:lnTo>
                    <a:pt x="596724" y="127403"/>
                  </a:lnTo>
                  <a:lnTo>
                    <a:pt x="604254" y="127403"/>
                  </a:lnTo>
                </a:path>
                <a:path w="604520" h="196215">
                  <a:moveTo>
                    <a:pt x="566356" y="46769"/>
                  </a:moveTo>
                  <a:lnTo>
                    <a:pt x="566356" y="46290"/>
                  </a:lnTo>
                  <a:lnTo>
                    <a:pt x="566356" y="45335"/>
                  </a:lnTo>
                  <a:lnTo>
                    <a:pt x="566356" y="44378"/>
                  </a:lnTo>
                  <a:lnTo>
                    <a:pt x="566356" y="43185"/>
                  </a:lnTo>
                  <a:lnTo>
                    <a:pt x="566356" y="41751"/>
                  </a:lnTo>
                  <a:lnTo>
                    <a:pt x="566356" y="40317"/>
                  </a:lnTo>
                  <a:lnTo>
                    <a:pt x="566356" y="39123"/>
                  </a:lnTo>
                  <a:lnTo>
                    <a:pt x="566356" y="38167"/>
                  </a:lnTo>
                  <a:lnTo>
                    <a:pt x="566356" y="37211"/>
                  </a:lnTo>
                  <a:lnTo>
                    <a:pt x="566356" y="36733"/>
                  </a:lnTo>
                  <a:lnTo>
                    <a:pt x="566221" y="37331"/>
                  </a:lnTo>
                  <a:lnTo>
                    <a:pt x="565952" y="38525"/>
                  </a:lnTo>
                  <a:lnTo>
                    <a:pt x="565684" y="39720"/>
                  </a:lnTo>
                  <a:lnTo>
                    <a:pt x="565438" y="43065"/>
                  </a:lnTo>
                  <a:lnTo>
                    <a:pt x="565213" y="48560"/>
                  </a:lnTo>
                  <a:lnTo>
                    <a:pt x="564989" y="54056"/>
                  </a:lnTo>
                  <a:lnTo>
                    <a:pt x="564520" y="61014"/>
                  </a:lnTo>
                  <a:lnTo>
                    <a:pt x="563802" y="69435"/>
                  </a:lnTo>
                  <a:lnTo>
                    <a:pt x="563086" y="77858"/>
                  </a:lnTo>
                  <a:lnTo>
                    <a:pt x="562615" y="85683"/>
                  </a:lnTo>
                  <a:lnTo>
                    <a:pt x="562391" y="92910"/>
                  </a:lnTo>
                  <a:lnTo>
                    <a:pt x="562168" y="100136"/>
                  </a:lnTo>
                  <a:lnTo>
                    <a:pt x="562055" y="104945"/>
                  </a:lnTo>
                  <a:lnTo>
                    <a:pt x="562055" y="107335"/>
                  </a:lnTo>
                  <a:lnTo>
                    <a:pt x="562055" y="109724"/>
                  </a:lnTo>
                  <a:lnTo>
                    <a:pt x="561921" y="115846"/>
                  </a:lnTo>
                  <a:lnTo>
                    <a:pt x="561652" y="125702"/>
                  </a:lnTo>
                  <a:lnTo>
                    <a:pt x="561475" y="132931"/>
                  </a:lnTo>
                  <a:lnTo>
                    <a:pt x="561349" y="139835"/>
                  </a:lnTo>
                  <a:lnTo>
                    <a:pt x="561273" y="146415"/>
                  </a:lnTo>
                  <a:lnTo>
                    <a:pt x="561248" y="152670"/>
                  </a:lnTo>
                  <a:lnTo>
                    <a:pt x="561248" y="160793"/>
                  </a:lnTo>
                  <a:lnTo>
                    <a:pt x="561248" y="167513"/>
                  </a:lnTo>
                  <a:lnTo>
                    <a:pt x="561248" y="194421"/>
                  </a:lnTo>
                  <a:lnTo>
                    <a:pt x="561607" y="195258"/>
                  </a:lnTo>
                  <a:lnTo>
                    <a:pt x="562324" y="195497"/>
                  </a:lnTo>
                  <a:lnTo>
                    <a:pt x="563040" y="195736"/>
                  </a:lnTo>
                  <a:lnTo>
                    <a:pt x="563534" y="195855"/>
                  </a:lnTo>
                  <a:lnTo>
                    <a:pt x="563802" y="195855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5" name="object 110"/>
            <p:cNvGrpSpPr/>
            <p:nvPr/>
          </p:nvGrpSpPr>
          <p:grpSpPr>
            <a:xfrm>
              <a:off x="9021694" y="4361282"/>
              <a:ext cx="192230" cy="246868"/>
              <a:chOff x="6226881" y="7123391"/>
              <a:chExt cx="228600" cy="260350"/>
            </a:xfrm>
          </p:grpSpPr>
          <p:pic>
            <p:nvPicPr>
              <p:cNvPr id="226" name="object 111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226881" y="7133427"/>
                <a:ext cx="188075" cy="153671"/>
              </a:xfrm>
              <a:prstGeom prst="rect">
                <a:avLst/>
              </a:prstGeom>
            </p:spPr>
          </p:pic>
          <p:sp>
            <p:nvSpPr>
              <p:cNvPr id="227" name="object 112"/>
              <p:cNvSpPr/>
              <p:nvPr/>
            </p:nvSpPr>
            <p:spPr>
              <a:xfrm>
                <a:off x="6405184" y="7149426"/>
                <a:ext cx="24130" cy="208279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208279">
                    <a:moveTo>
                      <a:pt x="12230" y="22398"/>
                    </a:moveTo>
                    <a:lnTo>
                      <a:pt x="12588" y="21771"/>
                    </a:lnTo>
                    <a:lnTo>
                      <a:pt x="13304" y="20516"/>
                    </a:lnTo>
                    <a:lnTo>
                      <a:pt x="14020" y="19263"/>
                    </a:lnTo>
                    <a:lnTo>
                      <a:pt x="15231" y="16844"/>
                    </a:lnTo>
                    <a:lnTo>
                      <a:pt x="16932" y="13260"/>
                    </a:lnTo>
                    <a:lnTo>
                      <a:pt x="18635" y="9676"/>
                    </a:lnTo>
                    <a:lnTo>
                      <a:pt x="19956" y="6929"/>
                    </a:lnTo>
                    <a:lnTo>
                      <a:pt x="20897" y="5017"/>
                    </a:lnTo>
                    <a:lnTo>
                      <a:pt x="21837" y="3106"/>
                    </a:lnTo>
                    <a:lnTo>
                      <a:pt x="22555" y="1791"/>
                    </a:lnTo>
                    <a:lnTo>
                      <a:pt x="23047" y="1075"/>
                    </a:lnTo>
                    <a:lnTo>
                      <a:pt x="23540" y="358"/>
                    </a:lnTo>
                    <a:lnTo>
                      <a:pt x="23787" y="0"/>
                    </a:lnTo>
                    <a:lnTo>
                      <a:pt x="23540" y="238"/>
                    </a:lnTo>
                    <a:lnTo>
                      <a:pt x="23047" y="716"/>
                    </a:lnTo>
                    <a:lnTo>
                      <a:pt x="12632" y="21950"/>
                    </a:lnTo>
                    <a:lnTo>
                      <a:pt x="10482" y="27983"/>
                    </a:lnTo>
                    <a:lnTo>
                      <a:pt x="8555" y="35091"/>
                    </a:lnTo>
                    <a:lnTo>
                      <a:pt x="6854" y="43273"/>
                    </a:lnTo>
                    <a:lnTo>
                      <a:pt x="5151" y="51457"/>
                    </a:lnTo>
                    <a:lnTo>
                      <a:pt x="4053" y="58774"/>
                    </a:lnTo>
                    <a:lnTo>
                      <a:pt x="3561" y="65225"/>
                    </a:lnTo>
                    <a:lnTo>
                      <a:pt x="3068" y="71676"/>
                    </a:lnTo>
                    <a:lnTo>
                      <a:pt x="2710" y="76216"/>
                    </a:lnTo>
                    <a:lnTo>
                      <a:pt x="2485" y="78844"/>
                    </a:lnTo>
                    <a:lnTo>
                      <a:pt x="2261" y="81471"/>
                    </a:lnTo>
                    <a:lnTo>
                      <a:pt x="2038" y="86279"/>
                    </a:lnTo>
                    <a:lnTo>
                      <a:pt x="1813" y="93268"/>
                    </a:lnTo>
                    <a:lnTo>
                      <a:pt x="1590" y="100257"/>
                    </a:lnTo>
                    <a:lnTo>
                      <a:pt x="1343" y="105185"/>
                    </a:lnTo>
                    <a:lnTo>
                      <a:pt x="1074" y="108052"/>
                    </a:lnTo>
                    <a:lnTo>
                      <a:pt x="806" y="110919"/>
                    </a:lnTo>
                    <a:lnTo>
                      <a:pt x="671" y="116922"/>
                    </a:lnTo>
                    <a:lnTo>
                      <a:pt x="671" y="126061"/>
                    </a:lnTo>
                    <a:lnTo>
                      <a:pt x="650" y="132825"/>
                    </a:lnTo>
                    <a:lnTo>
                      <a:pt x="587" y="139410"/>
                    </a:lnTo>
                    <a:lnTo>
                      <a:pt x="482" y="145816"/>
                    </a:lnTo>
                    <a:lnTo>
                      <a:pt x="335" y="152043"/>
                    </a:lnTo>
                    <a:lnTo>
                      <a:pt x="111" y="160227"/>
                    </a:lnTo>
                    <a:lnTo>
                      <a:pt x="0" y="167543"/>
                    </a:lnTo>
                    <a:lnTo>
                      <a:pt x="0" y="193376"/>
                    </a:lnTo>
                    <a:lnTo>
                      <a:pt x="111" y="196513"/>
                    </a:lnTo>
                    <a:lnTo>
                      <a:pt x="8936" y="207860"/>
                    </a:lnTo>
                    <a:lnTo>
                      <a:pt x="10146" y="208100"/>
                    </a:lnTo>
                    <a:lnTo>
                      <a:pt x="10885" y="208220"/>
                    </a:lnTo>
                    <a:lnTo>
                      <a:pt x="11154" y="208220"/>
                    </a:lnTo>
                    <a:lnTo>
                      <a:pt x="11423" y="208220"/>
                    </a:lnTo>
                    <a:lnTo>
                      <a:pt x="16530" y="208220"/>
                    </a:lnTo>
                  </a:path>
                </a:pathLst>
              </a:custGeom>
              <a:ln w="52069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8" name="object 113"/>
            <p:cNvSpPr/>
            <p:nvPr/>
          </p:nvSpPr>
          <p:spPr>
            <a:xfrm>
              <a:off x="8919726" y="4506267"/>
              <a:ext cx="43252" cy="0"/>
            </a:xfrm>
            <a:custGeom>
              <a:avLst/>
              <a:gdLst/>
              <a:ahLst/>
              <a:cxnLst/>
              <a:rect l="l" t="t" r="r" b="b"/>
              <a:pathLst>
                <a:path w="51435">
                  <a:moveTo>
                    <a:pt x="0" y="0"/>
                  </a:moveTo>
                  <a:lnTo>
                    <a:pt x="1455" y="0"/>
                  </a:lnTo>
                  <a:lnTo>
                    <a:pt x="48896" y="0"/>
                  </a:lnTo>
                  <a:lnTo>
                    <a:pt x="51271" y="0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114"/>
            <p:cNvSpPr/>
            <p:nvPr/>
          </p:nvSpPr>
          <p:spPr>
            <a:xfrm>
              <a:off x="9322047" y="4189891"/>
              <a:ext cx="197036" cy="91522"/>
            </a:xfrm>
            <a:custGeom>
              <a:avLst/>
              <a:gdLst/>
              <a:ahLst/>
              <a:cxnLst/>
              <a:rect l="l" t="t" r="r" b="b"/>
              <a:pathLst>
                <a:path w="234315" h="96520">
                  <a:moveTo>
                    <a:pt x="28895" y="0"/>
                  </a:moveTo>
                  <a:lnTo>
                    <a:pt x="28783" y="0"/>
                  </a:lnTo>
                  <a:lnTo>
                    <a:pt x="20853" y="0"/>
                  </a:lnTo>
                  <a:lnTo>
                    <a:pt x="20629" y="0"/>
                  </a:lnTo>
                </a:path>
                <a:path w="234315" h="96520">
                  <a:moveTo>
                    <a:pt x="20629" y="0"/>
                  </a:moveTo>
                  <a:lnTo>
                    <a:pt x="20405" y="0"/>
                  </a:lnTo>
                  <a:lnTo>
                    <a:pt x="20405" y="0"/>
                  </a:lnTo>
                  <a:lnTo>
                    <a:pt x="65046" y="0"/>
                  </a:lnTo>
                  <a:lnTo>
                    <a:pt x="77053" y="22"/>
                  </a:lnTo>
                  <a:lnTo>
                    <a:pt x="118468" y="358"/>
                  </a:lnTo>
                  <a:lnTo>
                    <a:pt x="161280" y="1702"/>
                  </a:lnTo>
                  <a:lnTo>
                    <a:pt x="204046" y="5196"/>
                  </a:lnTo>
                  <a:lnTo>
                    <a:pt x="210056" y="6092"/>
                  </a:lnTo>
                </a:path>
                <a:path w="234315" h="96520">
                  <a:moveTo>
                    <a:pt x="0" y="86370"/>
                  </a:moveTo>
                  <a:lnTo>
                    <a:pt x="134" y="86370"/>
                  </a:lnTo>
                  <a:lnTo>
                    <a:pt x="39780" y="86370"/>
                  </a:lnTo>
                  <a:lnTo>
                    <a:pt x="50493" y="86487"/>
                  </a:lnTo>
                  <a:lnTo>
                    <a:pt x="94277" y="88251"/>
                  </a:lnTo>
                  <a:lnTo>
                    <a:pt x="150419" y="91426"/>
                  </a:lnTo>
                  <a:lnTo>
                    <a:pt x="170746" y="92641"/>
                  </a:lnTo>
                  <a:lnTo>
                    <a:pt x="190262" y="93806"/>
                  </a:lnTo>
                  <a:lnTo>
                    <a:pt x="207351" y="94792"/>
                  </a:lnTo>
                  <a:lnTo>
                    <a:pt x="222013" y="95598"/>
                  </a:lnTo>
                  <a:lnTo>
                    <a:pt x="234247" y="96225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115"/>
            <p:cNvSpPr/>
            <p:nvPr/>
          </p:nvSpPr>
          <p:spPr>
            <a:xfrm>
              <a:off x="9636540" y="4027285"/>
              <a:ext cx="570817" cy="236631"/>
            </a:xfrm>
            <a:custGeom>
              <a:avLst/>
              <a:gdLst/>
              <a:ahLst/>
              <a:cxnLst/>
              <a:rect l="l" t="t" r="r" b="b"/>
              <a:pathLst>
                <a:path w="678815" h="249554">
                  <a:moveTo>
                    <a:pt x="17223" y="100167"/>
                  </a:moveTo>
                  <a:lnTo>
                    <a:pt x="15656" y="99809"/>
                  </a:lnTo>
                  <a:lnTo>
                    <a:pt x="12520" y="99091"/>
                  </a:lnTo>
                  <a:lnTo>
                    <a:pt x="9385" y="98375"/>
                  </a:lnTo>
                  <a:lnTo>
                    <a:pt x="6607" y="97659"/>
                  </a:lnTo>
                  <a:lnTo>
                    <a:pt x="4188" y="96941"/>
                  </a:lnTo>
                  <a:lnTo>
                    <a:pt x="1769" y="96225"/>
                  </a:lnTo>
                  <a:lnTo>
                    <a:pt x="448" y="95867"/>
                  </a:lnTo>
                  <a:lnTo>
                    <a:pt x="223" y="95867"/>
                  </a:lnTo>
                  <a:lnTo>
                    <a:pt x="0" y="95867"/>
                  </a:lnTo>
                  <a:lnTo>
                    <a:pt x="604" y="95986"/>
                  </a:lnTo>
                  <a:lnTo>
                    <a:pt x="2038" y="96225"/>
                  </a:lnTo>
                  <a:lnTo>
                    <a:pt x="3470" y="96464"/>
                  </a:lnTo>
                  <a:lnTo>
                    <a:pt x="9004" y="97539"/>
                  </a:lnTo>
                  <a:lnTo>
                    <a:pt x="18634" y="99451"/>
                  </a:lnTo>
                  <a:lnTo>
                    <a:pt x="26467" y="100839"/>
                  </a:lnTo>
                  <a:lnTo>
                    <a:pt x="69570" y="105498"/>
                  </a:lnTo>
                  <a:lnTo>
                    <a:pt x="108880" y="108051"/>
                  </a:lnTo>
                  <a:lnTo>
                    <a:pt x="147585" y="109395"/>
                  </a:lnTo>
                  <a:lnTo>
                    <a:pt x="159412" y="109485"/>
                  </a:lnTo>
                  <a:lnTo>
                    <a:pt x="170357" y="109485"/>
                  </a:lnTo>
                  <a:lnTo>
                    <a:pt x="180075" y="109485"/>
                  </a:lnTo>
                  <a:lnTo>
                    <a:pt x="188567" y="109485"/>
                  </a:lnTo>
                  <a:lnTo>
                    <a:pt x="195832" y="109485"/>
                  </a:lnTo>
                  <a:lnTo>
                    <a:pt x="204702" y="109485"/>
                  </a:lnTo>
                  <a:lnTo>
                    <a:pt x="210705" y="109485"/>
                  </a:lnTo>
                  <a:lnTo>
                    <a:pt x="213841" y="109485"/>
                  </a:lnTo>
                </a:path>
                <a:path w="678815" h="249554">
                  <a:moveTo>
                    <a:pt x="347024" y="12901"/>
                  </a:moveTo>
                  <a:lnTo>
                    <a:pt x="347496" y="12661"/>
                  </a:lnTo>
                  <a:lnTo>
                    <a:pt x="348435" y="12184"/>
                  </a:lnTo>
                  <a:lnTo>
                    <a:pt x="349376" y="11706"/>
                  </a:lnTo>
                  <a:lnTo>
                    <a:pt x="351168" y="10392"/>
                  </a:lnTo>
                  <a:lnTo>
                    <a:pt x="353811" y="8242"/>
                  </a:lnTo>
                  <a:lnTo>
                    <a:pt x="356454" y="6092"/>
                  </a:lnTo>
                  <a:lnTo>
                    <a:pt x="358739" y="4419"/>
                  </a:lnTo>
                  <a:lnTo>
                    <a:pt x="360666" y="3225"/>
                  </a:lnTo>
                  <a:lnTo>
                    <a:pt x="362592" y="2030"/>
                  </a:lnTo>
                  <a:lnTo>
                    <a:pt x="363913" y="1195"/>
                  </a:lnTo>
                  <a:lnTo>
                    <a:pt x="364630" y="716"/>
                  </a:lnTo>
                  <a:lnTo>
                    <a:pt x="365347" y="238"/>
                  </a:lnTo>
                  <a:lnTo>
                    <a:pt x="365481" y="0"/>
                  </a:lnTo>
                  <a:lnTo>
                    <a:pt x="365033" y="0"/>
                  </a:lnTo>
                  <a:lnTo>
                    <a:pt x="364586" y="0"/>
                  </a:lnTo>
                  <a:lnTo>
                    <a:pt x="361337" y="1672"/>
                  </a:lnTo>
                  <a:lnTo>
                    <a:pt x="355290" y="5017"/>
                  </a:lnTo>
                  <a:lnTo>
                    <a:pt x="349242" y="8361"/>
                  </a:lnTo>
                  <a:lnTo>
                    <a:pt x="342388" y="12573"/>
                  </a:lnTo>
                  <a:lnTo>
                    <a:pt x="334728" y="17650"/>
                  </a:lnTo>
                  <a:lnTo>
                    <a:pt x="327068" y="22726"/>
                  </a:lnTo>
                  <a:lnTo>
                    <a:pt x="320818" y="27296"/>
                  </a:lnTo>
                  <a:lnTo>
                    <a:pt x="315981" y="31357"/>
                  </a:lnTo>
                  <a:lnTo>
                    <a:pt x="311142" y="35420"/>
                  </a:lnTo>
                  <a:lnTo>
                    <a:pt x="308006" y="38047"/>
                  </a:lnTo>
                  <a:lnTo>
                    <a:pt x="306572" y="39243"/>
                  </a:lnTo>
                  <a:lnTo>
                    <a:pt x="305139" y="40436"/>
                  </a:lnTo>
                  <a:lnTo>
                    <a:pt x="302854" y="42736"/>
                  </a:lnTo>
                  <a:lnTo>
                    <a:pt x="299718" y="46141"/>
                  </a:lnTo>
                  <a:lnTo>
                    <a:pt x="296583" y="49546"/>
                  </a:lnTo>
                  <a:lnTo>
                    <a:pt x="294544" y="51845"/>
                  </a:lnTo>
                  <a:lnTo>
                    <a:pt x="293603" y="53040"/>
                  </a:lnTo>
                  <a:lnTo>
                    <a:pt x="292663" y="54235"/>
                  </a:lnTo>
                  <a:lnTo>
                    <a:pt x="291699" y="56743"/>
                  </a:lnTo>
                  <a:lnTo>
                    <a:pt x="290714" y="60566"/>
                  </a:lnTo>
                  <a:lnTo>
                    <a:pt x="289728" y="64389"/>
                  </a:lnTo>
                  <a:lnTo>
                    <a:pt x="289952" y="67614"/>
                  </a:lnTo>
                  <a:lnTo>
                    <a:pt x="291386" y="70242"/>
                  </a:lnTo>
                  <a:lnTo>
                    <a:pt x="292820" y="72871"/>
                  </a:lnTo>
                  <a:lnTo>
                    <a:pt x="338020" y="80636"/>
                  </a:lnTo>
                  <a:lnTo>
                    <a:pt x="377667" y="82068"/>
                  </a:lnTo>
                  <a:lnTo>
                    <a:pt x="388267" y="82068"/>
                  </a:lnTo>
                  <a:lnTo>
                    <a:pt x="398833" y="82068"/>
                  </a:lnTo>
                  <a:lnTo>
                    <a:pt x="409366" y="82068"/>
                  </a:lnTo>
                  <a:lnTo>
                    <a:pt x="419865" y="82068"/>
                  </a:lnTo>
                  <a:lnTo>
                    <a:pt x="429962" y="81934"/>
                  </a:lnTo>
                  <a:lnTo>
                    <a:pt x="473175" y="76932"/>
                  </a:lnTo>
                  <a:lnTo>
                    <a:pt x="478730" y="75260"/>
                  </a:lnTo>
                  <a:lnTo>
                    <a:pt x="484285" y="73587"/>
                  </a:lnTo>
                  <a:lnTo>
                    <a:pt x="488250" y="72153"/>
                  </a:lnTo>
                  <a:lnTo>
                    <a:pt x="490625" y="70959"/>
                  </a:lnTo>
                  <a:lnTo>
                    <a:pt x="492998" y="69764"/>
                  </a:lnTo>
                  <a:lnTo>
                    <a:pt x="494678" y="68929"/>
                  </a:lnTo>
                  <a:lnTo>
                    <a:pt x="495664" y="68450"/>
                  </a:lnTo>
                  <a:lnTo>
                    <a:pt x="496650" y="67972"/>
                  </a:lnTo>
                  <a:lnTo>
                    <a:pt x="498218" y="66658"/>
                  </a:lnTo>
                  <a:lnTo>
                    <a:pt x="500368" y="64508"/>
                  </a:lnTo>
                  <a:lnTo>
                    <a:pt x="502518" y="62358"/>
                  </a:lnTo>
                  <a:lnTo>
                    <a:pt x="503706" y="61043"/>
                  </a:lnTo>
                  <a:lnTo>
                    <a:pt x="503929" y="60566"/>
                  </a:lnTo>
                </a:path>
                <a:path w="678815" h="249554">
                  <a:moveTo>
                    <a:pt x="501442" y="33149"/>
                  </a:moveTo>
                  <a:lnTo>
                    <a:pt x="501442" y="32313"/>
                  </a:lnTo>
                  <a:lnTo>
                    <a:pt x="501442" y="10871"/>
                  </a:lnTo>
                  <a:lnTo>
                    <a:pt x="501331" y="9437"/>
                  </a:lnTo>
                  <a:lnTo>
                    <a:pt x="501106" y="8242"/>
                  </a:lnTo>
                  <a:lnTo>
                    <a:pt x="500882" y="7048"/>
                  </a:lnTo>
                  <a:lnTo>
                    <a:pt x="500771" y="6092"/>
                  </a:lnTo>
                  <a:lnTo>
                    <a:pt x="500771" y="5375"/>
                  </a:lnTo>
                  <a:lnTo>
                    <a:pt x="500771" y="4658"/>
                  </a:lnTo>
                  <a:lnTo>
                    <a:pt x="500524" y="4300"/>
                  </a:lnTo>
                  <a:lnTo>
                    <a:pt x="500032" y="4300"/>
                  </a:lnTo>
                  <a:lnTo>
                    <a:pt x="499539" y="4300"/>
                  </a:lnTo>
                  <a:lnTo>
                    <a:pt x="498934" y="4897"/>
                  </a:lnTo>
                  <a:lnTo>
                    <a:pt x="498218" y="6092"/>
                  </a:lnTo>
                  <a:lnTo>
                    <a:pt x="497500" y="7287"/>
                  </a:lnTo>
                  <a:lnTo>
                    <a:pt x="493514" y="33149"/>
                  </a:lnTo>
                  <a:lnTo>
                    <a:pt x="493066" y="40317"/>
                  </a:lnTo>
                  <a:lnTo>
                    <a:pt x="492036" y="83950"/>
                  </a:lnTo>
                  <a:lnTo>
                    <a:pt x="492036" y="90961"/>
                  </a:lnTo>
                  <a:lnTo>
                    <a:pt x="492036" y="97927"/>
                  </a:lnTo>
                  <a:lnTo>
                    <a:pt x="492036" y="164885"/>
                  </a:lnTo>
                  <a:lnTo>
                    <a:pt x="492169" y="169812"/>
                  </a:lnTo>
                  <a:lnTo>
                    <a:pt x="492438" y="173635"/>
                  </a:lnTo>
                  <a:lnTo>
                    <a:pt x="492707" y="177458"/>
                  </a:lnTo>
                  <a:lnTo>
                    <a:pt x="492954" y="180445"/>
                  </a:lnTo>
                  <a:lnTo>
                    <a:pt x="493177" y="182595"/>
                  </a:lnTo>
                  <a:lnTo>
                    <a:pt x="493401" y="184745"/>
                  </a:lnTo>
                  <a:lnTo>
                    <a:pt x="493760" y="186179"/>
                  </a:lnTo>
                  <a:lnTo>
                    <a:pt x="494253" y="186895"/>
                  </a:lnTo>
                </a:path>
                <a:path w="678815" h="249554">
                  <a:moveTo>
                    <a:pt x="678304" y="236353"/>
                  </a:moveTo>
                  <a:lnTo>
                    <a:pt x="678171" y="236353"/>
                  </a:lnTo>
                  <a:lnTo>
                    <a:pt x="645445" y="236353"/>
                  </a:lnTo>
                  <a:lnTo>
                    <a:pt x="639964" y="236375"/>
                  </a:lnTo>
                  <a:lnTo>
                    <a:pt x="593384" y="237338"/>
                  </a:lnTo>
                  <a:lnTo>
                    <a:pt x="563868" y="238503"/>
                  </a:lnTo>
                  <a:lnTo>
                    <a:pt x="546741" y="239130"/>
                  </a:lnTo>
                  <a:lnTo>
                    <a:pt x="528220" y="239577"/>
                  </a:lnTo>
                  <a:lnTo>
                    <a:pt x="508305" y="239846"/>
                  </a:lnTo>
                  <a:lnTo>
                    <a:pt x="486995" y="239936"/>
                  </a:lnTo>
                  <a:lnTo>
                    <a:pt x="464539" y="239936"/>
                  </a:lnTo>
                  <a:lnTo>
                    <a:pt x="441184" y="239936"/>
                  </a:lnTo>
                  <a:lnTo>
                    <a:pt x="239443" y="239936"/>
                  </a:lnTo>
                  <a:lnTo>
                    <a:pt x="229897" y="240070"/>
                  </a:lnTo>
                  <a:lnTo>
                    <a:pt x="192204" y="246029"/>
                  </a:lnTo>
                  <a:lnTo>
                    <a:pt x="189068" y="247223"/>
                  </a:lnTo>
                  <a:lnTo>
                    <a:pt x="187030" y="248060"/>
                  </a:lnTo>
                  <a:lnTo>
                    <a:pt x="186089" y="248537"/>
                  </a:lnTo>
                  <a:lnTo>
                    <a:pt x="185148" y="249015"/>
                  </a:lnTo>
                  <a:lnTo>
                    <a:pt x="184543" y="249254"/>
                  </a:lnTo>
                  <a:lnTo>
                    <a:pt x="184274" y="249254"/>
                  </a:lnTo>
                  <a:lnTo>
                    <a:pt x="184006" y="249254"/>
                  </a:lnTo>
                  <a:lnTo>
                    <a:pt x="183871" y="249254"/>
                  </a:lnTo>
                  <a:lnTo>
                    <a:pt x="184230" y="249254"/>
                  </a:lnTo>
                  <a:lnTo>
                    <a:pt x="184947" y="249254"/>
                  </a:lnTo>
                  <a:lnTo>
                    <a:pt x="185663" y="249254"/>
                  </a:lnTo>
                  <a:lnTo>
                    <a:pt x="186985" y="249254"/>
                  </a:lnTo>
                  <a:lnTo>
                    <a:pt x="188911" y="249254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116"/>
            <p:cNvSpPr/>
            <p:nvPr/>
          </p:nvSpPr>
          <p:spPr>
            <a:xfrm>
              <a:off x="9933058" y="4357933"/>
              <a:ext cx="171405" cy="158357"/>
            </a:xfrm>
            <a:custGeom>
              <a:avLst/>
              <a:gdLst/>
              <a:ahLst/>
              <a:cxnLst/>
              <a:rect l="l" t="t" r="r" b="b"/>
              <a:pathLst>
                <a:path w="203834" h="167004">
                  <a:moveTo>
                    <a:pt x="140895" y="21682"/>
                  </a:moveTo>
                  <a:lnTo>
                    <a:pt x="140648" y="21085"/>
                  </a:lnTo>
                  <a:lnTo>
                    <a:pt x="140156" y="19890"/>
                  </a:lnTo>
                  <a:lnTo>
                    <a:pt x="123154" y="1075"/>
                  </a:lnTo>
                  <a:lnTo>
                    <a:pt x="120018" y="358"/>
                  </a:lnTo>
                  <a:lnTo>
                    <a:pt x="115337" y="0"/>
                  </a:lnTo>
                  <a:lnTo>
                    <a:pt x="109110" y="0"/>
                  </a:lnTo>
                  <a:lnTo>
                    <a:pt x="67415" y="12117"/>
                  </a:lnTo>
                  <a:lnTo>
                    <a:pt x="32490" y="33330"/>
                  </a:lnTo>
                  <a:lnTo>
                    <a:pt x="7022" y="61910"/>
                  </a:lnTo>
                  <a:lnTo>
                    <a:pt x="0" y="94612"/>
                  </a:lnTo>
                  <a:lnTo>
                    <a:pt x="844" y="102407"/>
                  </a:lnTo>
                  <a:lnTo>
                    <a:pt x="20344" y="136185"/>
                  </a:lnTo>
                  <a:lnTo>
                    <a:pt x="56945" y="158198"/>
                  </a:lnTo>
                  <a:lnTo>
                    <a:pt x="94328" y="166110"/>
                  </a:lnTo>
                  <a:lnTo>
                    <a:pt x="97418" y="166349"/>
                  </a:lnTo>
                  <a:lnTo>
                    <a:pt x="105101" y="166469"/>
                  </a:lnTo>
                  <a:lnTo>
                    <a:pt x="117376" y="166469"/>
                  </a:lnTo>
                  <a:lnTo>
                    <a:pt x="158201" y="157055"/>
                  </a:lnTo>
                  <a:lnTo>
                    <a:pt x="187924" y="126867"/>
                  </a:lnTo>
                  <a:lnTo>
                    <a:pt x="202693" y="87744"/>
                  </a:lnTo>
                  <a:lnTo>
                    <a:pt x="203656" y="80308"/>
                  </a:lnTo>
                  <a:lnTo>
                    <a:pt x="203656" y="73558"/>
                  </a:lnTo>
                  <a:lnTo>
                    <a:pt x="203656" y="66808"/>
                  </a:lnTo>
                  <a:lnTo>
                    <a:pt x="175904" y="37092"/>
                  </a:lnTo>
                  <a:lnTo>
                    <a:pt x="138004" y="19293"/>
                  </a:lnTo>
                  <a:lnTo>
                    <a:pt x="132226" y="17382"/>
                  </a:lnTo>
                  <a:lnTo>
                    <a:pt x="126447" y="15471"/>
                  </a:lnTo>
                  <a:lnTo>
                    <a:pt x="121990" y="14366"/>
                  </a:lnTo>
                  <a:lnTo>
                    <a:pt x="118854" y="14066"/>
                  </a:lnTo>
                  <a:lnTo>
                    <a:pt x="115718" y="13768"/>
                  </a:lnTo>
                  <a:lnTo>
                    <a:pt x="113903" y="13619"/>
                  </a:lnTo>
                  <a:lnTo>
                    <a:pt x="113411" y="13619"/>
                  </a:lnTo>
                  <a:lnTo>
                    <a:pt x="112918" y="13619"/>
                  </a:lnTo>
                  <a:lnTo>
                    <a:pt x="112672" y="13619"/>
                  </a:lnTo>
                </a:path>
              </a:pathLst>
            </a:custGeom>
            <a:ln w="520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11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12977" y="4011845"/>
              <a:ext cx="1308749" cy="397203"/>
            </a:xfrm>
            <a:prstGeom prst="rect">
              <a:avLst/>
            </a:prstGeom>
          </p:spPr>
        </p:pic>
      </p:grpSp>
      <p:grpSp>
        <p:nvGrpSpPr>
          <p:cNvPr id="101" name="مجموعة 100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102" name="شكل بيضاوي 101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صورة 113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445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52396" y="137534"/>
            <a:ext cx="11926301" cy="6535966"/>
            <a:chOff x="222004" y="293635"/>
            <a:chExt cx="726548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22004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07004" y="1672967"/>
            <a:ext cx="9065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اختاري الوجه التعبيري المناسب و </a:t>
            </a:r>
            <a:r>
              <a:rPr lang="ar-SA" sz="2400" dirty="0" err="1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اجيبي</a:t>
            </a:r>
            <a:r>
              <a:rPr lang="ar-SA" sz="2400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 عن السؤال المرفق معه بالدردشة </a:t>
            </a:r>
            <a:endParaRPr lang="ar-SA" sz="2400" dirty="0">
              <a:solidFill>
                <a:srgbClr val="660066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30" name="Google Shape;155;p27">
            <a:extLst>
              <a:ext uri="{FF2B5EF4-FFF2-40B4-BE49-F238E27FC236}">
                <a16:creationId xmlns:a16="http://schemas.microsoft.com/office/drawing/2014/main" id="{0E6F7850-B71C-4F24-B4D1-91F20EA7611C}"/>
              </a:ext>
            </a:extLst>
          </p:cNvPr>
          <p:cNvSpPr txBox="1">
            <a:spLocks/>
          </p:cNvSpPr>
          <p:nvPr/>
        </p:nvSpPr>
        <p:spPr>
          <a:xfrm>
            <a:off x="9721255" y="4382599"/>
            <a:ext cx="1742833" cy="48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dirty="0">
                <a:latin typeface="ae_AlHor" panose="02060603050605020204" pitchFamily="18" charset="-78"/>
                <a:cs typeface="ae_AlHor" panose="02060603050605020204" pitchFamily="18" charset="-78"/>
              </a:rPr>
              <a:t>لدي سؤال</a:t>
            </a:r>
          </a:p>
        </p:txBody>
      </p:sp>
      <p:sp>
        <p:nvSpPr>
          <p:cNvPr id="32" name="Google Shape;155;p27">
            <a:extLst>
              <a:ext uri="{FF2B5EF4-FFF2-40B4-BE49-F238E27FC236}">
                <a16:creationId xmlns:a16="http://schemas.microsoft.com/office/drawing/2014/main" id="{414E5E67-05B7-421E-8FE3-B2CC11A2C84A}"/>
              </a:ext>
            </a:extLst>
          </p:cNvPr>
          <p:cNvSpPr txBox="1">
            <a:spLocks/>
          </p:cNvSpPr>
          <p:nvPr/>
        </p:nvSpPr>
        <p:spPr>
          <a:xfrm>
            <a:off x="7464040" y="4342025"/>
            <a:ext cx="2042694" cy="48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ae_AlHor" panose="02060603050605020204" pitchFamily="18" charset="-78"/>
                <a:ea typeface="Just Another Hand"/>
                <a:cs typeface="ae_AlHor" panose="02060603050605020204" pitchFamily="18" charset="-78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9pPr>
          </a:lstStyle>
          <a:p>
            <a:r>
              <a:rPr lang="ar-SA" dirty="0"/>
              <a:t>اليوم تعلمت</a:t>
            </a:r>
          </a:p>
        </p:txBody>
      </p:sp>
      <p:sp>
        <p:nvSpPr>
          <p:cNvPr id="34" name="Google Shape;155;p27">
            <a:extLst>
              <a:ext uri="{FF2B5EF4-FFF2-40B4-BE49-F238E27FC236}">
                <a16:creationId xmlns:a16="http://schemas.microsoft.com/office/drawing/2014/main" id="{C0D003C1-805D-4690-B109-FDC1658B4D24}"/>
              </a:ext>
            </a:extLst>
          </p:cNvPr>
          <p:cNvSpPr txBox="1">
            <a:spLocks/>
          </p:cNvSpPr>
          <p:nvPr/>
        </p:nvSpPr>
        <p:spPr>
          <a:xfrm>
            <a:off x="5670605" y="4325925"/>
            <a:ext cx="1678853" cy="60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dirty="0">
                <a:latin typeface="ae_AlHor" panose="02060603050605020204" pitchFamily="18" charset="-78"/>
                <a:cs typeface="ae_AlHor" panose="02060603050605020204" pitchFamily="18" charset="-78"/>
              </a:rPr>
              <a:t>لم أفهم</a:t>
            </a:r>
          </a:p>
        </p:txBody>
      </p:sp>
      <p:grpSp>
        <p:nvGrpSpPr>
          <p:cNvPr id="39" name="مجموعة 38"/>
          <p:cNvGrpSpPr/>
          <p:nvPr/>
        </p:nvGrpSpPr>
        <p:grpSpPr>
          <a:xfrm>
            <a:off x="9721255" y="2329071"/>
            <a:ext cx="1910002" cy="1925028"/>
            <a:chOff x="6850965" y="759655"/>
            <a:chExt cx="3967089" cy="3910817"/>
          </a:xfrm>
        </p:grpSpPr>
        <p:sp>
          <p:nvSpPr>
            <p:cNvPr id="40" name="معين 39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معين 40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معين 41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5;p27">
            <a:extLst>
              <a:ext uri="{FF2B5EF4-FFF2-40B4-BE49-F238E27FC236}">
                <a16:creationId xmlns:a16="http://schemas.microsoft.com/office/drawing/2014/main" id="{3B4D9621-D17C-4C53-AC3A-100E3EF601A7}"/>
              </a:ext>
            </a:extLst>
          </p:cNvPr>
          <p:cNvSpPr txBox="1">
            <a:spLocks/>
          </p:cNvSpPr>
          <p:nvPr/>
        </p:nvSpPr>
        <p:spPr>
          <a:xfrm>
            <a:off x="3244278" y="4209763"/>
            <a:ext cx="2625670" cy="52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dirty="0">
                <a:latin typeface="ae_AlHor" panose="02060603050605020204" pitchFamily="18" charset="-78"/>
                <a:cs typeface="ae_AlHor" panose="02060603050605020204" pitchFamily="18" charset="-78"/>
              </a:rPr>
              <a:t>الجزء الذي أعجبني من الدرس</a:t>
            </a:r>
          </a:p>
        </p:txBody>
      </p:sp>
      <p:sp>
        <p:nvSpPr>
          <p:cNvPr id="38" name="مربع نص 37"/>
          <p:cNvSpPr txBox="1"/>
          <p:nvPr/>
        </p:nvSpPr>
        <p:spPr>
          <a:xfrm rot="18959842">
            <a:off x="875962" y="2695435"/>
            <a:ext cx="256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بطاقة خروج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E2C25D41-136F-4374-BEC9-26E0DF0D184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92402" y="2847035"/>
            <a:ext cx="645846" cy="645846"/>
          </a:xfrm>
          <a:prstGeom prst="rect">
            <a:avLst/>
          </a:prstGeom>
        </p:spPr>
      </p:pic>
      <p:grpSp>
        <p:nvGrpSpPr>
          <p:cNvPr id="43" name="مجموعة 42"/>
          <p:cNvGrpSpPr/>
          <p:nvPr/>
        </p:nvGrpSpPr>
        <p:grpSpPr>
          <a:xfrm>
            <a:off x="5670605" y="2293567"/>
            <a:ext cx="1910002" cy="1925028"/>
            <a:chOff x="6850965" y="759655"/>
            <a:chExt cx="3967089" cy="3910817"/>
          </a:xfrm>
        </p:grpSpPr>
        <p:sp>
          <p:nvSpPr>
            <p:cNvPr id="44" name="معين 43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معين 44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معين 45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مجموعة 46"/>
          <p:cNvGrpSpPr/>
          <p:nvPr/>
        </p:nvGrpSpPr>
        <p:grpSpPr>
          <a:xfrm>
            <a:off x="7636709" y="2101626"/>
            <a:ext cx="1910002" cy="1925028"/>
            <a:chOff x="6850965" y="759655"/>
            <a:chExt cx="3967089" cy="3910817"/>
          </a:xfrm>
        </p:grpSpPr>
        <p:sp>
          <p:nvSpPr>
            <p:cNvPr id="48" name="معين 47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معين 48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معين 49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مجموعة 50"/>
          <p:cNvGrpSpPr/>
          <p:nvPr/>
        </p:nvGrpSpPr>
        <p:grpSpPr>
          <a:xfrm>
            <a:off x="3706451" y="2077645"/>
            <a:ext cx="1910002" cy="1925028"/>
            <a:chOff x="6850965" y="759655"/>
            <a:chExt cx="3967089" cy="3910817"/>
          </a:xfrm>
        </p:grpSpPr>
        <p:sp>
          <p:nvSpPr>
            <p:cNvPr id="52" name="معين 51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معين 52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معين 53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صورة 36">
            <a:extLst>
              <a:ext uri="{FF2B5EF4-FFF2-40B4-BE49-F238E27FC236}">
                <a16:creationId xmlns:a16="http://schemas.microsoft.com/office/drawing/2014/main" id="{C5E26874-AD11-4000-B6B1-4F116E49A34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11419" y="2711941"/>
            <a:ext cx="645846" cy="64584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AD97BDC-6655-4400-B0A5-BB472C016DF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59130" y="2850712"/>
            <a:ext cx="645846" cy="645846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D7E01334-20C7-45D2-BB70-36271BB561F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236517" y="2711941"/>
            <a:ext cx="645846" cy="645846"/>
          </a:xfrm>
          <a:prstGeom prst="rect">
            <a:avLst/>
          </a:prstGeom>
        </p:spPr>
      </p:pic>
      <p:grpSp>
        <p:nvGrpSpPr>
          <p:cNvPr id="55" name="مجموعة 54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56" name="شكل بيضاوي 55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577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2" grpId="0"/>
      <p:bldP spid="34" grpId="0"/>
      <p:bldP spid="36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25A8989-2C52-4331-BC75-4E9EEDD5A390}"/>
              </a:ext>
            </a:extLst>
          </p:cNvPr>
          <p:cNvSpPr txBox="1"/>
          <p:nvPr/>
        </p:nvSpPr>
        <p:spPr>
          <a:xfrm>
            <a:off x="7403577" y="1493440"/>
            <a:ext cx="36889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الواجب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95" y="2201326"/>
            <a:ext cx="3697534" cy="3697534"/>
          </a:xfrm>
          <a:prstGeom prst="rect">
            <a:avLst/>
          </a:prstGeom>
        </p:spPr>
      </p:pic>
      <p:grpSp>
        <p:nvGrpSpPr>
          <p:cNvPr id="19" name="مجموعة 1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0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56463" y="137534"/>
            <a:ext cx="11922234" cy="6535966"/>
            <a:chOff x="224482" y="293635"/>
            <a:chExt cx="7263004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24482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t="21842" r="23322" b="26608"/>
          <a:stretch/>
        </p:blipFill>
        <p:spPr>
          <a:xfrm>
            <a:off x="4392379" y="1568493"/>
            <a:ext cx="5645723" cy="4479758"/>
          </a:xfrm>
          <a:prstGeom prst="rect">
            <a:avLst/>
          </a:prstGeom>
        </p:spPr>
      </p:pic>
      <p:grpSp>
        <p:nvGrpSpPr>
          <p:cNvPr id="19" name="مجموعة 1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4" name="شكل بيضاوي 23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6071584" y="2537909"/>
            <a:ext cx="2209800" cy="2209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66700" h="292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قوس ممتلئ 3"/>
          <p:cNvSpPr/>
          <p:nvPr/>
        </p:nvSpPr>
        <p:spPr>
          <a:xfrm>
            <a:off x="5736304" y="2217917"/>
            <a:ext cx="2910840" cy="2834640"/>
          </a:xfrm>
          <a:prstGeom prst="blockArc">
            <a:avLst>
              <a:gd name="adj1" fmla="val 439475"/>
              <a:gd name="adj2" fmla="val 3729099"/>
              <a:gd name="adj3" fmla="val 7493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8464264" y="3680957"/>
            <a:ext cx="11887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قوس ممتلئ 27"/>
          <p:cNvSpPr/>
          <p:nvPr/>
        </p:nvSpPr>
        <p:spPr>
          <a:xfrm>
            <a:off x="5743924" y="2217917"/>
            <a:ext cx="2910840" cy="2834640"/>
          </a:xfrm>
          <a:prstGeom prst="blockArc">
            <a:avLst>
              <a:gd name="adj1" fmla="val 17416790"/>
              <a:gd name="adj2" fmla="val 114047"/>
              <a:gd name="adj3" fmla="val 71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قوس ممتلئ 28"/>
          <p:cNvSpPr/>
          <p:nvPr/>
        </p:nvSpPr>
        <p:spPr>
          <a:xfrm>
            <a:off x="5736304" y="2217917"/>
            <a:ext cx="2910840" cy="2834640"/>
          </a:xfrm>
          <a:prstGeom prst="blockArc">
            <a:avLst>
              <a:gd name="adj1" fmla="val 6514874"/>
              <a:gd name="adj2" fmla="val 9759216"/>
              <a:gd name="adj3" fmla="val 6700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قوس ممتلئ 29"/>
          <p:cNvSpPr/>
          <p:nvPr/>
        </p:nvSpPr>
        <p:spPr>
          <a:xfrm>
            <a:off x="5736304" y="2212435"/>
            <a:ext cx="2910840" cy="2834640"/>
          </a:xfrm>
          <a:prstGeom prst="blockArc">
            <a:avLst>
              <a:gd name="adj1" fmla="val 13467596"/>
              <a:gd name="adj2" fmla="val 15404880"/>
              <a:gd name="adj3" fmla="val 715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V="1">
            <a:off x="9645862" y="2562907"/>
            <a:ext cx="1036320" cy="11125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flipH="1" flipV="1">
            <a:off x="3930369" y="4593166"/>
            <a:ext cx="1242060" cy="115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>
            <a:off x="4415892" y="2158607"/>
            <a:ext cx="134758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flipH="1" flipV="1">
            <a:off x="7756017" y="4717996"/>
            <a:ext cx="344160" cy="64907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>
            <a:off x="8100177" y="5367067"/>
            <a:ext cx="1601873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flipH="1" flipV="1">
            <a:off x="5754162" y="2153743"/>
            <a:ext cx="556398" cy="6287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>
            <a:stCxn id="29" idx="1"/>
          </p:cNvCxnSpPr>
          <p:nvPr/>
        </p:nvCxnSpPr>
        <p:spPr>
          <a:xfrm flipH="1">
            <a:off x="5162702" y="4039805"/>
            <a:ext cx="733798" cy="55218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/>
          <p:cNvSpPr txBox="1"/>
          <p:nvPr/>
        </p:nvSpPr>
        <p:spPr>
          <a:xfrm>
            <a:off x="10117016" y="1957260"/>
            <a:ext cx="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3820877" y="1561552"/>
            <a:ext cx="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3330026" y="4007862"/>
            <a:ext cx="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66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</a:t>
            </a:r>
            <a:endParaRPr lang="en-US" sz="7200" dirty="0">
              <a:solidFill>
                <a:srgbClr val="660066"/>
              </a:solidFill>
            </a:endParaRPr>
          </a:p>
        </p:txBody>
      </p:sp>
      <p:sp>
        <p:nvSpPr>
          <p:cNvPr id="95" name="مربع نص 94"/>
          <p:cNvSpPr txBox="1"/>
          <p:nvPr/>
        </p:nvSpPr>
        <p:spPr>
          <a:xfrm>
            <a:off x="9178017" y="4766902"/>
            <a:ext cx="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7" name="مستطيل 96"/>
          <p:cNvSpPr/>
          <p:nvPr/>
        </p:nvSpPr>
        <p:spPr>
          <a:xfrm>
            <a:off x="8281384" y="1996372"/>
            <a:ext cx="1993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درست </a:t>
            </a:r>
            <a:r>
              <a:rPr lang="ar-SA" b="1" dirty="0" err="1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برھنة</a:t>
            </a:r>
            <a:r>
              <a:rPr lang="ar-SA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توازي مستقيمين باستعمال علاقات الزوايا </a:t>
            </a:r>
            <a:endParaRPr lang="en-US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98" name="مستطيل 97"/>
          <p:cNvSpPr/>
          <p:nvPr/>
        </p:nvSpPr>
        <p:spPr>
          <a:xfrm>
            <a:off x="8019684" y="4148677"/>
            <a:ext cx="3905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30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chemeClr val="accent6">
                    <a:lumMod val="50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جد ميل المستقيم.</a:t>
            </a:r>
          </a:p>
          <a:p>
            <a:pPr marL="96838" indent="-96838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chemeClr val="accent6">
                    <a:lumMod val="50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أستعمل الميل لتحديد المستقيمات المتوازية والمستقيمات المتعامدة 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99" name="مستطيل 98"/>
          <p:cNvSpPr/>
          <p:nvPr/>
        </p:nvSpPr>
        <p:spPr>
          <a:xfrm>
            <a:off x="4225563" y="2283497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الميل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معدل التغير</a:t>
            </a:r>
            <a:endParaRPr lang="en-US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9521669" y="1880963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فيما سبق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101" name="مربع نص 100"/>
          <p:cNvSpPr txBox="1"/>
          <p:nvPr/>
        </p:nvSpPr>
        <p:spPr>
          <a:xfrm>
            <a:off x="9427916" y="5051632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أهداف الدرس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102" name="مربع نص 101"/>
          <p:cNvSpPr txBox="1"/>
          <p:nvPr/>
        </p:nvSpPr>
        <p:spPr>
          <a:xfrm>
            <a:off x="2204475" y="4267773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والآن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2563660" y="1873421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المفردات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104" name="مستطيل 103"/>
          <p:cNvSpPr/>
          <p:nvPr/>
        </p:nvSpPr>
        <p:spPr>
          <a:xfrm>
            <a:off x="2572363" y="4701476"/>
            <a:ext cx="3836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3050">
              <a:buFont typeface="Wingdings" panose="05000000000000000000" pitchFamily="2" charset="2"/>
              <a:buChar char="v"/>
            </a:pPr>
            <a:r>
              <a:rPr lang="ar-SA" b="1" dirty="0" smtClean="0"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أجد </a:t>
            </a:r>
            <a:r>
              <a:rPr lang="ar-SA" b="1" dirty="0"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المستقيم.</a:t>
            </a:r>
          </a:p>
          <a:p>
            <a:pPr marL="96838" indent="-96838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أستعمل الميل لتحديد المستقيمات المتوازية والمستقيمات المتعامدة .</a:t>
            </a:r>
            <a:endParaRPr lang="en-US" b="1" dirty="0">
              <a:solidFill>
                <a:srgbClr val="660066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05" name="مستطيل 104"/>
          <p:cNvSpPr/>
          <p:nvPr/>
        </p:nvSpPr>
        <p:spPr>
          <a:xfrm>
            <a:off x="6228782" y="2737481"/>
            <a:ext cx="19393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</a:t>
            </a:r>
          </a:p>
          <a:p>
            <a:pPr algn="ctr"/>
            <a:endParaRPr lang="ar-SA" sz="1050" b="1" cap="none" spc="0" dirty="0" smtClean="0">
              <a:ln w="0"/>
              <a:solidFill>
                <a:srgbClr val="660066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ctr"/>
            <a:r>
              <a:rPr lang="ar-SA" sz="24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 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24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grpSp>
        <p:nvGrpSpPr>
          <p:cNvPr id="42" name="مجموعة 41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44" name="شكل بيضاوي 43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1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8" grpId="0" animBg="1"/>
      <p:bldP spid="29" grpId="0" animBg="1"/>
      <p:bldP spid="30" grpId="0" animBg="1"/>
      <p:bldP spid="89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9063415">
            <a:off x="390306" y="2772610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شاهد ودون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71" y="689223"/>
            <a:ext cx="7620000" cy="6497640"/>
          </a:xfrm>
          <a:prstGeom prst="rect">
            <a:avLst/>
          </a:prstGeom>
        </p:spPr>
      </p:pic>
      <p:pic>
        <p:nvPicPr>
          <p:cNvPr id="24" name="object 14">
            <a:hlinkClick r:id="rId8"/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73410" y="1776773"/>
            <a:ext cx="5989160" cy="2726851"/>
          </a:xfrm>
          <a:prstGeom prst="rect">
            <a:avLst/>
          </a:prstGeom>
        </p:spPr>
      </p:pic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59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C427725B-CB0C-4963-9B5A-4D0E580C14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40" r="55608" b="51858"/>
          <a:stretch/>
        </p:blipFill>
        <p:spPr>
          <a:xfrm>
            <a:off x="3566780" y="1595949"/>
            <a:ext cx="1808660" cy="181737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C213F4AD-E559-4E8E-9451-D518C55873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0" t="47037" r="55579" b="8882"/>
          <a:stretch/>
        </p:blipFill>
        <p:spPr>
          <a:xfrm>
            <a:off x="6519835" y="1600200"/>
            <a:ext cx="1887630" cy="188706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79FD170-D696-4AC8-BE34-47A1E3BE5B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600" b="54480"/>
          <a:stretch/>
        </p:blipFill>
        <p:spPr>
          <a:xfrm>
            <a:off x="9463841" y="1562849"/>
            <a:ext cx="2024477" cy="1764636"/>
          </a:xfrm>
          <a:prstGeom prst="rect">
            <a:avLst/>
          </a:prstGeom>
        </p:spPr>
      </p:pic>
      <p:sp>
        <p:nvSpPr>
          <p:cNvPr id="34" name="مستطيل: زوايا مستديرة 19">
            <a:extLst>
              <a:ext uri="{FF2B5EF4-FFF2-40B4-BE49-F238E27FC236}">
                <a16:creationId xmlns:a16="http://schemas.microsoft.com/office/drawing/2014/main" id="{00650C0F-94C6-48B3-B71E-7A2FF4E450BA}"/>
              </a:ext>
            </a:extLst>
          </p:cNvPr>
          <p:cNvSpPr/>
          <p:nvPr/>
        </p:nvSpPr>
        <p:spPr>
          <a:xfrm>
            <a:off x="9171355" y="3462179"/>
            <a:ext cx="2567415" cy="14300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20">
            <a:extLst>
              <a:ext uri="{FF2B5EF4-FFF2-40B4-BE49-F238E27FC236}">
                <a16:creationId xmlns:a16="http://schemas.microsoft.com/office/drawing/2014/main" id="{66999F97-6DBB-4E31-964D-3A13B0DF7A3B}"/>
              </a:ext>
            </a:extLst>
          </p:cNvPr>
          <p:cNvSpPr/>
          <p:nvPr/>
        </p:nvSpPr>
        <p:spPr>
          <a:xfrm>
            <a:off x="6212547" y="3481066"/>
            <a:ext cx="2667910" cy="14300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21">
            <a:extLst>
              <a:ext uri="{FF2B5EF4-FFF2-40B4-BE49-F238E27FC236}">
                <a16:creationId xmlns:a16="http://schemas.microsoft.com/office/drawing/2014/main" id="{49DF4E06-C8F6-4A03-A7C1-8F8F44613887}"/>
              </a:ext>
            </a:extLst>
          </p:cNvPr>
          <p:cNvSpPr/>
          <p:nvPr/>
        </p:nvSpPr>
        <p:spPr>
          <a:xfrm>
            <a:off x="3238937" y="3468923"/>
            <a:ext cx="2708147" cy="14300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: زوايا مستديرة 28">
            <a:extLst>
              <a:ext uri="{FF2B5EF4-FFF2-40B4-BE49-F238E27FC236}">
                <a16:creationId xmlns:a16="http://schemas.microsoft.com/office/drawing/2014/main" id="{4AAF5DA2-2B27-4943-ACA3-F32B359E6A26}"/>
              </a:ext>
            </a:extLst>
          </p:cNvPr>
          <p:cNvSpPr/>
          <p:nvPr/>
        </p:nvSpPr>
        <p:spPr>
          <a:xfrm>
            <a:off x="3238937" y="5115215"/>
            <a:ext cx="8499833" cy="10822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/>
          <p:cNvSpPr txBox="1"/>
          <p:nvPr/>
        </p:nvSpPr>
        <p:spPr>
          <a:xfrm rot="19063415">
            <a:off x="540277" y="2630427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جدول التعلم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318893" y="3406140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ماذا أعرف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344682" y="3458538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ما أريد أن أعرف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352305" y="3461095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ماذا تعلمت اليوم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9507666" y="5096328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المفردات الجديدة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3455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2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9063415">
            <a:off x="544292" y="2640812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لمـــــــاذا ؟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81683" y="5045750"/>
            <a:ext cx="5788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كيف يمكن لصاحب شاحنة أن يستجيب لإشارة المرور</a:t>
            </a:r>
            <a:r>
              <a:rPr lang="ar-SA" sz="4000" b="1" dirty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؟</a:t>
            </a:r>
            <a:endParaRPr lang="en-US" sz="4000" b="1" dirty="0">
              <a:solidFill>
                <a:srgbClr val="660066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395411" y="1470902"/>
            <a:ext cx="43089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تستعمل لوحات مرورية لتنبيه السائقين إلى حالة الطريق. فاللوحة المجاورة تشير إلى انحدار الطريق بنسبة 60% ، </a:t>
            </a:r>
            <a:r>
              <a:rPr lang="ar-SA" sz="2000" dirty="0" err="1" smtClean="0">
                <a:latin typeface="A Jannat LT" panose="01000000000000000000" pitchFamily="2" charset="-78"/>
                <a:cs typeface="A Jannat LT" panose="01000000000000000000" pitchFamily="2" charset="-78"/>
              </a:rPr>
              <a:t>وھذا</a:t>
            </a:r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 يعني أن الطريق ترتفع أو </a:t>
            </a:r>
            <a:r>
              <a:rPr lang="ar-SA" sz="2000" dirty="0" err="1" smtClean="0">
                <a:latin typeface="A Jannat LT" panose="01000000000000000000" pitchFamily="2" charset="-78"/>
                <a:cs typeface="A Jannat LT" panose="01000000000000000000" pitchFamily="2" charset="-78"/>
              </a:rPr>
              <a:t>تھبط</a:t>
            </a:r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 بمقدار </a:t>
            </a:r>
            <a:r>
              <a:rPr lang="en-US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6m</a:t>
            </a:r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 رأسياً لكل</a:t>
            </a:r>
            <a:r>
              <a:rPr lang="en-US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100m</a:t>
            </a:r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 أفقياً.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68" y="1910805"/>
            <a:ext cx="4903518" cy="3373833"/>
          </a:xfrm>
          <a:prstGeom prst="rect">
            <a:avLst/>
          </a:prstGeom>
        </p:spPr>
      </p:pic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2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8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67881" y="1129785"/>
            <a:ext cx="7075567" cy="70870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/>
          <a:srcRect l="6846" t="19792" r="22875" b="14638"/>
          <a:stretch/>
        </p:blipFill>
        <p:spPr>
          <a:xfrm>
            <a:off x="3176166" y="2149642"/>
            <a:ext cx="8528153" cy="4267200"/>
          </a:xfrm>
          <a:prstGeom prst="rect">
            <a:avLst/>
          </a:prstGeom>
        </p:spPr>
      </p:pic>
      <p:pic>
        <p:nvPicPr>
          <p:cNvPr id="24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3470" y="1561623"/>
            <a:ext cx="1911295" cy="707281"/>
          </a:xfrm>
          <a:prstGeom prst="rect">
            <a:avLst/>
          </a:prstGeom>
        </p:spPr>
      </p:pic>
      <p:grpSp>
        <p:nvGrpSpPr>
          <p:cNvPr id="19" name="مجموعة 1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812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4491790" y="2085441"/>
            <a:ext cx="5579590" cy="33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10071380" y="2085474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7363223" y="2085474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4491686" y="2085474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وجة 8"/>
          <p:cNvSpPr/>
          <p:nvPr/>
        </p:nvSpPr>
        <p:spPr>
          <a:xfrm>
            <a:off x="6108873" y="1276122"/>
            <a:ext cx="2374233" cy="616017"/>
          </a:xfrm>
          <a:prstGeom prst="wave">
            <a:avLst>
              <a:gd name="adj1" fmla="val 12187"/>
              <a:gd name="adj2" fmla="val -10000"/>
            </a:avLst>
          </a:prstGeom>
          <a:solidFill>
            <a:srgbClr val="F33DB2"/>
          </a:solidFill>
          <a:ln>
            <a:solidFill>
              <a:srgbClr val="F33D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8875622" y="2382724"/>
            <a:ext cx="2391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قانون إيجاد الميل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6259653" y="2372000"/>
            <a:ext cx="2391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حالات الميل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2762299" y="2243827"/>
            <a:ext cx="3478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تحديد المستقيمات المتوازنة والمتعامدة من خلال الميل</a:t>
            </a:r>
          </a:p>
        </p:txBody>
      </p:sp>
      <p:sp>
        <p:nvSpPr>
          <p:cNvPr id="32" name="مستطيل 31"/>
          <p:cNvSpPr/>
          <p:nvPr/>
        </p:nvSpPr>
        <p:spPr>
          <a:xfrm>
            <a:off x="6117375" y="1310741"/>
            <a:ext cx="2391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/>
              <p:cNvSpPr txBox="1"/>
              <p:nvPr/>
            </p:nvSpPr>
            <p:spPr>
              <a:xfrm>
                <a:off x="9496290" y="2922433"/>
                <a:ext cx="1150181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مربع ن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290" y="2922433"/>
                <a:ext cx="1150181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مربع نص 6"/>
          <p:cNvSpPr txBox="1"/>
          <p:nvPr/>
        </p:nvSpPr>
        <p:spPr>
          <a:xfrm>
            <a:off x="4103584" y="3182632"/>
            <a:ext cx="2156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المستقيمين المتعامدين غير الرأسين إذا كان حاصل ضرب ميليهما يساوي -1</a:t>
            </a:r>
            <a:endParaRPr lang="en-US" dirty="0" smtClean="0">
              <a:solidFill>
                <a:srgbClr val="660066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671998" y="3192063"/>
            <a:ext cx="263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المستقيمين المتوازيين غير الرأسين </a:t>
            </a:r>
          </a:p>
          <a:p>
            <a:pPr algn="ctr"/>
            <a:r>
              <a:rPr lang="ar-SA" dirty="0" smtClean="0">
                <a:solidFill>
                  <a:srgbClr val="C0000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يكون لهما الميل نفسه</a:t>
            </a:r>
            <a:endParaRPr lang="en-US" dirty="0" smtClean="0">
              <a:solidFill>
                <a:srgbClr val="C00000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356936" y="4505896"/>
            <a:ext cx="1726881" cy="63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solidFill>
                  <a:schemeClr val="tx1"/>
                </a:solidFill>
              </a:rPr>
              <a:t>الميل الموجب</a:t>
            </a:r>
          </a:p>
          <a:p>
            <a:pPr algn="ctr"/>
            <a:r>
              <a:rPr lang="ar-SA" sz="1600" b="1" dirty="0" smtClean="0">
                <a:solidFill>
                  <a:srgbClr val="C00000"/>
                </a:solidFill>
              </a:rPr>
              <a:t>اتجاه المستقيم لأعلى من اليسار لليمين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7406916" y="4505896"/>
            <a:ext cx="1702175" cy="63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solidFill>
                  <a:schemeClr val="tx1"/>
                </a:solidFill>
              </a:rPr>
              <a:t>الميل السالب</a:t>
            </a:r>
          </a:p>
          <a:p>
            <a:pPr algn="ctr"/>
            <a:r>
              <a:rPr lang="ar-SA" sz="1600" b="1" dirty="0" smtClean="0">
                <a:solidFill>
                  <a:srgbClr val="C00000"/>
                </a:solidFill>
              </a:rPr>
              <a:t>اتجاه المستقيم لأسفل من اليسار لليمين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556365" y="4452627"/>
            <a:ext cx="1855829" cy="63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الميل = صفر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مستقيم أفقي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677059" y="4440744"/>
            <a:ext cx="1855829" cy="63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الميل غير معرف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مستقيم رأسي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5" name="مجموعة 44"/>
          <p:cNvGrpSpPr/>
          <p:nvPr/>
        </p:nvGrpSpPr>
        <p:grpSpPr>
          <a:xfrm>
            <a:off x="9473015" y="5118014"/>
            <a:ext cx="1802684" cy="1462825"/>
            <a:chOff x="9089407" y="5115399"/>
            <a:chExt cx="1802684" cy="1462825"/>
          </a:xfrm>
        </p:grpSpPr>
        <p:cxnSp>
          <p:nvCxnSpPr>
            <p:cNvPr id="13" name="رابط كسهم مستقيم 12"/>
            <p:cNvCxnSpPr/>
            <p:nvPr/>
          </p:nvCxnSpPr>
          <p:spPr>
            <a:xfrm>
              <a:off x="9860405" y="5338843"/>
              <a:ext cx="0" cy="123938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كسهم مستقيم 36"/>
            <p:cNvCxnSpPr/>
            <p:nvPr/>
          </p:nvCxnSpPr>
          <p:spPr>
            <a:xfrm flipH="1">
              <a:off x="9089407" y="6111570"/>
              <a:ext cx="157608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كسهم مستقيم 39"/>
            <p:cNvCxnSpPr/>
            <p:nvPr/>
          </p:nvCxnSpPr>
          <p:spPr>
            <a:xfrm flipH="1">
              <a:off x="9428050" y="5609232"/>
              <a:ext cx="618154" cy="727013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مربع نص 41"/>
                <p:cNvSpPr txBox="1"/>
                <p:nvPr/>
              </p:nvSpPr>
              <p:spPr>
                <a:xfrm>
                  <a:off x="10612245" y="5919867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مربع نص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2245" y="5919867"/>
                  <a:ext cx="27984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348" r="-217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مربع نص 42"/>
                <p:cNvSpPr txBox="1"/>
                <p:nvPr/>
              </p:nvSpPr>
              <p:spPr>
                <a:xfrm>
                  <a:off x="9720482" y="5115399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مربع نص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0482" y="5115399"/>
                  <a:ext cx="27984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174" r="-65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مربع نص 43"/>
                <p:cNvSpPr txBox="1"/>
                <p:nvPr/>
              </p:nvSpPr>
              <p:spPr>
                <a:xfrm>
                  <a:off x="9599778" y="6081296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مربع نص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9778" y="6081296"/>
                  <a:ext cx="27984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174" r="-217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مجموعة 45"/>
          <p:cNvGrpSpPr/>
          <p:nvPr/>
        </p:nvGrpSpPr>
        <p:grpSpPr>
          <a:xfrm>
            <a:off x="7538288" y="5123460"/>
            <a:ext cx="1802684" cy="1462825"/>
            <a:chOff x="9089407" y="5115399"/>
            <a:chExt cx="1802684" cy="1462825"/>
          </a:xfrm>
        </p:grpSpPr>
        <p:cxnSp>
          <p:nvCxnSpPr>
            <p:cNvPr id="47" name="رابط كسهم مستقيم 46"/>
            <p:cNvCxnSpPr/>
            <p:nvPr/>
          </p:nvCxnSpPr>
          <p:spPr>
            <a:xfrm>
              <a:off x="9860405" y="5338843"/>
              <a:ext cx="0" cy="123938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كسهم مستقيم 47"/>
            <p:cNvCxnSpPr/>
            <p:nvPr/>
          </p:nvCxnSpPr>
          <p:spPr>
            <a:xfrm flipH="1">
              <a:off x="9089407" y="6111570"/>
              <a:ext cx="157608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رابط كسهم مستقيم 48"/>
            <p:cNvCxnSpPr/>
            <p:nvPr/>
          </p:nvCxnSpPr>
          <p:spPr>
            <a:xfrm flipH="1" flipV="1">
              <a:off x="9560796" y="5611397"/>
              <a:ext cx="774187" cy="703129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مربع نص 49"/>
                <p:cNvSpPr txBox="1"/>
                <p:nvPr/>
              </p:nvSpPr>
              <p:spPr>
                <a:xfrm>
                  <a:off x="10612245" y="5919867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مربع نص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2245" y="5919867"/>
                  <a:ext cx="27984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174" r="-4348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مربع نص 50"/>
                <p:cNvSpPr txBox="1"/>
                <p:nvPr/>
              </p:nvSpPr>
              <p:spPr>
                <a:xfrm>
                  <a:off x="9720482" y="5115399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مربع نص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0482" y="5115399"/>
                  <a:ext cx="27984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174" r="-652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مربع نص 51"/>
                <p:cNvSpPr txBox="1"/>
                <p:nvPr/>
              </p:nvSpPr>
              <p:spPr>
                <a:xfrm>
                  <a:off x="9599778" y="6081296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مربع نص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9778" y="6081296"/>
                  <a:ext cx="279846" cy="276999"/>
                </a:xfrm>
                <a:prstGeom prst="rect">
                  <a:avLst/>
                </a:prstGeom>
                <a:blipFill>
                  <a:blip r:embed="rId13"/>
                  <a:stretch>
                    <a:fillRect r="-434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مجموعة 53"/>
          <p:cNvGrpSpPr/>
          <p:nvPr/>
        </p:nvGrpSpPr>
        <p:grpSpPr>
          <a:xfrm>
            <a:off x="5665418" y="5048993"/>
            <a:ext cx="1802684" cy="1531065"/>
            <a:chOff x="9089407" y="5047159"/>
            <a:chExt cx="1802684" cy="1531065"/>
          </a:xfrm>
        </p:grpSpPr>
        <p:cxnSp>
          <p:nvCxnSpPr>
            <p:cNvPr id="55" name="رابط كسهم مستقيم 54"/>
            <p:cNvCxnSpPr/>
            <p:nvPr/>
          </p:nvCxnSpPr>
          <p:spPr>
            <a:xfrm>
              <a:off x="9860405" y="5338843"/>
              <a:ext cx="0" cy="123938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كسهم مستقيم 55"/>
            <p:cNvCxnSpPr/>
            <p:nvPr/>
          </p:nvCxnSpPr>
          <p:spPr>
            <a:xfrm flipH="1">
              <a:off x="9089407" y="6111570"/>
              <a:ext cx="157608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كسهم مستقيم 56"/>
            <p:cNvCxnSpPr/>
            <p:nvPr/>
          </p:nvCxnSpPr>
          <p:spPr>
            <a:xfrm flipH="1">
              <a:off x="9335853" y="5819544"/>
              <a:ext cx="1115574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مربع نص 57"/>
                <p:cNvSpPr txBox="1"/>
                <p:nvPr/>
              </p:nvSpPr>
              <p:spPr>
                <a:xfrm>
                  <a:off x="10612245" y="5919867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مربع نص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2245" y="5919867"/>
                  <a:ext cx="27984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174" r="-4348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مربع نص 58"/>
                <p:cNvSpPr txBox="1"/>
                <p:nvPr/>
              </p:nvSpPr>
              <p:spPr>
                <a:xfrm>
                  <a:off x="9720482" y="5047159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مربع نص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0482" y="5047159"/>
                  <a:ext cx="27984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4348" r="-4348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مربع نص 59"/>
                <p:cNvSpPr txBox="1"/>
                <p:nvPr/>
              </p:nvSpPr>
              <p:spPr>
                <a:xfrm>
                  <a:off x="9599778" y="6081296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مربع نص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9778" y="6081296"/>
                  <a:ext cx="279846" cy="276999"/>
                </a:xfrm>
                <a:prstGeom prst="rect">
                  <a:avLst/>
                </a:prstGeom>
                <a:blipFill>
                  <a:blip r:embed="rId16"/>
                  <a:stretch>
                    <a:fillRect r="-434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مجموعة 63"/>
          <p:cNvGrpSpPr/>
          <p:nvPr/>
        </p:nvGrpSpPr>
        <p:grpSpPr>
          <a:xfrm>
            <a:off x="3730798" y="5024562"/>
            <a:ext cx="1802684" cy="1531065"/>
            <a:chOff x="9089407" y="5047159"/>
            <a:chExt cx="1802684" cy="1531065"/>
          </a:xfrm>
        </p:grpSpPr>
        <p:cxnSp>
          <p:nvCxnSpPr>
            <p:cNvPr id="65" name="رابط كسهم مستقيم 64"/>
            <p:cNvCxnSpPr/>
            <p:nvPr/>
          </p:nvCxnSpPr>
          <p:spPr>
            <a:xfrm>
              <a:off x="9860405" y="5338843"/>
              <a:ext cx="0" cy="123938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رابط كسهم مستقيم 65"/>
            <p:cNvCxnSpPr/>
            <p:nvPr/>
          </p:nvCxnSpPr>
          <p:spPr>
            <a:xfrm flipH="1">
              <a:off x="9089407" y="6111570"/>
              <a:ext cx="157608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رابط كسهم مستقيم 66"/>
            <p:cNvCxnSpPr/>
            <p:nvPr/>
          </p:nvCxnSpPr>
          <p:spPr>
            <a:xfrm flipH="1">
              <a:off x="9427607" y="5495869"/>
              <a:ext cx="1900" cy="974189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مربع نص 67"/>
                <p:cNvSpPr txBox="1"/>
                <p:nvPr/>
              </p:nvSpPr>
              <p:spPr>
                <a:xfrm>
                  <a:off x="10612245" y="5919867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مربع نص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2245" y="5919867"/>
                  <a:ext cx="279846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4348" r="-2174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مربع نص 68"/>
                <p:cNvSpPr txBox="1"/>
                <p:nvPr/>
              </p:nvSpPr>
              <p:spPr>
                <a:xfrm>
                  <a:off x="9720482" y="5047159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مربع نص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0482" y="5047159"/>
                  <a:ext cx="279846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4444" r="-666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مربع نص 69"/>
                <p:cNvSpPr txBox="1"/>
                <p:nvPr/>
              </p:nvSpPr>
              <p:spPr>
                <a:xfrm>
                  <a:off x="9599778" y="6081296"/>
                  <a:ext cx="279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S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مربع نص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9778" y="6081296"/>
                  <a:ext cx="279846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174" r="-21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رابط مستقيم 71"/>
          <p:cNvCxnSpPr/>
          <p:nvPr/>
        </p:nvCxnSpPr>
        <p:spPr>
          <a:xfrm flipH="1">
            <a:off x="4678307" y="4186635"/>
            <a:ext cx="5579590" cy="33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كسهم مستقيم 72"/>
          <p:cNvCxnSpPr/>
          <p:nvPr/>
        </p:nvCxnSpPr>
        <p:spPr>
          <a:xfrm>
            <a:off x="10257897" y="4186668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كسهم مستقيم 73"/>
          <p:cNvCxnSpPr/>
          <p:nvPr/>
        </p:nvCxnSpPr>
        <p:spPr>
          <a:xfrm>
            <a:off x="8300368" y="4186668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كسهم مستقيم 74"/>
          <p:cNvCxnSpPr/>
          <p:nvPr/>
        </p:nvCxnSpPr>
        <p:spPr>
          <a:xfrm>
            <a:off x="4678203" y="4186668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كسهم مستقيم 75"/>
          <p:cNvCxnSpPr/>
          <p:nvPr/>
        </p:nvCxnSpPr>
        <p:spPr>
          <a:xfrm>
            <a:off x="6415081" y="4186668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 flipH="1">
            <a:off x="3046036" y="3000640"/>
            <a:ext cx="2148203" cy="54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كسهم مستقيم 78"/>
          <p:cNvCxnSpPr/>
          <p:nvPr/>
        </p:nvCxnSpPr>
        <p:spPr>
          <a:xfrm>
            <a:off x="5194239" y="3003235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كسهم مستقيم 79"/>
          <p:cNvCxnSpPr/>
          <p:nvPr/>
        </p:nvCxnSpPr>
        <p:spPr>
          <a:xfrm>
            <a:off x="3046036" y="3003235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مجموعة 70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78" name="شكل بيضاوي 7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صورة 80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1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/>
      <p:bldP spid="30" grpId="0"/>
      <p:bldP spid="31" grpId="0"/>
      <p:bldP spid="32" grpId="0"/>
      <p:bldP spid="4" grpId="0"/>
      <p:bldP spid="7" grpId="0"/>
      <p:bldP spid="33" grpId="0"/>
      <p:bldP spid="11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823</Words>
  <Application>Microsoft Office PowerPoint</Application>
  <PresentationFormat>شاشة عريضة</PresentationFormat>
  <Paragraphs>224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53" baseType="lpstr">
      <vt:lpstr>A Jannat LT</vt:lpstr>
      <vt:lpstr>AD-Rsail 2</vt:lpstr>
      <vt:lpstr>ae_AlBattar</vt:lpstr>
      <vt:lpstr>ae_AlHor</vt:lpstr>
      <vt:lpstr>Air Strip Arabic</vt:lpstr>
      <vt:lpstr>ar_kifk_photoshop</vt:lpstr>
      <vt:lpstr>Arial</vt:lpstr>
      <vt:lpstr>Arial MT</vt:lpstr>
      <vt:lpstr>Calibri</vt:lpstr>
      <vt:lpstr>Calibri Light</vt:lpstr>
      <vt:lpstr>Cambria Math</vt:lpstr>
      <vt:lpstr>Just Another Hand</vt:lpstr>
      <vt:lpstr>Microsoft Sans Serif</vt:lpstr>
      <vt:lpstr>Roboto</vt:lpstr>
      <vt:lpstr>Sakkal Majalla</vt:lpstr>
      <vt:lpstr>Times New Roman</vt:lpstr>
      <vt:lpstr>UL Amjad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39</cp:revision>
  <dcterms:created xsi:type="dcterms:W3CDTF">2021-10-24T00:22:58Z</dcterms:created>
  <dcterms:modified xsi:type="dcterms:W3CDTF">2021-10-26T23:40:06Z</dcterms:modified>
</cp:coreProperties>
</file>