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الطرح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7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gbU0SrO2xPU?playlist=gbU0SrO2xPU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xkl9iDQKm8Tg4zKo5MKs1fC-Dt6JVY6H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gbU0SrO2xPU?playlist=gbU0SrO2xPU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xkl9iDQKm8Tg4zKo5MKs1fC-Dt6JVY6H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8.png"/><Relationship Id="rId10" Type="http://schemas.openxmlformats.org/officeDocument/2006/relationships/image" Target="../media/image20.png"/><Relationship Id="rId11" Type="http://schemas.openxmlformats.org/officeDocument/2006/relationships/image" Target="../media/image19.png"/><Relationship Id="rId12" Type="http://schemas.openxmlformats.org/officeDocument/2006/relationships/image" Target="../media/image17.png"/><Relationship Id="rId13" Type="http://schemas.openxmlformats.org/officeDocument/2006/relationships/image" Target="../media/image21.png"/><Relationship Id="rId14" Type="http://schemas.openxmlformats.org/officeDocument/2006/relationships/hyperlink" Target="https://ar.oryxlearning.com/grade/4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8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gbU0SrO2xPU?playlist=gbU0SrO2xPU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9.png"/><Relationship Id="rId28" Type="http://schemas.openxmlformats.org/officeDocument/2006/relationships/image" Target="../media/image6.jpeg"/><Relationship Id="rId29" Type="http://schemas.openxmlformats.org/officeDocument/2006/relationships/hyperlink" Target="https://drive.google.com/file/d/1xkl9iDQKm8Tg4zKo5MKs1fC-Dt6JVY6H/view?usp=drivesdk" TargetMode="External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6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gbU0SrO2xPU?playlist=gbU0SrO2xPU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xkl9iDQKm8Tg4zKo5MKs1fC-Dt6JVY6H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gbU0SrO2xPU?playlist=gbU0SrO2xPU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xkl9iDQKm8Tg4zKo5MKs1fC-Dt6JVY6H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gbU0SrO2xPU?playlist=gbU0SrO2xPU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xkl9iDQKm8Tg4zKo5MKs1fC-Dt6JVY6H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gbU0SrO2xPU?playlist=gbU0SrO2xPU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xkl9iDQKm8Tg4zKo5MKs1fC-Dt6JVY6H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9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3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9.xml"/><Relationship Id="rId6" Type="http://schemas.openxmlformats.org/officeDocument/2006/relationships/slide" Target="slide17.xml"/><Relationship Id="rId7" Type="http://schemas.openxmlformats.org/officeDocument/2006/relationships/slide" Target="slide18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9.xml"/><Relationship Id="rId6" Type="http://schemas.openxmlformats.org/officeDocument/2006/relationships/slide" Target="slide17.xml"/><Relationship Id="rId7" Type="http://schemas.openxmlformats.org/officeDocument/2006/relationships/slide" Target="slide18.xml"/><Relationship Id="rId8" Type="http://schemas.openxmlformats.org/officeDocument/2006/relationships/image" Target="../media/image7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gbU0SrO2xPU?playlist=gbU0SrO2xPU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xkl9iDQKm8Tg4zKo5MKs1fC-Dt6JVY6H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2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gbU0SrO2xPU?playlist=gbU0SrO2xPU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xkl9iDQKm8Tg4zKo5MKs1fC-Dt6JVY6H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gbU0SrO2xPU?playlist=gbU0SrO2xPU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xkl9iDQKm8Tg4zKo5MKs1fC-Dt6JVY6H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gbU0SrO2xPU?playlist=gbU0SrO2xPU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xkl9iDQKm8Tg4zKo5MKs1fC-Dt6JVY6H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gbU0SrO2xPU?playlist=gbU0SrO2xPU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xkl9iDQKm8Tg4zKo5MKs1fC-Dt6JVY6H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3.png"/><Relationship Id="rId10" Type="http://schemas.openxmlformats.org/officeDocument/2006/relationships/image" Target="../media/image1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gbU0SrO2xPU?playlist=gbU0SrO2xPU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xkl9iDQKm8Tg4zKo5MKs1fC-Dt6JVY6H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17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gbU0SrO2xPU?playlist=gbU0SrO2xPU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xkl9iDQKm8Tg4zKo5MKs1fC-Dt6JVY6H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٥٦"/>
          <p:cNvSpPr txBox="1"/>
          <p:nvPr/>
        </p:nvSpPr>
        <p:spPr>
          <a:xfrm>
            <a:off x="3378780" y="11012696"/>
            <a:ext cx="1674749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٥٦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12621880" y="226300"/>
            <a:ext cx="6094472" cy="1953665"/>
            <a:chOff x="0" y="0"/>
            <a:chExt cx="6094471" cy="1953664"/>
          </a:xfrm>
        </p:grpSpPr>
        <p:sp>
          <p:nvSpPr>
            <p:cNvPr id="1014" name="الفصل"/>
            <p:cNvSpPr txBox="1"/>
            <p:nvPr/>
          </p:nvSpPr>
          <p:spPr>
            <a:xfrm>
              <a:off x="340878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4275608" y="508515"/>
              <a:ext cx="981042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٢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sp>
          <p:nvSpPr>
            <p:cNvPr id="1018" name="الجمع  الطرح"/>
            <p:cNvSpPr txBox="1"/>
            <p:nvPr/>
          </p:nvSpPr>
          <p:spPr>
            <a:xfrm>
              <a:off x="0" y="644323"/>
              <a:ext cx="4275609" cy="11735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الجمع  الطرح</a:t>
              </a:r>
            </a:p>
          </p:txBody>
        </p:sp>
      </p:grpSp>
      <p:sp>
        <p:nvSpPr>
          <p:cNvPr id="1020" name="الفصل الثاني:الجمع والطرح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الثاني:</a:t>
            </a:r>
            <a:r>
              <a:rPr>
                <a:solidFill>
                  <a:srgbClr val="BE863E"/>
                </a:solidFill>
              </a:rPr>
              <a:t>الجمع والطرح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٢-٥</a:t>
            </a:r>
            <a:r>
              <a:rPr>
                <a:solidFill>
                  <a:srgbClr val="FF5A54"/>
                </a:solidFill>
              </a:rPr>
              <a:t> </a:t>
            </a:r>
            <a:r>
              <a:rPr>
                <a:solidFill>
                  <a:srgbClr val="012F7B"/>
                </a:solidFill>
              </a:rPr>
              <a:t>الطرح 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6733403"/>
            <a:ext cx="7889587" cy="6885460"/>
            <a:chOff x="0" y="0"/>
            <a:chExt cx="7889586" cy="6885458"/>
          </a:xfrm>
        </p:grpSpPr>
        <p:sp>
          <p:nvSpPr>
            <p:cNvPr id="1021" name="Google Shape;1047;p43"/>
            <p:cNvSpPr/>
            <p:nvPr/>
          </p:nvSpPr>
          <p:spPr>
            <a:xfrm>
              <a:off x="814890" y="0"/>
              <a:ext cx="7071277" cy="472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424912"/>
              <a:ext cx="7889587" cy="46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258823" y="6161269"/>
              <a:ext cx="1264503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257213" y="5912260"/>
              <a:ext cx="1266113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930957" y="1799886"/>
              <a:ext cx="1197714" cy="2123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942324" y="1814522"/>
              <a:ext cx="937388" cy="1529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2105877" y="2291363"/>
              <a:ext cx="1877995" cy="362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190473" y="5360582"/>
              <a:ext cx="489868" cy="436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807234" y="3101759"/>
              <a:ext cx="626568" cy="59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365392" y="2066749"/>
              <a:ext cx="2260435" cy="151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99592" y="3305199"/>
              <a:ext cx="380781" cy="1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721779" y="3035067"/>
              <a:ext cx="283159" cy="97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690097" y="4130280"/>
              <a:ext cx="1293775" cy="1781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3038337" y="1687579"/>
              <a:ext cx="554949" cy="808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3121323" y="1863357"/>
              <a:ext cx="252276" cy="40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284875" y="2359713"/>
              <a:ext cx="607005" cy="15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454175" y="6019689"/>
              <a:ext cx="314089" cy="387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533892" y="6019689"/>
              <a:ext cx="234372" cy="226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348808" y="6329924"/>
              <a:ext cx="541060" cy="32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577849" y="3189672"/>
              <a:ext cx="249366" cy="97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480226" y="6042473"/>
              <a:ext cx="340093" cy="20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615268" y="6404519"/>
              <a:ext cx="100340" cy="38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615682" y="6359001"/>
              <a:ext cx="76084" cy="56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276786" y="6125459"/>
              <a:ext cx="170852" cy="3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4209497" y="6475357"/>
              <a:ext cx="534612" cy="180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714549" y="1614350"/>
              <a:ext cx="1038279" cy="870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642746" y="1491115"/>
              <a:ext cx="504688" cy="707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665714" y="1767296"/>
              <a:ext cx="331994" cy="43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625884" y="1960980"/>
              <a:ext cx="240861" cy="198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697503" y="1941465"/>
              <a:ext cx="325457" cy="1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281665" y="6125459"/>
              <a:ext cx="165974" cy="1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931766" y="1483846"/>
              <a:ext cx="1078968" cy="1487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4004996" y="1803106"/>
              <a:ext cx="124924" cy="362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4190531" y="1124483"/>
              <a:ext cx="394789" cy="48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424854" y="1588298"/>
              <a:ext cx="66741" cy="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491594" y="1573662"/>
              <a:ext cx="52106" cy="3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4180774" y="1495555"/>
              <a:ext cx="281549" cy="196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494863" y="1472771"/>
              <a:ext cx="126045" cy="203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290106" y="1187955"/>
              <a:ext cx="146165" cy="15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4148449" y="691990"/>
              <a:ext cx="472445" cy="62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4036814" y="751265"/>
              <a:ext cx="223559" cy="35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4020460" y="643154"/>
              <a:ext cx="552867" cy="175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4058444" y="576268"/>
              <a:ext cx="499432" cy="137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4078947" y="996077"/>
              <a:ext cx="175347" cy="167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4197020" y="6175904"/>
              <a:ext cx="371072" cy="10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396349" y="938801"/>
              <a:ext cx="30470" cy="45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540109" y="918799"/>
              <a:ext cx="29916" cy="4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494863" y="956901"/>
              <a:ext cx="76498" cy="12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384617" y="1079356"/>
              <a:ext cx="97851" cy="3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337995" y="872256"/>
              <a:ext cx="65735" cy="5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534722" y="839716"/>
              <a:ext cx="68615" cy="4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457443" y="6462136"/>
              <a:ext cx="83394" cy="40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457443" y="6425936"/>
              <a:ext cx="50680" cy="7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541049" y="1707094"/>
              <a:ext cx="519272" cy="112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627436" y="1590591"/>
              <a:ext cx="498657" cy="619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895018" y="2714441"/>
              <a:ext cx="193014" cy="166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910642" y="2856020"/>
              <a:ext cx="175731" cy="14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6294750" y="1114726"/>
              <a:ext cx="50446" cy="128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6034375" y="842984"/>
              <a:ext cx="222956" cy="18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373657" y="1293773"/>
              <a:ext cx="486550" cy="48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444825" y="878745"/>
              <a:ext cx="832021" cy="83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700723" y="1029301"/>
              <a:ext cx="400490" cy="451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607137" y="1248353"/>
              <a:ext cx="190472" cy="31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8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85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6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7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8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6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5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6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6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6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6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63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06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67" name="IMG_2825.png" descr="IMG_2825.png"/>
          <p:cNvPicPr>
            <a:picLocks noChangeAspect="1"/>
          </p:cNvPicPr>
          <p:nvPr/>
        </p:nvPicPr>
        <p:blipFill>
          <a:blip r:embed="rId9">
            <a:extLst/>
          </a:blip>
          <a:srcRect l="31344" t="2833" r="0" b="82522"/>
          <a:stretch>
            <a:fillRect/>
          </a:stretch>
        </p:blipFill>
        <p:spPr>
          <a:xfrm>
            <a:off x="8740468" y="1464181"/>
            <a:ext cx="13357849" cy="1061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8" name="IMG_2825.png" descr="IMG_2825.png"/>
          <p:cNvPicPr>
            <a:picLocks noChangeAspect="1"/>
          </p:cNvPicPr>
          <p:nvPr/>
        </p:nvPicPr>
        <p:blipFill>
          <a:blip r:embed="rId9">
            <a:extLst/>
          </a:blip>
          <a:srcRect l="0" t="16653" r="0" b="56101"/>
          <a:stretch>
            <a:fillRect/>
          </a:stretch>
        </p:blipFill>
        <p:spPr>
          <a:xfrm>
            <a:off x="2182417" y="2951356"/>
            <a:ext cx="21435056" cy="2176228"/>
          </a:xfrm>
          <a:prstGeom prst="rect">
            <a:avLst/>
          </a:prstGeom>
          <a:ln w="12700">
            <a:miter lim="400000"/>
          </a:ln>
        </p:spPr>
      </p:pic>
      <p:sp>
        <p:nvSpPr>
          <p:cNvPr id="2069" name="٣"/>
          <p:cNvSpPr txBox="1"/>
          <p:nvPr/>
        </p:nvSpPr>
        <p:spPr>
          <a:xfrm>
            <a:off x="21234486" y="4601461"/>
            <a:ext cx="576922" cy="8482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43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2070" name="٢"/>
          <p:cNvSpPr txBox="1"/>
          <p:nvPr/>
        </p:nvSpPr>
        <p:spPr>
          <a:xfrm>
            <a:off x="20844941" y="4601461"/>
            <a:ext cx="576921" cy="8482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43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071" name="١"/>
          <p:cNvSpPr txBox="1"/>
          <p:nvPr/>
        </p:nvSpPr>
        <p:spPr>
          <a:xfrm>
            <a:off x="20497658" y="4639561"/>
            <a:ext cx="542168" cy="8482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43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grpSp>
        <p:nvGrpSpPr>
          <p:cNvPr id="2086" name="تجميع"/>
          <p:cNvGrpSpPr/>
          <p:nvPr/>
        </p:nvGrpSpPr>
        <p:grpSpPr>
          <a:xfrm>
            <a:off x="18211195" y="2951356"/>
            <a:ext cx="1861930" cy="2600204"/>
            <a:chOff x="0" y="0"/>
            <a:chExt cx="1861929" cy="2600202"/>
          </a:xfrm>
        </p:grpSpPr>
        <p:sp>
          <p:nvSpPr>
            <p:cNvPr id="2072" name="خط"/>
            <p:cNvSpPr/>
            <p:nvPr/>
          </p:nvSpPr>
          <p:spPr>
            <a:xfrm>
              <a:off x="50800" y="1681854"/>
              <a:ext cx="1811130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grpSp>
          <p:nvGrpSpPr>
            <p:cNvPr id="2076" name="تجميع"/>
            <p:cNvGrpSpPr/>
            <p:nvPr/>
          </p:nvGrpSpPr>
          <p:grpSpPr>
            <a:xfrm>
              <a:off x="0" y="0"/>
              <a:ext cx="1415349" cy="848275"/>
              <a:chOff x="0" y="0"/>
              <a:chExt cx="1415348" cy="848274"/>
            </a:xfrm>
          </p:grpSpPr>
          <p:sp>
            <p:nvSpPr>
              <p:cNvPr id="2073" name="٣"/>
              <p:cNvSpPr txBox="1"/>
              <p:nvPr/>
            </p:nvSpPr>
            <p:spPr>
              <a:xfrm>
                <a:off x="838427" y="0"/>
                <a:ext cx="576922" cy="8482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>
                  <a:defRPr b="1" sz="4300">
                    <a:solidFill>
                      <a:srgbClr val="0056D6"/>
                    </a:solidFill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2074" name="٢"/>
              <p:cNvSpPr txBox="1"/>
              <p:nvPr/>
            </p:nvSpPr>
            <p:spPr>
              <a:xfrm>
                <a:off x="398082" y="0"/>
                <a:ext cx="500206" cy="8482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>
                  <a:defRPr b="1" sz="4300">
                    <a:solidFill>
                      <a:srgbClr val="0056D6"/>
                    </a:solidFill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2075" name="١"/>
              <p:cNvSpPr txBox="1"/>
              <p:nvPr/>
            </p:nvSpPr>
            <p:spPr>
              <a:xfrm>
                <a:off x="0" y="0"/>
                <a:ext cx="508744" cy="8482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>
                  <a:defRPr b="1" sz="4300">
                    <a:solidFill>
                      <a:srgbClr val="0056D6"/>
                    </a:solidFill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grpSp>
          <p:nvGrpSpPr>
            <p:cNvPr id="2080" name="تجميع"/>
            <p:cNvGrpSpPr/>
            <p:nvPr/>
          </p:nvGrpSpPr>
          <p:grpSpPr>
            <a:xfrm>
              <a:off x="88900" y="663895"/>
              <a:ext cx="1415349" cy="848275"/>
              <a:chOff x="0" y="0"/>
              <a:chExt cx="1415348" cy="848274"/>
            </a:xfrm>
          </p:grpSpPr>
          <p:sp>
            <p:nvSpPr>
              <p:cNvPr id="2077" name="٣"/>
              <p:cNvSpPr txBox="1"/>
              <p:nvPr/>
            </p:nvSpPr>
            <p:spPr>
              <a:xfrm>
                <a:off x="838427" y="0"/>
                <a:ext cx="576922" cy="8482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>
                  <a:defRPr b="1" sz="4300">
                    <a:solidFill>
                      <a:srgbClr val="0056D6"/>
                    </a:solidFill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2078" name="٠"/>
              <p:cNvSpPr txBox="1"/>
              <p:nvPr/>
            </p:nvSpPr>
            <p:spPr>
              <a:xfrm>
                <a:off x="398082" y="0"/>
                <a:ext cx="500206" cy="8482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>
                  <a:defRPr b="1" sz="4300">
                    <a:solidFill>
                      <a:srgbClr val="0056D6"/>
                    </a:solidFill>
                  </a:defRPr>
                </a:lvl1pPr>
              </a:lstStyle>
              <a:p>
                <a:pPr rtl="0">
                  <a:defRPr/>
                </a:pPr>
                <a:r>
                  <a:t>٠</a:t>
                </a:r>
              </a:p>
            </p:txBody>
          </p:sp>
          <p:sp>
            <p:nvSpPr>
              <p:cNvPr id="2079" name="٤"/>
              <p:cNvSpPr txBox="1"/>
              <p:nvPr/>
            </p:nvSpPr>
            <p:spPr>
              <a:xfrm>
                <a:off x="0" y="0"/>
                <a:ext cx="508744" cy="8482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>
                  <a:defRPr b="1" sz="4300">
                    <a:solidFill>
                      <a:srgbClr val="0056D6"/>
                    </a:solidFill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grpSp>
          <p:nvGrpSpPr>
            <p:cNvPr id="2084" name="تجميع"/>
            <p:cNvGrpSpPr/>
            <p:nvPr/>
          </p:nvGrpSpPr>
          <p:grpSpPr>
            <a:xfrm>
              <a:off x="140520" y="1751928"/>
              <a:ext cx="1415349" cy="848275"/>
              <a:chOff x="0" y="0"/>
              <a:chExt cx="1415348" cy="848274"/>
            </a:xfrm>
          </p:grpSpPr>
          <p:sp>
            <p:nvSpPr>
              <p:cNvPr id="2081" name="٦"/>
              <p:cNvSpPr txBox="1"/>
              <p:nvPr/>
            </p:nvSpPr>
            <p:spPr>
              <a:xfrm>
                <a:off x="838427" y="0"/>
                <a:ext cx="576922" cy="8482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>
                  <a:defRPr b="1" sz="4300">
                    <a:solidFill>
                      <a:srgbClr val="0056D6"/>
                    </a:solidFill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  <p:sp>
            <p:nvSpPr>
              <p:cNvPr id="2082" name="٢"/>
              <p:cNvSpPr txBox="1"/>
              <p:nvPr/>
            </p:nvSpPr>
            <p:spPr>
              <a:xfrm>
                <a:off x="398082" y="0"/>
                <a:ext cx="500206" cy="8482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>
                  <a:defRPr b="1" sz="4300">
                    <a:solidFill>
                      <a:srgbClr val="0056D6"/>
                    </a:solidFill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2083" name="٥"/>
              <p:cNvSpPr txBox="1"/>
              <p:nvPr/>
            </p:nvSpPr>
            <p:spPr>
              <a:xfrm>
                <a:off x="0" y="0"/>
                <a:ext cx="508744" cy="8482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>
                  <a:defRPr b="1" sz="4300">
                    <a:solidFill>
                      <a:srgbClr val="0056D6"/>
                    </a:solidFill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  <p:sp>
          <p:nvSpPr>
            <p:cNvPr id="2085" name="+"/>
            <p:cNvSpPr txBox="1"/>
            <p:nvPr/>
          </p:nvSpPr>
          <p:spPr>
            <a:xfrm>
              <a:off x="1285008" y="343347"/>
              <a:ext cx="576921" cy="8482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4300">
                  <a:solidFill>
                    <a:srgbClr val="0056D6"/>
                  </a:solidFill>
                </a:defRPr>
              </a:lvl1pPr>
            </a:lstStyle>
            <a:p>
              <a:pPr rtl="0">
                <a:defRPr/>
              </a:pPr>
              <a:r>
                <a:t>+</a:t>
              </a:r>
            </a:p>
          </p:txBody>
        </p:sp>
      </p:grpSp>
      <p:grpSp>
        <p:nvGrpSpPr>
          <p:cNvPr id="2099" name="تجميع"/>
          <p:cNvGrpSpPr/>
          <p:nvPr/>
        </p:nvGrpSpPr>
        <p:grpSpPr>
          <a:xfrm>
            <a:off x="12724336" y="2951356"/>
            <a:ext cx="1887530" cy="2506404"/>
            <a:chOff x="0" y="0"/>
            <a:chExt cx="1887529" cy="2506403"/>
          </a:xfrm>
        </p:grpSpPr>
        <p:sp>
          <p:nvSpPr>
            <p:cNvPr id="2087" name="خط"/>
            <p:cNvSpPr/>
            <p:nvPr/>
          </p:nvSpPr>
          <p:spPr>
            <a:xfrm>
              <a:off x="76399" y="1588055"/>
              <a:ext cx="1811131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grpSp>
          <p:nvGrpSpPr>
            <p:cNvPr id="2091" name="تجميع"/>
            <p:cNvGrpSpPr/>
            <p:nvPr/>
          </p:nvGrpSpPr>
          <p:grpSpPr>
            <a:xfrm>
              <a:off x="0" y="0"/>
              <a:ext cx="1440949" cy="754476"/>
              <a:chOff x="0" y="0"/>
              <a:chExt cx="1440948" cy="754475"/>
            </a:xfrm>
          </p:grpSpPr>
          <p:sp>
            <p:nvSpPr>
              <p:cNvPr id="2088" name="٨"/>
              <p:cNvSpPr txBox="1"/>
              <p:nvPr/>
            </p:nvSpPr>
            <p:spPr>
              <a:xfrm>
                <a:off x="864027" y="0"/>
                <a:ext cx="576922" cy="75447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>
                  <a:defRPr b="1" sz="4300">
                    <a:solidFill>
                      <a:srgbClr val="0056D6"/>
                    </a:solidFill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  <p:sp>
            <p:nvSpPr>
              <p:cNvPr id="2089" name="٠"/>
              <p:cNvSpPr txBox="1"/>
              <p:nvPr/>
            </p:nvSpPr>
            <p:spPr>
              <a:xfrm>
                <a:off x="423682" y="0"/>
                <a:ext cx="500206" cy="75447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>
                  <a:defRPr b="1" sz="4300">
                    <a:solidFill>
                      <a:srgbClr val="0056D6"/>
                    </a:solidFill>
                  </a:defRPr>
                </a:lvl1pPr>
              </a:lstStyle>
              <a:p>
                <a:pPr rtl="0">
                  <a:defRPr/>
                </a:pPr>
                <a:r>
                  <a:t>٠</a:t>
                </a:r>
              </a:p>
            </p:txBody>
          </p:sp>
          <p:sp>
            <p:nvSpPr>
              <p:cNvPr id="2090" name="٢"/>
              <p:cNvSpPr txBox="1"/>
              <p:nvPr/>
            </p:nvSpPr>
            <p:spPr>
              <a:xfrm>
                <a:off x="0" y="0"/>
                <a:ext cx="508744" cy="75447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>
                  <a:defRPr b="1" sz="4300">
                    <a:solidFill>
                      <a:srgbClr val="0056D6"/>
                    </a:solidFill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sp>
          <p:nvSpPr>
            <p:cNvPr id="2092" name="٩"/>
            <p:cNvSpPr txBox="1"/>
            <p:nvPr/>
          </p:nvSpPr>
          <p:spPr>
            <a:xfrm>
              <a:off x="952927" y="570096"/>
              <a:ext cx="576921" cy="8482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4300">
                  <a:solidFill>
                    <a:srgbClr val="0056D6"/>
                  </a:solidFill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  <p:sp>
          <p:nvSpPr>
            <p:cNvPr id="2093" name="٢"/>
            <p:cNvSpPr txBox="1"/>
            <p:nvPr/>
          </p:nvSpPr>
          <p:spPr>
            <a:xfrm>
              <a:off x="512581" y="570096"/>
              <a:ext cx="500207" cy="8482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4300">
                  <a:solidFill>
                    <a:srgbClr val="0056D6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2094" name="٧"/>
            <p:cNvSpPr txBox="1"/>
            <p:nvPr/>
          </p:nvSpPr>
          <p:spPr>
            <a:xfrm>
              <a:off x="114499" y="570096"/>
              <a:ext cx="508745" cy="8482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4300">
                  <a:solidFill>
                    <a:srgbClr val="0056D6"/>
                  </a:solidFill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2095" name="٧"/>
            <p:cNvSpPr txBox="1"/>
            <p:nvPr/>
          </p:nvSpPr>
          <p:spPr>
            <a:xfrm>
              <a:off x="1004547" y="1658128"/>
              <a:ext cx="576921" cy="84827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4300">
                  <a:solidFill>
                    <a:srgbClr val="0056D6"/>
                  </a:solidFill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2096" name="٣"/>
            <p:cNvSpPr txBox="1"/>
            <p:nvPr/>
          </p:nvSpPr>
          <p:spPr>
            <a:xfrm>
              <a:off x="564201" y="1658128"/>
              <a:ext cx="500207" cy="84827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4300">
                  <a:solidFill>
                    <a:srgbClr val="0056D6"/>
                  </a:solidFill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2097" name="٩"/>
            <p:cNvSpPr txBox="1"/>
            <p:nvPr/>
          </p:nvSpPr>
          <p:spPr>
            <a:xfrm>
              <a:off x="166120" y="1658128"/>
              <a:ext cx="508744" cy="84827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4300">
                  <a:solidFill>
                    <a:srgbClr val="0056D6"/>
                  </a:solidFill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  <p:sp>
          <p:nvSpPr>
            <p:cNvPr id="2098" name="+"/>
            <p:cNvSpPr txBox="1"/>
            <p:nvPr/>
          </p:nvSpPr>
          <p:spPr>
            <a:xfrm>
              <a:off x="1310607" y="249547"/>
              <a:ext cx="576921" cy="84827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4300">
                  <a:solidFill>
                    <a:srgbClr val="0056D6"/>
                  </a:solidFill>
                </a:defRPr>
              </a:lvl1pPr>
            </a:lstStyle>
            <a:p>
              <a:pPr rtl="0">
                <a:defRPr/>
              </a:pPr>
              <a:r>
                <a:t>+</a:t>
              </a:r>
            </a:p>
          </p:txBody>
        </p:sp>
      </p:grpSp>
      <p:sp>
        <p:nvSpPr>
          <p:cNvPr id="2100" name="خط"/>
          <p:cNvSpPr/>
          <p:nvPr/>
        </p:nvSpPr>
        <p:spPr>
          <a:xfrm flipV="1">
            <a:off x="15361630" y="3195023"/>
            <a:ext cx="327295" cy="327294"/>
          </a:xfrm>
          <a:prstGeom prst="line">
            <a:avLst/>
          </a:prstGeom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101" name="خط"/>
          <p:cNvSpPr/>
          <p:nvPr/>
        </p:nvSpPr>
        <p:spPr>
          <a:xfrm flipV="1">
            <a:off x="15723403" y="3253431"/>
            <a:ext cx="332438" cy="332439"/>
          </a:xfrm>
          <a:prstGeom prst="line">
            <a:avLst/>
          </a:prstGeom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/>
          </a:p>
        </p:txBody>
      </p:sp>
      <p:grpSp>
        <p:nvGrpSpPr>
          <p:cNvPr id="2104" name="تجميع"/>
          <p:cNvGrpSpPr/>
          <p:nvPr/>
        </p:nvGrpSpPr>
        <p:grpSpPr>
          <a:xfrm>
            <a:off x="15134454" y="2748435"/>
            <a:ext cx="1310755" cy="848275"/>
            <a:chOff x="0" y="0"/>
            <a:chExt cx="1310754" cy="848274"/>
          </a:xfrm>
        </p:grpSpPr>
        <p:sp>
          <p:nvSpPr>
            <p:cNvPr id="2102" name="٢"/>
            <p:cNvSpPr txBox="1"/>
            <p:nvPr/>
          </p:nvSpPr>
          <p:spPr>
            <a:xfrm>
              <a:off x="0" y="0"/>
              <a:ext cx="576921" cy="8482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4300">
                  <a:solidFill>
                    <a:srgbClr val="0056D6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2103" name="١٧"/>
            <p:cNvSpPr txBox="1"/>
            <p:nvPr/>
          </p:nvSpPr>
          <p:spPr>
            <a:xfrm>
              <a:off x="576919" y="22591"/>
              <a:ext cx="733836" cy="71273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3300">
                  <a:solidFill>
                    <a:srgbClr val="0056D6"/>
                  </a:solidFill>
                </a:defRPr>
              </a:lvl1pPr>
            </a:lstStyle>
            <a:p>
              <a:pPr rtl="0">
                <a:defRPr/>
              </a:pPr>
              <a:r>
                <a:t>١٧</a:t>
              </a:r>
            </a:p>
          </p:txBody>
        </p:sp>
      </p:grpSp>
      <p:sp>
        <p:nvSpPr>
          <p:cNvPr id="2105" name="٨"/>
          <p:cNvSpPr txBox="1"/>
          <p:nvPr/>
        </p:nvSpPr>
        <p:spPr>
          <a:xfrm>
            <a:off x="15779977" y="4463526"/>
            <a:ext cx="576922" cy="8482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43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sp>
        <p:nvSpPr>
          <p:cNvPr id="2106" name="٠"/>
          <p:cNvSpPr txBox="1"/>
          <p:nvPr/>
        </p:nvSpPr>
        <p:spPr>
          <a:xfrm>
            <a:off x="15339632" y="4463526"/>
            <a:ext cx="500206" cy="8482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43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٠</a:t>
            </a:r>
          </a:p>
        </p:txBody>
      </p:sp>
      <p:sp>
        <p:nvSpPr>
          <p:cNvPr id="2107" name="٢"/>
          <p:cNvSpPr txBox="1"/>
          <p:nvPr/>
        </p:nvSpPr>
        <p:spPr>
          <a:xfrm>
            <a:off x="14941550" y="4463526"/>
            <a:ext cx="508744" cy="8482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43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108" name="١"/>
          <p:cNvSpPr txBox="1"/>
          <p:nvPr/>
        </p:nvSpPr>
        <p:spPr>
          <a:xfrm>
            <a:off x="13133158" y="2614538"/>
            <a:ext cx="576921" cy="8482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4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2109" name="خط"/>
          <p:cNvSpPr/>
          <p:nvPr/>
        </p:nvSpPr>
        <p:spPr>
          <a:xfrm flipV="1">
            <a:off x="9952182" y="3374809"/>
            <a:ext cx="217895" cy="217894"/>
          </a:xfrm>
          <a:prstGeom prst="line">
            <a:avLst/>
          </a:prstGeom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110" name="خط"/>
          <p:cNvSpPr/>
          <p:nvPr/>
        </p:nvSpPr>
        <p:spPr>
          <a:xfrm flipV="1">
            <a:off x="10207395" y="3247809"/>
            <a:ext cx="343683" cy="343682"/>
          </a:xfrm>
          <a:prstGeom prst="line">
            <a:avLst/>
          </a:prstGeom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/>
          </a:p>
        </p:txBody>
      </p:sp>
      <p:grpSp>
        <p:nvGrpSpPr>
          <p:cNvPr id="2113" name="تجميع"/>
          <p:cNvGrpSpPr/>
          <p:nvPr/>
        </p:nvGrpSpPr>
        <p:grpSpPr>
          <a:xfrm>
            <a:off x="9772670" y="2701535"/>
            <a:ext cx="1369615" cy="895175"/>
            <a:chOff x="0" y="0"/>
            <a:chExt cx="1369614" cy="895174"/>
          </a:xfrm>
        </p:grpSpPr>
        <p:sp>
          <p:nvSpPr>
            <p:cNvPr id="2111" name="٥"/>
            <p:cNvSpPr txBox="1"/>
            <p:nvPr/>
          </p:nvSpPr>
          <p:spPr>
            <a:xfrm>
              <a:off x="0" y="46899"/>
              <a:ext cx="576921" cy="84827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4300">
                  <a:solidFill>
                    <a:srgbClr val="0056D6"/>
                  </a:solidFill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  <p:sp>
          <p:nvSpPr>
            <p:cNvPr id="2112" name="١٢"/>
            <p:cNvSpPr txBox="1"/>
            <p:nvPr/>
          </p:nvSpPr>
          <p:spPr>
            <a:xfrm>
              <a:off x="400588" y="0"/>
              <a:ext cx="969027" cy="8482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4300">
                  <a:solidFill>
                    <a:srgbClr val="0056D6"/>
                  </a:solidFill>
                </a:defRPr>
              </a:lvl1pPr>
            </a:lstStyle>
            <a:p>
              <a:pPr rtl="0">
                <a:defRPr/>
              </a:pPr>
              <a:r>
                <a:t>١٢</a:t>
              </a:r>
            </a:p>
          </p:txBody>
        </p:sp>
      </p:grpSp>
      <p:grpSp>
        <p:nvGrpSpPr>
          <p:cNvPr id="2118" name="تجميع"/>
          <p:cNvGrpSpPr/>
          <p:nvPr/>
        </p:nvGrpSpPr>
        <p:grpSpPr>
          <a:xfrm>
            <a:off x="8995381" y="4558465"/>
            <a:ext cx="1834535" cy="848275"/>
            <a:chOff x="0" y="0"/>
            <a:chExt cx="1834533" cy="848274"/>
          </a:xfrm>
        </p:grpSpPr>
        <p:sp>
          <p:nvSpPr>
            <p:cNvPr id="2114" name="٧"/>
            <p:cNvSpPr txBox="1"/>
            <p:nvPr/>
          </p:nvSpPr>
          <p:spPr>
            <a:xfrm>
              <a:off x="1257613" y="0"/>
              <a:ext cx="576921" cy="8482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4300">
                  <a:solidFill>
                    <a:srgbClr val="0056D6"/>
                  </a:solidFill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2115" name="١"/>
            <p:cNvSpPr txBox="1"/>
            <p:nvPr/>
          </p:nvSpPr>
          <p:spPr>
            <a:xfrm>
              <a:off x="901102" y="0"/>
              <a:ext cx="576921" cy="8482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4300">
                  <a:solidFill>
                    <a:srgbClr val="0056D6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2116" name="٢"/>
            <p:cNvSpPr txBox="1"/>
            <p:nvPr/>
          </p:nvSpPr>
          <p:spPr>
            <a:xfrm>
              <a:off x="541185" y="0"/>
              <a:ext cx="576921" cy="8482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4300">
                  <a:solidFill>
                    <a:srgbClr val="0056D6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2117" name="٢"/>
            <p:cNvSpPr txBox="1"/>
            <p:nvPr/>
          </p:nvSpPr>
          <p:spPr>
            <a:xfrm>
              <a:off x="0" y="0"/>
              <a:ext cx="576921" cy="8482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4300">
                  <a:solidFill>
                    <a:srgbClr val="0056D6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2135" name="تجميع"/>
          <p:cNvGrpSpPr/>
          <p:nvPr/>
        </p:nvGrpSpPr>
        <p:grpSpPr>
          <a:xfrm>
            <a:off x="6611444" y="2981432"/>
            <a:ext cx="2258626" cy="2506404"/>
            <a:chOff x="0" y="0"/>
            <a:chExt cx="2258625" cy="2506403"/>
          </a:xfrm>
        </p:grpSpPr>
        <p:grpSp>
          <p:nvGrpSpPr>
            <p:cNvPr id="2133" name="تجميع"/>
            <p:cNvGrpSpPr/>
            <p:nvPr/>
          </p:nvGrpSpPr>
          <p:grpSpPr>
            <a:xfrm>
              <a:off x="-1" y="0"/>
              <a:ext cx="2258627" cy="2506404"/>
              <a:chOff x="0" y="0"/>
              <a:chExt cx="2258625" cy="2506403"/>
            </a:xfrm>
          </p:grpSpPr>
          <p:grpSp>
            <p:nvGrpSpPr>
              <p:cNvPr id="2131" name="تجميع"/>
              <p:cNvGrpSpPr/>
              <p:nvPr/>
            </p:nvGrpSpPr>
            <p:grpSpPr>
              <a:xfrm>
                <a:off x="371095" y="0"/>
                <a:ext cx="1887531" cy="2506404"/>
                <a:chOff x="0" y="0"/>
                <a:chExt cx="1887529" cy="2506403"/>
              </a:xfrm>
            </p:grpSpPr>
            <p:sp>
              <p:nvSpPr>
                <p:cNvPr id="2119" name="خط"/>
                <p:cNvSpPr/>
                <p:nvPr/>
              </p:nvSpPr>
              <p:spPr>
                <a:xfrm>
                  <a:off x="76399" y="1588055"/>
                  <a:ext cx="1811131" cy="1"/>
                </a:xfrm>
                <a:prstGeom prst="line">
                  <a:avLst/>
                </a:prstGeom>
                <a:noFill/>
                <a:ln w="635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2123" name="تجميع"/>
                <p:cNvGrpSpPr/>
                <p:nvPr/>
              </p:nvGrpSpPr>
              <p:grpSpPr>
                <a:xfrm>
                  <a:off x="0" y="0"/>
                  <a:ext cx="1440949" cy="754476"/>
                  <a:chOff x="0" y="0"/>
                  <a:chExt cx="1440948" cy="754475"/>
                </a:xfrm>
              </p:grpSpPr>
              <p:sp>
                <p:nvSpPr>
                  <p:cNvPr id="2120" name="٧"/>
                  <p:cNvSpPr txBox="1"/>
                  <p:nvPr/>
                </p:nvSpPr>
                <p:spPr>
                  <a:xfrm>
                    <a:off x="864027" y="0"/>
                    <a:ext cx="576922" cy="754476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>
                      <a:defRPr b="1" sz="4300">
                        <a:solidFill>
                          <a:srgbClr val="0056D6"/>
                        </a:solidFill>
                      </a:defRPr>
                    </a:lvl1pPr>
                  </a:lstStyle>
                  <a:p>
                    <a:pPr rtl="0">
                      <a:defRPr/>
                    </a:pPr>
                    <a:r>
                      <a:t>٧</a:t>
                    </a:r>
                  </a:p>
                </p:txBody>
              </p:sp>
              <p:sp>
                <p:nvSpPr>
                  <p:cNvPr id="2121" name="١"/>
                  <p:cNvSpPr txBox="1"/>
                  <p:nvPr/>
                </p:nvSpPr>
                <p:spPr>
                  <a:xfrm>
                    <a:off x="423682" y="0"/>
                    <a:ext cx="500206" cy="754476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>
                      <a:defRPr b="1" sz="4300">
                        <a:solidFill>
                          <a:srgbClr val="0056D6"/>
                        </a:solidFill>
                      </a:defRPr>
                    </a:lvl1pPr>
                  </a:lstStyle>
                  <a:p>
                    <a:pPr rtl="0">
                      <a:defRPr/>
                    </a:pPr>
                    <a:r>
                      <a:t>١</a:t>
                    </a:r>
                  </a:p>
                </p:txBody>
              </p:sp>
              <p:sp>
                <p:nvSpPr>
                  <p:cNvPr id="2122" name="٢"/>
                  <p:cNvSpPr txBox="1"/>
                  <p:nvPr/>
                </p:nvSpPr>
                <p:spPr>
                  <a:xfrm>
                    <a:off x="0" y="0"/>
                    <a:ext cx="508744" cy="754476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>
                      <a:defRPr b="1" sz="4300">
                        <a:solidFill>
                          <a:srgbClr val="0056D6"/>
                        </a:solidFill>
                      </a:defRPr>
                    </a:lvl1pPr>
                  </a:lstStyle>
                  <a:p>
                    <a:pPr rtl="0">
                      <a:defRPr/>
                    </a:pPr>
                    <a:r>
                      <a:t>٢</a:t>
                    </a:r>
                  </a:p>
                </p:txBody>
              </p:sp>
            </p:grpSp>
            <p:sp>
              <p:nvSpPr>
                <p:cNvPr id="2124" name="٥"/>
                <p:cNvSpPr txBox="1"/>
                <p:nvPr/>
              </p:nvSpPr>
              <p:spPr>
                <a:xfrm>
                  <a:off x="952927" y="570096"/>
                  <a:ext cx="576921" cy="848275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spAutoFit/>
                </a:bodyPr>
                <a:lstStyle>
                  <a:lvl1pPr>
                    <a:defRPr b="1" sz="4300">
                      <a:solidFill>
                        <a:srgbClr val="0056D6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٥</a:t>
                  </a:r>
                </a:p>
              </p:txBody>
            </p:sp>
            <p:sp>
              <p:nvSpPr>
                <p:cNvPr id="2125" name="٤"/>
                <p:cNvSpPr txBox="1"/>
                <p:nvPr/>
              </p:nvSpPr>
              <p:spPr>
                <a:xfrm>
                  <a:off x="512581" y="570096"/>
                  <a:ext cx="500207" cy="848275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spAutoFit/>
                </a:bodyPr>
                <a:lstStyle>
                  <a:lvl1pPr>
                    <a:defRPr b="1" sz="4300">
                      <a:solidFill>
                        <a:srgbClr val="0056D6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٤</a:t>
                  </a:r>
                </a:p>
              </p:txBody>
            </p:sp>
            <p:sp>
              <p:nvSpPr>
                <p:cNvPr id="2126" name="٨"/>
                <p:cNvSpPr txBox="1"/>
                <p:nvPr/>
              </p:nvSpPr>
              <p:spPr>
                <a:xfrm>
                  <a:off x="114499" y="570096"/>
                  <a:ext cx="508745" cy="848275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spAutoFit/>
                </a:bodyPr>
                <a:lstStyle>
                  <a:lvl1pPr>
                    <a:defRPr b="1" sz="4300">
                      <a:solidFill>
                        <a:srgbClr val="0056D6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٨</a:t>
                  </a:r>
                </a:p>
              </p:txBody>
            </p:sp>
            <p:sp>
              <p:nvSpPr>
                <p:cNvPr id="2127" name="٢"/>
                <p:cNvSpPr txBox="1"/>
                <p:nvPr/>
              </p:nvSpPr>
              <p:spPr>
                <a:xfrm>
                  <a:off x="1004547" y="1658128"/>
                  <a:ext cx="576921" cy="84827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spAutoFit/>
                </a:bodyPr>
                <a:lstStyle>
                  <a:lvl1pPr>
                    <a:defRPr b="1" sz="4300">
                      <a:solidFill>
                        <a:srgbClr val="0056D6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٢</a:t>
                  </a:r>
                </a:p>
              </p:txBody>
            </p:sp>
            <p:sp>
              <p:nvSpPr>
                <p:cNvPr id="2128" name="٦"/>
                <p:cNvSpPr txBox="1"/>
                <p:nvPr/>
              </p:nvSpPr>
              <p:spPr>
                <a:xfrm>
                  <a:off x="564201" y="1658128"/>
                  <a:ext cx="500207" cy="84827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spAutoFit/>
                </a:bodyPr>
                <a:lstStyle>
                  <a:lvl1pPr>
                    <a:defRPr b="1" sz="4300">
                      <a:solidFill>
                        <a:srgbClr val="0056D6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٦</a:t>
                  </a:r>
                </a:p>
              </p:txBody>
            </p:sp>
            <p:sp>
              <p:nvSpPr>
                <p:cNvPr id="2129" name="٩"/>
                <p:cNvSpPr txBox="1"/>
                <p:nvPr/>
              </p:nvSpPr>
              <p:spPr>
                <a:xfrm>
                  <a:off x="166120" y="1658128"/>
                  <a:ext cx="508744" cy="84827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spAutoFit/>
                </a:bodyPr>
                <a:lstStyle>
                  <a:lvl1pPr>
                    <a:defRPr b="1" sz="4300">
                      <a:solidFill>
                        <a:srgbClr val="0056D6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٩</a:t>
                  </a:r>
                </a:p>
              </p:txBody>
            </p:sp>
            <p:sp>
              <p:nvSpPr>
                <p:cNvPr id="2130" name="+"/>
                <p:cNvSpPr txBox="1"/>
                <p:nvPr/>
              </p:nvSpPr>
              <p:spPr>
                <a:xfrm>
                  <a:off x="1310607" y="249547"/>
                  <a:ext cx="576921" cy="84827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spAutoFit/>
                </a:bodyPr>
                <a:lstStyle>
                  <a:lvl1pPr>
                    <a:defRPr b="1" sz="4300">
                      <a:solidFill>
                        <a:srgbClr val="0056D6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+</a:t>
                  </a:r>
                </a:p>
              </p:txBody>
            </p:sp>
          </p:grpSp>
          <p:sp>
            <p:nvSpPr>
              <p:cNvPr id="2132" name="٢"/>
              <p:cNvSpPr txBox="1"/>
              <p:nvPr/>
            </p:nvSpPr>
            <p:spPr>
              <a:xfrm>
                <a:off x="0" y="0"/>
                <a:ext cx="508744" cy="75447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>
                  <a:defRPr b="1" sz="4300">
                    <a:solidFill>
                      <a:srgbClr val="0056D6"/>
                    </a:solidFill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sp>
          <p:nvSpPr>
            <p:cNvPr id="2134" name="٢"/>
            <p:cNvSpPr txBox="1"/>
            <p:nvPr/>
          </p:nvSpPr>
          <p:spPr>
            <a:xfrm>
              <a:off x="118284" y="1666928"/>
              <a:ext cx="508744" cy="75447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>
                <a:defRPr b="1" sz="4300">
                  <a:solidFill>
                    <a:srgbClr val="0056D6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2136" name="٢"/>
          <p:cNvSpPr txBox="1"/>
          <p:nvPr/>
        </p:nvSpPr>
        <p:spPr>
          <a:xfrm>
            <a:off x="3801678" y="4463526"/>
            <a:ext cx="508745" cy="7544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>
            <a:lvl1pPr>
              <a:defRPr b="1" sz="43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137" name="خط"/>
          <p:cNvSpPr/>
          <p:nvPr/>
        </p:nvSpPr>
        <p:spPr>
          <a:xfrm flipV="1">
            <a:off x="3122622" y="3275832"/>
            <a:ext cx="373960" cy="373960"/>
          </a:xfrm>
          <a:prstGeom prst="line">
            <a:avLst/>
          </a:prstGeom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138" name="٦"/>
          <p:cNvSpPr txBox="1"/>
          <p:nvPr/>
        </p:nvSpPr>
        <p:spPr>
          <a:xfrm>
            <a:off x="3010288" y="2842234"/>
            <a:ext cx="508745" cy="754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>
            <a:lvl1pPr>
              <a:defRPr b="1" sz="43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2139" name="١٨"/>
          <p:cNvSpPr txBox="1"/>
          <p:nvPr/>
        </p:nvSpPr>
        <p:spPr>
          <a:xfrm>
            <a:off x="3350632" y="2795335"/>
            <a:ext cx="647318" cy="7544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>
            <a:lvl1pPr>
              <a:defRPr b="1" sz="26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١٨</a:t>
            </a:r>
          </a:p>
        </p:txBody>
      </p:sp>
      <p:sp>
        <p:nvSpPr>
          <p:cNvPr id="2140" name="خط"/>
          <p:cNvSpPr/>
          <p:nvPr/>
        </p:nvSpPr>
        <p:spPr>
          <a:xfrm flipV="1">
            <a:off x="3487311" y="3296776"/>
            <a:ext cx="373960" cy="373960"/>
          </a:xfrm>
          <a:prstGeom prst="line">
            <a:avLst/>
          </a:prstGeom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141" name="٩"/>
          <p:cNvSpPr txBox="1"/>
          <p:nvPr/>
        </p:nvSpPr>
        <p:spPr>
          <a:xfrm>
            <a:off x="3519032" y="4463526"/>
            <a:ext cx="508745" cy="7544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>
            <a:lvl1pPr>
              <a:defRPr b="1" sz="43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  <p:sp>
        <p:nvSpPr>
          <p:cNvPr id="2142" name="٤"/>
          <p:cNvSpPr txBox="1"/>
          <p:nvPr/>
        </p:nvSpPr>
        <p:spPr>
          <a:xfrm>
            <a:off x="3165547" y="4463526"/>
            <a:ext cx="508744" cy="7544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>
            <a:lvl1pPr>
              <a:defRPr b="1" sz="43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2143" name="٢"/>
          <p:cNvSpPr txBox="1"/>
          <p:nvPr/>
        </p:nvSpPr>
        <p:spPr>
          <a:xfrm>
            <a:off x="2755917" y="4463526"/>
            <a:ext cx="508744" cy="7544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>
            <a:lvl1pPr>
              <a:defRPr b="1" sz="43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grpSp>
        <p:nvGrpSpPr>
          <p:cNvPr id="2162" name="تجميع"/>
          <p:cNvGrpSpPr/>
          <p:nvPr/>
        </p:nvGrpSpPr>
        <p:grpSpPr>
          <a:xfrm>
            <a:off x="2403088" y="5790070"/>
            <a:ext cx="2512590" cy="2397747"/>
            <a:chOff x="0" y="0"/>
            <a:chExt cx="2512588" cy="2397746"/>
          </a:xfrm>
        </p:grpSpPr>
        <p:grpSp>
          <p:nvGrpSpPr>
            <p:cNvPr id="2160" name="تجميع"/>
            <p:cNvGrpSpPr/>
            <p:nvPr/>
          </p:nvGrpSpPr>
          <p:grpSpPr>
            <a:xfrm>
              <a:off x="0" y="0"/>
              <a:ext cx="2512589" cy="1658129"/>
              <a:chOff x="0" y="0"/>
              <a:chExt cx="2512588" cy="1658128"/>
            </a:xfrm>
          </p:grpSpPr>
          <p:grpSp>
            <p:nvGrpSpPr>
              <p:cNvPr id="2158" name="تجميع"/>
              <p:cNvGrpSpPr/>
              <p:nvPr/>
            </p:nvGrpSpPr>
            <p:grpSpPr>
              <a:xfrm>
                <a:off x="0" y="0"/>
                <a:ext cx="2512589" cy="1658129"/>
                <a:chOff x="0" y="0"/>
                <a:chExt cx="2512588" cy="1658128"/>
              </a:xfrm>
            </p:grpSpPr>
            <p:sp>
              <p:nvSpPr>
                <p:cNvPr id="2144" name="٣"/>
                <p:cNvSpPr/>
                <p:nvPr/>
              </p:nvSpPr>
              <p:spPr>
                <a:xfrm>
                  <a:off x="1256294" y="499123"/>
                  <a:ext cx="576921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spAutoFit/>
                </a:bodyPr>
                <a:lstStyle>
                  <a:lvl1pPr>
                    <a:defRPr b="1" sz="4300">
                      <a:solidFill>
                        <a:srgbClr val="0056D6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٣</a:t>
                  </a:r>
                </a:p>
              </p:txBody>
            </p:sp>
            <p:grpSp>
              <p:nvGrpSpPr>
                <p:cNvPr id="2157" name="تجميع"/>
                <p:cNvGrpSpPr/>
                <p:nvPr/>
              </p:nvGrpSpPr>
              <p:grpSpPr>
                <a:xfrm>
                  <a:off x="0" y="0"/>
                  <a:ext cx="2512589" cy="1658129"/>
                  <a:chOff x="0" y="0"/>
                  <a:chExt cx="2512588" cy="1658128"/>
                </a:xfrm>
              </p:grpSpPr>
              <p:sp>
                <p:nvSpPr>
                  <p:cNvPr id="2145" name="خط"/>
                  <p:cNvSpPr/>
                  <p:nvPr/>
                </p:nvSpPr>
                <p:spPr>
                  <a:xfrm>
                    <a:off x="453183" y="1588055"/>
                    <a:ext cx="1811130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chemeClr val="accent1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/>
                  </a:p>
                </p:txBody>
              </p:sp>
              <p:grpSp>
                <p:nvGrpSpPr>
                  <p:cNvPr id="2149" name="تجميع"/>
                  <p:cNvGrpSpPr/>
                  <p:nvPr/>
                </p:nvGrpSpPr>
                <p:grpSpPr>
                  <a:xfrm>
                    <a:off x="376783" y="0"/>
                    <a:ext cx="1440949" cy="754476"/>
                    <a:chOff x="0" y="0"/>
                    <a:chExt cx="1440948" cy="754475"/>
                  </a:xfrm>
                </p:grpSpPr>
                <p:sp>
                  <p:nvSpPr>
                    <p:cNvPr id="2146" name="٢"/>
                    <p:cNvSpPr txBox="1"/>
                    <p:nvPr/>
                  </p:nvSpPr>
                  <p:spPr>
                    <a:xfrm>
                      <a:off x="864027" y="0"/>
                      <a:ext cx="576922" cy="754476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>
                        <a:defRPr b="1" sz="4300">
                          <a:solidFill>
                            <a:srgbClr val="0056D6"/>
                          </a:solidFill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٢</a:t>
                      </a:r>
                    </a:p>
                  </p:txBody>
                </p:sp>
                <p:sp>
                  <p:nvSpPr>
                    <p:cNvPr id="2147" name="٩"/>
                    <p:cNvSpPr txBox="1"/>
                    <p:nvPr/>
                  </p:nvSpPr>
                  <p:spPr>
                    <a:xfrm>
                      <a:off x="423682" y="0"/>
                      <a:ext cx="500206" cy="754476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>
                        <a:defRPr b="1" sz="4300">
                          <a:solidFill>
                            <a:srgbClr val="0056D6"/>
                          </a:solidFill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٩</a:t>
                      </a:r>
                    </a:p>
                  </p:txBody>
                </p:sp>
                <p:sp>
                  <p:nvSpPr>
                    <p:cNvPr id="2148" name="٤"/>
                    <p:cNvSpPr txBox="1"/>
                    <p:nvPr/>
                  </p:nvSpPr>
                  <p:spPr>
                    <a:xfrm>
                      <a:off x="0" y="0"/>
                      <a:ext cx="508744" cy="754476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>
                        <a:defRPr b="1" sz="4300">
                          <a:solidFill>
                            <a:srgbClr val="0056D6"/>
                          </a:solidFill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٤</a:t>
                      </a:r>
                    </a:p>
                  </p:txBody>
                </p:sp>
              </p:grpSp>
              <p:sp>
                <p:nvSpPr>
                  <p:cNvPr id="2150" name="٩"/>
                  <p:cNvSpPr/>
                  <p:nvPr/>
                </p:nvSpPr>
                <p:spPr>
                  <a:xfrm>
                    <a:off x="889365" y="570096"/>
                    <a:ext cx="500206" cy="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0" fill="norm" stroke="1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spAutoFit/>
                  </a:bodyPr>
                  <a:lstStyle>
                    <a:lvl1pPr>
                      <a:defRPr b="1" sz="4300">
                        <a:solidFill>
                          <a:srgbClr val="0056D6"/>
                        </a:solidFill>
                      </a:defRPr>
                    </a:lvl1pPr>
                  </a:lstStyle>
                  <a:p>
                    <a:pPr rtl="0">
                      <a:defRPr/>
                    </a:pPr>
                    <a:r>
                      <a:t>٩</a:t>
                    </a:r>
                  </a:p>
                </p:txBody>
              </p:sp>
              <p:sp>
                <p:nvSpPr>
                  <p:cNvPr id="2151" name="٢"/>
                  <p:cNvSpPr/>
                  <p:nvPr/>
                </p:nvSpPr>
                <p:spPr>
                  <a:xfrm>
                    <a:off x="491283" y="570096"/>
                    <a:ext cx="508744" cy="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0" fill="norm" stroke="1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spAutoFit/>
                  </a:bodyPr>
                  <a:lstStyle>
                    <a:lvl1pPr>
                      <a:defRPr b="1" sz="4300">
                        <a:solidFill>
                          <a:srgbClr val="0056D6"/>
                        </a:solidFill>
                      </a:defRPr>
                    </a:lvl1pPr>
                  </a:lstStyle>
                  <a:p>
                    <a:pPr rtl="0">
                      <a:defRPr/>
                    </a:pPr>
                    <a:r>
                      <a:t>٢</a:t>
                    </a:r>
                  </a:p>
                </p:txBody>
              </p:sp>
              <p:sp>
                <p:nvSpPr>
                  <p:cNvPr id="2152" name="٥"/>
                  <p:cNvSpPr/>
                  <p:nvPr/>
                </p:nvSpPr>
                <p:spPr>
                  <a:xfrm>
                    <a:off x="1358748" y="1658128"/>
                    <a:ext cx="576921" cy="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0" fill="norm" stroke="1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spAutoFit/>
                  </a:bodyPr>
                  <a:lstStyle>
                    <a:lvl1pPr>
                      <a:defRPr b="1" sz="4300">
                        <a:solidFill>
                          <a:srgbClr val="0056D6"/>
                        </a:solidFill>
                      </a:defRPr>
                    </a:lvl1pPr>
                  </a:lstStyle>
                  <a:p>
                    <a:pPr rtl="0">
                      <a:defRPr/>
                    </a:pPr>
                    <a:r>
                      <a:t>٥</a:t>
                    </a:r>
                  </a:p>
                </p:txBody>
              </p:sp>
              <p:sp>
                <p:nvSpPr>
                  <p:cNvPr id="2153" name="٨"/>
                  <p:cNvSpPr/>
                  <p:nvPr/>
                </p:nvSpPr>
                <p:spPr>
                  <a:xfrm>
                    <a:off x="940985" y="1658128"/>
                    <a:ext cx="500206" cy="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0" fill="norm" stroke="1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spAutoFit/>
                  </a:bodyPr>
                  <a:lstStyle>
                    <a:lvl1pPr>
                      <a:defRPr b="1" sz="4300">
                        <a:solidFill>
                          <a:srgbClr val="0056D6"/>
                        </a:solidFill>
                      </a:defRPr>
                    </a:lvl1pPr>
                  </a:lstStyle>
                  <a:p>
                    <a:pPr rtl="0">
                      <a:defRPr/>
                    </a:pPr>
                    <a:r>
                      <a:t>٨</a:t>
                    </a:r>
                  </a:p>
                </p:txBody>
              </p:sp>
              <p:sp>
                <p:nvSpPr>
                  <p:cNvPr id="2154" name="٧"/>
                  <p:cNvSpPr/>
                  <p:nvPr/>
                </p:nvSpPr>
                <p:spPr>
                  <a:xfrm>
                    <a:off x="542903" y="1658128"/>
                    <a:ext cx="508745" cy="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0" fill="norm" stroke="1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spAutoFit/>
                  </a:bodyPr>
                  <a:lstStyle>
                    <a:lvl1pPr>
                      <a:defRPr b="1" sz="4300">
                        <a:solidFill>
                          <a:srgbClr val="0056D6"/>
                        </a:solidFill>
                      </a:defRPr>
                    </a:lvl1pPr>
                  </a:lstStyle>
                  <a:p>
                    <a:pPr rtl="0">
                      <a:defRPr/>
                    </a:pPr>
                    <a:r>
                      <a:t>٧</a:t>
                    </a:r>
                  </a:p>
                </p:txBody>
              </p:sp>
              <p:sp>
                <p:nvSpPr>
                  <p:cNvPr id="2155" name="+"/>
                  <p:cNvSpPr/>
                  <p:nvPr/>
                </p:nvSpPr>
                <p:spPr>
                  <a:xfrm>
                    <a:off x="1935668" y="145958"/>
                    <a:ext cx="576921" cy="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0" fill="norm" stroke="1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spAutoFit/>
                  </a:bodyPr>
                  <a:lstStyle>
                    <a:lvl1pPr>
                      <a:defRPr b="1" sz="4300">
                        <a:solidFill>
                          <a:srgbClr val="0056D6"/>
                        </a:solidFill>
                      </a:defRPr>
                    </a:lvl1pPr>
                  </a:lstStyle>
                  <a:p>
                    <a:pPr rtl="0">
                      <a:defRPr/>
                    </a:pPr>
                    <a:r>
                      <a:t>+</a:t>
                    </a:r>
                  </a:p>
                </p:txBody>
              </p:sp>
              <p:sp>
                <p:nvSpPr>
                  <p:cNvPr id="2156" name="٢"/>
                  <p:cNvSpPr/>
                  <p:nvPr/>
                </p:nvSpPr>
                <p:spPr>
                  <a:xfrm>
                    <a:off x="0" y="570096"/>
                    <a:ext cx="579717" cy="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0" fill="norm" stroke="1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spAutoFit/>
                  </a:bodyPr>
                  <a:lstStyle>
                    <a:lvl1pPr>
                      <a:defRPr b="1" sz="4300">
                        <a:solidFill>
                          <a:srgbClr val="0056D6"/>
                        </a:solidFill>
                      </a:defRPr>
                    </a:lvl1pPr>
                  </a:lstStyle>
                  <a:p>
                    <a:pPr rtl="0">
                      <a:defRPr/>
                    </a:pPr>
                    <a:r>
                      <a:t>٢</a:t>
                    </a:r>
                  </a:p>
                </p:txBody>
              </p:sp>
            </p:grpSp>
          </p:grpSp>
          <p:sp>
            <p:nvSpPr>
              <p:cNvPr id="2159" name="٢"/>
              <p:cNvSpPr txBox="1"/>
              <p:nvPr/>
            </p:nvSpPr>
            <p:spPr>
              <a:xfrm>
                <a:off x="0" y="0"/>
                <a:ext cx="508744" cy="75447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>
                  <a:defRPr b="1" sz="4300">
                    <a:solidFill>
                      <a:srgbClr val="0056D6"/>
                    </a:solidFill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sp>
          <p:nvSpPr>
            <p:cNvPr id="2161" name="٤"/>
            <p:cNvSpPr txBox="1"/>
            <p:nvPr/>
          </p:nvSpPr>
          <p:spPr>
            <a:xfrm>
              <a:off x="171286" y="1643270"/>
              <a:ext cx="467344" cy="75447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>
                <a:defRPr b="1" sz="4300">
                  <a:solidFill>
                    <a:srgbClr val="0056D6"/>
                  </a:solidFill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2182" name="تجميع"/>
          <p:cNvGrpSpPr/>
          <p:nvPr/>
        </p:nvGrpSpPr>
        <p:grpSpPr>
          <a:xfrm>
            <a:off x="222033" y="3654421"/>
            <a:ext cx="1796521" cy="8922819"/>
            <a:chOff x="0" y="0"/>
            <a:chExt cx="1796520" cy="8922818"/>
          </a:xfrm>
        </p:grpSpPr>
        <p:grpSp>
          <p:nvGrpSpPr>
            <p:cNvPr id="2180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178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167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165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16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64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66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68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71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169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70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72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3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4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5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6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7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79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81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5" dur="10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32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32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2" dur="1000"/>
                                        <p:tgtEl>
                                          <p:spTgt spid="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7" dur="1000"/>
                                        <p:tgtEl>
                                          <p:spTgt spid="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32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32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clickEffect" presetSubtype="32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Class="entr" nodeType="afterEffect" presetSubtype="32" presetID="4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69" dur="10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ntr" nodeType="clickEffect" presetSubtype="32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ntr" nodeType="clickEffect" presetSubtype="32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entr" nodeType="clickEffect" presetSubtype="32" presetID="4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86" dur="10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ntr" nodeType="clickEffect" presetSubtype="32" presetID="4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91" dur="10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Class="entr" nodeType="clickEffect" presetSubtype="32" presetID="4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96" dur="10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Class="entr" nodeType="clickEffect" presetSubtype="32" presetID="23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Class="entr" nodeType="clickEffect" presetSubtype="32" presetID="23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Class="entr" nodeType="clickEffect" presetSubtype="32" presetID="23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fill="hold"/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Class="entr" nodeType="clickEffect" presetSubtype="32" presetID="23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Class="entr" nodeType="clickEffect" presetSubtype="32" presetID="23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fill="hold"/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Class="entr" nodeType="clickEffect" presetSubtype="32" presetID="23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Class="entr" nodeType="clickEffect" presetSubtype="32" presetID="23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Class="entr" nodeType="clickEffect" presetSubtype="32" presetID="23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fill="hold"/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Class="entr" nodeType="clickEffect" presetSubtype="32" presetID="4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8" fill="hold"/>
                                        <p:tgtEl>
                                          <p:spTgt spid="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49" dur="1000"/>
                                        <p:tgtEl>
                                          <p:spTgt spid="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8" grpId="17"/>
      <p:bldP build="whole" bldLvl="1" animBg="1" rev="0" advAuto="0" spid="2110" grpId="14"/>
      <p:bldP build="whole" bldLvl="1" animBg="1" rev="0" advAuto="0" spid="2108" grpId="11"/>
      <p:bldP build="whole" bldLvl="1" animBg="1" rev="0" advAuto="0" spid="2086" grpId="4"/>
      <p:bldP build="whole" bldLvl="1" animBg="1" rev="0" advAuto="0" spid="2137" grpId="19"/>
      <p:bldP build="whole" bldLvl="1" animBg="1" rev="0" advAuto="0" spid="2105" grpId="8"/>
      <p:bldP build="whole" bldLvl="1" animBg="1" rev="0" advAuto="0" spid="2107" grpId="10"/>
      <p:bldP build="whole" bldLvl="1" animBg="1" rev="0" advAuto="0" spid="2109" grpId="13"/>
      <p:bldP build="whole" bldLvl="1" animBg="1" rev="0" advAuto="0" spid="2113" grpId="16"/>
      <p:bldP build="whole" bldLvl="1" animBg="1" rev="0" advAuto="0" spid="2136" grpId="18"/>
      <p:bldP build="whole" bldLvl="1" animBg="1" rev="0" advAuto="0" spid="2138" grpId="20"/>
      <p:bldP build="whole" bldLvl="1" animBg="1" rev="0" advAuto="0" spid="2101" grpId="6"/>
      <p:bldP build="whole" bldLvl="1" animBg="1" rev="0" advAuto="0" spid="2106" grpId="9"/>
      <p:bldP build="whole" bldLvl="1" animBg="1" rev="0" advAuto="0" spid="2139" grpId="21"/>
      <p:bldP build="whole" bldLvl="1" animBg="1" rev="0" advAuto="0" spid="2140" grpId="22"/>
      <p:bldP build="whole" bldLvl="1" animBg="1" rev="0" advAuto="0" spid="2143" grpId="25"/>
      <p:bldP build="whole" bldLvl="1" animBg="1" rev="0" advAuto="0" spid="2162" grpId="26"/>
      <p:bldP build="whole" bldLvl="1" animBg="1" rev="0" advAuto="0" spid="2104" grpId="7"/>
      <p:bldP build="whole" bldLvl="1" animBg="1" rev="0" advAuto="0" spid="2071" grpId="3"/>
      <p:bldP build="whole" bldLvl="1" animBg="1" rev="0" advAuto="0" spid="2070" grpId="2"/>
      <p:bldP build="whole" bldLvl="1" animBg="1" rev="0" advAuto="0" spid="2069" grpId="1"/>
      <p:bldP build="whole" bldLvl="1" animBg="1" rev="0" advAuto="0" spid="2100" grpId="5"/>
      <p:bldP build="whole" bldLvl="1" animBg="1" rev="0" advAuto="0" spid="2142" grpId="24"/>
      <p:bldP build="whole" bldLvl="1" animBg="1" rev="0" advAuto="0" spid="2141" grpId="23"/>
      <p:bldP build="whole" bldLvl="1" animBg="1" rev="0" advAuto="0" spid="2099" grpId="12"/>
      <p:bldP build="whole" bldLvl="1" animBg="1" rev="0" advAuto="0" spid="2135" grpId="1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8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8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8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8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8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88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19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92" name="IMG_2689.png" descr="IMG_2689.png"/>
          <p:cNvPicPr>
            <a:picLocks noChangeAspect="1"/>
          </p:cNvPicPr>
          <p:nvPr/>
        </p:nvPicPr>
        <p:blipFill>
          <a:blip r:embed="rId9">
            <a:extLst/>
          </a:blip>
          <a:srcRect l="15478" t="44433" r="60167" b="9862"/>
          <a:stretch>
            <a:fillRect/>
          </a:stretch>
        </p:blipFill>
        <p:spPr>
          <a:xfrm flipH="1">
            <a:off x="16123507" y="9246790"/>
            <a:ext cx="3215834" cy="33946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5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20060262" y="9246790"/>
            <a:ext cx="4000264" cy="3680203"/>
            <a:chOff x="0" y="0"/>
            <a:chExt cx="4000262" cy="3680202"/>
          </a:xfrm>
        </p:grpSpPr>
        <p:pic>
          <p:nvPicPr>
            <p:cNvPr id="2193" name="IMG_2622.png" descr="IMG_2622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5226" t="32166" r="12966" b="32166"/>
            <a:stretch>
              <a:fillRect/>
            </a:stretch>
          </p:blipFill>
          <p:spPr>
            <a:xfrm>
              <a:off x="0" y="0"/>
              <a:ext cx="4000263" cy="3680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94" name="رجوع"/>
            <p:cNvSpPr txBox="1"/>
            <p:nvPr/>
          </p:nvSpPr>
          <p:spPr>
            <a:xfrm>
              <a:off x="1390570" y="1037808"/>
              <a:ext cx="1236041" cy="6675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1400">
                  <a:solidFill>
                    <a:srgbClr val="0000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رجوع</a:t>
              </a:r>
            </a:p>
          </p:txBody>
        </p:sp>
      </p:grpSp>
      <p:grpSp>
        <p:nvGrpSpPr>
          <p:cNvPr id="220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955714"/>
            <a:ext cx="1911773" cy="621526"/>
            <a:chOff x="0" y="0"/>
            <a:chExt cx="1911771" cy="621525"/>
          </a:xfrm>
        </p:grpSpPr>
        <p:grpSp>
          <p:nvGrpSpPr>
            <p:cNvPr id="219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19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9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19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2203" name="تجميع"/>
          <p:cNvGrpSpPr/>
          <p:nvPr/>
        </p:nvGrpSpPr>
        <p:grpSpPr>
          <a:xfrm>
            <a:off x="1796520" y="6858000"/>
            <a:ext cx="4196714" cy="4667062"/>
            <a:chOff x="0" y="0"/>
            <a:chExt cx="4196713" cy="4667061"/>
          </a:xfrm>
        </p:grpSpPr>
        <p:sp>
          <p:nvSpPr>
            <p:cNvPr id="2201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202" name="IMG_4038.png" descr="IMG_4038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04" name="IMG_2825.png" descr="IMG_2825.png"/>
          <p:cNvPicPr>
            <a:picLocks noChangeAspect="1"/>
          </p:cNvPicPr>
          <p:nvPr/>
        </p:nvPicPr>
        <p:blipFill>
          <a:blip r:embed="rId12">
            <a:extLst/>
          </a:blip>
          <a:srcRect l="49120" t="40118" r="0" b="24907"/>
          <a:stretch>
            <a:fillRect/>
          </a:stretch>
        </p:blipFill>
        <p:spPr>
          <a:xfrm>
            <a:off x="6559215" y="1716771"/>
            <a:ext cx="13631872" cy="34917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24" name="تجميع"/>
          <p:cNvGrpSpPr/>
          <p:nvPr/>
        </p:nvGrpSpPr>
        <p:grpSpPr>
          <a:xfrm>
            <a:off x="222033" y="3654421"/>
            <a:ext cx="1796521" cy="8922819"/>
            <a:chOff x="0" y="0"/>
            <a:chExt cx="1796520" cy="8922818"/>
          </a:xfrm>
        </p:grpSpPr>
        <p:grpSp>
          <p:nvGrpSpPr>
            <p:cNvPr id="222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22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20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20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20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0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0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1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1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21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1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1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9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2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23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226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3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22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22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2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230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23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234" name="IMG_2689.png" descr="IMG_2689.png"/>
          <p:cNvPicPr>
            <a:picLocks noChangeAspect="1"/>
          </p:cNvPicPr>
          <p:nvPr/>
        </p:nvPicPr>
        <p:blipFill>
          <a:blip r:embed="rId9">
            <a:extLst/>
          </a:blip>
          <a:srcRect l="15478" t="44433" r="60167" b="9862"/>
          <a:stretch>
            <a:fillRect/>
          </a:stretch>
        </p:blipFill>
        <p:spPr>
          <a:xfrm flipH="1">
            <a:off x="16123507" y="9246790"/>
            <a:ext cx="3215834" cy="33946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39" name="تجميع"/>
          <p:cNvGrpSpPr/>
          <p:nvPr/>
        </p:nvGrpSpPr>
        <p:grpSpPr>
          <a:xfrm>
            <a:off x="9156710" y="4424602"/>
            <a:ext cx="8780999" cy="7409277"/>
            <a:chOff x="0" y="0"/>
            <a:chExt cx="8780997" cy="7409275"/>
          </a:xfrm>
        </p:grpSpPr>
        <p:grpSp>
          <p:nvGrpSpPr>
            <p:cNvPr id="2237" name="تجميع"/>
            <p:cNvGrpSpPr/>
            <p:nvPr/>
          </p:nvGrpSpPr>
          <p:grpSpPr>
            <a:xfrm>
              <a:off x="0" y="0"/>
              <a:ext cx="8780998" cy="7409276"/>
              <a:chOff x="0" y="0"/>
              <a:chExt cx="8780997" cy="7409275"/>
            </a:xfrm>
          </p:grpSpPr>
          <p:pic>
            <p:nvPicPr>
              <p:cNvPr id="2235" name="IMG_2634.png" descr="IMG_2634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 flipH="1">
                <a:off x="5228111" y="0"/>
                <a:ext cx="3552887" cy="55452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36" name="مستطيل"/>
              <p:cNvSpPr/>
              <p:nvPr/>
            </p:nvSpPr>
            <p:spPr>
              <a:xfrm>
                <a:off x="0" y="1483807"/>
                <a:ext cx="5954463" cy="5925469"/>
              </a:xfrm>
              <a:prstGeom prst="rect">
                <a:avLst/>
              </a:pr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38" name="-"/>
            <p:cNvSpPr txBox="1"/>
            <p:nvPr/>
          </p:nvSpPr>
          <p:spPr>
            <a:xfrm>
              <a:off x="3329697" y="3181099"/>
              <a:ext cx="775006" cy="10230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>
                <a:defRPr b="1" sz="6200">
                  <a:solidFill>
                    <a:schemeClr val="accent2"/>
                  </a:solidFill>
                </a:defRPr>
              </a:lvl1pPr>
            </a:lstStyle>
            <a:p>
              <a:pPr rtl="0">
                <a:defRPr/>
              </a:pPr>
              <a:r>
                <a:t>-</a:t>
              </a:r>
            </a:p>
          </p:txBody>
        </p:sp>
      </p:grpSp>
      <p:sp>
        <p:nvSpPr>
          <p:cNvPr id="2240" name="خط"/>
          <p:cNvSpPr/>
          <p:nvPr/>
        </p:nvSpPr>
        <p:spPr>
          <a:xfrm>
            <a:off x="9772863" y="9045120"/>
            <a:ext cx="2937574" cy="1"/>
          </a:xfrm>
          <a:prstGeom prst="line">
            <a:avLst/>
          </a:prstGeom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/>
          </a:p>
        </p:txBody>
      </p:sp>
      <p:grpSp>
        <p:nvGrpSpPr>
          <p:cNvPr id="2243" name="تجميع"/>
          <p:cNvGrpSpPr/>
          <p:nvPr/>
        </p:nvGrpSpPr>
        <p:grpSpPr>
          <a:xfrm>
            <a:off x="20060262" y="9246790"/>
            <a:ext cx="4000264" cy="3680203"/>
            <a:chOff x="0" y="0"/>
            <a:chExt cx="4000262" cy="3680202"/>
          </a:xfrm>
        </p:grpSpPr>
        <p:pic>
          <p:nvPicPr>
            <p:cNvPr id="2241" name="IMG_2622.png" descr="IMG_2622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5226" t="32166" r="12966" b="32166"/>
            <a:stretch>
              <a:fillRect/>
            </a:stretch>
          </p:blipFill>
          <p:spPr>
            <a:xfrm>
              <a:off x="0" y="0"/>
              <a:ext cx="4000263" cy="3680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42" name="رجوع"/>
            <p:cNvSpPr txBox="1"/>
            <p:nvPr/>
          </p:nvSpPr>
          <p:spPr>
            <a:xfrm>
              <a:off x="1390570" y="1037808"/>
              <a:ext cx="1236041" cy="6675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1400">
                  <a:solidFill>
                    <a:srgbClr val="0000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رجوع</a:t>
              </a:r>
            </a:p>
          </p:txBody>
        </p:sp>
      </p:grpSp>
      <p:sp>
        <p:nvSpPr>
          <p:cNvPr id="2244" name="٥ ٩"/>
          <p:cNvSpPr txBox="1"/>
          <p:nvPr/>
        </p:nvSpPr>
        <p:spPr>
          <a:xfrm>
            <a:off x="10020278" y="6024879"/>
            <a:ext cx="2022158" cy="16662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8300">
                <a:solidFill>
                  <a:srgbClr val="0056D6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٥ ٩  </a:t>
            </a:r>
          </a:p>
        </p:txBody>
      </p:sp>
      <p:sp>
        <p:nvSpPr>
          <p:cNvPr id="2245" name="٥ ٢"/>
          <p:cNvSpPr txBox="1"/>
          <p:nvPr/>
        </p:nvSpPr>
        <p:spPr>
          <a:xfrm>
            <a:off x="10194204" y="7298606"/>
            <a:ext cx="1848232" cy="16662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8300">
                <a:solidFill>
                  <a:srgbClr val="0056D6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٥ ٢ </a:t>
            </a:r>
          </a:p>
        </p:txBody>
      </p:sp>
      <p:sp>
        <p:nvSpPr>
          <p:cNvPr id="2246" name="بيضاوي"/>
          <p:cNvSpPr/>
          <p:nvPr/>
        </p:nvSpPr>
        <p:spPr>
          <a:xfrm>
            <a:off x="14730418" y="6756751"/>
            <a:ext cx="335641" cy="431097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247" name="بيضاوي"/>
          <p:cNvSpPr/>
          <p:nvPr/>
        </p:nvSpPr>
        <p:spPr>
          <a:xfrm>
            <a:off x="14730418" y="7656683"/>
            <a:ext cx="335641" cy="431097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248" name="بيضاوي"/>
          <p:cNvSpPr/>
          <p:nvPr/>
        </p:nvSpPr>
        <p:spPr>
          <a:xfrm>
            <a:off x="14730418" y="8639424"/>
            <a:ext cx="335641" cy="431097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249" name="بيضاوي"/>
          <p:cNvSpPr/>
          <p:nvPr/>
        </p:nvSpPr>
        <p:spPr>
          <a:xfrm>
            <a:off x="14730418" y="9499906"/>
            <a:ext cx="335641" cy="431097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250" name="بيضاوي"/>
          <p:cNvSpPr/>
          <p:nvPr/>
        </p:nvSpPr>
        <p:spPr>
          <a:xfrm>
            <a:off x="14730418" y="10522098"/>
            <a:ext cx="335641" cy="431096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251" name="دائرة"/>
          <p:cNvSpPr/>
          <p:nvPr/>
        </p:nvSpPr>
        <p:spPr>
          <a:xfrm>
            <a:off x="14730418" y="5883598"/>
            <a:ext cx="404318" cy="404318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252" name="٠"/>
          <p:cNvSpPr txBox="1"/>
          <p:nvPr/>
        </p:nvSpPr>
        <p:spPr>
          <a:xfrm>
            <a:off x="10821659" y="8849507"/>
            <a:ext cx="626530" cy="16662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8300">
                <a:solidFill>
                  <a:srgbClr val="0056D6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٠</a:t>
            </a:r>
          </a:p>
        </p:txBody>
      </p:sp>
      <p:sp>
        <p:nvSpPr>
          <p:cNvPr id="2253" name="٧"/>
          <p:cNvSpPr txBox="1"/>
          <p:nvPr/>
        </p:nvSpPr>
        <p:spPr>
          <a:xfrm>
            <a:off x="9920665" y="8849507"/>
            <a:ext cx="722044" cy="16662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8300">
                <a:solidFill>
                  <a:srgbClr val="0056D6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pic>
        <p:nvPicPr>
          <p:cNvPr id="2254" name="IMG_2825.png" descr="IMG_2825.png"/>
          <p:cNvPicPr>
            <a:picLocks noChangeAspect="1"/>
          </p:cNvPicPr>
          <p:nvPr/>
        </p:nvPicPr>
        <p:blipFill>
          <a:blip r:embed="rId12">
            <a:extLst/>
          </a:blip>
          <a:srcRect l="49120" t="40118" r="0" b="24907"/>
          <a:stretch>
            <a:fillRect/>
          </a:stretch>
        </p:blipFill>
        <p:spPr>
          <a:xfrm>
            <a:off x="6559216" y="1076264"/>
            <a:ext cx="13631871" cy="3491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5" name="IMG_2829.png" descr="IMG_2829.png"/>
          <p:cNvPicPr>
            <a:picLocks noChangeAspect="1"/>
          </p:cNvPicPr>
          <p:nvPr/>
        </p:nvPicPr>
        <p:blipFill>
          <a:blip r:embed="rId13">
            <a:extLst/>
          </a:blip>
          <a:srcRect l="58519" t="0" r="0" b="0"/>
          <a:stretch>
            <a:fillRect/>
          </a:stretch>
        </p:blipFill>
        <p:spPr>
          <a:xfrm>
            <a:off x="11756972" y="5907069"/>
            <a:ext cx="3141164" cy="24258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75" name="تجميع"/>
          <p:cNvGrpSpPr/>
          <p:nvPr/>
        </p:nvGrpSpPr>
        <p:grpSpPr>
          <a:xfrm>
            <a:off x="222033" y="3654421"/>
            <a:ext cx="1796521" cy="8922819"/>
            <a:chOff x="0" y="0"/>
            <a:chExt cx="1796520" cy="8922818"/>
          </a:xfrm>
        </p:grpSpPr>
        <p:grpSp>
          <p:nvGrpSpPr>
            <p:cNvPr id="227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27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26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25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25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5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5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61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6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262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63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65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66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67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68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69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70" name="IMG_2303.jpeg" descr="IMG_2303.jpeg">
                  <a:hlinkClick r:id="rId2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72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74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4" grpId="1"/>
      <p:bldP build="whole" bldLvl="1" animBg="1" rev="0" advAuto="0" spid="2253" grpId="4"/>
      <p:bldP build="whole" bldLvl="1" animBg="1" rev="0" advAuto="0" spid="2252" grpId="3"/>
      <p:bldP build="whole" bldLvl="1" animBg="1" rev="0" advAuto="0" spid="2245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77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8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9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0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1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2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3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4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5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6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7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8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9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0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1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2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3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4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5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6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7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8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9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0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1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2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3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4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5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6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7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8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9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0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1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2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3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4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5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6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7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8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9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0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1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2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3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4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5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6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7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8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9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0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1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2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3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5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6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7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9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0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1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351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54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352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55" name="تدرب"/>
          <p:cNvSpPr txBox="1"/>
          <p:nvPr/>
        </p:nvSpPr>
        <p:spPr>
          <a:xfrm>
            <a:off x="2905720" y="380021"/>
            <a:ext cx="4098822" cy="106782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150000"/>
              </a:lnSpc>
              <a:defRPr b="1" sz="54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تدرب</a:t>
            </a:r>
            <a:r>
              <a:rPr sz="5300"/>
              <a:t> </a:t>
            </a:r>
          </a:p>
        </p:txBody>
      </p:sp>
      <p:graphicFrame>
        <p:nvGraphicFramePr>
          <p:cNvPr id="235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359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357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358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6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36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36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36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365" name="IMG_2832.png" descr="IMG_2832.png"/>
          <p:cNvPicPr>
            <a:picLocks noChangeAspect="1"/>
          </p:cNvPicPr>
          <p:nvPr/>
        </p:nvPicPr>
        <p:blipFill>
          <a:blip r:embed="rId10">
            <a:extLst/>
          </a:blip>
          <a:srcRect l="0" t="14474" r="0" b="0"/>
          <a:stretch>
            <a:fillRect/>
          </a:stretch>
        </p:blipFill>
        <p:spPr>
          <a:xfrm>
            <a:off x="6611387" y="1645752"/>
            <a:ext cx="16438413" cy="4645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6" name="IMG_2833.png" descr="IMG_2833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024896" y="1899443"/>
            <a:ext cx="4360063" cy="46022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6" name="تجميع"/>
          <p:cNvGrpSpPr/>
          <p:nvPr/>
        </p:nvGrpSpPr>
        <p:grpSpPr>
          <a:xfrm>
            <a:off x="222033" y="3654421"/>
            <a:ext cx="1796521" cy="8922819"/>
            <a:chOff x="0" y="0"/>
            <a:chExt cx="1796520" cy="8922818"/>
          </a:xfrm>
        </p:grpSpPr>
        <p:grpSp>
          <p:nvGrpSpPr>
            <p:cNvPr id="238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38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37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36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36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6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7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72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7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373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74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7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7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7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7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8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81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8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8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38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462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65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463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66" name="تدرب"/>
          <p:cNvSpPr txBox="1"/>
          <p:nvPr/>
        </p:nvSpPr>
        <p:spPr>
          <a:xfrm>
            <a:off x="2905720" y="380021"/>
            <a:ext cx="4098822" cy="106782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150000"/>
              </a:lnSpc>
              <a:defRPr b="1" sz="54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تدرب</a:t>
            </a:r>
            <a:r>
              <a:rPr sz="5300"/>
              <a:t> </a:t>
            </a:r>
          </a:p>
        </p:txBody>
      </p:sp>
      <p:graphicFrame>
        <p:nvGraphicFramePr>
          <p:cNvPr id="246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468" name="IMG_2832.png" descr="IMG_2832.png"/>
          <p:cNvPicPr>
            <a:picLocks noChangeAspect="1"/>
          </p:cNvPicPr>
          <p:nvPr/>
        </p:nvPicPr>
        <p:blipFill>
          <a:blip r:embed="rId9">
            <a:extLst/>
          </a:blip>
          <a:srcRect l="0" t="14474" r="0" b="0"/>
          <a:stretch>
            <a:fillRect/>
          </a:stretch>
        </p:blipFill>
        <p:spPr>
          <a:xfrm>
            <a:off x="6611387" y="1645752"/>
            <a:ext cx="16438413" cy="4645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9" name="IMG_2833.png" descr="IMG_2833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024896" y="1899443"/>
            <a:ext cx="4360063" cy="4602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0" name="IMG_2834.png" descr="IMG_2834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656431" y="5491233"/>
            <a:ext cx="18649646" cy="67085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0" name="تجميع"/>
          <p:cNvGrpSpPr/>
          <p:nvPr/>
        </p:nvGrpSpPr>
        <p:grpSpPr>
          <a:xfrm>
            <a:off x="222033" y="3654421"/>
            <a:ext cx="1796521" cy="8922819"/>
            <a:chOff x="0" y="0"/>
            <a:chExt cx="1796520" cy="8922818"/>
          </a:xfrm>
        </p:grpSpPr>
        <p:grpSp>
          <p:nvGrpSpPr>
            <p:cNvPr id="248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48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47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47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47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7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7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76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7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477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78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8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8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8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8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8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85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8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8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5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492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3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4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5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6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7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8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9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0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1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2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3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4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5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6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7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8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9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0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1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2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3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4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5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6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7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8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9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0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1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2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3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4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5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6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7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8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9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0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1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2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3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4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5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6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7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8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9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0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1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2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3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4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5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6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7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8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9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0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1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2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3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4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5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6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7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8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9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0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1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2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566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69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567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70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57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572" name="IMG_2688.png" descr="IMG_2688.png"/>
          <p:cNvPicPr>
            <a:picLocks noChangeAspect="1"/>
          </p:cNvPicPr>
          <p:nvPr/>
        </p:nvPicPr>
        <p:blipFill>
          <a:blip r:embed="rId9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3" name="IMG_2836.png" descr="IMG_2836.png"/>
          <p:cNvPicPr>
            <a:picLocks noChangeAspect="1"/>
          </p:cNvPicPr>
          <p:nvPr/>
        </p:nvPicPr>
        <p:blipFill>
          <a:blip r:embed="rId10">
            <a:extLst/>
          </a:blip>
          <a:srcRect l="0" t="11868" r="0" b="17628"/>
          <a:stretch>
            <a:fillRect/>
          </a:stretch>
        </p:blipFill>
        <p:spPr>
          <a:xfrm>
            <a:off x="1884658" y="3960856"/>
            <a:ext cx="21798156" cy="49296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3" name="تجميع"/>
          <p:cNvGrpSpPr/>
          <p:nvPr/>
        </p:nvGrpSpPr>
        <p:grpSpPr>
          <a:xfrm>
            <a:off x="222033" y="3654421"/>
            <a:ext cx="1796521" cy="8922819"/>
            <a:chOff x="0" y="0"/>
            <a:chExt cx="1796520" cy="8922818"/>
          </a:xfrm>
        </p:grpSpPr>
        <p:grpSp>
          <p:nvGrpSpPr>
            <p:cNvPr id="259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58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57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57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57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7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7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7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8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58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8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8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90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9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بيضاوي"/>
          <p:cNvSpPr/>
          <p:nvPr/>
        </p:nvSpPr>
        <p:spPr>
          <a:xfrm>
            <a:off x="7036291" y="5331906"/>
            <a:ext cx="4934487" cy="3576028"/>
          </a:xfrm>
          <a:prstGeom prst="ellipse">
            <a:avLst/>
          </a:pr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266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59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670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3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671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2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74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675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676" name="IMG_2688.png" descr="IMG_2688.png"/>
          <p:cNvPicPr>
            <a:picLocks noChangeAspect="1"/>
          </p:cNvPicPr>
          <p:nvPr/>
        </p:nvPicPr>
        <p:blipFill>
          <a:blip r:embed="rId9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7" name="IMG_2836.png" descr="IMG_2836.png"/>
          <p:cNvPicPr>
            <a:picLocks noChangeAspect="1"/>
          </p:cNvPicPr>
          <p:nvPr/>
        </p:nvPicPr>
        <p:blipFill>
          <a:blip r:embed="rId10">
            <a:extLst/>
          </a:blip>
          <a:srcRect l="0" t="11868" r="0" b="17628"/>
          <a:stretch>
            <a:fillRect/>
          </a:stretch>
        </p:blipFill>
        <p:spPr>
          <a:xfrm>
            <a:off x="1884658" y="3960856"/>
            <a:ext cx="21798156" cy="4929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8" name="IMG_2838.png" descr="IMG_2838.png"/>
          <p:cNvPicPr>
            <a:picLocks noChangeAspect="1"/>
          </p:cNvPicPr>
          <p:nvPr/>
        </p:nvPicPr>
        <p:blipFill>
          <a:blip r:embed="rId11">
            <a:extLst/>
          </a:blip>
          <a:srcRect l="16063" t="0" r="7939" b="0"/>
          <a:stretch>
            <a:fillRect/>
          </a:stretch>
        </p:blipFill>
        <p:spPr>
          <a:xfrm>
            <a:off x="6277248" y="9195047"/>
            <a:ext cx="6669331" cy="3605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9" name="IMG_2663.png" descr="IMG_2663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955130" y="8551619"/>
            <a:ext cx="2990612" cy="40900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99" name="تجميع"/>
          <p:cNvGrpSpPr/>
          <p:nvPr/>
        </p:nvGrpSpPr>
        <p:grpSpPr>
          <a:xfrm>
            <a:off x="222033" y="3654421"/>
            <a:ext cx="1796521" cy="8922819"/>
            <a:chOff x="0" y="0"/>
            <a:chExt cx="1796520" cy="8922818"/>
          </a:xfrm>
        </p:grpSpPr>
        <p:grpSp>
          <p:nvGrpSpPr>
            <p:cNvPr id="269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69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68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68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68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8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8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8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8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68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8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8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9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9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9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9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94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9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98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9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756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754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752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701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2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3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4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5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6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713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707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708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709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712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710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711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714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5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6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7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8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9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20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21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22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23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24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25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26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27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28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29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30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31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32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33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34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35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36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37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38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39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40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41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42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43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44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45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46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47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48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49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50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51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753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755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757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59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76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761" name="IMG_2840.png" descr="IMG_2840.png"/>
          <p:cNvPicPr>
            <a:picLocks noChangeAspect="1"/>
          </p:cNvPicPr>
          <p:nvPr/>
        </p:nvPicPr>
        <p:blipFill>
          <a:blip r:embed="rId10">
            <a:extLst/>
          </a:blip>
          <a:srcRect l="0" t="876" r="0" b="1928"/>
          <a:stretch>
            <a:fillRect/>
          </a:stretch>
        </p:blipFill>
        <p:spPr>
          <a:xfrm>
            <a:off x="7090874" y="1184214"/>
            <a:ext cx="8442236" cy="117473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763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4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66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767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768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769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770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771" name="٧ ، ٨ ،٩ ،١٠، ١١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٧ ، ٨ ،٩ ،١٠، ١١</a:t>
            </a:r>
          </a:p>
        </p:txBody>
      </p:sp>
      <p:sp>
        <p:nvSpPr>
          <p:cNvPr id="2772" name="٦٥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٦٥</a:t>
            </a:r>
          </a:p>
        </p:txBody>
      </p:sp>
      <p:grpSp>
        <p:nvGrpSpPr>
          <p:cNvPr id="2819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773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4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5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6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7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8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9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0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1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2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3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4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5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6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7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8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9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0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1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2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3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4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5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6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7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8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9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0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1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2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3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4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5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6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7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8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9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0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1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2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3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4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5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818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816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17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820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821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824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822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3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825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6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4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0" name="تجميع"/>
          <p:cNvGrpSpPr/>
          <p:nvPr/>
        </p:nvGrpSpPr>
        <p:grpSpPr>
          <a:xfrm>
            <a:off x="222033" y="3654421"/>
            <a:ext cx="1796521" cy="8922819"/>
            <a:chOff x="0" y="0"/>
            <a:chExt cx="1796520" cy="8922818"/>
          </a:xfrm>
        </p:grpSpPr>
        <p:grpSp>
          <p:nvGrpSpPr>
            <p:cNvPr id="132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32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31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31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3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6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1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317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8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29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1" name="IMG_2820.png" descr="IMG_2820.png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7043484" y="3956394"/>
            <a:ext cx="12958412" cy="54958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38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6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4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5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7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3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0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5" name="IMG_2819.png" descr="IMG_2819.png"/>
          <p:cNvPicPr>
            <a:picLocks noChangeAspect="1"/>
          </p:cNvPicPr>
          <p:nvPr/>
        </p:nvPicPr>
        <p:blipFill>
          <a:blip r:embed="rId9">
            <a:extLst/>
          </a:blip>
          <a:srcRect l="0" t="0" r="0" b="0"/>
          <a:stretch>
            <a:fillRect/>
          </a:stretch>
        </p:blipFill>
        <p:spPr>
          <a:xfrm>
            <a:off x="2502098" y="1843527"/>
            <a:ext cx="19379620" cy="86600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9" name="الرسم"/>
          <p:cNvGrpSpPr/>
          <p:nvPr/>
        </p:nvGrpSpPr>
        <p:grpSpPr>
          <a:xfrm>
            <a:off x="21865137" y="9560692"/>
            <a:ext cx="99162" cy="219536"/>
            <a:chOff x="0" y="0"/>
            <a:chExt cx="99161" cy="219535"/>
          </a:xfrm>
        </p:grpSpPr>
        <p:sp>
          <p:nvSpPr>
            <p:cNvPr id="1416" name="خط"/>
            <p:cNvSpPr/>
            <p:nvPr/>
          </p:nvSpPr>
          <p:spPr>
            <a:xfrm>
              <a:off x="6021" y="154283"/>
              <a:ext cx="66446" cy="47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0" h="21012" fill="norm" stroke="1" extrusionOk="0">
                  <a:moveTo>
                    <a:pt x="7502" y="14530"/>
                  </a:moveTo>
                  <a:cubicBezTo>
                    <a:pt x="8199" y="12076"/>
                    <a:pt x="8896" y="9621"/>
                    <a:pt x="10115" y="8148"/>
                  </a:cubicBezTo>
                  <a:cubicBezTo>
                    <a:pt x="11335" y="6676"/>
                    <a:pt x="13077" y="6185"/>
                    <a:pt x="14819" y="6185"/>
                  </a:cubicBezTo>
                  <a:cubicBezTo>
                    <a:pt x="16561" y="6185"/>
                    <a:pt x="18303" y="6676"/>
                    <a:pt x="18303" y="6430"/>
                  </a:cubicBezTo>
                  <a:cubicBezTo>
                    <a:pt x="18303" y="6185"/>
                    <a:pt x="16561" y="5203"/>
                    <a:pt x="13948" y="5203"/>
                  </a:cubicBezTo>
                  <a:cubicBezTo>
                    <a:pt x="11335" y="5203"/>
                    <a:pt x="7851" y="6185"/>
                    <a:pt x="5238" y="6921"/>
                  </a:cubicBezTo>
                  <a:cubicBezTo>
                    <a:pt x="2625" y="7658"/>
                    <a:pt x="883" y="8148"/>
                    <a:pt x="883" y="8394"/>
                  </a:cubicBezTo>
                  <a:cubicBezTo>
                    <a:pt x="883" y="8639"/>
                    <a:pt x="2625" y="8639"/>
                    <a:pt x="5238" y="8148"/>
                  </a:cubicBezTo>
                  <a:cubicBezTo>
                    <a:pt x="7851" y="7658"/>
                    <a:pt x="11335" y="6676"/>
                    <a:pt x="14296" y="5939"/>
                  </a:cubicBezTo>
                  <a:cubicBezTo>
                    <a:pt x="17257" y="5203"/>
                    <a:pt x="19696" y="4712"/>
                    <a:pt x="20219" y="5203"/>
                  </a:cubicBezTo>
                  <a:cubicBezTo>
                    <a:pt x="20741" y="5694"/>
                    <a:pt x="19348" y="7167"/>
                    <a:pt x="17432" y="8639"/>
                  </a:cubicBezTo>
                  <a:cubicBezTo>
                    <a:pt x="15515" y="10112"/>
                    <a:pt x="13077" y="11585"/>
                    <a:pt x="10987" y="12321"/>
                  </a:cubicBezTo>
                  <a:cubicBezTo>
                    <a:pt x="8896" y="13058"/>
                    <a:pt x="7154" y="13058"/>
                    <a:pt x="7154" y="13058"/>
                  </a:cubicBezTo>
                  <a:cubicBezTo>
                    <a:pt x="7154" y="13058"/>
                    <a:pt x="8896" y="13058"/>
                    <a:pt x="10638" y="13058"/>
                  </a:cubicBezTo>
                  <a:cubicBezTo>
                    <a:pt x="12380" y="13058"/>
                    <a:pt x="14122" y="13058"/>
                    <a:pt x="13948" y="13548"/>
                  </a:cubicBezTo>
                  <a:cubicBezTo>
                    <a:pt x="13773" y="14039"/>
                    <a:pt x="11683" y="15021"/>
                    <a:pt x="9767" y="16003"/>
                  </a:cubicBezTo>
                  <a:cubicBezTo>
                    <a:pt x="7851" y="16985"/>
                    <a:pt x="6109" y="17967"/>
                    <a:pt x="4193" y="18949"/>
                  </a:cubicBezTo>
                  <a:cubicBezTo>
                    <a:pt x="2277" y="19930"/>
                    <a:pt x="186" y="20912"/>
                    <a:pt x="12" y="20667"/>
                  </a:cubicBezTo>
                  <a:cubicBezTo>
                    <a:pt x="-162" y="20421"/>
                    <a:pt x="1580" y="18948"/>
                    <a:pt x="3322" y="17967"/>
                  </a:cubicBezTo>
                  <a:cubicBezTo>
                    <a:pt x="5064" y="16985"/>
                    <a:pt x="6806" y="16494"/>
                    <a:pt x="8548" y="16003"/>
                  </a:cubicBezTo>
                  <a:cubicBezTo>
                    <a:pt x="10290" y="15512"/>
                    <a:pt x="12032" y="15021"/>
                    <a:pt x="12380" y="15758"/>
                  </a:cubicBezTo>
                  <a:cubicBezTo>
                    <a:pt x="12728" y="16494"/>
                    <a:pt x="11683" y="18458"/>
                    <a:pt x="10290" y="19685"/>
                  </a:cubicBezTo>
                  <a:cubicBezTo>
                    <a:pt x="8896" y="20912"/>
                    <a:pt x="7154" y="21403"/>
                    <a:pt x="6806" y="20667"/>
                  </a:cubicBezTo>
                  <a:cubicBezTo>
                    <a:pt x="6457" y="19930"/>
                    <a:pt x="7502" y="17967"/>
                    <a:pt x="8025" y="15757"/>
                  </a:cubicBezTo>
                  <a:cubicBezTo>
                    <a:pt x="8548" y="13548"/>
                    <a:pt x="8548" y="11094"/>
                    <a:pt x="8373" y="8394"/>
                  </a:cubicBezTo>
                  <a:cubicBezTo>
                    <a:pt x="8199" y="5694"/>
                    <a:pt x="7851" y="2748"/>
                    <a:pt x="8548" y="1276"/>
                  </a:cubicBezTo>
                  <a:cubicBezTo>
                    <a:pt x="9244" y="-197"/>
                    <a:pt x="10986" y="-197"/>
                    <a:pt x="12728" y="294"/>
                  </a:cubicBezTo>
                  <a:cubicBezTo>
                    <a:pt x="14470" y="785"/>
                    <a:pt x="16212" y="1767"/>
                    <a:pt x="17954" y="2748"/>
                  </a:cubicBezTo>
                  <a:cubicBezTo>
                    <a:pt x="19696" y="3730"/>
                    <a:pt x="21438" y="4712"/>
                    <a:pt x="20915" y="5203"/>
                  </a:cubicBezTo>
                  <a:cubicBezTo>
                    <a:pt x="20393" y="5694"/>
                    <a:pt x="17606" y="5694"/>
                    <a:pt x="14819" y="5694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417" name="خط"/>
            <p:cNvSpPr/>
            <p:nvPr/>
          </p:nvSpPr>
          <p:spPr>
            <a:xfrm>
              <a:off x="0" y="-1"/>
              <a:ext cx="99162" cy="46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3" fill="norm" stroke="1" extrusionOk="0">
                  <a:moveTo>
                    <a:pt x="0" y="15887"/>
                  </a:moveTo>
                  <a:cubicBezTo>
                    <a:pt x="3600" y="16390"/>
                    <a:pt x="7200" y="16892"/>
                    <a:pt x="9600" y="18148"/>
                  </a:cubicBezTo>
                  <a:cubicBezTo>
                    <a:pt x="12000" y="19404"/>
                    <a:pt x="13200" y="21413"/>
                    <a:pt x="13320" y="21413"/>
                  </a:cubicBezTo>
                  <a:cubicBezTo>
                    <a:pt x="13440" y="21413"/>
                    <a:pt x="12480" y="19404"/>
                    <a:pt x="10920" y="17395"/>
                  </a:cubicBezTo>
                  <a:cubicBezTo>
                    <a:pt x="9360" y="15385"/>
                    <a:pt x="7200" y="13376"/>
                    <a:pt x="5520" y="11869"/>
                  </a:cubicBezTo>
                  <a:cubicBezTo>
                    <a:pt x="3840" y="10362"/>
                    <a:pt x="2640" y="9357"/>
                    <a:pt x="2640" y="8855"/>
                  </a:cubicBezTo>
                  <a:cubicBezTo>
                    <a:pt x="2640" y="8352"/>
                    <a:pt x="3840" y="8352"/>
                    <a:pt x="5640" y="8855"/>
                  </a:cubicBezTo>
                  <a:cubicBezTo>
                    <a:pt x="7440" y="9357"/>
                    <a:pt x="9840" y="10362"/>
                    <a:pt x="11880" y="10864"/>
                  </a:cubicBezTo>
                  <a:cubicBezTo>
                    <a:pt x="13920" y="11367"/>
                    <a:pt x="15600" y="11367"/>
                    <a:pt x="15840" y="11367"/>
                  </a:cubicBezTo>
                  <a:cubicBezTo>
                    <a:pt x="16080" y="11367"/>
                    <a:pt x="14880" y="11367"/>
                    <a:pt x="13080" y="10111"/>
                  </a:cubicBezTo>
                  <a:cubicBezTo>
                    <a:pt x="11280" y="8855"/>
                    <a:pt x="8880" y="6343"/>
                    <a:pt x="7080" y="4836"/>
                  </a:cubicBezTo>
                  <a:cubicBezTo>
                    <a:pt x="5280" y="3329"/>
                    <a:pt x="4080" y="2827"/>
                    <a:pt x="4200" y="2576"/>
                  </a:cubicBezTo>
                  <a:cubicBezTo>
                    <a:pt x="4320" y="2325"/>
                    <a:pt x="5760" y="2325"/>
                    <a:pt x="7680" y="2576"/>
                  </a:cubicBezTo>
                  <a:cubicBezTo>
                    <a:pt x="9600" y="2827"/>
                    <a:pt x="12000" y="3329"/>
                    <a:pt x="13800" y="3832"/>
                  </a:cubicBezTo>
                  <a:cubicBezTo>
                    <a:pt x="15600" y="4334"/>
                    <a:pt x="16800" y="4836"/>
                    <a:pt x="16680" y="5088"/>
                  </a:cubicBezTo>
                  <a:cubicBezTo>
                    <a:pt x="16560" y="5339"/>
                    <a:pt x="15120" y="5339"/>
                    <a:pt x="13080" y="5339"/>
                  </a:cubicBezTo>
                  <a:cubicBezTo>
                    <a:pt x="11040" y="5339"/>
                    <a:pt x="8400" y="5339"/>
                    <a:pt x="6600" y="4585"/>
                  </a:cubicBezTo>
                  <a:cubicBezTo>
                    <a:pt x="4800" y="3832"/>
                    <a:pt x="3840" y="2325"/>
                    <a:pt x="3960" y="1320"/>
                  </a:cubicBezTo>
                  <a:cubicBezTo>
                    <a:pt x="4080" y="315"/>
                    <a:pt x="5280" y="-187"/>
                    <a:pt x="8400" y="64"/>
                  </a:cubicBezTo>
                  <a:cubicBezTo>
                    <a:pt x="11520" y="315"/>
                    <a:pt x="16560" y="1320"/>
                    <a:pt x="21600" y="2325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418" name="خط"/>
            <p:cNvSpPr/>
            <p:nvPr/>
          </p:nvSpPr>
          <p:spPr>
            <a:xfrm>
              <a:off x="34660" y="180283"/>
              <a:ext cx="63401" cy="39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375" fill="norm" stroke="1" extrusionOk="0">
                  <a:moveTo>
                    <a:pt x="10629" y="16200"/>
                  </a:moveTo>
                  <a:cubicBezTo>
                    <a:pt x="12491" y="16200"/>
                    <a:pt x="14353" y="16200"/>
                    <a:pt x="16588" y="15900"/>
                  </a:cubicBezTo>
                  <a:cubicBezTo>
                    <a:pt x="18822" y="15600"/>
                    <a:pt x="21429" y="15000"/>
                    <a:pt x="21429" y="15000"/>
                  </a:cubicBezTo>
                  <a:cubicBezTo>
                    <a:pt x="21429" y="15000"/>
                    <a:pt x="18822" y="15600"/>
                    <a:pt x="15470" y="16800"/>
                  </a:cubicBezTo>
                  <a:cubicBezTo>
                    <a:pt x="12119" y="18000"/>
                    <a:pt x="8022" y="19800"/>
                    <a:pt x="5043" y="20700"/>
                  </a:cubicBezTo>
                  <a:cubicBezTo>
                    <a:pt x="2064" y="21600"/>
                    <a:pt x="201" y="21600"/>
                    <a:pt x="15" y="20700"/>
                  </a:cubicBezTo>
                  <a:cubicBezTo>
                    <a:pt x="-171" y="19800"/>
                    <a:pt x="1319" y="18000"/>
                    <a:pt x="3926" y="15900"/>
                  </a:cubicBezTo>
                  <a:cubicBezTo>
                    <a:pt x="6533" y="13800"/>
                    <a:pt x="10257" y="11400"/>
                    <a:pt x="13050" y="9900"/>
                  </a:cubicBezTo>
                  <a:cubicBezTo>
                    <a:pt x="15843" y="8400"/>
                    <a:pt x="17705" y="7800"/>
                    <a:pt x="16401" y="8100"/>
                  </a:cubicBezTo>
                  <a:cubicBezTo>
                    <a:pt x="15098" y="8400"/>
                    <a:pt x="10629" y="9600"/>
                    <a:pt x="9326" y="9900"/>
                  </a:cubicBezTo>
                  <a:cubicBezTo>
                    <a:pt x="8022" y="10200"/>
                    <a:pt x="9884" y="9600"/>
                    <a:pt x="11746" y="8700"/>
                  </a:cubicBezTo>
                  <a:cubicBezTo>
                    <a:pt x="13608" y="7800"/>
                    <a:pt x="15470" y="6600"/>
                    <a:pt x="15470" y="6300"/>
                  </a:cubicBezTo>
                  <a:cubicBezTo>
                    <a:pt x="15470" y="6000"/>
                    <a:pt x="13608" y="6600"/>
                    <a:pt x="11746" y="7200"/>
                  </a:cubicBezTo>
                  <a:cubicBezTo>
                    <a:pt x="9884" y="7800"/>
                    <a:pt x="8022" y="8400"/>
                    <a:pt x="6160" y="9000"/>
                  </a:cubicBezTo>
                  <a:cubicBezTo>
                    <a:pt x="4298" y="9600"/>
                    <a:pt x="2436" y="10200"/>
                    <a:pt x="2808" y="9600"/>
                  </a:cubicBezTo>
                  <a:cubicBezTo>
                    <a:pt x="3181" y="9000"/>
                    <a:pt x="5787" y="7200"/>
                    <a:pt x="8022" y="6000"/>
                  </a:cubicBezTo>
                  <a:cubicBezTo>
                    <a:pt x="10257" y="4800"/>
                    <a:pt x="12119" y="4200"/>
                    <a:pt x="14539" y="3000"/>
                  </a:cubicBezTo>
                  <a:cubicBezTo>
                    <a:pt x="16960" y="1800"/>
                    <a:pt x="19939" y="0"/>
                    <a:pt x="20312" y="0"/>
                  </a:cubicBezTo>
                  <a:cubicBezTo>
                    <a:pt x="20684" y="0"/>
                    <a:pt x="18450" y="1800"/>
                    <a:pt x="16029" y="3300"/>
                  </a:cubicBezTo>
                  <a:cubicBezTo>
                    <a:pt x="13608" y="4800"/>
                    <a:pt x="11001" y="6000"/>
                    <a:pt x="10629" y="6000"/>
                  </a:cubicBezTo>
                  <a:cubicBezTo>
                    <a:pt x="10257" y="6000"/>
                    <a:pt x="12119" y="4800"/>
                    <a:pt x="11746" y="4800"/>
                  </a:cubicBezTo>
                  <a:cubicBezTo>
                    <a:pt x="11374" y="4800"/>
                    <a:pt x="8767" y="6000"/>
                    <a:pt x="6160" y="7200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439" name="تجميع"/>
          <p:cNvGrpSpPr/>
          <p:nvPr/>
        </p:nvGrpSpPr>
        <p:grpSpPr>
          <a:xfrm>
            <a:off x="222033" y="3654421"/>
            <a:ext cx="1796521" cy="8922819"/>
            <a:chOff x="0" y="0"/>
            <a:chExt cx="1796520" cy="8922818"/>
          </a:xfrm>
        </p:grpSpPr>
        <p:grpSp>
          <p:nvGrpSpPr>
            <p:cNvPr id="143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43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42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42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42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2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5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426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7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9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3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4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8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4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4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5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520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448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2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2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3" name="IMG_2821.png" descr="IMG_2821.png"/>
          <p:cNvPicPr>
            <a:picLocks noChangeAspect="1"/>
          </p:cNvPicPr>
          <p:nvPr/>
        </p:nvPicPr>
        <p:blipFill>
          <a:blip r:embed="rId10">
            <a:extLst/>
          </a:blip>
          <a:srcRect l="0" t="0" r="52410" b="92930"/>
          <a:stretch>
            <a:fillRect/>
          </a:stretch>
        </p:blipFill>
        <p:spPr>
          <a:xfrm>
            <a:off x="4421319" y="1367359"/>
            <a:ext cx="10251409" cy="1875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4" name="IMG_2821.png" descr="IMG_2821.png"/>
          <p:cNvPicPr>
            <a:picLocks noChangeAspect="1"/>
          </p:cNvPicPr>
          <p:nvPr/>
        </p:nvPicPr>
        <p:blipFill>
          <a:blip r:embed="rId10">
            <a:extLst/>
          </a:blip>
          <a:srcRect l="16256" t="8095" r="3034" b="74355"/>
          <a:stretch>
            <a:fillRect/>
          </a:stretch>
        </p:blipFill>
        <p:spPr>
          <a:xfrm>
            <a:off x="5584888" y="3426134"/>
            <a:ext cx="14606021" cy="3911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5" name="IMG_2821.png" descr="IMG_2821.png"/>
          <p:cNvPicPr>
            <a:picLocks noChangeAspect="1"/>
          </p:cNvPicPr>
          <p:nvPr/>
        </p:nvPicPr>
        <p:blipFill>
          <a:blip r:embed="rId10">
            <a:extLst/>
          </a:blip>
          <a:srcRect l="62014" t="24261" r="0" b="55209"/>
          <a:stretch>
            <a:fillRect/>
          </a:stretch>
        </p:blipFill>
        <p:spPr>
          <a:xfrm>
            <a:off x="14456677" y="7521276"/>
            <a:ext cx="6874207" cy="4576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6" name="IMG_2821.png" descr="IMG_2821.png"/>
          <p:cNvPicPr>
            <a:picLocks noChangeAspect="1"/>
          </p:cNvPicPr>
          <p:nvPr/>
        </p:nvPicPr>
        <p:blipFill>
          <a:blip r:embed="rId10">
            <a:extLst/>
          </a:blip>
          <a:srcRect l="55611" t="45815" r="0" b="32133"/>
          <a:stretch>
            <a:fillRect/>
          </a:stretch>
        </p:blipFill>
        <p:spPr>
          <a:xfrm>
            <a:off x="4421318" y="7351612"/>
            <a:ext cx="8032966" cy="49151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6" name="تجميع"/>
          <p:cNvGrpSpPr/>
          <p:nvPr/>
        </p:nvGrpSpPr>
        <p:grpSpPr>
          <a:xfrm>
            <a:off x="222033" y="3654421"/>
            <a:ext cx="1796521" cy="8922819"/>
            <a:chOff x="0" y="0"/>
            <a:chExt cx="1796520" cy="8922818"/>
          </a:xfrm>
        </p:grpSpPr>
        <p:grpSp>
          <p:nvGrpSpPr>
            <p:cNvPr id="154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54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53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52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52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3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53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1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48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5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4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5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52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627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555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6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29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0" name="IMG_2821.png" descr="IMG_2821.png"/>
          <p:cNvPicPr>
            <a:picLocks noChangeAspect="1"/>
          </p:cNvPicPr>
          <p:nvPr/>
        </p:nvPicPr>
        <p:blipFill>
          <a:blip r:embed="rId10">
            <a:extLst/>
          </a:blip>
          <a:srcRect l="0" t="0" r="52410" b="92930"/>
          <a:stretch>
            <a:fillRect/>
          </a:stretch>
        </p:blipFill>
        <p:spPr>
          <a:xfrm>
            <a:off x="4421319" y="1367359"/>
            <a:ext cx="10251409" cy="1875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1" name="IMG_2821.png" descr="IMG_2821.png"/>
          <p:cNvPicPr>
            <a:picLocks noChangeAspect="1"/>
          </p:cNvPicPr>
          <p:nvPr/>
        </p:nvPicPr>
        <p:blipFill>
          <a:blip r:embed="rId10">
            <a:extLst/>
          </a:blip>
          <a:srcRect l="16256" t="8095" r="3034" b="74355"/>
          <a:stretch>
            <a:fillRect/>
          </a:stretch>
        </p:blipFill>
        <p:spPr>
          <a:xfrm>
            <a:off x="5584888" y="3426134"/>
            <a:ext cx="14606021" cy="3911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2" name="IMG_2821.png" descr="IMG_2821.png"/>
          <p:cNvPicPr>
            <a:picLocks noChangeAspect="1"/>
          </p:cNvPicPr>
          <p:nvPr/>
        </p:nvPicPr>
        <p:blipFill>
          <a:blip r:embed="rId10">
            <a:extLst/>
          </a:blip>
          <a:srcRect l="5324" t="25148" r="46137" b="54322"/>
          <a:stretch>
            <a:fillRect/>
          </a:stretch>
        </p:blipFill>
        <p:spPr>
          <a:xfrm>
            <a:off x="13720673" y="8302440"/>
            <a:ext cx="7610160" cy="3964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3" name="IMG_2821.png" descr="IMG_2821.png"/>
          <p:cNvPicPr>
            <a:picLocks noChangeAspect="1"/>
          </p:cNvPicPr>
          <p:nvPr/>
        </p:nvPicPr>
        <p:blipFill>
          <a:blip r:embed="rId10">
            <a:extLst/>
          </a:blip>
          <a:srcRect l="8135" t="47083" r="47476" b="30865"/>
          <a:stretch>
            <a:fillRect/>
          </a:stretch>
        </p:blipFill>
        <p:spPr>
          <a:xfrm>
            <a:off x="3247362" y="7826984"/>
            <a:ext cx="8032966" cy="49151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3" name="تجميع"/>
          <p:cNvGrpSpPr/>
          <p:nvPr/>
        </p:nvGrpSpPr>
        <p:grpSpPr>
          <a:xfrm>
            <a:off x="222033" y="3654421"/>
            <a:ext cx="1796521" cy="8922819"/>
            <a:chOff x="0" y="0"/>
            <a:chExt cx="1796520" cy="8922818"/>
          </a:xfrm>
        </p:grpSpPr>
        <p:grpSp>
          <p:nvGrpSpPr>
            <p:cNvPr id="165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64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63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63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63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4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64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4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4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50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5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1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5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60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5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5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5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59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734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662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3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735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36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7" name="IMG_2821.png" descr="IMG_2821.png"/>
          <p:cNvPicPr>
            <a:picLocks noChangeAspect="1"/>
          </p:cNvPicPr>
          <p:nvPr/>
        </p:nvPicPr>
        <p:blipFill>
          <a:blip r:embed="rId10">
            <a:extLst/>
          </a:blip>
          <a:srcRect l="0" t="0" r="52410" b="92930"/>
          <a:stretch>
            <a:fillRect/>
          </a:stretch>
        </p:blipFill>
        <p:spPr>
          <a:xfrm>
            <a:off x="4421319" y="1367359"/>
            <a:ext cx="10251409" cy="1875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8" name="IMG_2821.png" descr="IMG_2821.png"/>
          <p:cNvPicPr>
            <a:picLocks noChangeAspect="1"/>
          </p:cNvPicPr>
          <p:nvPr/>
        </p:nvPicPr>
        <p:blipFill>
          <a:blip r:embed="rId10">
            <a:extLst/>
          </a:blip>
          <a:srcRect l="16256" t="8095" r="3034" b="74355"/>
          <a:stretch>
            <a:fillRect/>
          </a:stretch>
        </p:blipFill>
        <p:spPr>
          <a:xfrm>
            <a:off x="7703343" y="3258978"/>
            <a:ext cx="13482212" cy="3610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9" name="IMG_2821.png" descr="IMG_2821.png"/>
          <p:cNvPicPr>
            <a:picLocks noChangeAspect="1"/>
          </p:cNvPicPr>
          <p:nvPr/>
        </p:nvPicPr>
        <p:blipFill>
          <a:blip r:embed="rId10">
            <a:extLst/>
          </a:blip>
          <a:srcRect l="36300" t="75739" r="1461" b="0"/>
          <a:stretch>
            <a:fillRect/>
          </a:stretch>
        </p:blipFill>
        <p:spPr>
          <a:xfrm>
            <a:off x="8472143" y="6673404"/>
            <a:ext cx="10822526" cy="51963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9" name="تجميع"/>
          <p:cNvGrpSpPr/>
          <p:nvPr/>
        </p:nvGrpSpPr>
        <p:grpSpPr>
          <a:xfrm>
            <a:off x="222033" y="3654421"/>
            <a:ext cx="1796521" cy="8922819"/>
            <a:chOff x="0" y="0"/>
            <a:chExt cx="1796520" cy="8922818"/>
          </a:xfrm>
        </p:grpSpPr>
        <p:grpSp>
          <p:nvGrpSpPr>
            <p:cNvPr id="175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75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74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74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74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4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4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45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4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746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47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4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4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5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5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76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6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76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76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6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765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840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768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9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84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42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3" name="IMG_2823.png" descr="IMG_2823.png"/>
          <p:cNvPicPr>
            <a:picLocks noChangeAspect="1"/>
          </p:cNvPicPr>
          <p:nvPr/>
        </p:nvPicPr>
        <p:blipFill>
          <a:blip r:embed="rId10">
            <a:extLst/>
          </a:blip>
          <a:srcRect l="28903" t="0" r="47669" b="92459"/>
          <a:stretch>
            <a:fillRect/>
          </a:stretch>
        </p:blipFill>
        <p:spPr>
          <a:xfrm>
            <a:off x="8379508" y="1076264"/>
            <a:ext cx="6693016" cy="2808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4" name="IMG_2823.png" descr="IMG_2823.png"/>
          <p:cNvPicPr>
            <a:picLocks noChangeAspect="1"/>
          </p:cNvPicPr>
          <p:nvPr/>
        </p:nvPicPr>
        <p:blipFill>
          <a:blip r:embed="rId10">
            <a:extLst/>
          </a:blip>
          <a:srcRect l="0" t="8431" r="3467" b="80854"/>
          <a:stretch>
            <a:fillRect/>
          </a:stretch>
        </p:blipFill>
        <p:spPr>
          <a:xfrm>
            <a:off x="9474291" y="3258979"/>
            <a:ext cx="13765246" cy="1991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5" name="IMG_2823.png" descr="IMG_2823.png"/>
          <p:cNvPicPr>
            <a:picLocks noChangeAspect="1"/>
          </p:cNvPicPr>
          <p:nvPr/>
        </p:nvPicPr>
        <p:blipFill>
          <a:blip r:embed="rId10">
            <a:extLst/>
          </a:blip>
          <a:srcRect l="0" t="19051" r="3467" b="66726"/>
          <a:stretch>
            <a:fillRect/>
          </a:stretch>
        </p:blipFill>
        <p:spPr>
          <a:xfrm>
            <a:off x="10935819" y="5188505"/>
            <a:ext cx="12459183" cy="2393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6" name="IMG_2823.png" descr="IMG_2823.png"/>
          <p:cNvPicPr>
            <a:picLocks noChangeAspect="1"/>
          </p:cNvPicPr>
          <p:nvPr/>
        </p:nvPicPr>
        <p:blipFill>
          <a:blip r:embed="rId10">
            <a:extLst/>
          </a:blip>
          <a:srcRect l="5582" t="70648" r="0" b="0"/>
          <a:stretch>
            <a:fillRect/>
          </a:stretch>
        </p:blipFill>
        <p:spPr>
          <a:xfrm>
            <a:off x="-519965" y="8180250"/>
            <a:ext cx="10757391" cy="4359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7" name="IMG_2823.png" descr="IMG_2823.png"/>
          <p:cNvPicPr>
            <a:picLocks noChangeAspect="1"/>
          </p:cNvPicPr>
          <p:nvPr/>
        </p:nvPicPr>
        <p:blipFill>
          <a:blip r:embed="rId10">
            <a:extLst/>
          </a:blip>
          <a:srcRect l="62192" t="30013" r="1680" b="47371"/>
          <a:stretch>
            <a:fillRect/>
          </a:stretch>
        </p:blipFill>
        <p:spPr>
          <a:xfrm>
            <a:off x="17797889" y="6580202"/>
            <a:ext cx="5469823" cy="4463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8" name="IMG_2823.png" descr="IMG_2823.png"/>
          <p:cNvPicPr>
            <a:picLocks noChangeAspect="1"/>
          </p:cNvPicPr>
          <p:nvPr/>
        </p:nvPicPr>
        <p:blipFill>
          <a:blip r:embed="rId10">
            <a:extLst/>
          </a:blip>
          <a:srcRect l="61362" t="51633" r="0" b="28684"/>
          <a:stretch>
            <a:fillRect/>
          </a:stretch>
        </p:blipFill>
        <p:spPr>
          <a:xfrm>
            <a:off x="12432706" y="7259937"/>
            <a:ext cx="5629285" cy="3738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9" name="IMG_2823.png" descr="IMG_2823.png"/>
          <p:cNvPicPr>
            <a:picLocks noChangeAspect="1"/>
          </p:cNvPicPr>
          <p:nvPr/>
        </p:nvPicPr>
        <p:blipFill>
          <a:blip r:embed="rId10">
            <a:extLst/>
          </a:blip>
          <a:srcRect l="11650" t="31765" r="39087" b="48101"/>
          <a:stretch>
            <a:fillRect/>
          </a:stretch>
        </p:blipFill>
        <p:spPr>
          <a:xfrm>
            <a:off x="5949045" y="5097801"/>
            <a:ext cx="6064269" cy="3231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0" name="IMG_2823.png" descr="IMG_2823.png"/>
          <p:cNvPicPr>
            <a:picLocks noChangeAspect="1"/>
          </p:cNvPicPr>
          <p:nvPr/>
        </p:nvPicPr>
        <p:blipFill>
          <a:blip r:embed="rId10">
            <a:extLst/>
          </a:blip>
          <a:srcRect l="22193" t="50000" r="40416" b="30317"/>
          <a:stretch>
            <a:fillRect/>
          </a:stretch>
        </p:blipFill>
        <p:spPr>
          <a:xfrm>
            <a:off x="1620535" y="4982602"/>
            <a:ext cx="5447541" cy="37387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0" name="تجميع"/>
          <p:cNvGrpSpPr/>
          <p:nvPr/>
        </p:nvGrpSpPr>
        <p:grpSpPr>
          <a:xfrm>
            <a:off x="222033" y="3654421"/>
            <a:ext cx="1796521" cy="8922819"/>
            <a:chOff x="0" y="0"/>
            <a:chExt cx="1796520" cy="8922818"/>
          </a:xfrm>
        </p:grpSpPr>
        <p:grpSp>
          <p:nvGrpSpPr>
            <p:cNvPr id="186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86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85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85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85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5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5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5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5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85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5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6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5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6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6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4" name="تجميع"/>
          <p:cNvGrpSpPr/>
          <p:nvPr/>
        </p:nvGrpSpPr>
        <p:grpSpPr>
          <a:xfrm>
            <a:off x="2322962" y="6810268"/>
            <a:ext cx="4196714" cy="4667062"/>
            <a:chOff x="0" y="0"/>
            <a:chExt cx="4196713" cy="4667061"/>
          </a:xfrm>
        </p:grpSpPr>
        <p:sp>
          <p:nvSpPr>
            <p:cNvPr id="1872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87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48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875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5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49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5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5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5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5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53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96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955714"/>
            <a:ext cx="1911773" cy="621526"/>
            <a:chOff x="0" y="0"/>
            <a:chExt cx="1911771" cy="621525"/>
          </a:xfrm>
        </p:grpSpPr>
        <p:grpSp>
          <p:nvGrpSpPr>
            <p:cNvPr id="195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95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5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5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96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62" name="IMG_2825.png" descr="IMG_2825.png"/>
          <p:cNvPicPr>
            <a:picLocks noChangeAspect="1"/>
          </p:cNvPicPr>
          <p:nvPr/>
        </p:nvPicPr>
        <p:blipFill>
          <a:blip r:embed="rId10">
            <a:extLst/>
          </a:blip>
          <a:srcRect l="31344" t="2833" r="0" b="82522"/>
          <a:stretch>
            <a:fillRect/>
          </a:stretch>
        </p:blipFill>
        <p:spPr>
          <a:xfrm>
            <a:off x="8740468" y="1464181"/>
            <a:ext cx="13357849" cy="1061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3" name="IMG_2825.png" descr="IMG_2825.png"/>
          <p:cNvPicPr>
            <a:picLocks noChangeAspect="1"/>
          </p:cNvPicPr>
          <p:nvPr/>
        </p:nvPicPr>
        <p:blipFill>
          <a:blip r:embed="rId10">
            <a:extLst/>
          </a:blip>
          <a:srcRect l="0" t="16653" r="0" b="56101"/>
          <a:stretch>
            <a:fillRect/>
          </a:stretch>
        </p:blipFill>
        <p:spPr>
          <a:xfrm>
            <a:off x="2182417" y="2951356"/>
            <a:ext cx="21435056" cy="21762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83" name="تجميع"/>
          <p:cNvGrpSpPr/>
          <p:nvPr/>
        </p:nvGrpSpPr>
        <p:grpSpPr>
          <a:xfrm>
            <a:off x="222033" y="3654421"/>
            <a:ext cx="1796521" cy="8922819"/>
            <a:chOff x="0" y="0"/>
            <a:chExt cx="1796520" cy="8922818"/>
          </a:xfrm>
        </p:grpSpPr>
        <p:grpSp>
          <p:nvGrpSpPr>
            <p:cNvPr id="198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97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96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96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96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6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6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6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7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97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7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7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80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8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