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4" r:id="rId2"/>
    <p:sldId id="257" r:id="rId3"/>
    <p:sldId id="258" r:id="rId4"/>
    <p:sldId id="264" r:id="rId5"/>
    <p:sldId id="296" r:id="rId6"/>
    <p:sldId id="295" r:id="rId7"/>
    <p:sldId id="278" r:id="rId8"/>
    <p:sldId id="286" r:id="rId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03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SH" userId="87f31142be155602" providerId="LiveId" clId="{DA888A2E-9EBE-4DD6-93F5-515D48948391}"/>
    <pc:docChg chg="undo custSel addSld delSld modSld sldOrd">
      <pc:chgData name="A SH" userId="87f31142be155602" providerId="LiveId" clId="{DA888A2E-9EBE-4DD6-93F5-515D48948391}" dt="2021-10-04T13:01:55.931" v="979" actId="20577"/>
      <pc:docMkLst>
        <pc:docMk/>
      </pc:docMkLst>
      <pc:sldChg chg="del">
        <pc:chgData name="A SH" userId="87f31142be155602" providerId="LiveId" clId="{DA888A2E-9EBE-4DD6-93F5-515D48948391}" dt="2021-10-02T22:29:04.081" v="5" actId="47"/>
        <pc:sldMkLst>
          <pc:docMk/>
          <pc:sldMk cId="3676324512" sldId="257"/>
        </pc:sldMkLst>
      </pc:sldChg>
      <pc:sldChg chg="modSp add mod">
        <pc:chgData name="A SH" userId="87f31142be155602" providerId="LiveId" clId="{DA888A2E-9EBE-4DD6-93F5-515D48948391}" dt="2021-10-04T13:01:55.931" v="979" actId="20577"/>
        <pc:sldMkLst>
          <pc:docMk/>
          <pc:sldMk cId="3918510829" sldId="257"/>
        </pc:sldMkLst>
        <pc:spChg chg="mod">
          <ac:chgData name="A SH" userId="87f31142be155602" providerId="LiveId" clId="{DA888A2E-9EBE-4DD6-93F5-515D48948391}" dt="2021-10-04T12:18:51.586" v="966" actId="1076"/>
          <ac:spMkLst>
            <pc:docMk/>
            <pc:sldMk cId="3918510829" sldId="257"/>
            <ac:spMk id="27" creationId="{666A6112-61E6-4B3D-A6C9-165259A26485}"/>
          </ac:spMkLst>
        </pc:spChg>
        <pc:spChg chg="mod">
          <ac:chgData name="A SH" userId="87f31142be155602" providerId="LiveId" clId="{DA888A2E-9EBE-4DD6-93F5-515D48948391}" dt="2021-10-02T22:35:29.078" v="64" actId="20577"/>
          <ac:spMkLst>
            <pc:docMk/>
            <pc:sldMk cId="3918510829" sldId="257"/>
            <ac:spMk id="31" creationId="{118139DD-0D60-4A52-A2BC-28BDA936B5D8}"/>
          </ac:spMkLst>
        </pc:spChg>
        <pc:spChg chg="mod">
          <ac:chgData name="A SH" userId="87f31142be155602" providerId="LiveId" clId="{DA888A2E-9EBE-4DD6-93F5-515D48948391}" dt="2021-10-04T13:01:55.931" v="979" actId="20577"/>
          <ac:spMkLst>
            <pc:docMk/>
            <pc:sldMk cId="3918510829" sldId="257"/>
            <ac:spMk id="79" creationId="{48FAB546-C6EB-4ED0-934A-C32E665FA8DE}"/>
          </ac:spMkLst>
        </pc:spChg>
      </pc:sldChg>
      <pc:sldChg chg="addSp delSp modSp mod delAnim modAnim">
        <pc:chgData name="A SH" userId="87f31142be155602" providerId="LiveId" clId="{DA888A2E-9EBE-4DD6-93F5-515D48948391}" dt="2021-10-02T23:13:27.375" v="913" actId="14100"/>
        <pc:sldMkLst>
          <pc:docMk/>
          <pc:sldMk cId="3800174866" sldId="258"/>
        </pc:sldMkLst>
        <pc:spChg chg="mod">
          <ac:chgData name="A SH" userId="87f31142be155602" providerId="LiveId" clId="{DA888A2E-9EBE-4DD6-93F5-515D48948391}" dt="2021-10-02T22:38:08.576" v="162" actId="20577"/>
          <ac:spMkLst>
            <pc:docMk/>
            <pc:sldMk cId="3800174866" sldId="258"/>
            <ac:spMk id="27" creationId="{77304700-0F98-425B-9150-9789221F889C}"/>
          </ac:spMkLst>
        </pc:spChg>
        <pc:spChg chg="del mod">
          <ac:chgData name="A SH" userId="87f31142be155602" providerId="LiveId" clId="{DA888A2E-9EBE-4DD6-93F5-515D48948391}" dt="2021-10-02T22:36:54.895" v="98" actId="478"/>
          <ac:spMkLst>
            <pc:docMk/>
            <pc:sldMk cId="3800174866" sldId="258"/>
            <ac:spMk id="29" creationId="{A8880502-6A55-49C0-A095-14C7D320C078}"/>
          </ac:spMkLst>
        </pc:spChg>
        <pc:spChg chg="add mod">
          <ac:chgData name="A SH" userId="87f31142be155602" providerId="LiveId" clId="{DA888A2E-9EBE-4DD6-93F5-515D48948391}" dt="2021-10-02T22:37:23.853" v="128" actId="403"/>
          <ac:spMkLst>
            <pc:docMk/>
            <pc:sldMk cId="3800174866" sldId="258"/>
            <ac:spMk id="39" creationId="{EDA6E393-88ED-4777-B294-3B40E9EBD7BD}"/>
          </ac:spMkLst>
        </pc:spChg>
        <pc:spChg chg="add mod">
          <ac:chgData name="A SH" userId="87f31142be155602" providerId="LiveId" clId="{DA888A2E-9EBE-4DD6-93F5-515D48948391}" dt="2021-10-02T23:13:06.469" v="910" actId="20577"/>
          <ac:spMkLst>
            <pc:docMk/>
            <pc:sldMk cId="3800174866" sldId="258"/>
            <ac:spMk id="41" creationId="{7751B81D-988C-4EFC-AEF3-CF7FA106682F}"/>
          </ac:spMkLst>
        </pc:spChg>
        <pc:spChg chg="mod">
          <ac:chgData name="A SH" userId="87f31142be155602" providerId="LiveId" clId="{DA888A2E-9EBE-4DD6-93F5-515D48948391}" dt="2021-10-02T22:35:42.505" v="68" actId="20577"/>
          <ac:spMkLst>
            <pc:docMk/>
            <pc:sldMk cId="3800174866" sldId="258"/>
            <ac:spMk id="79" creationId="{48FAB546-C6EB-4ED0-934A-C32E665FA8DE}"/>
          </ac:spMkLst>
        </pc:spChg>
        <pc:picChg chg="add mod">
          <ac:chgData name="A SH" userId="87f31142be155602" providerId="LiveId" clId="{DA888A2E-9EBE-4DD6-93F5-515D48948391}" dt="2021-10-02T22:39:50.567" v="167" actId="14100"/>
          <ac:picMkLst>
            <pc:docMk/>
            <pc:sldMk cId="3800174866" sldId="258"/>
            <ac:picMk id="5" creationId="{79D2019B-2CD8-49A1-9C02-69C66F2EF598}"/>
          </ac:picMkLst>
        </pc:picChg>
        <pc:picChg chg="del mod">
          <ac:chgData name="A SH" userId="87f31142be155602" providerId="LiveId" clId="{DA888A2E-9EBE-4DD6-93F5-515D48948391}" dt="2021-10-02T23:13:22.584" v="912" actId="478"/>
          <ac:picMkLst>
            <pc:docMk/>
            <pc:sldMk cId="3800174866" sldId="258"/>
            <ac:picMk id="6" creationId="{6863E3AA-3DDE-41D2-9593-962047844E68}"/>
          </ac:picMkLst>
        </pc:picChg>
        <pc:picChg chg="mod">
          <ac:chgData name="A SH" userId="87f31142be155602" providerId="LiveId" clId="{DA888A2E-9EBE-4DD6-93F5-515D48948391}" dt="2021-10-02T23:13:27.375" v="913" actId="14100"/>
          <ac:picMkLst>
            <pc:docMk/>
            <pc:sldMk cId="3800174866" sldId="258"/>
            <ac:picMk id="7" creationId="{2A284505-B5D2-4C39-B3D9-6A411FE0F32A}"/>
          </ac:picMkLst>
        </pc:picChg>
        <pc:picChg chg="del">
          <ac:chgData name="A SH" userId="87f31142be155602" providerId="LiveId" clId="{DA888A2E-9EBE-4DD6-93F5-515D48948391}" dt="2021-10-02T22:37:51.592" v="158" actId="478"/>
          <ac:picMkLst>
            <pc:docMk/>
            <pc:sldMk cId="3800174866" sldId="258"/>
            <ac:picMk id="10" creationId="{EAF97F1B-75E5-4EBC-A60D-2C03C75FC972}"/>
          </ac:picMkLst>
        </pc:picChg>
        <pc:picChg chg="add mod">
          <ac:chgData name="A SH" userId="87f31142be155602" providerId="LiveId" clId="{DA888A2E-9EBE-4DD6-93F5-515D48948391}" dt="2021-10-02T22:30:48.506" v="11"/>
          <ac:picMkLst>
            <pc:docMk/>
            <pc:sldMk cId="3800174866" sldId="258"/>
            <ac:picMk id="32" creationId="{4A8EF00C-C18C-4265-B4A3-931FCC5FEB77}"/>
          </ac:picMkLst>
        </pc:picChg>
        <pc:picChg chg="add mod">
          <ac:chgData name="A SH" userId="87f31142be155602" providerId="LiveId" clId="{DA888A2E-9EBE-4DD6-93F5-515D48948391}" dt="2021-10-02T22:30:48.506" v="11"/>
          <ac:picMkLst>
            <pc:docMk/>
            <pc:sldMk cId="3800174866" sldId="258"/>
            <ac:picMk id="33" creationId="{03710349-0A46-4A0A-9CBE-F9F6A3B4B31F}"/>
          </ac:picMkLst>
        </pc:picChg>
        <pc:picChg chg="del mod">
          <ac:chgData name="A SH" userId="87f31142be155602" providerId="LiveId" clId="{DA888A2E-9EBE-4DD6-93F5-515D48948391}" dt="2021-10-02T22:30:06.802" v="10" actId="478"/>
          <ac:picMkLst>
            <pc:docMk/>
            <pc:sldMk cId="3800174866" sldId="258"/>
            <ac:picMk id="34" creationId="{2F97EDBC-31E7-49A6-8543-F4E8131628A1}"/>
          </ac:picMkLst>
        </pc:picChg>
        <pc:picChg chg="add mod">
          <ac:chgData name="A SH" userId="87f31142be155602" providerId="LiveId" clId="{DA888A2E-9EBE-4DD6-93F5-515D48948391}" dt="2021-10-02T22:30:48.506" v="11"/>
          <ac:picMkLst>
            <pc:docMk/>
            <pc:sldMk cId="3800174866" sldId="258"/>
            <ac:picMk id="35" creationId="{44A52498-DEAE-4EB1-B513-EFA55CB609CB}"/>
          </ac:picMkLst>
        </pc:picChg>
        <pc:picChg chg="add mod">
          <ac:chgData name="A SH" userId="87f31142be155602" providerId="LiveId" clId="{DA888A2E-9EBE-4DD6-93F5-515D48948391}" dt="2021-10-02T22:31:12.149" v="13" actId="1076"/>
          <ac:picMkLst>
            <pc:docMk/>
            <pc:sldMk cId="3800174866" sldId="258"/>
            <ac:picMk id="37" creationId="{B1E9800A-ECCC-4C40-BA5D-1D7AF2C24C30}"/>
          </ac:picMkLst>
        </pc:picChg>
        <pc:picChg chg="add mod">
          <ac:chgData name="A SH" userId="87f31142be155602" providerId="LiveId" clId="{DA888A2E-9EBE-4DD6-93F5-515D48948391}" dt="2021-10-02T22:36:48.187" v="96"/>
          <ac:picMkLst>
            <pc:docMk/>
            <pc:sldMk cId="3800174866" sldId="258"/>
            <ac:picMk id="40" creationId="{BE8901B0-3D9B-4D96-82CE-A79AC5325745}"/>
          </ac:picMkLst>
        </pc:picChg>
        <pc:picChg chg="del">
          <ac:chgData name="A SH" userId="87f31142be155602" providerId="LiveId" clId="{DA888A2E-9EBE-4DD6-93F5-515D48948391}" dt="2021-10-02T22:30:04.974" v="9" actId="478"/>
          <ac:picMkLst>
            <pc:docMk/>
            <pc:sldMk cId="3800174866" sldId="258"/>
            <ac:picMk id="74" creationId="{4CB3F96A-45F3-4818-B192-534069572726}"/>
          </ac:picMkLst>
        </pc:picChg>
      </pc:sldChg>
      <pc:sldChg chg="delSp modSp del mod">
        <pc:chgData name="A SH" userId="87f31142be155602" providerId="LiveId" clId="{DA888A2E-9EBE-4DD6-93F5-515D48948391}" dt="2021-10-02T22:28:58.048" v="4" actId="47"/>
        <pc:sldMkLst>
          <pc:docMk/>
          <pc:sldMk cId="4050429434" sldId="259"/>
        </pc:sldMkLst>
        <pc:picChg chg="del mod">
          <ac:chgData name="A SH" userId="87f31142be155602" providerId="LiveId" clId="{DA888A2E-9EBE-4DD6-93F5-515D48948391}" dt="2021-10-02T22:27:26.700" v="2" actId="478"/>
          <ac:picMkLst>
            <pc:docMk/>
            <pc:sldMk cId="4050429434" sldId="259"/>
            <ac:picMk id="3" creationId="{C729EAF8-CD8F-400F-B41A-B5339DD1032B}"/>
          </ac:picMkLst>
        </pc:picChg>
        <pc:picChg chg="del">
          <ac:chgData name="A SH" userId="87f31142be155602" providerId="LiveId" clId="{DA888A2E-9EBE-4DD6-93F5-515D48948391}" dt="2021-10-02T22:27:23.256" v="0" actId="478"/>
          <ac:picMkLst>
            <pc:docMk/>
            <pc:sldMk cId="4050429434" sldId="259"/>
            <ac:picMk id="8" creationId="{0E7B87F9-B167-442E-9533-175359314B8E}"/>
          </ac:picMkLst>
        </pc:picChg>
      </pc:sldChg>
      <pc:sldChg chg="delSp del modAnim">
        <pc:chgData name="A SH" userId="87f31142be155602" providerId="LiveId" clId="{DA888A2E-9EBE-4DD6-93F5-515D48948391}" dt="2021-10-02T22:44:11.171" v="218" actId="47"/>
        <pc:sldMkLst>
          <pc:docMk/>
          <pc:sldMk cId="2412576907" sldId="261"/>
        </pc:sldMkLst>
        <pc:spChg chg="del">
          <ac:chgData name="A SH" userId="87f31142be155602" providerId="LiveId" clId="{DA888A2E-9EBE-4DD6-93F5-515D48948391}" dt="2021-10-02T22:43:41.927" v="210" actId="21"/>
          <ac:spMkLst>
            <pc:docMk/>
            <pc:sldMk cId="2412576907" sldId="261"/>
            <ac:spMk id="33" creationId="{2ABE8D64-AD3A-4453-A1EC-F0439CCEDA38}"/>
          </ac:spMkLst>
        </pc:spChg>
        <pc:picChg chg="del">
          <ac:chgData name="A SH" userId="87f31142be155602" providerId="LiveId" clId="{DA888A2E-9EBE-4DD6-93F5-515D48948391}" dt="2021-10-02T22:43:41.927" v="210" actId="21"/>
          <ac:picMkLst>
            <pc:docMk/>
            <pc:sldMk cId="2412576907" sldId="261"/>
            <ac:picMk id="20" creationId="{86345985-2721-44F8-858C-DFD6B1601687}"/>
          </ac:picMkLst>
        </pc:picChg>
        <pc:picChg chg="del">
          <ac:chgData name="A SH" userId="87f31142be155602" providerId="LiveId" clId="{DA888A2E-9EBE-4DD6-93F5-515D48948391}" dt="2021-10-02T22:43:41.927" v="210" actId="21"/>
          <ac:picMkLst>
            <pc:docMk/>
            <pc:sldMk cId="2412576907" sldId="261"/>
            <ac:picMk id="21" creationId="{520DFD09-9102-4CC0-B209-B7310D156F65}"/>
          </ac:picMkLst>
        </pc:picChg>
        <pc:picChg chg="del">
          <ac:chgData name="A SH" userId="87f31142be155602" providerId="LiveId" clId="{DA888A2E-9EBE-4DD6-93F5-515D48948391}" dt="2021-10-02T22:43:41.927" v="210" actId="21"/>
          <ac:picMkLst>
            <pc:docMk/>
            <pc:sldMk cId="2412576907" sldId="261"/>
            <ac:picMk id="23" creationId="{11DE6C82-8101-4B6A-8B83-C136E49B2FEE}"/>
          </ac:picMkLst>
        </pc:picChg>
        <pc:picChg chg="del">
          <ac:chgData name="A SH" userId="87f31142be155602" providerId="LiveId" clId="{DA888A2E-9EBE-4DD6-93F5-515D48948391}" dt="2021-10-02T22:43:41.927" v="210" actId="21"/>
          <ac:picMkLst>
            <pc:docMk/>
            <pc:sldMk cId="2412576907" sldId="261"/>
            <ac:picMk id="25" creationId="{BCFBD830-D4AD-4402-BCE1-105F9A3795BA}"/>
          </ac:picMkLst>
        </pc:picChg>
        <pc:picChg chg="del">
          <ac:chgData name="A SH" userId="87f31142be155602" providerId="LiveId" clId="{DA888A2E-9EBE-4DD6-93F5-515D48948391}" dt="2021-10-02T22:43:41.927" v="210" actId="21"/>
          <ac:picMkLst>
            <pc:docMk/>
            <pc:sldMk cId="2412576907" sldId="261"/>
            <ac:picMk id="27" creationId="{1BB3B70D-A994-451A-ABA7-56CDB4B64B0B}"/>
          </ac:picMkLst>
        </pc:picChg>
      </pc:sldChg>
      <pc:sldChg chg="delSp del mod delAnim">
        <pc:chgData name="A SH" userId="87f31142be155602" providerId="LiveId" clId="{DA888A2E-9EBE-4DD6-93F5-515D48948391}" dt="2021-10-02T22:43:15.673" v="205" actId="47"/>
        <pc:sldMkLst>
          <pc:docMk/>
          <pc:sldMk cId="2467294415" sldId="263"/>
        </pc:sldMkLst>
        <pc:spChg chg="del">
          <ac:chgData name="A SH" userId="87f31142be155602" providerId="LiveId" clId="{DA888A2E-9EBE-4DD6-93F5-515D48948391}" dt="2021-10-02T22:42:54.794" v="200" actId="21"/>
          <ac:spMkLst>
            <pc:docMk/>
            <pc:sldMk cId="2467294415" sldId="263"/>
            <ac:spMk id="12" creationId="{8F90186E-249C-4E69-847E-1ABA5A3736D1}"/>
          </ac:spMkLst>
        </pc:spChg>
        <pc:picChg chg="del">
          <ac:chgData name="A SH" userId="87f31142be155602" providerId="LiveId" clId="{DA888A2E-9EBE-4DD6-93F5-515D48948391}" dt="2021-10-02T22:42:54.794" v="200" actId="21"/>
          <ac:picMkLst>
            <pc:docMk/>
            <pc:sldMk cId="2467294415" sldId="263"/>
            <ac:picMk id="5" creationId="{E286E434-5181-46F6-BE08-229EB2FC8B84}"/>
          </ac:picMkLst>
        </pc:picChg>
        <pc:picChg chg="del">
          <ac:chgData name="A SH" userId="87f31142be155602" providerId="LiveId" clId="{DA888A2E-9EBE-4DD6-93F5-515D48948391}" dt="2021-10-02T22:42:54.794" v="200" actId="21"/>
          <ac:picMkLst>
            <pc:docMk/>
            <pc:sldMk cId="2467294415" sldId="263"/>
            <ac:picMk id="11" creationId="{63576752-BF6D-4DE3-8D7B-4E88BF4D7BDB}"/>
          </ac:picMkLst>
        </pc:picChg>
        <pc:picChg chg="del">
          <ac:chgData name="A SH" userId="87f31142be155602" providerId="LiveId" clId="{DA888A2E-9EBE-4DD6-93F5-515D48948391}" dt="2021-10-02T22:42:54.794" v="200" actId="21"/>
          <ac:picMkLst>
            <pc:docMk/>
            <pc:sldMk cId="2467294415" sldId="263"/>
            <ac:picMk id="21" creationId="{AA56FE57-8515-45D5-AC0A-4CCD3C6C0988}"/>
          </ac:picMkLst>
        </pc:picChg>
      </pc:sldChg>
      <pc:sldChg chg="addSp delSp modSp mod delAnim modAnim">
        <pc:chgData name="A SH" userId="87f31142be155602" providerId="LiveId" clId="{DA888A2E-9EBE-4DD6-93F5-515D48948391}" dt="2021-10-02T22:47:40.861" v="251"/>
        <pc:sldMkLst>
          <pc:docMk/>
          <pc:sldMk cId="1309261771" sldId="264"/>
        </pc:sldMkLst>
        <pc:spChg chg="del">
          <ac:chgData name="A SH" userId="87f31142be155602" providerId="LiveId" clId="{DA888A2E-9EBE-4DD6-93F5-515D48948391}" dt="2021-10-02T22:41:41.973" v="187" actId="478"/>
          <ac:spMkLst>
            <pc:docMk/>
            <pc:sldMk cId="1309261771" sldId="264"/>
            <ac:spMk id="16" creationId="{2C1D0CC6-4517-4044-926D-E437331D88FE}"/>
          </ac:spMkLst>
        </pc:spChg>
        <pc:spChg chg="mod ord">
          <ac:chgData name="A SH" userId="87f31142be155602" providerId="LiveId" clId="{DA888A2E-9EBE-4DD6-93F5-515D48948391}" dt="2021-10-02T22:47:37.059" v="250" actId="1076"/>
          <ac:spMkLst>
            <pc:docMk/>
            <pc:sldMk cId="1309261771" sldId="264"/>
            <ac:spMk id="21" creationId="{B59C3766-6639-4AE3-94F9-DCD453F6081A}"/>
          </ac:spMkLst>
        </pc:spChg>
        <pc:picChg chg="del">
          <ac:chgData name="A SH" userId="87f31142be155602" providerId="LiveId" clId="{DA888A2E-9EBE-4DD6-93F5-515D48948391}" dt="2021-10-02T22:41:27.318" v="182" actId="478"/>
          <ac:picMkLst>
            <pc:docMk/>
            <pc:sldMk cId="1309261771" sldId="264"/>
            <ac:picMk id="3" creationId="{2E7322A3-DA21-4EC3-A108-FC97699DDBFA}"/>
          </ac:picMkLst>
        </pc:picChg>
        <pc:picChg chg="add mod">
          <ac:chgData name="A SH" userId="87f31142be155602" providerId="LiveId" clId="{DA888A2E-9EBE-4DD6-93F5-515D48948391}" dt="2021-10-02T22:45:10.279" v="227" actId="14100"/>
          <ac:picMkLst>
            <pc:docMk/>
            <pc:sldMk cId="1309261771" sldId="264"/>
            <ac:picMk id="4" creationId="{8D3B8DDD-82C8-49AB-98D6-B191959AFD4E}"/>
          </ac:picMkLst>
        </pc:picChg>
        <pc:picChg chg="del">
          <ac:chgData name="A SH" userId="87f31142be155602" providerId="LiveId" clId="{DA888A2E-9EBE-4DD6-93F5-515D48948391}" dt="2021-10-02T22:41:37.686" v="186" actId="478"/>
          <ac:picMkLst>
            <pc:docMk/>
            <pc:sldMk cId="1309261771" sldId="264"/>
            <ac:picMk id="5" creationId="{A4510AD4-AED7-4878-ACB6-FA2599E892DD}"/>
          </ac:picMkLst>
        </pc:picChg>
        <pc:picChg chg="del">
          <ac:chgData name="A SH" userId="87f31142be155602" providerId="LiveId" clId="{DA888A2E-9EBE-4DD6-93F5-515D48948391}" dt="2021-10-02T22:41:25.537" v="181" actId="478"/>
          <ac:picMkLst>
            <pc:docMk/>
            <pc:sldMk cId="1309261771" sldId="264"/>
            <ac:picMk id="7" creationId="{59414051-B250-468D-B079-B4F6A3D3A15C}"/>
          </ac:picMkLst>
        </pc:picChg>
        <pc:picChg chg="add mod">
          <ac:chgData name="A SH" userId="87f31142be155602" providerId="LiveId" clId="{DA888A2E-9EBE-4DD6-93F5-515D48948391}" dt="2021-10-02T22:45:40.428" v="232" actId="14100"/>
          <ac:picMkLst>
            <pc:docMk/>
            <pc:sldMk cId="1309261771" sldId="264"/>
            <ac:picMk id="8" creationId="{A033C2EB-172A-41C9-AD80-5488A5645045}"/>
          </ac:picMkLst>
        </pc:picChg>
        <pc:picChg chg="del">
          <ac:chgData name="A SH" userId="87f31142be155602" providerId="LiveId" clId="{DA888A2E-9EBE-4DD6-93F5-515D48948391}" dt="2021-10-02T22:41:35.614" v="185" actId="478"/>
          <ac:picMkLst>
            <pc:docMk/>
            <pc:sldMk cId="1309261771" sldId="264"/>
            <ac:picMk id="10" creationId="{D1E29226-B5EA-453C-A83B-ECD5EDF513F1}"/>
          </ac:picMkLst>
        </pc:picChg>
        <pc:picChg chg="del">
          <ac:chgData name="A SH" userId="87f31142be155602" providerId="LiveId" clId="{DA888A2E-9EBE-4DD6-93F5-515D48948391}" dt="2021-10-02T22:41:31.507" v="183" actId="478"/>
          <ac:picMkLst>
            <pc:docMk/>
            <pc:sldMk cId="1309261771" sldId="264"/>
            <ac:picMk id="12" creationId="{5A0A79E3-B563-4C26-954E-2BECC7AD39ED}"/>
          </ac:picMkLst>
        </pc:picChg>
        <pc:picChg chg="add mod">
          <ac:chgData name="A SH" userId="87f31142be155602" providerId="LiveId" clId="{DA888A2E-9EBE-4DD6-93F5-515D48948391}" dt="2021-10-02T22:46:11.862" v="238" actId="1076"/>
          <ac:picMkLst>
            <pc:docMk/>
            <pc:sldMk cId="1309261771" sldId="264"/>
            <ac:picMk id="13" creationId="{7230660D-79AA-4353-A80B-44D0FFA3E83B}"/>
          </ac:picMkLst>
        </pc:picChg>
        <pc:picChg chg="del">
          <ac:chgData name="A SH" userId="87f31142be155602" providerId="LiveId" clId="{DA888A2E-9EBE-4DD6-93F5-515D48948391}" dt="2021-10-02T22:41:33.708" v="184" actId="478"/>
          <ac:picMkLst>
            <pc:docMk/>
            <pc:sldMk cId="1309261771" sldId="264"/>
            <ac:picMk id="15" creationId="{61246581-293E-4322-9E1E-F8BD5DEE7902}"/>
          </ac:picMkLst>
        </pc:picChg>
        <pc:picChg chg="add mod">
          <ac:chgData name="A SH" userId="87f31142be155602" providerId="LiveId" clId="{DA888A2E-9EBE-4DD6-93F5-515D48948391}" dt="2021-10-02T22:46:54.845" v="243" actId="14100"/>
          <ac:picMkLst>
            <pc:docMk/>
            <pc:sldMk cId="1309261771" sldId="264"/>
            <ac:picMk id="18" creationId="{766CA509-185F-4E17-A28D-9662FC598655}"/>
          </ac:picMkLst>
        </pc:picChg>
        <pc:picChg chg="add del mod ord">
          <ac:chgData name="A SH" userId="87f31142be155602" providerId="LiveId" clId="{DA888A2E-9EBE-4DD6-93F5-515D48948391}" dt="2021-10-02T22:45:17.205" v="229" actId="1076"/>
          <ac:picMkLst>
            <pc:docMk/>
            <pc:sldMk cId="1309261771" sldId="264"/>
            <ac:picMk id="19" creationId="{C45E5734-8189-4C7E-A5E3-6F47601CD7A8}"/>
          </ac:picMkLst>
        </pc:picChg>
        <pc:picChg chg="del">
          <ac:chgData name="A SH" userId="87f31142be155602" providerId="LiveId" clId="{DA888A2E-9EBE-4DD6-93F5-515D48948391}" dt="2021-10-02T22:41:20.815" v="179" actId="478"/>
          <ac:picMkLst>
            <pc:docMk/>
            <pc:sldMk cId="1309261771" sldId="264"/>
            <ac:picMk id="20" creationId="{CD4A96B4-607A-4B9F-BEF6-52E50547FCE0}"/>
          </ac:picMkLst>
        </pc:picChg>
        <pc:picChg chg="add mod">
          <ac:chgData name="A SH" userId="87f31142be155602" providerId="LiveId" clId="{DA888A2E-9EBE-4DD6-93F5-515D48948391}" dt="2021-10-02T22:47:32.337" v="249" actId="14100"/>
          <ac:picMkLst>
            <pc:docMk/>
            <pc:sldMk cId="1309261771" sldId="264"/>
            <ac:picMk id="24" creationId="{6E1D5014-4DCD-4A52-931C-C4ED3F30215D}"/>
          </ac:picMkLst>
        </pc:picChg>
        <pc:picChg chg="add mod">
          <ac:chgData name="A SH" userId="87f31142be155602" providerId="LiveId" clId="{DA888A2E-9EBE-4DD6-93F5-515D48948391}" dt="2021-10-02T22:42:13.236" v="194"/>
          <ac:picMkLst>
            <pc:docMk/>
            <pc:sldMk cId="1309261771" sldId="264"/>
            <ac:picMk id="27" creationId="{31329E68-F31F-4CA2-85F3-27D55647E8CE}"/>
          </ac:picMkLst>
        </pc:picChg>
        <pc:picChg chg="add mod">
          <ac:chgData name="A SH" userId="87f31142be155602" providerId="LiveId" clId="{DA888A2E-9EBE-4DD6-93F5-515D48948391}" dt="2021-10-02T22:42:13.236" v="194"/>
          <ac:picMkLst>
            <pc:docMk/>
            <pc:sldMk cId="1309261771" sldId="264"/>
            <ac:picMk id="29" creationId="{B2FEE06D-98F4-489F-BD9D-83245883E9F8}"/>
          </ac:picMkLst>
        </pc:picChg>
        <pc:picChg chg="add mod">
          <ac:chgData name="A SH" userId="87f31142be155602" providerId="LiveId" clId="{DA888A2E-9EBE-4DD6-93F5-515D48948391}" dt="2021-10-02T22:42:13.236" v="194"/>
          <ac:picMkLst>
            <pc:docMk/>
            <pc:sldMk cId="1309261771" sldId="264"/>
            <ac:picMk id="31" creationId="{5126280E-551D-4F56-B375-333C1F1977B6}"/>
          </ac:picMkLst>
        </pc:picChg>
        <pc:picChg chg="add mod">
          <ac:chgData name="A SH" userId="87f31142be155602" providerId="LiveId" clId="{DA888A2E-9EBE-4DD6-93F5-515D48948391}" dt="2021-10-02T22:42:26.409" v="195"/>
          <ac:picMkLst>
            <pc:docMk/>
            <pc:sldMk cId="1309261771" sldId="264"/>
            <ac:picMk id="32" creationId="{B8C8F813-6643-4780-8B1D-5244244A6E0E}"/>
          </ac:picMkLst>
        </pc:picChg>
        <pc:picChg chg="del">
          <ac:chgData name="A SH" userId="87f31142be155602" providerId="LiveId" clId="{DA888A2E-9EBE-4DD6-93F5-515D48948391}" dt="2021-10-02T22:41:22.382" v="180" actId="478"/>
          <ac:picMkLst>
            <pc:docMk/>
            <pc:sldMk cId="1309261771" sldId="264"/>
            <ac:picMk id="74" creationId="{4CB3F96A-45F3-4818-B192-534069572726}"/>
          </ac:picMkLst>
        </pc:picChg>
      </pc:sldChg>
      <pc:sldChg chg="del">
        <pc:chgData name="A SH" userId="87f31142be155602" providerId="LiveId" clId="{DA888A2E-9EBE-4DD6-93F5-515D48948391}" dt="2021-10-02T22:42:36.080" v="196" actId="47"/>
        <pc:sldMkLst>
          <pc:docMk/>
          <pc:sldMk cId="1129458764" sldId="266"/>
        </pc:sldMkLst>
      </pc:sldChg>
      <pc:sldChg chg="del">
        <pc:chgData name="A SH" userId="87f31142be155602" providerId="LiveId" clId="{DA888A2E-9EBE-4DD6-93F5-515D48948391}" dt="2021-10-02T22:42:37.206" v="197" actId="47"/>
        <pc:sldMkLst>
          <pc:docMk/>
          <pc:sldMk cId="110168317" sldId="267"/>
        </pc:sldMkLst>
      </pc:sldChg>
      <pc:sldChg chg="del">
        <pc:chgData name="A SH" userId="87f31142be155602" providerId="LiveId" clId="{DA888A2E-9EBE-4DD6-93F5-515D48948391}" dt="2021-10-02T22:42:37.878" v="198" actId="47"/>
        <pc:sldMkLst>
          <pc:docMk/>
          <pc:sldMk cId="3011561300" sldId="269"/>
        </pc:sldMkLst>
      </pc:sldChg>
      <pc:sldChg chg="del">
        <pc:chgData name="A SH" userId="87f31142be155602" providerId="LiveId" clId="{DA888A2E-9EBE-4DD6-93F5-515D48948391}" dt="2021-10-02T22:43:17.457" v="206" actId="47"/>
        <pc:sldMkLst>
          <pc:docMk/>
          <pc:sldMk cId="3365205138" sldId="270"/>
        </pc:sldMkLst>
      </pc:sldChg>
      <pc:sldChg chg="addSp delSp modSp add mod">
        <pc:chgData name="A SH" userId="87f31142be155602" providerId="LiveId" clId="{DA888A2E-9EBE-4DD6-93F5-515D48948391}" dt="2021-10-04T12:18:14.670" v="947" actId="1076"/>
        <pc:sldMkLst>
          <pc:docMk/>
          <pc:sldMk cId="556150919" sldId="284"/>
        </pc:sldMkLst>
        <pc:spChg chg="add del mod">
          <ac:chgData name="A SH" userId="87f31142be155602" providerId="LiveId" clId="{DA888A2E-9EBE-4DD6-93F5-515D48948391}" dt="2021-10-04T12:13:31.963" v="940"/>
          <ac:spMkLst>
            <pc:docMk/>
            <pc:sldMk cId="556150919" sldId="284"/>
            <ac:spMk id="2" creationId="{B9A148C8-3D6D-438E-B378-48DBFA56EE63}"/>
          </ac:spMkLst>
        </pc:spChg>
        <pc:spChg chg="add del mod">
          <ac:chgData name="A SH" userId="87f31142be155602" providerId="LiveId" clId="{DA888A2E-9EBE-4DD6-93F5-515D48948391}" dt="2021-10-04T12:13:31.578" v="938" actId="478"/>
          <ac:spMkLst>
            <pc:docMk/>
            <pc:sldMk cId="556150919" sldId="284"/>
            <ac:spMk id="4" creationId="{83E0FD37-00EB-4460-A66E-146A4C7D6CA4}"/>
          </ac:spMkLst>
        </pc:spChg>
        <pc:picChg chg="add del mod">
          <ac:chgData name="A SH" userId="87f31142be155602" providerId="LiveId" clId="{DA888A2E-9EBE-4DD6-93F5-515D48948391}" dt="2021-10-04T12:13:50.522" v="941" actId="478"/>
          <ac:picMkLst>
            <pc:docMk/>
            <pc:sldMk cId="556150919" sldId="284"/>
            <ac:picMk id="3" creationId="{7873CBB5-F651-44A3-BE4E-0FF0690B5FB4}"/>
          </ac:picMkLst>
        </pc:picChg>
        <pc:picChg chg="add mod">
          <ac:chgData name="A SH" userId="87f31142be155602" providerId="LiveId" clId="{DA888A2E-9EBE-4DD6-93F5-515D48948391}" dt="2021-10-04T12:18:11.203" v="946" actId="14100"/>
          <ac:picMkLst>
            <pc:docMk/>
            <pc:sldMk cId="556150919" sldId="284"/>
            <ac:picMk id="7" creationId="{C4676FC1-1E43-489E-8B53-905C3A3DFF1A}"/>
          </ac:picMkLst>
        </pc:picChg>
        <pc:picChg chg="add del mod">
          <ac:chgData name="A SH" userId="87f31142be155602" providerId="LiveId" clId="{DA888A2E-9EBE-4DD6-93F5-515D48948391}" dt="2021-10-04T12:18:14.670" v="947" actId="1076"/>
          <ac:picMkLst>
            <pc:docMk/>
            <pc:sldMk cId="556150919" sldId="284"/>
            <ac:picMk id="23" creationId="{35E83516-EC92-4C2C-AC25-C692F2894C3E}"/>
          </ac:picMkLst>
        </pc:picChg>
      </pc:sldChg>
      <pc:sldChg chg="addSp delSp modSp add mod ord modAnim">
        <pc:chgData name="A SH" userId="87f31142be155602" providerId="LiveId" clId="{DA888A2E-9EBE-4DD6-93F5-515D48948391}" dt="2021-10-02T23:11:19.246" v="893"/>
        <pc:sldMkLst>
          <pc:docMk/>
          <pc:sldMk cId="3028726360" sldId="285"/>
        </pc:sldMkLst>
        <pc:spChg chg="mod">
          <ac:chgData name="A SH" userId="87f31142be155602" providerId="LiveId" clId="{DA888A2E-9EBE-4DD6-93F5-515D48948391}" dt="2021-10-02T23:09:45.446" v="868" actId="20577"/>
          <ac:spMkLst>
            <pc:docMk/>
            <pc:sldMk cId="3028726360" sldId="285"/>
            <ac:spMk id="21" creationId="{B59C3766-6639-4AE3-94F9-DCD453F6081A}"/>
          </ac:spMkLst>
        </pc:spChg>
        <pc:spChg chg="add mod">
          <ac:chgData name="A SH" userId="87f31142be155602" providerId="LiveId" clId="{DA888A2E-9EBE-4DD6-93F5-515D48948391}" dt="2021-10-02T23:10:17.314" v="875" actId="1076"/>
          <ac:spMkLst>
            <pc:docMk/>
            <pc:sldMk cId="3028726360" sldId="285"/>
            <ac:spMk id="25" creationId="{31910DA0-C560-4986-BA17-326388AA533D}"/>
          </ac:spMkLst>
        </pc:spChg>
        <pc:spChg chg="add mod">
          <ac:chgData name="A SH" userId="87f31142be155602" providerId="LiveId" clId="{DA888A2E-9EBE-4DD6-93F5-515D48948391}" dt="2021-10-02T23:11:15.346" v="891" actId="1076"/>
          <ac:spMkLst>
            <pc:docMk/>
            <pc:sldMk cId="3028726360" sldId="285"/>
            <ac:spMk id="34" creationId="{3BFF9307-D9E2-43DF-9BF5-300509BE235D}"/>
          </ac:spMkLst>
        </pc:spChg>
        <pc:picChg chg="add mod">
          <ac:chgData name="A SH" userId="87f31142be155602" providerId="LiveId" clId="{DA888A2E-9EBE-4DD6-93F5-515D48948391}" dt="2021-10-02T23:10:27.388" v="880" actId="14100"/>
          <ac:picMkLst>
            <pc:docMk/>
            <pc:sldMk cId="3028726360" sldId="285"/>
            <ac:picMk id="3" creationId="{5BADA2AA-FB35-42A9-AA7F-11580B773506}"/>
          </ac:picMkLst>
        </pc:picChg>
        <pc:picChg chg="del">
          <ac:chgData name="A SH" userId="87f31142be155602" providerId="LiveId" clId="{DA888A2E-9EBE-4DD6-93F5-515D48948391}" dt="2021-10-02T22:43:02.078" v="202" actId="478"/>
          <ac:picMkLst>
            <pc:docMk/>
            <pc:sldMk cId="3028726360" sldId="285"/>
            <ac:picMk id="19" creationId="{C45E5734-8189-4C7E-A5E3-6F47601CD7A8}"/>
          </ac:picMkLst>
        </pc:picChg>
        <pc:picChg chg="add mod">
          <ac:chgData name="A SH" userId="87f31142be155602" providerId="LiveId" clId="{DA888A2E-9EBE-4DD6-93F5-515D48948391}" dt="2021-10-02T22:43:05.755" v="203" actId="1076"/>
          <ac:picMkLst>
            <pc:docMk/>
            <pc:sldMk cId="3028726360" sldId="285"/>
            <ac:picMk id="23" creationId="{3E425DDE-EACC-49EF-81E3-07462AADF543}"/>
          </ac:picMkLst>
        </pc:picChg>
        <pc:picChg chg="add mod">
          <ac:chgData name="A SH" userId="87f31142be155602" providerId="LiveId" clId="{DA888A2E-9EBE-4DD6-93F5-515D48948391}" dt="2021-10-02T22:43:08.068" v="204" actId="1076"/>
          <ac:picMkLst>
            <pc:docMk/>
            <pc:sldMk cId="3028726360" sldId="285"/>
            <ac:picMk id="24" creationId="{39D6AE9E-8DEC-42B6-B8FF-2A523A8840EF}"/>
          </ac:picMkLst>
        </pc:picChg>
        <pc:picChg chg="add mod">
          <ac:chgData name="A SH" userId="87f31142be155602" providerId="LiveId" clId="{DA888A2E-9EBE-4DD6-93F5-515D48948391}" dt="2021-10-02T23:10:23.317" v="878" actId="14100"/>
          <ac:picMkLst>
            <pc:docMk/>
            <pc:sldMk cId="3028726360" sldId="285"/>
            <ac:picMk id="33" creationId="{F1618B63-08EB-43EB-87A7-9C849117B773}"/>
          </ac:picMkLst>
        </pc:picChg>
        <pc:picChg chg="mod">
          <ac:chgData name="A SH" userId="87f31142be155602" providerId="LiveId" clId="{DA888A2E-9EBE-4DD6-93F5-515D48948391}" dt="2021-10-02T23:10:08.090" v="872" actId="1076"/>
          <ac:picMkLst>
            <pc:docMk/>
            <pc:sldMk cId="3028726360" sldId="285"/>
            <ac:picMk id="51" creationId="{55F1DEA1-351A-4F02-883B-A58A6EC05E68}"/>
          </ac:picMkLst>
        </pc:picChg>
      </pc:sldChg>
      <pc:sldChg chg="addSp delSp modSp add mod ord delAnim modAnim">
        <pc:chgData name="A SH" userId="87f31142be155602" providerId="LiveId" clId="{DA888A2E-9EBE-4DD6-93F5-515D48948391}" dt="2021-10-04T12:29:02.523" v="970"/>
        <pc:sldMkLst>
          <pc:docMk/>
          <pc:sldMk cId="4166714058" sldId="286"/>
        </pc:sldMkLst>
        <pc:spChg chg="mod">
          <ac:chgData name="A SH" userId="87f31142be155602" providerId="LiveId" clId="{DA888A2E-9EBE-4DD6-93F5-515D48948391}" dt="2021-10-02T23:15:59.338" v="930" actId="20577"/>
          <ac:spMkLst>
            <pc:docMk/>
            <pc:sldMk cId="4166714058" sldId="286"/>
            <ac:spMk id="21" creationId="{B59C3766-6639-4AE3-94F9-DCD453F6081A}"/>
          </ac:spMkLst>
        </pc:spChg>
        <pc:spChg chg="add mod">
          <ac:chgData name="A SH" userId="87f31142be155602" providerId="LiveId" clId="{DA888A2E-9EBE-4DD6-93F5-515D48948391}" dt="2021-10-02T23:12:16.655" v="908" actId="403"/>
          <ac:spMkLst>
            <pc:docMk/>
            <pc:sldMk cId="4166714058" sldId="286"/>
            <ac:spMk id="35" creationId="{F777F1B8-77BA-44AC-9340-F67E67CA174E}"/>
          </ac:spMkLst>
        </pc:spChg>
        <pc:picChg chg="add mod">
          <ac:chgData name="A SH" userId="87f31142be155602" providerId="LiveId" clId="{DA888A2E-9EBE-4DD6-93F5-515D48948391}" dt="2021-10-02T22:43:49.635" v="212" actId="1076"/>
          <ac:picMkLst>
            <pc:docMk/>
            <pc:sldMk cId="4166714058" sldId="286"/>
            <ac:picMk id="23" creationId="{E91DEABB-ABB0-42DB-9CA6-1236D6C2F1FF}"/>
          </ac:picMkLst>
        </pc:picChg>
        <pc:picChg chg="add mod">
          <ac:chgData name="A SH" userId="87f31142be155602" providerId="LiveId" clId="{DA888A2E-9EBE-4DD6-93F5-515D48948391}" dt="2021-10-02T22:43:49.635" v="212" actId="1076"/>
          <ac:picMkLst>
            <pc:docMk/>
            <pc:sldMk cId="4166714058" sldId="286"/>
            <ac:picMk id="24" creationId="{AD1139C3-1AD7-4008-AB9A-42388AB66DEE}"/>
          </ac:picMkLst>
        </pc:picChg>
        <pc:picChg chg="add mod">
          <ac:chgData name="A SH" userId="87f31142be155602" providerId="LiveId" clId="{DA888A2E-9EBE-4DD6-93F5-515D48948391}" dt="2021-10-02T23:12:11.445" v="905" actId="14100"/>
          <ac:picMkLst>
            <pc:docMk/>
            <pc:sldMk cId="4166714058" sldId="286"/>
            <ac:picMk id="25" creationId="{60B74E9D-CDCD-4C23-BCEE-41193B40A6AE}"/>
          </ac:picMkLst>
        </pc:picChg>
        <pc:picChg chg="add mod">
          <ac:chgData name="A SH" userId="87f31142be155602" providerId="LiveId" clId="{DA888A2E-9EBE-4DD6-93F5-515D48948391}" dt="2021-10-04T12:19:12.649" v="968" actId="14100"/>
          <ac:picMkLst>
            <pc:docMk/>
            <pc:sldMk cId="4166714058" sldId="286"/>
            <ac:picMk id="33" creationId="{1CB4F73F-9F0C-4F9A-808B-4316F51B2486}"/>
          </ac:picMkLst>
        </pc:picChg>
        <pc:picChg chg="add del mod">
          <ac:chgData name="A SH" userId="87f31142be155602" providerId="LiveId" clId="{DA888A2E-9EBE-4DD6-93F5-515D48948391}" dt="2021-10-04T12:19:08.536" v="967" actId="478"/>
          <ac:picMkLst>
            <pc:docMk/>
            <pc:sldMk cId="4166714058" sldId="286"/>
            <ac:picMk id="34" creationId="{9416CD25-95ED-4697-BBF0-E24E7848EB3A}"/>
          </ac:picMkLst>
        </pc:picChg>
      </pc:sldChg>
      <pc:sldChg chg="add del">
        <pc:chgData name="A SH" userId="87f31142be155602" providerId="LiveId" clId="{DA888A2E-9EBE-4DD6-93F5-515D48948391}" dt="2021-10-02T23:12:23.084" v="909" actId="2696"/>
        <pc:sldMkLst>
          <pc:docMk/>
          <pc:sldMk cId="1911174309" sldId="287"/>
        </pc:sldMkLst>
      </pc:sldChg>
      <pc:sldChg chg="addSp delSp modSp add mod modAnim">
        <pc:chgData name="A SH" userId="87f31142be155602" providerId="LiveId" clId="{DA888A2E-9EBE-4DD6-93F5-515D48948391}" dt="2021-10-02T23:03:43.975" v="727" actId="1076"/>
        <pc:sldMkLst>
          <pc:docMk/>
          <pc:sldMk cId="2219009722" sldId="288"/>
        </pc:sldMkLst>
        <pc:spChg chg="add mod">
          <ac:chgData name="A SH" userId="87f31142be155602" providerId="LiveId" clId="{DA888A2E-9EBE-4DD6-93F5-515D48948391}" dt="2021-10-02T23:01:15.247" v="688" actId="20577"/>
          <ac:spMkLst>
            <pc:docMk/>
            <pc:sldMk cId="2219009722" sldId="288"/>
            <ac:spMk id="6" creationId="{6DC07332-253E-40DC-8812-F12C72BD9762}"/>
          </ac:spMkLst>
        </pc:spChg>
        <pc:spChg chg="add del mod">
          <ac:chgData name="A SH" userId="87f31142be155602" providerId="LiveId" clId="{DA888A2E-9EBE-4DD6-93F5-515D48948391}" dt="2021-10-02T23:03:16.774" v="722"/>
          <ac:spMkLst>
            <pc:docMk/>
            <pc:sldMk cId="2219009722" sldId="288"/>
            <ac:spMk id="7" creationId="{2FC49B8E-0450-4CA5-9BA0-7E43CB092550}"/>
          </ac:spMkLst>
        </pc:spChg>
        <pc:spChg chg="mod ord">
          <ac:chgData name="A SH" userId="87f31142be155602" providerId="LiveId" clId="{DA888A2E-9EBE-4DD6-93F5-515D48948391}" dt="2021-10-02T23:03:36.108" v="725" actId="166"/>
          <ac:spMkLst>
            <pc:docMk/>
            <pc:sldMk cId="2219009722" sldId="288"/>
            <ac:spMk id="21" creationId="{B59C3766-6639-4AE3-94F9-DCD453F6081A}"/>
          </ac:spMkLst>
        </pc:spChg>
        <pc:spChg chg="add mod">
          <ac:chgData name="A SH" userId="87f31142be155602" providerId="LiveId" clId="{DA888A2E-9EBE-4DD6-93F5-515D48948391}" dt="2021-10-02T23:01:21.957" v="689" actId="1076"/>
          <ac:spMkLst>
            <pc:docMk/>
            <pc:sldMk cId="2219009722" sldId="288"/>
            <ac:spMk id="33" creationId="{970BE736-AFB9-4B72-B406-C1296B643E92}"/>
          </ac:spMkLst>
        </pc:spChg>
        <pc:spChg chg="add mod">
          <ac:chgData name="A SH" userId="87f31142be155602" providerId="LiveId" clId="{DA888A2E-9EBE-4DD6-93F5-515D48948391}" dt="2021-10-02T23:03:43.975" v="727" actId="1076"/>
          <ac:spMkLst>
            <pc:docMk/>
            <pc:sldMk cId="2219009722" sldId="288"/>
            <ac:spMk id="34" creationId="{9B54DCF0-F367-44D4-8C7E-3F67E3DC897F}"/>
          </ac:spMkLst>
        </pc:spChg>
        <pc:picChg chg="add mod ord">
          <ac:chgData name="A SH" userId="87f31142be155602" providerId="LiveId" clId="{DA888A2E-9EBE-4DD6-93F5-515D48948391}" dt="2021-10-02T22:54:29.109" v="516" actId="166"/>
          <ac:picMkLst>
            <pc:docMk/>
            <pc:sldMk cId="2219009722" sldId="288"/>
            <ac:picMk id="3" creationId="{529EAFF9-F7B5-4503-BD76-A302B7CCB6B0}"/>
          </ac:picMkLst>
        </pc:picChg>
        <pc:picChg chg="add mod">
          <ac:chgData name="A SH" userId="87f31142be155602" providerId="LiveId" clId="{DA888A2E-9EBE-4DD6-93F5-515D48948391}" dt="2021-10-02T22:55:16.707" v="522" actId="14100"/>
          <ac:picMkLst>
            <pc:docMk/>
            <pc:sldMk cId="2219009722" sldId="288"/>
            <ac:picMk id="5" creationId="{E329242B-7FD4-40E3-838E-14A6A812DC89}"/>
          </ac:picMkLst>
        </pc:picChg>
        <pc:picChg chg="mod ord">
          <ac:chgData name="A SH" userId="87f31142be155602" providerId="LiveId" clId="{DA888A2E-9EBE-4DD6-93F5-515D48948391}" dt="2021-10-02T22:54:34.566" v="517" actId="166"/>
          <ac:picMkLst>
            <pc:docMk/>
            <pc:sldMk cId="2219009722" sldId="288"/>
            <ac:picMk id="19" creationId="{C45E5734-8189-4C7E-A5E3-6F47601CD7A8}"/>
          </ac:picMkLst>
        </pc:picChg>
        <pc:picChg chg="del">
          <ac:chgData name="A SH" userId="87f31142be155602" providerId="LiveId" clId="{DA888A2E-9EBE-4DD6-93F5-515D48948391}" dt="2021-10-02T23:03:38.292" v="726" actId="478"/>
          <ac:picMkLst>
            <pc:docMk/>
            <pc:sldMk cId="2219009722" sldId="288"/>
            <ac:picMk id="59" creationId="{463D6AD7-6CAC-4E13-813D-A64C8EE57F37}"/>
          </ac:picMkLst>
        </pc:picChg>
      </pc:sldChg>
      <pc:sldChg chg="addSp modSp add mod modAnim">
        <pc:chgData name="A SH" userId="87f31142be155602" providerId="LiveId" clId="{DA888A2E-9EBE-4DD6-93F5-515D48948391}" dt="2021-10-02T23:13:57.997" v="920" actId="20577"/>
        <pc:sldMkLst>
          <pc:docMk/>
          <pc:sldMk cId="1685116059" sldId="289"/>
        </pc:sldMkLst>
        <pc:spChg chg="add mod">
          <ac:chgData name="A SH" userId="87f31142be155602" providerId="LiveId" clId="{DA888A2E-9EBE-4DD6-93F5-515D48948391}" dt="2021-10-02T23:13:54.691" v="918" actId="14100"/>
          <ac:spMkLst>
            <pc:docMk/>
            <pc:sldMk cId="1685116059" sldId="289"/>
            <ac:spMk id="4" creationId="{7A552400-9DA9-423E-B565-DAD797C3E85A}"/>
          </ac:spMkLst>
        </pc:spChg>
        <pc:spChg chg="add mod">
          <ac:chgData name="A SH" userId="87f31142be155602" providerId="LiveId" clId="{DA888A2E-9EBE-4DD6-93F5-515D48948391}" dt="2021-10-02T23:13:48.297" v="915" actId="20577"/>
          <ac:spMkLst>
            <pc:docMk/>
            <pc:sldMk cId="1685116059" sldId="289"/>
            <ac:spMk id="5" creationId="{7D50A693-05B4-4C04-B0D4-36F5393CD329}"/>
          </ac:spMkLst>
        </pc:spChg>
        <pc:spChg chg="add mod">
          <ac:chgData name="A SH" userId="87f31142be155602" providerId="LiveId" clId="{DA888A2E-9EBE-4DD6-93F5-515D48948391}" dt="2021-10-02T23:13:57.997" v="920" actId="20577"/>
          <ac:spMkLst>
            <pc:docMk/>
            <pc:sldMk cId="1685116059" sldId="289"/>
            <ac:spMk id="6" creationId="{A9FE6923-F45F-4050-AD98-84719D759896}"/>
          </ac:spMkLst>
        </pc:spChg>
        <pc:spChg chg="mod">
          <ac:chgData name="A SH" userId="87f31142be155602" providerId="LiveId" clId="{DA888A2E-9EBE-4DD6-93F5-515D48948391}" dt="2021-10-02T22:48:51.787" v="266" actId="20577"/>
          <ac:spMkLst>
            <pc:docMk/>
            <pc:sldMk cId="1685116059" sldId="289"/>
            <ac:spMk id="21" creationId="{B59C3766-6639-4AE3-94F9-DCD453F6081A}"/>
          </ac:spMkLst>
        </pc:spChg>
        <pc:picChg chg="add mod ord">
          <ac:chgData name="A SH" userId="87f31142be155602" providerId="LiveId" clId="{DA888A2E-9EBE-4DD6-93F5-515D48948391}" dt="2021-10-02T22:48:44.584" v="264" actId="14100"/>
          <ac:picMkLst>
            <pc:docMk/>
            <pc:sldMk cId="1685116059" sldId="289"/>
            <ac:picMk id="3" creationId="{8B419DB4-F2A5-48C4-A9F7-3D76D542A521}"/>
          </ac:picMkLst>
        </pc:picChg>
        <pc:picChg chg="mod ord">
          <ac:chgData name="A SH" userId="87f31142be155602" providerId="LiveId" clId="{DA888A2E-9EBE-4DD6-93F5-515D48948391}" dt="2021-10-02T22:48:47.285" v="265" actId="1076"/>
          <ac:picMkLst>
            <pc:docMk/>
            <pc:sldMk cId="1685116059" sldId="289"/>
            <ac:picMk id="19" creationId="{C45E5734-8189-4C7E-A5E3-6F47601CD7A8}"/>
          </ac:picMkLst>
        </pc:picChg>
        <pc:picChg chg="mod">
          <ac:chgData name="A SH" userId="87f31142be155602" providerId="LiveId" clId="{DA888A2E-9EBE-4DD6-93F5-515D48948391}" dt="2021-10-02T22:48:25.335" v="256" actId="1076"/>
          <ac:picMkLst>
            <pc:docMk/>
            <pc:sldMk cId="1685116059" sldId="289"/>
            <ac:picMk id="51" creationId="{55F1DEA1-351A-4F02-883B-A58A6EC05E68}"/>
          </ac:picMkLst>
        </pc:picChg>
      </pc:sldChg>
      <pc:sldChg chg="addSp delSp modSp add mod delAnim modAnim">
        <pc:chgData name="A SH" userId="87f31142be155602" providerId="LiveId" clId="{DA888A2E-9EBE-4DD6-93F5-515D48948391}" dt="2021-10-04T12:42:48.761" v="971" actId="20577"/>
        <pc:sldMkLst>
          <pc:docMk/>
          <pc:sldMk cId="88836648" sldId="290"/>
        </pc:sldMkLst>
        <pc:spChg chg="mod">
          <ac:chgData name="A SH" userId="87f31142be155602" providerId="LiveId" clId="{DA888A2E-9EBE-4DD6-93F5-515D48948391}" dt="2021-10-02T23:04:21.524" v="733" actId="1076"/>
          <ac:spMkLst>
            <pc:docMk/>
            <pc:sldMk cId="88836648" sldId="290"/>
            <ac:spMk id="21" creationId="{B59C3766-6639-4AE3-94F9-DCD453F6081A}"/>
          </ac:spMkLst>
        </pc:spChg>
        <pc:spChg chg="add mod">
          <ac:chgData name="A SH" userId="87f31142be155602" providerId="LiveId" clId="{DA888A2E-9EBE-4DD6-93F5-515D48948391}" dt="2021-10-02T23:15:32.450" v="928" actId="1076"/>
          <ac:spMkLst>
            <pc:docMk/>
            <pc:sldMk cId="88836648" sldId="290"/>
            <ac:spMk id="25" creationId="{313D1870-4FD4-4562-A987-E53C9C42C1CA}"/>
          </ac:spMkLst>
        </pc:spChg>
        <pc:spChg chg="add mod">
          <ac:chgData name="A SH" userId="87f31142be155602" providerId="LiveId" clId="{DA888A2E-9EBE-4DD6-93F5-515D48948391}" dt="2021-10-04T12:42:48.761" v="971" actId="20577"/>
          <ac:spMkLst>
            <pc:docMk/>
            <pc:sldMk cId="88836648" sldId="290"/>
            <ac:spMk id="33" creationId="{A75F27FB-9F64-4D04-8A1D-EA3B92C484CC}"/>
          </ac:spMkLst>
        </pc:spChg>
        <pc:spChg chg="add del mod">
          <ac:chgData name="A SH" userId="87f31142be155602" providerId="LiveId" clId="{DA888A2E-9EBE-4DD6-93F5-515D48948391}" dt="2021-10-02T23:09:34.652" v="865" actId="21"/>
          <ac:spMkLst>
            <pc:docMk/>
            <pc:sldMk cId="88836648" sldId="290"/>
            <ac:spMk id="34" creationId="{75D591D9-A795-48CF-BD08-696B69EDB1A9}"/>
          </ac:spMkLst>
        </pc:spChg>
        <pc:picChg chg="add del mod">
          <ac:chgData name="A SH" userId="87f31142be155602" providerId="LiveId" clId="{DA888A2E-9EBE-4DD6-93F5-515D48948391}" dt="2021-10-02T23:15:15.071" v="923" actId="478"/>
          <ac:picMkLst>
            <pc:docMk/>
            <pc:sldMk cId="88836648" sldId="290"/>
            <ac:picMk id="4" creationId="{81E79EF3-3784-4547-9243-BE90FC060C77}"/>
          </ac:picMkLst>
        </pc:picChg>
        <pc:picChg chg="add mod">
          <ac:chgData name="A SH" userId="87f31142be155602" providerId="LiveId" clId="{DA888A2E-9EBE-4DD6-93F5-515D48948391}" dt="2021-10-02T23:15:35.837" v="929" actId="14100"/>
          <ac:picMkLst>
            <pc:docMk/>
            <pc:sldMk cId="88836648" sldId="290"/>
            <ac:picMk id="6" creationId="{49BB589E-F39F-4F1C-86E2-806F457AD080}"/>
          </ac:picMkLst>
        </pc:picChg>
        <pc:picChg chg="del">
          <ac:chgData name="A SH" userId="87f31142be155602" providerId="LiveId" clId="{DA888A2E-9EBE-4DD6-93F5-515D48948391}" dt="2021-10-02T23:04:17.145" v="732" actId="478"/>
          <ac:picMkLst>
            <pc:docMk/>
            <pc:sldMk cId="88836648" sldId="290"/>
            <ac:picMk id="59" creationId="{463D6AD7-6CAC-4E13-813D-A64C8EE57F37}"/>
          </ac:picMkLst>
        </pc:picChg>
      </pc:sldChg>
    </pc:docChg>
  </pc:docChgLst>
  <pc:docChgLst>
    <pc:chgData name="A SH" userId="87f31142be155602" providerId="LiveId" clId="{A388498D-70B3-4934-BF5B-362763378A67}"/>
    <pc:docChg chg="undo custSel addSld delSld modSld sldOrd modShowInfo">
      <pc:chgData name="A SH" userId="87f31142be155602" providerId="LiveId" clId="{A388498D-70B3-4934-BF5B-362763378A67}" dt="2021-09-05T15:07:57.629" v="696" actId="47"/>
      <pc:docMkLst>
        <pc:docMk/>
      </pc:docMkLst>
      <pc:sldChg chg="modSp mod ord modAnim">
        <pc:chgData name="A SH" userId="87f31142be155602" providerId="LiveId" clId="{A388498D-70B3-4934-BF5B-362763378A67}" dt="2021-09-05T15:07:20.719" v="692"/>
        <pc:sldMkLst>
          <pc:docMk/>
          <pc:sldMk cId="3676324512" sldId="257"/>
        </pc:sldMkLst>
        <pc:spChg chg="mod">
          <ac:chgData name="A SH" userId="87f31142be155602" providerId="LiveId" clId="{A388498D-70B3-4934-BF5B-362763378A67}" dt="2021-09-04T03:33:16.317" v="422" actId="20577"/>
          <ac:spMkLst>
            <pc:docMk/>
            <pc:sldMk cId="3676324512" sldId="257"/>
            <ac:spMk id="2" creationId="{3583C2F4-FC38-4594-8FE5-F617A366D783}"/>
          </ac:spMkLst>
        </pc:spChg>
        <pc:spChg chg="mod">
          <ac:chgData name="A SH" userId="87f31142be155602" providerId="LiveId" clId="{A388498D-70B3-4934-BF5B-362763378A67}" dt="2021-09-05T15:05:50.142" v="651" actId="20577"/>
          <ac:spMkLst>
            <pc:docMk/>
            <pc:sldMk cId="3676324512" sldId="257"/>
            <ac:spMk id="79" creationId="{48FAB546-C6EB-4ED0-934A-C32E665FA8DE}"/>
          </ac:spMkLst>
        </pc:spChg>
        <pc:spChg chg="mod">
          <ac:chgData name="A SH" userId="87f31142be155602" providerId="LiveId" clId="{A388498D-70B3-4934-BF5B-362763378A67}" dt="2021-09-05T15:06:47.173" v="686" actId="14100"/>
          <ac:spMkLst>
            <pc:docMk/>
            <pc:sldMk cId="3676324512" sldId="257"/>
            <ac:spMk id="94" creationId="{D1EBAA22-69B6-49BB-8D09-82E395645C44}"/>
          </ac:spMkLst>
        </pc:spChg>
        <pc:picChg chg="mod">
          <ac:chgData name="A SH" userId="87f31142be155602" providerId="LiveId" clId="{A388498D-70B3-4934-BF5B-362763378A67}" dt="2021-09-05T15:06:51.449" v="687" actId="1076"/>
          <ac:picMkLst>
            <pc:docMk/>
            <pc:sldMk cId="3676324512" sldId="257"/>
            <ac:picMk id="98" creationId="{BF3D9949-A168-4F9B-BFD6-1C42765841C9}"/>
          </ac:picMkLst>
        </pc:picChg>
      </pc:sldChg>
      <pc:sldChg chg="addSp delSp modSp mod modAnim">
        <pc:chgData name="A SH" userId="87f31142be155602" providerId="LiveId" clId="{A388498D-70B3-4934-BF5B-362763378A67}" dt="2021-09-04T03:42:21.839" v="529"/>
        <pc:sldMkLst>
          <pc:docMk/>
          <pc:sldMk cId="3800174866" sldId="258"/>
        </pc:sldMkLst>
        <pc:spChg chg="mod">
          <ac:chgData name="A SH" userId="87f31142be155602" providerId="LiveId" clId="{A388498D-70B3-4934-BF5B-362763378A67}" dt="2021-09-04T03:33:27.224" v="423" actId="20577"/>
          <ac:spMkLst>
            <pc:docMk/>
            <pc:sldMk cId="3800174866" sldId="258"/>
            <ac:spMk id="27" creationId="{77304700-0F98-425B-9150-9789221F889C}"/>
          </ac:spMkLst>
        </pc:spChg>
        <pc:spChg chg="mod">
          <ac:chgData name="A SH" userId="87f31142be155602" providerId="LiveId" clId="{A388498D-70B3-4934-BF5B-362763378A67}" dt="2021-09-04T03:08:19.463" v="78" actId="13926"/>
          <ac:spMkLst>
            <pc:docMk/>
            <pc:sldMk cId="3800174866" sldId="258"/>
            <ac:spMk id="29" creationId="{A8880502-6A55-49C0-A095-14C7D320C078}"/>
          </ac:spMkLst>
        </pc:spChg>
        <pc:spChg chg="mod">
          <ac:chgData name="A SH" userId="87f31142be155602" providerId="LiveId" clId="{A388498D-70B3-4934-BF5B-362763378A67}" dt="2021-09-04T03:06:54.802" v="40" actId="1076"/>
          <ac:spMkLst>
            <pc:docMk/>
            <pc:sldMk cId="3800174866" sldId="258"/>
            <ac:spMk id="79" creationId="{48FAB546-C6EB-4ED0-934A-C32E665FA8DE}"/>
          </ac:spMkLst>
        </pc:spChg>
        <pc:spChg chg="mod">
          <ac:chgData name="A SH" userId="87f31142be155602" providerId="LiveId" clId="{A388498D-70B3-4934-BF5B-362763378A67}" dt="2021-09-04T03:08:37.793" v="79" actId="14100"/>
          <ac:spMkLst>
            <pc:docMk/>
            <pc:sldMk cId="3800174866" sldId="258"/>
            <ac:spMk id="80" creationId="{DD062E3C-17E2-4DD1-9398-184079221122}"/>
          </ac:spMkLst>
        </pc:spChg>
        <pc:spChg chg="del mod">
          <ac:chgData name="A SH" userId="87f31142be155602" providerId="LiveId" clId="{A388498D-70B3-4934-BF5B-362763378A67}" dt="2021-09-04T03:10:17.326" v="85" actId="478"/>
          <ac:spMkLst>
            <pc:docMk/>
            <pc:sldMk cId="3800174866" sldId="258"/>
            <ac:spMk id="85" creationId="{A14C2A95-5AAD-4A89-9C42-1DDC887850DE}"/>
          </ac:spMkLst>
        </pc:spChg>
        <pc:picChg chg="add mod">
          <ac:chgData name="A SH" userId="87f31142be155602" providerId="LiveId" clId="{A388498D-70B3-4934-BF5B-362763378A67}" dt="2021-09-04T03:06:59.714" v="42" actId="1076"/>
          <ac:picMkLst>
            <pc:docMk/>
            <pc:sldMk cId="3800174866" sldId="258"/>
            <ac:picMk id="4" creationId="{E781B87E-2601-492D-AD8C-F9CA83A29787}"/>
          </ac:picMkLst>
        </pc:picChg>
        <pc:picChg chg="mod">
          <ac:chgData name="A SH" userId="87f31142be155602" providerId="LiveId" clId="{A388498D-70B3-4934-BF5B-362763378A67}" dt="2021-09-04T03:10:44.500" v="95" actId="1076"/>
          <ac:picMkLst>
            <pc:docMk/>
            <pc:sldMk cId="3800174866" sldId="258"/>
            <ac:picMk id="6" creationId="{6863E3AA-3DDE-41D2-9593-962047844E68}"/>
          </ac:picMkLst>
        </pc:picChg>
        <pc:picChg chg="add mod">
          <ac:chgData name="A SH" userId="87f31142be155602" providerId="LiveId" clId="{A388498D-70B3-4934-BF5B-362763378A67}" dt="2021-09-04T03:11:15.793" v="102" actId="1076"/>
          <ac:picMkLst>
            <pc:docMk/>
            <pc:sldMk cId="3800174866" sldId="258"/>
            <ac:picMk id="7" creationId="{2A284505-B5D2-4C39-B3D9-6A411FE0F32A}"/>
          </ac:picMkLst>
        </pc:picChg>
        <pc:picChg chg="add mod">
          <ac:chgData name="A SH" userId="87f31142be155602" providerId="LiveId" clId="{A388498D-70B3-4934-BF5B-362763378A67}" dt="2021-09-04T03:10:46.676" v="96" actId="1076"/>
          <ac:picMkLst>
            <pc:docMk/>
            <pc:sldMk cId="3800174866" sldId="258"/>
            <ac:picMk id="10" creationId="{EAF97F1B-75E5-4EBC-A60D-2C03C75FC972}"/>
          </ac:picMkLst>
        </pc:picChg>
      </pc:sldChg>
      <pc:sldChg chg="del">
        <pc:chgData name="A SH" userId="87f31142be155602" providerId="LiveId" clId="{A388498D-70B3-4934-BF5B-362763378A67}" dt="2021-09-05T15:07:57.629" v="696" actId="47"/>
        <pc:sldMkLst>
          <pc:docMk/>
          <pc:sldMk cId="3068246085" sldId="260"/>
        </pc:sldMkLst>
      </pc:sldChg>
      <pc:sldChg chg="modSp ord">
        <pc:chgData name="A SH" userId="87f31142be155602" providerId="LiveId" clId="{A388498D-70B3-4934-BF5B-362763378A67}" dt="2021-09-04T03:41:35.726" v="526" actId="20577"/>
        <pc:sldMkLst>
          <pc:docMk/>
          <pc:sldMk cId="2412576907" sldId="261"/>
        </pc:sldMkLst>
        <pc:spChg chg="mod">
          <ac:chgData name="A SH" userId="87f31142be155602" providerId="LiveId" clId="{A388498D-70B3-4934-BF5B-362763378A67}" dt="2021-09-04T03:41:35.726" v="526" actId="20577"/>
          <ac:spMkLst>
            <pc:docMk/>
            <pc:sldMk cId="2412576907" sldId="261"/>
            <ac:spMk id="33" creationId="{2ABE8D64-AD3A-4453-A1EC-F0439CCEDA38}"/>
          </ac:spMkLst>
        </pc:spChg>
      </pc:sldChg>
      <pc:sldChg chg="del ord">
        <pc:chgData name="A SH" userId="87f31142be155602" providerId="LiveId" clId="{A388498D-70B3-4934-BF5B-362763378A67}" dt="2021-09-05T15:07:50.839" v="694" actId="47"/>
        <pc:sldMkLst>
          <pc:docMk/>
          <pc:sldMk cId="409426933" sldId="262"/>
        </pc:sldMkLst>
      </pc:sldChg>
      <pc:sldChg chg="addSp modSp mod ord modAnim">
        <pc:chgData name="A SH" userId="87f31142be155602" providerId="LiveId" clId="{A388498D-70B3-4934-BF5B-362763378A67}" dt="2021-09-04T03:40:58.074" v="516"/>
        <pc:sldMkLst>
          <pc:docMk/>
          <pc:sldMk cId="2467294415" sldId="263"/>
        </pc:sldMkLst>
        <pc:picChg chg="add mod">
          <ac:chgData name="A SH" userId="87f31142be155602" providerId="LiveId" clId="{A388498D-70B3-4934-BF5B-362763378A67}" dt="2021-09-04T03:40:49.130" v="514" actId="14100"/>
          <ac:picMkLst>
            <pc:docMk/>
            <pc:sldMk cId="2467294415" sldId="263"/>
            <ac:picMk id="3" creationId="{D36D89DD-87D6-4934-9CF3-D167A064C259}"/>
          </ac:picMkLst>
        </pc:picChg>
        <pc:picChg chg="ord">
          <ac:chgData name="A SH" userId="87f31142be155602" providerId="LiveId" clId="{A388498D-70B3-4934-BF5B-362763378A67}" dt="2021-09-04T03:40:53.332" v="515" actId="166"/>
          <ac:picMkLst>
            <pc:docMk/>
            <pc:sldMk cId="2467294415" sldId="263"/>
            <ac:picMk id="11" creationId="{63576752-BF6D-4DE3-8D7B-4E88BF4D7BDB}"/>
          </ac:picMkLst>
        </pc:picChg>
      </pc:sldChg>
      <pc:sldChg chg="addSp delSp modSp mod modAnim">
        <pc:chgData name="A SH" userId="87f31142be155602" providerId="LiveId" clId="{A388498D-70B3-4934-BF5B-362763378A67}" dt="2021-09-04T03:42:45.868" v="530"/>
        <pc:sldMkLst>
          <pc:docMk/>
          <pc:sldMk cId="1309261771" sldId="264"/>
        </pc:sldMkLst>
        <pc:spChg chg="add mod">
          <ac:chgData name="A SH" userId="87f31142be155602" providerId="LiveId" clId="{A388498D-70B3-4934-BF5B-362763378A67}" dt="2021-09-04T03:19:31.578" v="212" actId="1076"/>
          <ac:spMkLst>
            <pc:docMk/>
            <pc:sldMk cId="1309261771" sldId="264"/>
            <ac:spMk id="16" creationId="{2C1D0CC6-4517-4044-926D-E437331D88FE}"/>
          </ac:spMkLst>
        </pc:spChg>
        <pc:spChg chg="mod">
          <ac:chgData name="A SH" userId="87f31142be155602" providerId="LiveId" clId="{A388498D-70B3-4934-BF5B-362763378A67}" dt="2021-09-04T03:33:07.648" v="421" actId="20577"/>
          <ac:spMkLst>
            <pc:docMk/>
            <pc:sldMk cId="1309261771" sldId="264"/>
            <ac:spMk id="21" creationId="{B59C3766-6639-4AE3-94F9-DCD453F6081A}"/>
          </ac:spMkLst>
        </pc:spChg>
        <pc:spChg chg="del">
          <ac:chgData name="A SH" userId="87f31142be155602" providerId="LiveId" clId="{A388498D-70B3-4934-BF5B-362763378A67}" dt="2021-09-04T03:12:09.219" v="109" actId="478"/>
          <ac:spMkLst>
            <pc:docMk/>
            <pc:sldMk cId="1309261771" sldId="264"/>
            <ac:spMk id="84" creationId="{5A0C71D1-3D32-4B63-BD5A-8C632C8B489B}"/>
          </ac:spMkLst>
        </pc:spChg>
        <pc:picChg chg="add mod">
          <ac:chgData name="A SH" userId="87f31142be155602" providerId="LiveId" clId="{A388498D-70B3-4934-BF5B-362763378A67}" dt="2021-09-04T03:15:09.130" v="128" actId="14100"/>
          <ac:picMkLst>
            <pc:docMk/>
            <pc:sldMk cId="1309261771" sldId="264"/>
            <ac:picMk id="3" creationId="{2E7322A3-DA21-4EC3-A108-FC97699DDBFA}"/>
          </ac:picMkLst>
        </pc:picChg>
        <pc:picChg chg="add mod">
          <ac:chgData name="A SH" userId="87f31142be155602" providerId="LiveId" clId="{A388498D-70B3-4934-BF5B-362763378A67}" dt="2021-09-04T03:15:15.293" v="130" actId="14100"/>
          <ac:picMkLst>
            <pc:docMk/>
            <pc:sldMk cId="1309261771" sldId="264"/>
            <ac:picMk id="5" creationId="{A4510AD4-AED7-4878-ACB6-FA2599E892DD}"/>
          </ac:picMkLst>
        </pc:picChg>
        <pc:picChg chg="add mod">
          <ac:chgData name="A SH" userId="87f31142be155602" providerId="LiveId" clId="{A388498D-70B3-4934-BF5B-362763378A67}" dt="2021-09-04T03:16:14.970" v="139" actId="14100"/>
          <ac:picMkLst>
            <pc:docMk/>
            <pc:sldMk cId="1309261771" sldId="264"/>
            <ac:picMk id="7" creationId="{59414051-B250-468D-B079-B4F6A3D3A15C}"/>
          </ac:picMkLst>
        </pc:picChg>
        <pc:picChg chg="add mod">
          <ac:chgData name="A SH" userId="87f31142be155602" providerId="LiveId" clId="{A388498D-70B3-4934-BF5B-362763378A67}" dt="2021-09-04T03:16:52.914" v="148" actId="14100"/>
          <ac:picMkLst>
            <pc:docMk/>
            <pc:sldMk cId="1309261771" sldId="264"/>
            <ac:picMk id="10" creationId="{D1E29226-B5EA-453C-A83B-ECD5EDF513F1}"/>
          </ac:picMkLst>
        </pc:picChg>
        <pc:picChg chg="add mod">
          <ac:chgData name="A SH" userId="87f31142be155602" providerId="LiveId" clId="{A388498D-70B3-4934-BF5B-362763378A67}" dt="2021-09-04T03:16:57.328" v="149" actId="1076"/>
          <ac:picMkLst>
            <pc:docMk/>
            <pc:sldMk cId="1309261771" sldId="264"/>
            <ac:picMk id="12" creationId="{5A0A79E3-B563-4C26-954E-2BECC7AD39ED}"/>
          </ac:picMkLst>
        </pc:picChg>
        <pc:picChg chg="add mod">
          <ac:chgData name="A SH" userId="87f31142be155602" providerId="LiveId" clId="{A388498D-70B3-4934-BF5B-362763378A67}" dt="2021-09-04T03:17:36.510" v="154" actId="14100"/>
          <ac:picMkLst>
            <pc:docMk/>
            <pc:sldMk cId="1309261771" sldId="264"/>
            <ac:picMk id="15" creationId="{61246581-293E-4322-9E1E-F8BD5DEE7902}"/>
          </ac:picMkLst>
        </pc:picChg>
        <pc:picChg chg="mod">
          <ac:chgData name="A SH" userId="87f31142be155602" providerId="LiveId" clId="{A388498D-70B3-4934-BF5B-362763378A67}" dt="2021-09-04T03:13:00.809" v="120" actId="1076"/>
          <ac:picMkLst>
            <pc:docMk/>
            <pc:sldMk cId="1309261771" sldId="264"/>
            <ac:picMk id="19" creationId="{C45E5734-8189-4C7E-A5E3-6F47601CD7A8}"/>
          </ac:picMkLst>
        </pc:picChg>
        <pc:picChg chg="ord">
          <ac:chgData name="A SH" userId="87f31142be155602" providerId="LiveId" clId="{A388498D-70B3-4934-BF5B-362763378A67}" dt="2021-09-04T03:17:40.988" v="155" actId="166"/>
          <ac:picMkLst>
            <pc:docMk/>
            <pc:sldMk cId="1309261771" sldId="264"/>
            <ac:picMk id="59" creationId="{463D6AD7-6CAC-4E13-813D-A64C8EE57F37}"/>
          </ac:picMkLst>
        </pc:picChg>
      </pc:sldChg>
      <pc:sldChg chg="modSp del mod">
        <pc:chgData name="A SH" userId="87f31142be155602" providerId="LiveId" clId="{A388498D-70B3-4934-BF5B-362763378A67}" dt="2021-09-05T15:07:54.152" v="695" actId="47"/>
        <pc:sldMkLst>
          <pc:docMk/>
          <pc:sldMk cId="3628984444" sldId="265"/>
        </pc:sldMkLst>
        <pc:spChg chg="mod">
          <ac:chgData name="A SH" userId="87f31142be155602" providerId="LiveId" clId="{A388498D-70B3-4934-BF5B-362763378A67}" dt="2021-09-04T03:34:16.931" v="429" actId="20577"/>
          <ac:spMkLst>
            <pc:docMk/>
            <pc:sldMk cId="3628984444" sldId="265"/>
            <ac:spMk id="21" creationId="{4FDE8412-AD0E-4F0A-89AD-A0D9F2AEDC13}"/>
          </ac:spMkLst>
        </pc:spChg>
      </pc:sldChg>
      <pc:sldChg chg="addSp delSp modSp mod modAnim">
        <pc:chgData name="A SH" userId="87f31142be155602" providerId="LiveId" clId="{A388498D-70B3-4934-BF5B-362763378A67}" dt="2021-09-04T03:53:29.608" v="632" actId="20577"/>
        <pc:sldMkLst>
          <pc:docMk/>
          <pc:sldMk cId="1129458764" sldId="266"/>
        </pc:sldMkLst>
        <pc:spChg chg="mod">
          <ac:chgData name="A SH" userId="87f31142be155602" providerId="LiveId" clId="{A388498D-70B3-4934-BF5B-362763378A67}" dt="2021-09-04T03:33:36.011" v="424" actId="20577"/>
          <ac:spMkLst>
            <pc:docMk/>
            <pc:sldMk cId="1129458764" sldId="266"/>
            <ac:spMk id="21" creationId="{BFE5E8BA-87C2-4DCC-91E6-EF1A4BBBE36C}"/>
          </ac:spMkLst>
        </pc:spChg>
        <pc:spChg chg="add mod">
          <ac:chgData name="A SH" userId="87f31142be155602" providerId="LiveId" clId="{A388498D-70B3-4934-BF5B-362763378A67}" dt="2021-09-04T03:50:29.564" v="599" actId="20577"/>
          <ac:spMkLst>
            <pc:docMk/>
            <pc:sldMk cId="1129458764" sldId="266"/>
            <ac:spMk id="23" creationId="{F6E07A99-F86C-47B5-9855-5FADDB3EED3C}"/>
          </ac:spMkLst>
        </pc:spChg>
        <pc:spChg chg="add mod">
          <ac:chgData name="A SH" userId="87f31142be155602" providerId="LiveId" clId="{A388498D-70B3-4934-BF5B-362763378A67}" dt="2021-09-04T03:50:56.156" v="607" actId="1076"/>
          <ac:spMkLst>
            <pc:docMk/>
            <pc:sldMk cId="1129458764" sldId="266"/>
            <ac:spMk id="24" creationId="{01392519-EE51-497B-A0C5-92C6B3241809}"/>
          </ac:spMkLst>
        </pc:spChg>
        <pc:spChg chg="add mod">
          <ac:chgData name="A SH" userId="87f31142be155602" providerId="LiveId" clId="{A388498D-70B3-4934-BF5B-362763378A67}" dt="2021-09-04T03:53:29.608" v="632" actId="20577"/>
          <ac:spMkLst>
            <pc:docMk/>
            <pc:sldMk cId="1129458764" sldId="266"/>
            <ac:spMk id="25" creationId="{5D5017AF-6DF6-4CF8-A744-1A715CA44763}"/>
          </ac:spMkLst>
        </pc:spChg>
        <pc:spChg chg="add mod">
          <ac:chgData name="A SH" userId="87f31142be155602" providerId="LiveId" clId="{A388498D-70B3-4934-BF5B-362763378A67}" dt="2021-09-04T03:53:11.043" v="630" actId="20577"/>
          <ac:spMkLst>
            <pc:docMk/>
            <pc:sldMk cId="1129458764" sldId="266"/>
            <ac:spMk id="27" creationId="{6B8B1B07-228A-4B03-A122-512E39696C49}"/>
          </ac:spMkLst>
        </pc:spChg>
        <pc:spChg chg="del">
          <ac:chgData name="A SH" userId="87f31142be155602" providerId="LiveId" clId="{A388498D-70B3-4934-BF5B-362763378A67}" dt="2021-09-04T03:19:56.995" v="217" actId="478"/>
          <ac:spMkLst>
            <pc:docMk/>
            <pc:sldMk cId="1129458764" sldId="266"/>
            <ac:spMk id="84" creationId="{5A0C71D1-3D32-4B63-BD5A-8C632C8B489B}"/>
          </ac:spMkLst>
        </pc:spChg>
        <pc:picChg chg="add mod ord">
          <ac:chgData name="A SH" userId="87f31142be155602" providerId="LiveId" clId="{A388498D-70B3-4934-BF5B-362763378A67}" dt="2021-09-04T03:21:12.935" v="235" actId="14100"/>
          <ac:picMkLst>
            <pc:docMk/>
            <pc:sldMk cId="1129458764" sldId="266"/>
            <ac:picMk id="3" creationId="{73ECC60F-8C51-44B8-B606-1433B36BE801}"/>
          </ac:picMkLst>
        </pc:picChg>
        <pc:picChg chg="mod ord">
          <ac:chgData name="A SH" userId="87f31142be155602" providerId="LiveId" clId="{A388498D-70B3-4934-BF5B-362763378A67}" dt="2021-09-04T03:21:19.416" v="237" actId="14100"/>
          <ac:picMkLst>
            <pc:docMk/>
            <pc:sldMk cId="1129458764" sldId="266"/>
            <ac:picMk id="19" creationId="{C45E5734-8189-4C7E-A5E3-6F47601CD7A8}"/>
          </ac:picMkLst>
        </pc:picChg>
        <pc:picChg chg="ord">
          <ac:chgData name="A SH" userId="87f31142be155602" providerId="LiveId" clId="{A388498D-70B3-4934-BF5B-362763378A67}" dt="2021-09-04T03:21:23.781" v="238" actId="166"/>
          <ac:picMkLst>
            <pc:docMk/>
            <pc:sldMk cId="1129458764" sldId="266"/>
            <ac:picMk id="59" creationId="{463D6AD7-6CAC-4E13-813D-A64C8EE57F37}"/>
          </ac:picMkLst>
        </pc:picChg>
      </pc:sldChg>
      <pc:sldChg chg="addSp delSp modSp add mod ord modAnim">
        <pc:chgData name="A SH" userId="87f31142be155602" providerId="LiveId" clId="{A388498D-70B3-4934-BF5B-362763378A67}" dt="2021-09-05T14:05:05.181" v="639"/>
        <pc:sldMkLst>
          <pc:docMk/>
          <pc:sldMk cId="110168317" sldId="267"/>
        </pc:sldMkLst>
        <pc:spChg chg="add del mod">
          <ac:chgData name="A SH" userId="87f31142be155602" providerId="LiveId" clId="{A388498D-70B3-4934-BF5B-362763378A67}" dt="2021-09-04T03:44:30.273" v="538" actId="478"/>
          <ac:spMkLst>
            <pc:docMk/>
            <pc:sldMk cId="110168317" sldId="267"/>
            <ac:spMk id="10" creationId="{25392F02-89CD-4D75-80CA-1E02954B5F9F}"/>
          </ac:spMkLst>
        </pc:spChg>
        <pc:spChg chg="add mod">
          <ac:chgData name="A SH" userId="87f31142be155602" providerId="LiveId" clId="{A388498D-70B3-4934-BF5B-362763378A67}" dt="2021-09-04T03:46:02.288" v="549" actId="1076"/>
          <ac:spMkLst>
            <pc:docMk/>
            <pc:sldMk cId="110168317" sldId="267"/>
            <ac:spMk id="11" creationId="{31ABB5FF-569F-46CD-91BE-42344EB3BF7B}"/>
          </ac:spMkLst>
        </pc:spChg>
        <pc:spChg chg="mod">
          <ac:chgData name="A SH" userId="87f31142be155602" providerId="LiveId" clId="{A388498D-70B3-4934-BF5B-362763378A67}" dt="2021-09-04T03:33:43.802" v="425" actId="20577"/>
          <ac:spMkLst>
            <pc:docMk/>
            <pc:sldMk cId="110168317" sldId="267"/>
            <ac:spMk id="21" creationId="{BFE5E8BA-87C2-4DCC-91E6-EF1A4BBBE36C}"/>
          </ac:spMkLst>
        </pc:spChg>
        <pc:spChg chg="add del mod">
          <ac:chgData name="A SH" userId="87f31142be155602" providerId="LiveId" clId="{A388498D-70B3-4934-BF5B-362763378A67}" dt="2021-09-04T03:44:44.467" v="543" actId="478"/>
          <ac:spMkLst>
            <pc:docMk/>
            <pc:sldMk cId="110168317" sldId="267"/>
            <ac:spMk id="31" creationId="{5D281E7C-5303-4AB5-B1FE-B9ADB91D9278}"/>
          </ac:spMkLst>
        </pc:spChg>
        <pc:spChg chg="add mod">
          <ac:chgData name="A SH" userId="87f31142be155602" providerId="LiveId" clId="{A388498D-70B3-4934-BF5B-362763378A67}" dt="2021-09-04T03:44:58.939" v="548" actId="1076"/>
          <ac:spMkLst>
            <pc:docMk/>
            <pc:sldMk cId="110168317" sldId="267"/>
            <ac:spMk id="32" creationId="{8B59D5C8-45B3-43DC-BC63-5FD63EEA384B}"/>
          </ac:spMkLst>
        </pc:spChg>
        <pc:spChg chg="add mod">
          <ac:chgData name="A SH" userId="87f31142be155602" providerId="LiveId" clId="{A388498D-70B3-4934-BF5B-362763378A67}" dt="2021-09-04T03:44:35.320" v="539" actId="1076"/>
          <ac:spMkLst>
            <pc:docMk/>
            <pc:sldMk cId="110168317" sldId="267"/>
            <ac:spMk id="33" creationId="{74D4A800-08AB-45F0-8FE3-5BD7AE497BFC}"/>
          </ac:spMkLst>
        </pc:spChg>
        <pc:spChg chg="add mod">
          <ac:chgData name="A SH" userId="87f31142be155602" providerId="LiveId" clId="{A388498D-70B3-4934-BF5B-362763378A67}" dt="2021-09-04T03:44:47.405" v="544" actId="1076"/>
          <ac:spMkLst>
            <pc:docMk/>
            <pc:sldMk cId="110168317" sldId="267"/>
            <ac:spMk id="34" creationId="{C440A0EA-BEAD-4E99-B5C2-69A6C484FB68}"/>
          </ac:spMkLst>
        </pc:spChg>
        <pc:spChg chg="del">
          <ac:chgData name="A SH" userId="87f31142be155602" providerId="LiveId" clId="{A388498D-70B3-4934-BF5B-362763378A67}" dt="2021-09-04T03:21:42.759" v="241" actId="478"/>
          <ac:spMkLst>
            <pc:docMk/>
            <pc:sldMk cId="110168317" sldId="267"/>
            <ac:spMk id="84" creationId="{5A0C71D1-3D32-4B63-BD5A-8C632C8B489B}"/>
          </ac:spMkLst>
        </pc:spChg>
        <pc:picChg chg="add mod">
          <ac:chgData name="A SH" userId="87f31142be155602" providerId="LiveId" clId="{A388498D-70B3-4934-BF5B-362763378A67}" dt="2021-09-04T03:22:17.955" v="245" actId="14100"/>
          <ac:picMkLst>
            <pc:docMk/>
            <pc:sldMk cId="110168317" sldId="267"/>
            <ac:picMk id="3" creationId="{A8FFD884-349E-4067-8540-229D9F8E7D6B}"/>
          </ac:picMkLst>
        </pc:picChg>
        <pc:picChg chg="add mod">
          <ac:chgData name="A SH" userId="87f31142be155602" providerId="LiveId" clId="{A388498D-70B3-4934-BF5B-362763378A67}" dt="2021-09-04T03:44:39.454" v="541" actId="1076"/>
          <ac:picMkLst>
            <pc:docMk/>
            <pc:sldMk cId="110168317" sldId="267"/>
            <ac:picMk id="5" creationId="{AC9BEBB9-AA8D-4D03-A031-B25108971780}"/>
          </ac:picMkLst>
        </pc:picChg>
        <pc:picChg chg="mod">
          <ac:chgData name="A SH" userId="87f31142be155602" providerId="LiveId" clId="{A388498D-70B3-4934-BF5B-362763378A67}" dt="2021-09-04T03:22:24.921" v="248" actId="1076"/>
          <ac:picMkLst>
            <pc:docMk/>
            <pc:sldMk cId="110168317" sldId="267"/>
            <ac:picMk id="19" creationId="{C45E5734-8189-4C7E-A5E3-6F47601CD7A8}"/>
          </ac:picMkLst>
        </pc:picChg>
        <pc:cxnChg chg="add mod">
          <ac:chgData name="A SH" userId="87f31142be155602" providerId="LiveId" clId="{A388498D-70B3-4934-BF5B-362763378A67}" dt="2021-09-04T03:23:23.084" v="263" actId="692"/>
          <ac:cxnSpMkLst>
            <pc:docMk/>
            <pc:sldMk cId="110168317" sldId="267"/>
            <ac:cxnSpMk id="7" creationId="{B093DC45-96A9-4B4C-A7FE-AE4F57138024}"/>
          </ac:cxnSpMkLst>
        </pc:cxnChg>
        <pc:cxnChg chg="add mod">
          <ac:chgData name="A SH" userId="87f31142be155602" providerId="LiveId" clId="{A388498D-70B3-4934-BF5B-362763378A67}" dt="2021-09-04T03:23:41.319" v="266" actId="14100"/>
          <ac:cxnSpMkLst>
            <pc:docMk/>
            <pc:sldMk cId="110168317" sldId="267"/>
            <ac:cxnSpMk id="27" creationId="{7C8D36FF-109F-4E90-9BC1-EBC0B0A78EFB}"/>
          </ac:cxnSpMkLst>
        </pc:cxnChg>
      </pc:sldChg>
      <pc:sldChg chg="modSp add del mod">
        <pc:chgData name="A SH" userId="87f31142be155602" providerId="LiveId" clId="{A388498D-70B3-4934-BF5B-362763378A67}" dt="2021-09-05T15:07:49.683" v="693" actId="47"/>
        <pc:sldMkLst>
          <pc:docMk/>
          <pc:sldMk cId="2615462494" sldId="268"/>
        </pc:sldMkLst>
        <pc:spChg chg="mod">
          <ac:chgData name="A SH" userId="87f31142be155602" providerId="LiveId" clId="{A388498D-70B3-4934-BF5B-362763378A67}" dt="2021-09-04T03:34:05.036" v="428" actId="20577"/>
          <ac:spMkLst>
            <pc:docMk/>
            <pc:sldMk cId="2615462494" sldId="268"/>
            <ac:spMk id="21" creationId="{BFE5E8BA-87C2-4DCC-91E6-EF1A4BBBE36C}"/>
          </ac:spMkLst>
        </pc:spChg>
      </pc:sldChg>
      <pc:sldChg chg="addSp modSp add mod modAnim">
        <pc:chgData name="A SH" userId="87f31142be155602" providerId="LiveId" clId="{A388498D-70B3-4934-BF5B-362763378A67}" dt="2021-09-04T03:33:52.106" v="426" actId="20577"/>
        <pc:sldMkLst>
          <pc:docMk/>
          <pc:sldMk cId="3011561300" sldId="269"/>
        </pc:sldMkLst>
        <pc:spChg chg="add mod">
          <ac:chgData name="A SH" userId="87f31142be155602" providerId="LiveId" clId="{A388498D-70B3-4934-BF5B-362763378A67}" dt="2021-09-04T03:28:00.156" v="333" actId="1076"/>
          <ac:spMkLst>
            <pc:docMk/>
            <pc:sldMk cId="3011561300" sldId="269"/>
            <ac:spMk id="5" creationId="{9BDEC01C-30D9-4D1F-A1D2-030E63550CB2}"/>
          </ac:spMkLst>
        </pc:spChg>
        <pc:spChg chg="mod">
          <ac:chgData name="A SH" userId="87f31142be155602" providerId="LiveId" clId="{A388498D-70B3-4934-BF5B-362763378A67}" dt="2021-09-04T03:33:52.106" v="426" actId="20577"/>
          <ac:spMkLst>
            <pc:docMk/>
            <pc:sldMk cId="3011561300" sldId="269"/>
            <ac:spMk id="21" creationId="{BFE5E8BA-87C2-4DCC-91E6-EF1A4BBBE36C}"/>
          </ac:spMkLst>
        </pc:spChg>
        <pc:spChg chg="add mod">
          <ac:chgData name="A SH" userId="87f31142be155602" providerId="LiveId" clId="{A388498D-70B3-4934-BF5B-362763378A67}" dt="2021-09-04T03:27:14.784" v="323" actId="1076"/>
          <ac:spMkLst>
            <pc:docMk/>
            <pc:sldMk cId="3011561300" sldId="269"/>
            <ac:spMk id="23" creationId="{1A4EA33E-CD2D-4490-8D89-119066223692}"/>
          </ac:spMkLst>
        </pc:spChg>
        <pc:spChg chg="add mod">
          <ac:chgData name="A SH" userId="87f31142be155602" providerId="LiveId" clId="{A388498D-70B3-4934-BF5B-362763378A67}" dt="2021-09-04T03:28:33.393" v="340" actId="20577"/>
          <ac:spMkLst>
            <pc:docMk/>
            <pc:sldMk cId="3011561300" sldId="269"/>
            <ac:spMk id="25" creationId="{34F19AAF-484D-4EA3-AB16-601C9279042B}"/>
          </ac:spMkLst>
        </pc:spChg>
        <pc:spChg chg="add mod">
          <ac:chgData name="A SH" userId="87f31142be155602" providerId="LiveId" clId="{A388498D-70B3-4934-BF5B-362763378A67}" dt="2021-09-04T03:28:39.279" v="342" actId="20577"/>
          <ac:spMkLst>
            <pc:docMk/>
            <pc:sldMk cId="3011561300" sldId="269"/>
            <ac:spMk id="27" creationId="{2A298E1E-7456-4885-BBE1-4FBAA1AFD366}"/>
          </ac:spMkLst>
        </pc:spChg>
        <pc:spChg chg="add mod">
          <ac:chgData name="A SH" userId="87f31142be155602" providerId="LiveId" clId="{A388498D-70B3-4934-BF5B-362763378A67}" dt="2021-09-04T03:30:48.411" v="370" actId="1076"/>
          <ac:spMkLst>
            <pc:docMk/>
            <pc:sldMk cId="3011561300" sldId="269"/>
            <ac:spMk id="29" creationId="{8104863D-FE26-4DAC-BC01-3C7DC3822DFE}"/>
          </ac:spMkLst>
        </pc:spChg>
        <pc:spChg chg="add mod">
          <ac:chgData name="A SH" userId="87f31142be155602" providerId="LiveId" clId="{A388498D-70B3-4934-BF5B-362763378A67}" dt="2021-09-04T03:30:10.653" v="360" actId="14100"/>
          <ac:spMkLst>
            <pc:docMk/>
            <pc:sldMk cId="3011561300" sldId="269"/>
            <ac:spMk id="31" creationId="{496AFB3E-B24F-4FA3-A34D-6CDFB27F31F3}"/>
          </ac:spMkLst>
        </pc:spChg>
        <pc:spChg chg="add mod">
          <ac:chgData name="A SH" userId="87f31142be155602" providerId="LiveId" clId="{A388498D-70B3-4934-BF5B-362763378A67}" dt="2021-09-04T03:32:53.452" v="420" actId="1076"/>
          <ac:spMkLst>
            <pc:docMk/>
            <pc:sldMk cId="3011561300" sldId="269"/>
            <ac:spMk id="35" creationId="{7DC52095-F9F5-4901-897C-D31AC4F868C2}"/>
          </ac:spMkLst>
        </pc:spChg>
        <pc:picChg chg="add mod">
          <ac:chgData name="A SH" userId="87f31142be155602" providerId="LiveId" clId="{A388498D-70B3-4934-BF5B-362763378A67}" dt="2021-09-04T03:26:53.766" v="321" actId="14100"/>
          <ac:picMkLst>
            <pc:docMk/>
            <pc:sldMk cId="3011561300" sldId="269"/>
            <ac:picMk id="4" creationId="{5B49B7C0-D635-4311-805F-A79FDD96A73B}"/>
          </ac:picMkLst>
        </pc:picChg>
        <pc:picChg chg="add mod">
          <ac:chgData name="A SH" userId="87f31142be155602" providerId="LiveId" clId="{A388498D-70B3-4934-BF5B-362763378A67}" dt="2021-09-04T03:29:38.785" v="354" actId="14100"/>
          <ac:picMkLst>
            <pc:docMk/>
            <pc:sldMk cId="3011561300" sldId="269"/>
            <ac:picMk id="7" creationId="{7D6D0B89-7883-46EB-A657-812CF4C4D892}"/>
          </ac:picMkLst>
        </pc:picChg>
        <pc:picChg chg="mod">
          <ac:chgData name="A SH" userId="87f31142be155602" providerId="LiveId" clId="{A388498D-70B3-4934-BF5B-362763378A67}" dt="2021-09-04T03:29:19.896" v="349" actId="1076"/>
          <ac:picMkLst>
            <pc:docMk/>
            <pc:sldMk cId="3011561300" sldId="269"/>
            <ac:picMk id="19" creationId="{C45E5734-8189-4C7E-A5E3-6F47601CD7A8}"/>
          </ac:picMkLst>
        </pc:picChg>
        <pc:picChg chg="ord">
          <ac:chgData name="A SH" userId="87f31142be155602" providerId="LiveId" clId="{A388498D-70B3-4934-BF5B-362763378A67}" dt="2021-09-04T03:29:34.882" v="353" actId="166"/>
          <ac:picMkLst>
            <pc:docMk/>
            <pc:sldMk cId="3011561300" sldId="269"/>
            <ac:picMk id="59" creationId="{463D6AD7-6CAC-4E13-813D-A64C8EE57F37}"/>
          </ac:picMkLst>
        </pc:picChg>
        <pc:cxnChg chg="add mod">
          <ac:chgData name="A SH" userId="87f31142be155602" providerId="LiveId" clId="{A388498D-70B3-4934-BF5B-362763378A67}" dt="2021-09-04T03:30:49.932" v="371" actId="1076"/>
          <ac:cxnSpMkLst>
            <pc:docMk/>
            <pc:sldMk cId="3011561300" sldId="269"/>
            <ac:cxnSpMk id="32" creationId="{E77D1BDB-65C3-4DBD-AAC9-6396194D721A}"/>
          </ac:cxnSpMkLst>
        </pc:cxnChg>
        <pc:cxnChg chg="add mod">
          <ac:chgData name="A SH" userId="87f31142be155602" providerId="LiveId" clId="{A388498D-70B3-4934-BF5B-362763378A67}" dt="2021-09-04T03:30:33.795" v="364" actId="1076"/>
          <ac:cxnSpMkLst>
            <pc:docMk/>
            <pc:sldMk cId="3011561300" sldId="269"/>
            <ac:cxnSpMk id="33" creationId="{9BE89FD6-7357-458C-B910-AE00FD010C77}"/>
          </ac:cxnSpMkLst>
        </pc:cxnChg>
        <pc:cxnChg chg="add mod">
          <ac:chgData name="A SH" userId="87f31142be155602" providerId="LiveId" clId="{A388498D-70B3-4934-BF5B-362763378A67}" dt="2021-09-04T03:30:43.140" v="367" actId="1076"/>
          <ac:cxnSpMkLst>
            <pc:docMk/>
            <pc:sldMk cId="3011561300" sldId="269"/>
            <ac:cxnSpMk id="34" creationId="{4792E5BE-03FC-4558-A091-8A9718B4253F}"/>
          </ac:cxnSpMkLst>
        </pc:cxnChg>
      </pc:sldChg>
      <pc:sldChg chg="addSp delSp modSp add mod modAnim">
        <pc:chgData name="A SH" userId="87f31142be155602" providerId="LiveId" clId="{A388498D-70B3-4934-BF5B-362763378A67}" dt="2021-09-05T14:34:14.664" v="641" actId="20577"/>
        <pc:sldMkLst>
          <pc:docMk/>
          <pc:sldMk cId="3365205138" sldId="270"/>
        </pc:sldMkLst>
        <pc:spChg chg="mod">
          <ac:chgData name="A SH" userId="87f31142be155602" providerId="LiveId" clId="{A388498D-70B3-4934-BF5B-362763378A67}" dt="2021-09-04T03:33:58.859" v="427" actId="20577"/>
          <ac:spMkLst>
            <pc:docMk/>
            <pc:sldMk cId="3365205138" sldId="270"/>
            <ac:spMk id="21" creationId="{BFE5E8BA-87C2-4DCC-91E6-EF1A4BBBE36C}"/>
          </ac:spMkLst>
        </pc:spChg>
        <pc:spChg chg="add mod">
          <ac:chgData name="A SH" userId="87f31142be155602" providerId="LiveId" clId="{A388498D-70B3-4934-BF5B-362763378A67}" dt="2021-09-04T03:36:56.525" v="452" actId="14100"/>
          <ac:spMkLst>
            <pc:docMk/>
            <pc:sldMk cId="3365205138" sldId="270"/>
            <ac:spMk id="31" creationId="{A2F695C6-F028-45B4-B5EB-F0E2899F4DB5}"/>
          </ac:spMkLst>
        </pc:spChg>
        <pc:spChg chg="add mod">
          <ac:chgData name="A SH" userId="87f31142be155602" providerId="LiveId" clId="{A388498D-70B3-4934-BF5B-362763378A67}" dt="2021-09-04T03:37:07.011" v="455" actId="1076"/>
          <ac:spMkLst>
            <pc:docMk/>
            <pc:sldMk cId="3365205138" sldId="270"/>
            <ac:spMk id="32" creationId="{9ABAEA86-50D5-4957-AF16-30659223F5CA}"/>
          </ac:spMkLst>
        </pc:spChg>
        <pc:spChg chg="add mod">
          <ac:chgData name="A SH" userId="87f31142be155602" providerId="LiveId" clId="{A388498D-70B3-4934-BF5B-362763378A67}" dt="2021-09-04T03:37:52.203" v="466" actId="403"/>
          <ac:spMkLst>
            <pc:docMk/>
            <pc:sldMk cId="3365205138" sldId="270"/>
            <ac:spMk id="33" creationId="{F992A54C-DBE1-4787-9892-35C024EDCEEE}"/>
          </ac:spMkLst>
        </pc:spChg>
        <pc:spChg chg="add mod">
          <ac:chgData name="A SH" userId="87f31142be155602" providerId="LiveId" clId="{A388498D-70B3-4934-BF5B-362763378A67}" dt="2021-09-05T14:34:14.664" v="641" actId="20577"/>
          <ac:spMkLst>
            <pc:docMk/>
            <pc:sldMk cId="3365205138" sldId="270"/>
            <ac:spMk id="34" creationId="{B764878F-A515-4211-9933-2767260228A6}"/>
          </ac:spMkLst>
        </pc:spChg>
        <pc:picChg chg="add mod">
          <ac:chgData name="A SH" userId="87f31142be155602" providerId="LiveId" clId="{A388498D-70B3-4934-BF5B-362763378A67}" dt="2021-09-04T03:35:28.467" v="436" actId="14100"/>
          <ac:picMkLst>
            <pc:docMk/>
            <pc:sldMk cId="3365205138" sldId="270"/>
            <ac:picMk id="4" creationId="{D75FA2A9-A704-4C04-9B6F-08F15155374E}"/>
          </ac:picMkLst>
        </pc:picChg>
        <pc:cxnChg chg="add mod">
          <ac:chgData name="A SH" userId="87f31142be155602" providerId="LiveId" clId="{A388498D-70B3-4934-BF5B-362763378A67}" dt="2021-09-04T03:35:35.266" v="437" actId="1076"/>
          <ac:cxnSpMkLst>
            <pc:docMk/>
            <pc:sldMk cId="3365205138" sldId="270"/>
            <ac:cxnSpMk id="23" creationId="{A854E34F-1A62-418F-89B1-D0873A4DF903}"/>
          </ac:cxnSpMkLst>
        </pc:cxnChg>
        <pc:cxnChg chg="add mod">
          <ac:chgData name="A SH" userId="87f31142be155602" providerId="LiveId" clId="{A388498D-70B3-4934-BF5B-362763378A67}" dt="2021-09-04T03:35:57.134" v="442" actId="14100"/>
          <ac:cxnSpMkLst>
            <pc:docMk/>
            <pc:sldMk cId="3365205138" sldId="270"/>
            <ac:cxnSpMk id="24" creationId="{AB6E79BB-F0FA-46AD-8872-CAB5E8206637}"/>
          </ac:cxnSpMkLst>
        </pc:cxnChg>
        <pc:cxnChg chg="add mod">
          <ac:chgData name="A SH" userId="87f31142be155602" providerId="LiveId" clId="{A388498D-70B3-4934-BF5B-362763378A67}" dt="2021-09-04T03:36:02.617" v="444" actId="14100"/>
          <ac:cxnSpMkLst>
            <pc:docMk/>
            <pc:sldMk cId="3365205138" sldId="270"/>
            <ac:cxnSpMk id="25" creationId="{64B17C0B-5DD4-4B78-BA08-3666B29ACD04}"/>
          </ac:cxnSpMkLst>
        </pc:cxnChg>
        <pc:cxnChg chg="add del mod">
          <ac:chgData name="A SH" userId="87f31142be155602" providerId="LiveId" clId="{A388498D-70B3-4934-BF5B-362763378A67}" dt="2021-09-04T03:36:33.495" v="447"/>
          <ac:cxnSpMkLst>
            <pc:docMk/>
            <pc:sldMk cId="3365205138" sldId="270"/>
            <ac:cxnSpMk id="29" creationId="{5963444E-0292-4FFD-954E-2DD9603CEDFD}"/>
          </ac:cxnSpMkLst>
        </pc:cxnChg>
      </pc:sldChg>
    </pc:docChg>
  </pc:docChgLst>
  <pc:docChgLst>
    <pc:chgData name="A SH" userId="87f31142be155602" providerId="LiveId" clId="{D26BBD46-9FD6-4300-AF33-2E9A75649322}"/>
    <pc:docChg chg="undo custSel addSld delSld modSld sldOrd">
      <pc:chgData name="A SH" userId="87f31142be155602" providerId="LiveId" clId="{D26BBD46-9FD6-4300-AF33-2E9A75649322}" dt="2021-10-10T00:42:49.325" v="722" actId="1076"/>
      <pc:docMkLst>
        <pc:docMk/>
      </pc:docMkLst>
      <pc:sldChg chg="addSp delSp modSp mod delAnim modAnim">
        <pc:chgData name="A SH" userId="87f31142be155602" providerId="LiveId" clId="{D26BBD46-9FD6-4300-AF33-2E9A75649322}" dt="2021-10-09T23:53:00.817" v="703" actId="21"/>
        <pc:sldMkLst>
          <pc:docMk/>
          <pc:sldMk cId="3918510829" sldId="257"/>
        </pc:sldMkLst>
        <pc:spChg chg="mod">
          <ac:chgData name="A SH" userId="87f31142be155602" providerId="LiveId" clId="{D26BBD46-9FD6-4300-AF33-2E9A75649322}" dt="2021-10-09T22:00:56.202" v="33" actId="20577"/>
          <ac:spMkLst>
            <pc:docMk/>
            <pc:sldMk cId="3918510829" sldId="257"/>
            <ac:spMk id="27" creationId="{666A6112-61E6-4B3D-A6C9-165259A26485}"/>
          </ac:spMkLst>
        </pc:spChg>
        <pc:spChg chg="mod">
          <ac:chgData name="A SH" userId="87f31142be155602" providerId="LiveId" clId="{D26BBD46-9FD6-4300-AF33-2E9A75649322}" dt="2021-10-09T22:01:16.886" v="36" actId="1076"/>
          <ac:spMkLst>
            <pc:docMk/>
            <pc:sldMk cId="3918510829" sldId="257"/>
            <ac:spMk id="31" creationId="{118139DD-0D60-4A52-A2BC-28BDA936B5D8}"/>
          </ac:spMkLst>
        </pc:spChg>
        <pc:spChg chg="mod">
          <ac:chgData name="A SH" userId="87f31142be155602" providerId="LiveId" clId="{D26BBD46-9FD6-4300-AF33-2E9A75649322}" dt="2021-10-09T22:00:28.180" v="7" actId="20577"/>
          <ac:spMkLst>
            <pc:docMk/>
            <pc:sldMk cId="3918510829" sldId="257"/>
            <ac:spMk id="79" creationId="{48FAB546-C6EB-4ED0-934A-C32E665FA8DE}"/>
          </ac:spMkLst>
        </pc:spChg>
        <pc:picChg chg="del">
          <ac:chgData name="A SH" userId="87f31142be155602" providerId="LiveId" clId="{D26BBD46-9FD6-4300-AF33-2E9A75649322}" dt="2021-10-09T23:52:34.529" v="693" actId="478"/>
          <ac:picMkLst>
            <pc:docMk/>
            <pc:sldMk cId="3918510829" sldId="257"/>
            <ac:picMk id="29" creationId="{DE7FEEC3-5035-4ED9-81B3-E4ADD0A95B61}"/>
          </ac:picMkLst>
        </pc:picChg>
        <pc:picChg chg="add del mod">
          <ac:chgData name="A SH" userId="87f31142be155602" providerId="LiveId" clId="{D26BBD46-9FD6-4300-AF33-2E9A75649322}" dt="2021-10-09T23:53:00.817" v="703" actId="21"/>
          <ac:picMkLst>
            <pc:docMk/>
            <pc:sldMk cId="3918510829" sldId="257"/>
            <ac:picMk id="32" creationId="{D27CEC8C-AE75-4336-BB35-60B73FED1CD9}"/>
          </ac:picMkLst>
        </pc:picChg>
        <pc:picChg chg="add mod">
          <ac:chgData name="A SH" userId="87f31142be155602" providerId="LiveId" clId="{D26BBD46-9FD6-4300-AF33-2E9A75649322}" dt="2021-10-09T23:52:48.717" v="697" actId="14100"/>
          <ac:picMkLst>
            <pc:docMk/>
            <pc:sldMk cId="3918510829" sldId="257"/>
            <ac:picMk id="33" creationId="{0AA4C329-D194-4517-BEDB-42E7E7BC4F24}"/>
          </ac:picMkLst>
        </pc:picChg>
      </pc:sldChg>
      <pc:sldChg chg="addSp delSp modSp mod delAnim modAnim">
        <pc:chgData name="A SH" userId="87f31142be155602" providerId="LiveId" clId="{D26BBD46-9FD6-4300-AF33-2E9A75649322}" dt="2021-10-09T23:53:08.771" v="705"/>
        <pc:sldMkLst>
          <pc:docMk/>
          <pc:sldMk cId="3800174866" sldId="258"/>
        </pc:sldMkLst>
        <pc:spChg chg="del">
          <ac:chgData name="A SH" userId="87f31142be155602" providerId="LiveId" clId="{D26BBD46-9FD6-4300-AF33-2E9A75649322}" dt="2021-10-09T22:01:40.778" v="38" actId="478"/>
          <ac:spMkLst>
            <pc:docMk/>
            <pc:sldMk cId="3800174866" sldId="258"/>
            <ac:spMk id="27" creationId="{77304700-0F98-425B-9150-9789221F889C}"/>
          </ac:spMkLst>
        </pc:spChg>
        <pc:spChg chg="add mod">
          <ac:chgData name="A SH" userId="87f31142be155602" providerId="LiveId" clId="{D26BBD46-9FD6-4300-AF33-2E9A75649322}" dt="2021-10-09T22:01:32.970" v="37"/>
          <ac:spMkLst>
            <pc:docMk/>
            <pc:sldMk cId="3800174866" sldId="258"/>
            <ac:spMk id="34" creationId="{2CD2192F-1123-40BA-BC43-EE39DB34C62E}"/>
          </ac:spMkLst>
        </pc:spChg>
        <pc:spChg chg="mod">
          <ac:chgData name="A SH" userId="87f31142be155602" providerId="LiveId" clId="{D26BBD46-9FD6-4300-AF33-2E9A75649322}" dt="2021-10-09T22:03:29.932" v="118" actId="13926"/>
          <ac:spMkLst>
            <pc:docMk/>
            <pc:sldMk cId="3800174866" sldId="258"/>
            <ac:spMk id="39" creationId="{EDA6E393-88ED-4777-B294-3B40E9EBD7BD}"/>
          </ac:spMkLst>
        </pc:spChg>
        <pc:spChg chg="mod">
          <ac:chgData name="A SH" userId="87f31142be155602" providerId="LiveId" clId="{D26BBD46-9FD6-4300-AF33-2E9A75649322}" dt="2021-10-09T22:03:57.686" v="146" actId="1076"/>
          <ac:spMkLst>
            <pc:docMk/>
            <pc:sldMk cId="3800174866" sldId="258"/>
            <ac:spMk id="41" creationId="{7751B81D-988C-4EFC-AEF3-CF7FA106682F}"/>
          </ac:spMkLst>
        </pc:spChg>
        <pc:spChg chg="mod">
          <ac:chgData name="A SH" userId="87f31142be155602" providerId="LiveId" clId="{D26BBD46-9FD6-4300-AF33-2E9A75649322}" dt="2021-10-09T22:05:18.230" v="158" actId="20577"/>
          <ac:spMkLst>
            <pc:docMk/>
            <pc:sldMk cId="3800174866" sldId="258"/>
            <ac:spMk id="79" creationId="{48FAB546-C6EB-4ED0-934A-C32E665FA8DE}"/>
          </ac:spMkLst>
        </pc:spChg>
        <pc:picChg chg="del">
          <ac:chgData name="A SH" userId="87f31142be155602" providerId="LiveId" clId="{D26BBD46-9FD6-4300-AF33-2E9A75649322}" dt="2021-10-09T22:03:59.538" v="147" actId="478"/>
          <ac:picMkLst>
            <pc:docMk/>
            <pc:sldMk cId="3800174866" sldId="258"/>
            <ac:picMk id="5" creationId="{79D2019B-2CD8-49A1-9C02-69C66F2EF598}"/>
          </ac:picMkLst>
        </pc:picChg>
        <pc:picChg chg="add mod">
          <ac:chgData name="A SH" userId="87f31142be155602" providerId="LiveId" clId="{D26BBD46-9FD6-4300-AF33-2E9A75649322}" dt="2021-10-09T22:04:56.484" v="151" actId="14100"/>
          <ac:picMkLst>
            <pc:docMk/>
            <pc:sldMk cId="3800174866" sldId="258"/>
            <ac:picMk id="6" creationId="{F333DB19-2970-4024-9C8A-139DC112C7AC}"/>
          </ac:picMkLst>
        </pc:picChg>
        <pc:picChg chg="del">
          <ac:chgData name="A SH" userId="87f31142be155602" providerId="LiveId" clId="{D26BBD46-9FD6-4300-AF33-2E9A75649322}" dt="2021-10-09T23:53:06.619" v="704" actId="478"/>
          <ac:picMkLst>
            <pc:docMk/>
            <pc:sldMk cId="3800174866" sldId="258"/>
            <ac:picMk id="35" creationId="{44A52498-DEAE-4EB1-B513-EFA55CB609CB}"/>
          </ac:picMkLst>
        </pc:picChg>
        <pc:picChg chg="add mod">
          <ac:chgData name="A SH" userId="87f31142be155602" providerId="LiveId" clId="{D26BBD46-9FD6-4300-AF33-2E9A75649322}" dt="2021-10-09T23:53:08.771" v="705"/>
          <ac:picMkLst>
            <pc:docMk/>
            <pc:sldMk cId="3800174866" sldId="258"/>
            <ac:picMk id="42" creationId="{4D355B58-D3C2-427F-8135-15046C10C480}"/>
          </ac:picMkLst>
        </pc:picChg>
      </pc:sldChg>
      <pc:sldChg chg="addSp delSp modSp mod delAnim modAnim">
        <pc:chgData name="A SH" userId="87f31142be155602" providerId="LiveId" clId="{D26BBD46-9FD6-4300-AF33-2E9A75649322}" dt="2021-10-09T23:53:14.469" v="707"/>
        <pc:sldMkLst>
          <pc:docMk/>
          <pc:sldMk cId="1309261771" sldId="264"/>
        </pc:sldMkLst>
        <pc:spChg chg="mod">
          <ac:chgData name="A SH" userId="87f31142be155602" providerId="LiveId" clId="{D26BBD46-9FD6-4300-AF33-2E9A75649322}" dt="2021-10-09T22:06:22.562" v="172" actId="20577"/>
          <ac:spMkLst>
            <pc:docMk/>
            <pc:sldMk cId="1309261771" sldId="264"/>
            <ac:spMk id="21" creationId="{B59C3766-6639-4AE3-94F9-DCD453F6081A}"/>
          </ac:spMkLst>
        </pc:spChg>
        <pc:picChg chg="add mod">
          <ac:chgData name="A SH" userId="87f31142be155602" providerId="LiveId" clId="{D26BBD46-9FD6-4300-AF33-2E9A75649322}" dt="2021-10-09T22:07:23.805" v="183" actId="14100"/>
          <ac:picMkLst>
            <pc:docMk/>
            <pc:sldMk cId="1309261771" sldId="264"/>
            <ac:picMk id="3" creationId="{638BB632-462F-4140-8F14-DE3A63D1788E}"/>
          </ac:picMkLst>
        </pc:picChg>
        <pc:picChg chg="del">
          <ac:chgData name="A SH" userId="87f31142be155602" providerId="LiveId" clId="{D26BBD46-9FD6-4300-AF33-2E9A75649322}" dt="2021-10-09T22:06:08.091" v="164" actId="478"/>
          <ac:picMkLst>
            <pc:docMk/>
            <pc:sldMk cId="1309261771" sldId="264"/>
            <ac:picMk id="4" creationId="{8D3B8DDD-82C8-49AB-98D6-B191959AFD4E}"/>
          </ac:picMkLst>
        </pc:picChg>
        <pc:picChg chg="add mod">
          <ac:chgData name="A SH" userId="87f31142be155602" providerId="LiveId" clId="{D26BBD46-9FD6-4300-AF33-2E9A75649322}" dt="2021-10-09T22:08:02.094" v="189" actId="14100"/>
          <ac:picMkLst>
            <pc:docMk/>
            <pc:sldMk cId="1309261771" sldId="264"/>
            <ac:picMk id="6" creationId="{13A6D3AD-0E0F-456F-8A62-85DF8806CF95}"/>
          </ac:picMkLst>
        </pc:picChg>
        <pc:picChg chg="del">
          <ac:chgData name="A SH" userId="87f31142be155602" providerId="LiveId" clId="{D26BBD46-9FD6-4300-AF33-2E9A75649322}" dt="2021-10-09T22:06:10.310" v="165" actId="478"/>
          <ac:picMkLst>
            <pc:docMk/>
            <pc:sldMk cId="1309261771" sldId="264"/>
            <ac:picMk id="8" creationId="{A033C2EB-172A-41C9-AD80-5488A5645045}"/>
          </ac:picMkLst>
        </pc:picChg>
        <pc:picChg chg="add mod">
          <ac:chgData name="A SH" userId="87f31142be155602" providerId="LiveId" clId="{D26BBD46-9FD6-4300-AF33-2E9A75649322}" dt="2021-10-09T22:08:41.873" v="194" actId="14100"/>
          <ac:picMkLst>
            <pc:docMk/>
            <pc:sldMk cId="1309261771" sldId="264"/>
            <ac:picMk id="10" creationId="{876F4FC8-42F8-4DCA-B038-D9C7F341E0A3}"/>
          </ac:picMkLst>
        </pc:picChg>
        <pc:picChg chg="add mod">
          <ac:chgData name="A SH" userId="87f31142be155602" providerId="LiveId" clId="{D26BBD46-9FD6-4300-AF33-2E9A75649322}" dt="2021-10-09T22:09:10.933" v="199" actId="14100"/>
          <ac:picMkLst>
            <pc:docMk/>
            <pc:sldMk cId="1309261771" sldId="264"/>
            <ac:picMk id="12" creationId="{387F36B6-C3A5-4D56-A104-6CEDBAD9DE20}"/>
          </ac:picMkLst>
        </pc:picChg>
        <pc:picChg chg="del">
          <ac:chgData name="A SH" userId="87f31142be155602" providerId="LiveId" clId="{D26BBD46-9FD6-4300-AF33-2E9A75649322}" dt="2021-10-09T22:06:11.883" v="166" actId="478"/>
          <ac:picMkLst>
            <pc:docMk/>
            <pc:sldMk cId="1309261771" sldId="264"/>
            <ac:picMk id="13" creationId="{7230660D-79AA-4353-A80B-44D0FFA3E83B}"/>
          </ac:picMkLst>
        </pc:picChg>
        <pc:picChg chg="add mod">
          <ac:chgData name="A SH" userId="87f31142be155602" providerId="LiveId" clId="{D26BBD46-9FD6-4300-AF33-2E9A75649322}" dt="2021-10-09T22:09:59.655" v="204" actId="14100"/>
          <ac:picMkLst>
            <pc:docMk/>
            <pc:sldMk cId="1309261771" sldId="264"/>
            <ac:picMk id="16" creationId="{89FCAE83-7B6F-49BF-9761-DCD1FC9239FD}"/>
          </ac:picMkLst>
        </pc:picChg>
        <pc:picChg chg="del">
          <ac:chgData name="A SH" userId="87f31142be155602" providerId="LiveId" clId="{D26BBD46-9FD6-4300-AF33-2E9A75649322}" dt="2021-10-09T22:06:13.735" v="167" actId="478"/>
          <ac:picMkLst>
            <pc:docMk/>
            <pc:sldMk cId="1309261771" sldId="264"/>
            <ac:picMk id="18" creationId="{766CA509-185F-4E17-A28D-9662FC598655}"/>
          </ac:picMkLst>
        </pc:picChg>
        <pc:picChg chg="del mod">
          <ac:chgData name="A SH" userId="87f31142be155602" providerId="LiveId" clId="{D26BBD46-9FD6-4300-AF33-2E9A75649322}" dt="2021-10-09T22:07:37.675" v="185" actId="478"/>
          <ac:picMkLst>
            <pc:docMk/>
            <pc:sldMk cId="1309261771" sldId="264"/>
            <ac:picMk id="19" creationId="{C45E5734-8189-4C7E-A5E3-6F47601CD7A8}"/>
          </ac:picMkLst>
        </pc:picChg>
        <pc:picChg chg="add mod">
          <ac:chgData name="A SH" userId="87f31142be155602" providerId="LiveId" clId="{D26BBD46-9FD6-4300-AF33-2E9A75649322}" dt="2021-10-09T22:10:36.330" v="210" actId="14100"/>
          <ac:picMkLst>
            <pc:docMk/>
            <pc:sldMk cId="1309261771" sldId="264"/>
            <ac:picMk id="20" creationId="{5A6B5278-8F05-49AC-904A-3FBECAD60397}"/>
          </ac:picMkLst>
        </pc:picChg>
        <pc:picChg chg="del">
          <ac:chgData name="A SH" userId="87f31142be155602" providerId="LiveId" clId="{D26BBD46-9FD6-4300-AF33-2E9A75649322}" dt="2021-10-09T22:06:15.494" v="168" actId="478"/>
          <ac:picMkLst>
            <pc:docMk/>
            <pc:sldMk cId="1309261771" sldId="264"/>
            <ac:picMk id="24" creationId="{6E1D5014-4DCD-4A52-931C-C4ED3F30215D}"/>
          </ac:picMkLst>
        </pc:picChg>
        <pc:picChg chg="del">
          <ac:chgData name="A SH" userId="87f31142be155602" providerId="LiveId" clId="{D26BBD46-9FD6-4300-AF33-2E9A75649322}" dt="2021-10-09T23:53:12.480" v="706" actId="478"/>
          <ac:picMkLst>
            <pc:docMk/>
            <pc:sldMk cId="1309261771" sldId="264"/>
            <ac:picMk id="31" creationId="{5126280E-551D-4F56-B375-333C1F1977B6}"/>
          </ac:picMkLst>
        </pc:picChg>
        <pc:picChg chg="add mod">
          <ac:chgData name="A SH" userId="87f31142be155602" providerId="LiveId" clId="{D26BBD46-9FD6-4300-AF33-2E9A75649322}" dt="2021-10-09T23:53:14.469" v="707"/>
          <ac:picMkLst>
            <pc:docMk/>
            <pc:sldMk cId="1309261771" sldId="264"/>
            <ac:picMk id="33" creationId="{F4BD6B6F-B9FE-4D21-9FCF-1A048A3779AD}"/>
          </ac:picMkLst>
        </pc:picChg>
        <pc:picChg chg="del">
          <ac:chgData name="A SH" userId="87f31142be155602" providerId="LiveId" clId="{D26BBD46-9FD6-4300-AF33-2E9A75649322}" dt="2021-10-09T22:10:06.028" v="206" actId="478"/>
          <ac:picMkLst>
            <pc:docMk/>
            <pc:sldMk cId="1309261771" sldId="264"/>
            <ac:picMk id="59" creationId="{463D6AD7-6CAC-4E13-813D-A64C8EE57F37}"/>
          </ac:picMkLst>
        </pc:picChg>
      </pc:sldChg>
      <pc:sldChg chg="addSp delSp modSp mod ord">
        <pc:chgData name="A SH" userId="87f31142be155602" providerId="LiveId" clId="{D26BBD46-9FD6-4300-AF33-2E9A75649322}" dt="2021-10-10T00:42:49.325" v="722" actId="1076"/>
        <pc:sldMkLst>
          <pc:docMk/>
          <pc:sldMk cId="1160428784" sldId="278"/>
        </pc:sldMkLst>
        <pc:spChg chg="mod">
          <ac:chgData name="A SH" userId="87f31142be155602" providerId="LiveId" clId="{D26BBD46-9FD6-4300-AF33-2E9A75649322}" dt="2021-10-09T22:40:31.087" v="689" actId="20577"/>
          <ac:spMkLst>
            <pc:docMk/>
            <pc:sldMk cId="1160428784" sldId="278"/>
            <ac:spMk id="2" creationId="{222FE62E-31DF-4369-8992-A7C3B7217804}"/>
          </ac:spMkLst>
        </pc:spChg>
        <pc:spChg chg="mod">
          <ac:chgData name="A SH" userId="87f31142be155602" providerId="LiveId" clId="{D26BBD46-9FD6-4300-AF33-2E9A75649322}" dt="2021-10-09T22:35:04.957" v="542" actId="20577"/>
          <ac:spMkLst>
            <pc:docMk/>
            <pc:sldMk cId="1160428784" sldId="278"/>
            <ac:spMk id="4" creationId="{EAE5F8DB-73F1-469B-BF0D-1EFA58F50BC7}"/>
          </ac:spMkLst>
        </pc:spChg>
        <pc:spChg chg="mod">
          <ac:chgData name="A SH" userId="87f31142be155602" providerId="LiveId" clId="{D26BBD46-9FD6-4300-AF33-2E9A75649322}" dt="2021-10-10T00:42:49.325" v="722" actId="1076"/>
          <ac:spMkLst>
            <pc:docMk/>
            <pc:sldMk cId="1160428784" sldId="278"/>
            <ac:spMk id="24" creationId="{90A255AB-F6A4-41DC-ACC9-71DD0F3FBF98}"/>
          </ac:spMkLst>
        </pc:spChg>
        <pc:spChg chg="del">
          <ac:chgData name="A SH" userId="87f31142be155602" providerId="LiveId" clId="{D26BBD46-9FD6-4300-AF33-2E9A75649322}" dt="2021-10-10T00:42:42.123" v="721" actId="478"/>
          <ac:spMkLst>
            <pc:docMk/>
            <pc:sldMk cId="1160428784" sldId="278"/>
            <ac:spMk id="84" creationId="{5A0C71D1-3D32-4B63-BD5A-8C632C8B489B}"/>
          </ac:spMkLst>
        </pc:spChg>
        <pc:picChg chg="del">
          <ac:chgData name="A SH" userId="87f31142be155602" providerId="LiveId" clId="{D26BBD46-9FD6-4300-AF33-2E9A75649322}" dt="2021-10-09T23:53:30.328" v="712" actId="478"/>
          <ac:picMkLst>
            <pc:docMk/>
            <pc:sldMk cId="1160428784" sldId="278"/>
            <ac:picMk id="27" creationId="{F5043D5D-169D-466C-93A6-48ECC92AE34D}"/>
          </ac:picMkLst>
        </pc:picChg>
        <pc:picChg chg="add mod">
          <ac:chgData name="A SH" userId="87f31142be155602" providerId="LiveId" clId="{D26BBD46-9FD6-4300-AF33-2E9A75649322}" dt="2021-10-09T23:53:34.206" v="714" actId="14100"/>
          <ac:picMkLst>
            <pc:docMk/>
            <pc:sldMk cId="1160428784" sldId="278"/>
            <ac:picMk id="29" creationId="{8135AB09-3DDB-4BF0-A698-9647C362A1EB}"/>
          </ac:picMkLst>
        </pc:picChg>
        <pc:picChg chg="mod">
          <ac:chgData name="A SH" userId="87f31142be155602" providerId="LiveId" clId="{D26BBD46-9FD6-4300-AF33-2E9A75649322}" dt="2021-10-09T23:53:38.132" v="716" actId="14100"/>
          <ac:picMkLst>
            <pc:docMk/>
            <pc:sldMk cId="1160428784" sldId="278"/>
            <ac:picMk id="74" creationId="{4CB3F96A-45F3-4818-B192-534069572726}"/>
          </ac:picMkLst>
        </pc:picChg>
      </pc:sldChg>
      <pc:sldChg chg="addSp delSp modSp mod modAnim">
        <pc:chgData name="A SH" userId="87f31142be155602" providerId="LiveId" clId="{D26BBD46-9FD6-4300-AF33-2E9A75649322}" dt="2021-10-09T23:54:02.045" v="720" actId="1076"/>
        <pc:sldMkLst>
          <pc:docMk/>
          <pc:sldMk cId="556150919" sldId="284"/>
        </pc:sldMkLst>
        <pc:spChg chg="add mod">
          <ac:chgData name="A SH" userId="87f31142be155602" providerId="LiveId" clId="{D26BBD46-9FD6-4300-AF33-2E9A75649322}" dt="2021-10-09T23:54:02.045" v="720" actId="1076"/>
          <ac:spMkLst>
            <pc:docMk/>
            <pc:sldMk cId="556150919" sldId="284"/>
            <ac:spMk id="20" creationId="{EE0E9E26-1302-4F6C-A33C-4C6EC9F359D2}"/>
          </ac:spMkLst>
        </pc:spChg>
        <pc:spChg chg="del">
          <ac:chgData name="A SH" userId="87f31142be155602" providerId="LiveId" clId="{D26BBD46-9FD6-4300-AF33-2E9A75649322}" dt="2021-10-09T22:05:33.309" v="159" actId="478"/>
          <ac:spMkLst>
            <pc:docMk/>
            <pc:sldMk cId="556150919" sldId="284"/>
            <ac:spMk id="80" creationId="{DD062E3C-17E2-4DD1-9398-184079221122}"/>
          </ac:spMkLst>
        </pc:spChg>
        <pc:picChg chg="del">
          <ac:chgData name="A SH" userId="87f31142be155602" providerId="LiveId" clId="{D26BBD46-9FD6-4300-AF33-2E9A75649322}" dt="2021-10-09T22:00:06.906" v="0" actId="478"/>
          <ac:picMkLst>
            <pc:docMk/>
            <pc:sldMk cId="556150919" sldId="284"/>
            <ac:picMk id="7" creationId="{C4676FC1-1E43-489E-8B53-905C3A3DFF1A}"/>
          </ac:picMkLst>
        </pc:picChg>
        <pc:picChg chg="mod">
          <ac:chgData name="A SH" userId="87f31142be155602" providerId="LiveId" clId="{D26BBD46-9FD6-4300-AF33-2E9A75649322}" dt="2021-10-09T22:05:42.271" v="161" actId="1076"/>
          <ac:picMkLst>
            <pc:docMk/>
            <pc:sldMk cId="556150919" sldId="284"/>
            <ac:picMk id="23" creationId="{35E83516-EC92-4C2C-AC25-C692F2894C3E}"/>
          </ac:picMkLst>
        </pc:picChg>
        <pc:picChg chg="mod">
          <ac:chgData name="A SH" userId="87f31142be155602" providerId="LiveId" clId="{D26BBD46-9FD6-4300-AF33-2E9A75649322}" dt="2021-10-09T22:05:47.305" v="162" actId="1076"/>
          <ac:picMkLst>
            <pc:docMk/>
            <pc:sldMk cId="556150919" sldId="284"/>
            <ac:picMk id="65" creationId="{77ABA9EC-0B16-4D59-9786-6CE5C6B8E4E0}"/>
          </ac:picMkLst>
        </pc:picChg>
        <pc:picChg chg="mod">
          <ac:chgData name="A SH" userId="87f31142be155602" providerId="LiveId" clId="{D26BBD46-9FD6-4300-AF33-2E9A75649322}" dt="2021-10-09T22:05:51.869" v="163" actId="1076"/>
          <ac:picMkLst>
            <pc:docMk/>
            <pc:sldMk cId="556150919" sldId="284"/>
            <ac:picMk id="74" creationId="{4CB3F96A-45F3-4818-B192-534069572726}"/>
          </ac:picMkLst>
        </pc:picChg>
      </pc:sldChg>
      <pc:sldChg chg="addSp delSp del mod addAnim delAnim">
        <pc:chgData name="A SH" userId="87f31142be155602" providerId="LiveId" clId="{D26BBD46-9FD6-4300-AF33-2E9A75649322}" dt="2021-10-09T22:34:29.345" v="525" actId="47"/>
        <pc:sldMkLst>
          <pc:docMk/>
          <pc:sldMk cId="3028726360" sldId="285"/>
        </pc:sldMkLst>
        <pc:spChg chg="add del">
          <ac:chgData name="A SH" userId="87f31142be155602" providerId="LiveId" clId="{D26BBD46-9FD6-4300-AF33-2E9A75649322}" dt="2021-10-09T22:34:25.585" v="522" actId="478"/>
          <ac:spMkLst>
            <pc:docMk/>
            <pc:sldMk cId="3028726360" sldId="285"/>
            <ac:spMk id="25" creationId="{31910DA0-C560-4986-BA17-326388AA533D}"/>
          </ac:spMkLst>
        </pc:spChg>
        <pc:picChg chg="add del">
          <ac:chgData name="A SH" userId="87f31142be155602" providerId="LiveId" clId="{D26BBD46-9FD6-4300-AF33-2E9A75649322}" dt="2021-10-09T22:34:26.450" v="523" actId="478"/>
          <ac:picMkLst>
            <pc:docMk/>
            <pc:sldMk cId="3028726360" sldId="285"/>
            <ac:picMk id="3" creationId="{5BADA2AA-FB35-42A9-AA7F-11580B773506}"/>
          </ac:picMkLst>
        </pc:picChg>
        <pc:picChg chg="add del">
          <ac:chgData name="A SH" userId="87f31142be155602" providerId="LiveId" clId="{D26BBD46-9FD6-4300-AF33-2E9A75649322}" dt="2021-10-09T22:34:24.498" v="520" actId="478"/>
          <ac:picMkLst>
            <pc:docMk/>
            <pc:sldMk cId="3028726360" sldId="285"/>
            <ac:picMk id="23" creationId="{3E425DDE-EACC-49EF-81E3-07462AADF543}"/>
          </ac:picMkLst>
        </pc:picChg>
        <pc:picChg chg="add del">
          <ac:chgData name="A SH" userId="87f31142be155602" providerId="LiveId" clId="{D26BBD46-9FD6-4300-AF33-2E9A75649322}" dt="2021-10-09T22:34:24.545" v="521" actId="478"/>
          <ac:picMkLst>
            <pc:docMk/>
            <pc:sldMk cId="3028726360" sldId="285"/>
            <ac:picMk id="33" creationId="{F1618B63-08EB-43EB-87A7-9C849117B773}"/>
          </ac:picMkLst>
        </pc:picChg>
      </pc:sldChg>
      <pc:sldChg chg="addSp delSp modSp mod">
        <pc:chgData name="A SH" userId="87f31142be155602" providerId="LiveId" clId="{D26BBD46-9FD6-4300-AF33-2E9A75649322}" dt="2021-10-09T23:53:44.586" v="718"/>
        <pc:sldMkLst>
          <pc:docMk/>
          <pc:sldMk cId="4166714058" sldId="286"/>
        </pc:sldMkLst>
        <pc:spChg chg="mod">
          <ac:chgData name="A SH" userId="87f31142be155602" providerId="LiveId" clId="{D26BBD46-9FD6-4300-AF33-2E9A75649322}" dt="2021-10-09T22:37:41.585" v="687" actId="20577"/>
          <ac:spMkLst>
            <pc:docMk/>
            <pc:sldMk cId="4166714058" sldId="286"/>
            <ac:spMk id="21" creationId="{B59C3766-6639-4AE3-94F9-DCD453F6081A}"/>
          </ac:spMkLst>
        </pc:spChg>
        <pc:spChg chg="mod">
          <ac:chgData name="A SH" userId="87f31142be155602" providerId="LiveId" clId="{D26BBD46-9FD6-4300-AF33-2E9A75649322}" dt="2021-10-09T22:37:35.334" v="685" actId="20577"/>
          <ac:spMkLst>
            <pc:docMk/>
            <pc:sldMk cId="4166714058" sldId="286"/>
            <ac:spMk id="35" creationId="{F777F1B8-77BA-44AC-9340-F67E67CA174E}"/>
          </ac:spMkLst>
        </pc:spChg>
        <pc:picChg chg="del">
          <ac:chgData name="A SH" userId="87f31142be155602" providerId="LiveId" clId="{D26BBD46-9FD6-4300-AF33-2E9A75649322}" dt="2021-10-09T23:53:42.443" v="717" actId="478"/>
          <ac:picMkLst>
            <pc:docMk/>
            <pc:sldMk cId="4166714058" sldId="286"/>
            <ac:picMk id="31" creationId="{5126280E-551D-4F56-B375-333C1F1977B6}"/>
          </ac:picMkLst>
        </pc:picChg>
        <pc:picChg chg="add mod">
          <ac:chgData name="A SH" userId="87f31142be155602" providerId="LiveId" clId="{D26BBD46-9FD6-4300-AF33-2E9A75649322}" dt="2021-10-09T23:53:44.586" v="718"/>
          <ac:picMkLst>
            <pc:docMk/>
            <pc:sldMk cId="4166714058" sldId="286"/>
            <ac:picMk id="34" creationId="{D7F80FE3-CE9E-4FA5-8416-9B4BD8FED66E}"/>
          </ac:picMkLst>
        </pc:picChg>
      </pc:sldChg>
      <pc:sldChg chg="del">
        <pc:chgData name="A SH" userId="87f31142be155602" providerId="LiveId" clId="{D26BBD46-9FD6-4300-AF33-2E9A75649322}" dt="2021-10-09T22:06:36.617" v="175" actId="47"/>
        <pc:sldMkLst>
          <pc:docMk/>
          <pc:sldMk cId="2219009722" sldId="288"/>
        </pc:sldMkLst>
      </pc:sldChg>
      <pc:sldChg chg="del">
        <pc:chgData name="A SH" userId="87f31142be155602" providerId="LiveId" clId="{D26BBD46-9FD6-4300-AF33-2E9A75649322}" dt="2021-10-09T22:06:33.845" v="174" actId="47"/>
        <pc:sldMkLst>
          <pc:docMk/>
          <pc:sldMk cId="1685116059" sldId="289"/>
        </pc:sldMkLst>
      </pc:sldChg>
      <pc:sldChg chg="del">
        <pc:chgData name="A SH" userId="87f31142be155602" providerId="LiveId" clId="{D26BBD46-9FD6-4300-AF33-2E9A75649322}" dt="2021-10-09T22:06:37.883" v="176" actId="47"/>
        <pc:sldMkLst>
          <pc:docMk/>
          <pc:sldMk cId="88836648" sldId="290"/>
        </pc:sldMkLst>
      </pc:sldChg>
      <pc:sldChg chg="del">
        <pc:chgData name="A SH" userId="87f31142be155602" providerId="LiveId" clId="{D26BBD46-9FD6-4300-AF33-2E9A75649322}" dt="2021-10-09T22:34:32.337" v="526" actId="47"/>
        <pc:sldMkLst>
          <pc:docMk/>
          <pc:sldMk cId="1911174309" sldId="291"/>
        </pc:sldMkLst>
      </pc:sldChg>
      <pc:sldChg chg="del">
        <pc:chgData name="A SH" userId="87f31142be155602" providerId="LiveId" clId="{D26BBD46-9FD6-4300-AF33-2E9A75649322}" dt="2021-10-09T22:34:33.617" v="527" actId="47"/>
        <pc:sldMkLst>
          <pc:docMk/>
          <pc:sldMk cId="4195297390" sldId="292"/>
        </pc:sldMkLst>
      </pc:sldChg>
      <pc:sldChg chg="add del">
        <pc:chgData name="A SH" userId="87f31142be155602" providerId="LiveId" clId="{D26BBD46-9FD6-4300-AF33-2E9A75649322}" dt="2021-10-09T22:36:55.917" v="682" actId="47"/>
        <pc:sldMkLst>
          <pc:docMk/>
          <pc:sldMk cId="3296132119" sldId="293"/>
        </pc:sldMkLst>
      </pc:sldChg>
      <pc:sldChg chg="add del">
        <pc:chgData name="A SH" userId="87f31142be155602" providerId="LiveId" clId="{D26BBD46-9FD6-4300-AF33-2E9A75649322}" dt="2021-10-09T22:33:50.125" v="514" actId="47"/>
        <pc:sldMkLst>
          <pc:docMk/>
          <pc:sldMk cId="1097443674" sldId="294"/>
        </pc:sldMkLst>
      </pc:sldChg>
      <pc:sldChg chg="addSp delSp modSp add mod delAnim modAnim">
        <pc:chgData name="A SH" userId="87f31142be155602" providerId="LiveId" clId="{D26BBD46-9FD6-4300-AF33-2E9A75649322}" dt="2021-10-09T23:53:26.470" v="711"/>
        <pc:sldMkLst>
          <pc:docMk/>
          <pc:sldMk cId="415550839" sldId="295"/>
        </pc:sldMkLst>
        <pc:spChg chg="mod">
          <ac:chgData name="A SH" userId="87f31142be155602" providerId="LiveId" clId="{D26BBD46-9FD6-4300-AF33-2E9A75649322}" dt="2021-10-09T22:33:45.729" v="513" actId="1076"/>
          <ac:spMkLst>
            <pc:docMk/>
            <pc:sldMk cId="415550839" sldId="295"/>
            <ac:spMk id="21" creationId="{B59C3766-6639-4AE3-94F9-DCD453F6081A}"/>
          </ac:spMkLst>
        </pc:spChg>
        <pc:spChg chg="add mod">
          <ac:chgData name="A SH" userId="87f31142be155602" providerId="LiveId" clId="{D26BBD46-9FD6-4300-AF33-2E9A75649322}" dt="2021-10-09T22:22:27.810" v="383" actId="1076"/>
          <ac:spMkLst>
            <pc:docMk/>
            <pc:sldMk cId="415550839" sldId="295"/>
            <ac:spMk id="25" creationId="{D0AB3F1C-17B0-43C2-BB21-99E96F2A4FB5}"/>
          </ac:spMkLst>
        </pc:spChg>
        <pc:spChg chg="add mod">
          <ac:chgData name="A SH" userId="87f31142be155602" providerId="LiveId" clId="{D26BBD46-9FD6-4300-AF33-2E9A75649322}" dt="2021-10-09T22:23:46.575" v="459" actId="20577"/>
          <ac:spMkLst>
            <pc:docMk/>
            <pc:sldMk cId="415550839" sldId="295"/>
            <ac:spMk id="33" creationId="{8CE20EFA-1FCB-4EF1-8102-656854B747BF}"/>
          </ac:spMkLst>
        </pc:spChg>
        <pc:spChg chg="add del mod">
          <ac:chgData name="A SH" userId="87f31142be155602" providerId="LiveId" clId="{D26BBD46-9FD6-4300-AF33-2E9A75649322}" dt="2021-10-09T22:25:07.286" v="471" actId="478"/>
          <ac:spMkLst>
            <pc:docMk/>
            <pc:sldMk cId="415550839" sldId="295"/>
            <ac:spMk id="34" creationId="{3BEA5BFF-95C2-42A8-81E0-73227794BD0F}"/>
          </ac:spMkLst>
        </pc:spChg>
        <pc:spChg chg="add del mod">
          <ac:chgData name="A SH" userId="87f31142be155602" providerId="LiveId" clId="{D26BBD46-9FD6-4300-AF33-2E9A75649322}" dt="2021-10-09T22:25:10.341" v="472" actId="478"/>
          <ac:spMkLst>
            <pc:docMk/>
            <pc:sldMk cId="415550839" sldId="295"/>
            <ac:spMk id="35" creationId="{058CE56A-DE1B-47C8-BE04-0B36853CC76C}"/>
          </ac:spMkLst>
        </pc:spChg>
        <pc:spChg chg="add mod">
          <ac:chgData name="A SH" userId="87f31142be155602" providerId="LiveId" clId="{D26BBD46-9FD6-4300-AF33-2E9A75649322}" dt="2021-10-09T22:32:55.254" v="493" actId="1076"/>
          <ac:spMkLst>
            <pc:docMk/>
            <pc:sldMk cId="415550839" sldId="295"/>
            <ac:spMk id="37" creationId="{C3251D54-9FC3-4144-B652-545EFEA6B99A}"/>
          </ac:spMkLst>
        </pc:spChg>
        <pc:spChg chg="add mod">
          <ac:chgData name="A SH" userId="87f31142be155602" providerId="LiveId" clId="{D26BBD46-9FD6-4300-AF33-2E9A75649322}" dt="2021-10-09T22:33:40.969" v="512" actId="20577"/>
          <ac:spMkLst>
            <pc:docMk/>
            <pc:sldMk cId="415550839" sldId="295"/>
            <ac:spMk id="39" creationId="{82C28C97-27CF-470B-B66A-DE9114A410C9}"/>
          </ac:spMkLst>
        </pc:spChg>
        <pc:picChg chg="add mod">
          <ac:chgData name="A SH" userId="87f31142be155602" providerId="LiveId" clId="{D26BBD46-9FD6-4300-AF33-2E9A75649322}" dt="2021-10-09T22:21:10.377" v="353" actId="14100"/>
          <ac:picMkLst>
            <pc:docMk/>
            <pc:sldMk cId="415550839" sldId="295"/>
            <ac:picMk id="3" creationId="{BFC707A5-F061-4F33-8AC5-6F420D1EED14}"/>
          </ac:picMkLst>
        </pc:picChg>
        <pc:picChg chg="add del mod">
          <ac:chgData name="A SH" userId="87f31142be155602" providerId="LiveId" clId="{D26BBD46-9FD6-4300-AF33-2E9A75649322}" dt="2021-10-09T22:25:11.967" v="473" actId="478"/>
          <ac:picMkLst>
            <pc:docMk/>
            <pc:sldMk cId="415550839" sldId="295"/>
            <ac:picMk id="5" creationId="{3D12EEA3-7D7D-4122-AAC5-47D7A4E1B223}"/>
          </ac:picMkLst>
        </pc:picChg>
        <pc:picChg chg="add mod">
          <ac:chgData name="A SH" userId="87f31142be155602" providerId="LiveId" clId="{D26BBD46-9FD6-4300-AF33-2E9A75649322}" dt="2021-10-09T22:25:42.185" v="477" actId="14100"/>
          <ac:picMkLst>
            <pc:docMk/>
            <pc:sldMk cId="415550839" sldId="295"/>
            <ac:picMk id="7" creationId="{9DE682DE-12CF-42DE-8AF9-D9823E88B479}"/>
          </ac:picMkLst>
        </pc:picChg>
        <pc:picChg chg="mod ord">
          <ac:chgData name="A SH" userId="87f31142be155602" providerId="LiveId" clId="{D26BBD46-9FD6-4300-AF33-2E9A75649322}" dt="2021-10-09T22:25:45.801" v="478" actId="166"/>
          <ac:picMkLst>
            <pc:docMk/>
            <pc:sldMk cId="415550839" sldId="295"/>
            <ac:picMk id="19" creationId="{C45E5734-8189-4C7E-A5E3-6F47601CD7A8}"/>
          </ac:picMkLst>
        </pc:picChg>
        <pc:picChg chg="add mod">
          <ac:chgData name="A SH" userId="87f31142be155602" providerId="LiveId" clId="{D26BBD46-9FD6-4300-AF33-2E9A75649322}" dt="2021-10-09T22:20:36.409" v="347"/>
          <ac:picMkLst>
            <pc:docMk/>
            <pc:sldMk cId="415550839" sldId="295"/>
            <ac:picMk id="23" creationId="{25DF65A1-CE66-4730-B0D1-B5A789A0781C}"/>
          </ac:picMkLst>
        </pc:picChg>
        <pc:picChg chg="del">
          <ac:chgData name="A SH" userId="87f31142be155602" providerId="LiveId" clId="{D26BBD46-9FD6-4300-AF33-2E9A75649322}" dt="2021-10-09T23:53:24.297" v="710" actId="478"/>
          <ac:picMkLst>
            <pc:docMk/>
            <pc:sldMk cId="415550839" sldId="295"/>
            <ac:picMk id="31" creationId="{5126280E-551D-4F56-B375-333C1F1977B6}"/>
          </ac:picMkLst>
        </pc:picChg>
        <pc:picChg chg="add mod">
          <ac:chgData name="A SH" userId="87f31142be155602" providerId="LiveId" clId="{D26BBD46-9FD6-4300-AF33-2E9A75649322}" dt="2021-10-09T23:53:26.470" v="711"/>
          <ac:picMkLst>
            <pc:docMk/>
            <pc:sldMk cId="415550839" sldId="295"/>
            <ac:picMk id="34" creationId="{FEDDD9A5-367D-4AAD-90FA-EC1663BC96F0}"/>
          </ac:picMkLst>
        </pc:picChg>
        <pc:picChg chg="del">
          <ac:chgData name="A SH" userId="87f31142be155602" providerId="LiveId" clId="{D26BBD46-9FD6-4300-AF33-2E9A75649322}" dt="2021-10-09T22:24:15.892" v="463" actId="478"/>
          <ac:picMkLst>
            <pc:docMk/>
            <pc:sldMk cId="415550839" sldId="295"/>
            <ac:picMk id="59" creationId="{463D6AD7-6CAC-4E13-813D-A64C8EE57F37}"/>
          </ac:picMkLst>
        </pc:picChg>
      </pc:sldChg>
      <pc:sldChg chg="addSp delSp modSp add mod modAnim">
        <pc:chgData name="A SH" userId="87f31142be155602" providerId="LiveId" clId="{D26BBD46-9FD6-4300-AF33-2E9A75649322}" dt="2021-10-09T23:53:20.554" v="709"/>
        <pc:sldMkLst>
          <pc:docMk/>
          <pc:sldMk cId="3451026159" sldId="296"/>
        </pc:sldMkLst>
        <pc:spChg chg="add mod">
          <ac:chgData name="A SH" userId="87f31142be155602" providerId="LiveId" clId="{D26BBD46-9FD6-4300-AF33-2E9A75649322}" dt="2021-10-09T22:14:45.352" v="249" actId="113"/>
          <ac:spMkLst>
            <pc:docMk/>
            <pc:sldMk cId="3451026159" sldId="296"/>
            <ac:spMk id="11" creationId="{C7E5D43A-6DAB-4322-9BE1-B32ADE5883F8}"/>
          </ac:spMkLst>
        </pc:spChg>
        <pc:spChg chg="mod">
          <ac:chgData name="A SH" userId="87f31142be155602" providerId="LiveId" clId="{D26BBD46-9FD6-4300-AF33-2E9A75649322}" dt="2021-10-09T22:16:32.393" v="265" actId="20577"/>
          <ac:spMkLst>
            <pc:docMk/>
            <pc:sldMk cId="3451026159" sldId="296"/>
            <ac:spMk id="21" creationId="{B59C3766-6639-4AE3-94F9-DCD453F6081A}"/>
          </ac:spMkLst>
        </pc:spChg>
        <pc:spChg chg="add mod">
          <ac:chgData name="A SH" userId="87f31142be155602" providerId="LiveId" clId="{D26BBD46-9FD6-4300-AF33-2E9A75649322}" dt="2021-10-09T22:15:52.593" v="259" actId="14100"/>
          <ac:spMkLst>
            <pc:docMk/>
            <pc:sldMk cId="3451026159" sldId="296"/>
            <ac:spMk id="33" creationId="{D3AFA7B8-5ED0-4244-8EAD-159184E9C00E}"/>
          </ac:spMkLst>
        </pc:spChg>
        <pc:spChg chg="add mod">
          <ac:chgData name="A SH" userId="87f31142be155602" providerId="LiveId" clId="{D26BBD46-9FD6-4300-AF33-2E9A75649322}" dt="2021-10-09T22:31:12.074" v="485" actId="20577"/>
          <ac:spMkLst>
            <pc:docMk/>
            <pc:sldMk cId="3451026159" sldId="296"/>
            <ac:spMk id="34" creationId="{30AD617F-D114-4AC6-9971-E8B204A017A5}"/>
          </ac:spMkLst>
        </pc:spChg>
        <pc:spChg chg="add mod">
          <ac:chgData name="A SH" userId="87f31142be155602" providerId="LiveId" clId="{D26BBD46-9FD6-4300-AF33-2E9A75649322}" dt="2021-10-09T22:18:28.534" v="291" actId="20577"/>
          <ac:spMkLst>
            <pc:docMk/>
            <pc:sldMk cId="3451026159" sldId="296"/>
            <ac:spMk id="35" creationId="{ED3BCBC2-C35A-45CC-918A-AAAEC90C784E}"/>
          </ac:spMkLst>
        </pc:spChg>
        <pc:spChg chg="add mod">
          <ac:chgData name="A SH" userId="87f31142be155602" providerId="LiveId" clId="{D26BBD46-9FD6-4300-AF33-2E9A75649322}" dt="2021-10-09T22:20:11.837" v="344" actId="13926"/>
          <ac:spMkLst>
            <pc:docMk/>
            <pc:sldMk cId="3451026159" sldId="296"/>
            <ac:spMk id="37" creationId="{6038D18A-DDB4-43C1-89F9-D5210AF1C946}"/>
          </ac:spMkLst>
        </pc:spChg>
        <pc:picChg chg="add del mod ord">
          <ac:chgData name="A SH" userId="87f31142be155602" providerId="LiveId" clId="{D26BBD46-9FD6-4300-AF33-2E9A75649322}" dt="2021-10-09T22:12:01.388" v="223" actId="478"/>
          <ac:picMkLst>
            <pc:docMk/>
            <pc:sldMk cId="3451026159" sldId="296"/>
            <ac:picMk id="3" creationId="{2CD5880B-6067-4656-8757-1167B66EB6C5}"/>
          </ac:picMkLst>
        </pc:picChg>
        <pc:picChg chg="add mod">
          <ac:chgData name="A SH" userId="87f31142be155602" providerId="LiveId" clId="{D26BBD46-9FD6-4300-AF33-2E9A75649322}" dt="2021-10-09T22:12:08.275" v="225" actId="14100"/>
          <ac:picMkLst>
            <pc:docMk/>
            <pc:sldMk cId="3451026159" sldId="296"/>
            <ac:picMk id="5" creationId="{91478932-9DE2-4ED1-8108-55D36E99ABED}"/>
          </ac:picMkLst>
        </pc:picChg>
        <pc:picChg chg="add del">
          <ac:chgData name="A SH" userId="87f31142be155602" providerId="LiveId" clId="{D26BBD46-9FD6-4300-AF33-2E9A75649322}" dt="2021-10-09T22:12:32.889" v="229" actId="478"/>
          <ac:picMkLst>
            <pc:docMk/>
            <pc:sldMk cId="3451026159" sldId="296"/>
            <ac:picMk id="7" creationId="{367EAA35-8118-4FC7-B152-E6EFC7A3C789}"/>
          </ac:picMkLst>
        </pc:picChg>
        <pc:picChg chg="add mod">
          <ac:chgData name="A SH" userId="87f31142be155602" providerId="LiveId" clId="{D26BBD46-9FD6-4300-AF33-2E9A75649322}" dt="2021-10-09T22:13:06.107" v="233" actId="14100"/>
          <ac:picMkLst>
            <pc:docMk/>
            <pc:sldMk cId="3451026159" sldId="296"/>
            <ac:picMk id="10" creationId="{D31E7A29-9D37-4B2B-B128-A9DE432BBDA8}"/>
          </ac:picMkLst>
        </pc:picChg>
        <pc:picChg chg="add mod">
          <ac:chgData name="A SH" userId="87f31142be155602" providerId="LiveId" clId="{D26BBD46-9FD6-4300-AF33-2E9A75649322}" dt="2021-10-09T22:16:40.863" v="267" actId="1076"/>
          <ac:picMkLst>
            <pc:docMk/>
            <pc:sldMk cId="3451026159" sldId="296"/>
            <ac:picMk id="13" creationId="{13FA1517-139C-4EB0-A9F4-6C4D666666B5}"/>
          </ac:picMkLst>
        </pc:picChg>
        <pc:picChg chg="mod ord">
          <ac:chgData name="A SH" userId="87f31142be155602" providerId="LiveId" clId="{D26BBD46-9FD6-4300-AF33-2E9A75649322}" dt="2021-10-09T22:16:47.656" v="270" actId="1076"/>
          <ac:picMkLst>
            <pc:docMk/>
            <pc:sldMk cId="3451026159" sldId="296"/>
            <ac:picMk id="19" creationId="{C45E5734-8189-4C7E-A5E3-6F47601CD7A8}"/>
          </ac:picMkLst>
        </pc:picChg>
        <pc:picChg chg="del">
          <ac:chgData name="A SH" userId="87f31142be155602" providerId="LiveId" clId="{D26BBD46-9FD6-4300-AF33-2E9A75649322}" dt="2021-10-09T23:53:18.649" v="708" actId="478"/>
          <ac:picMkLst>
            <pc:docMk/>
            <pc:sldMk cId="3451026159" sldId="296"/>
            <ac:picMk id="31" creationId="{5126280E-551D-4F56-B375-333C1F1977B6}"/>
          </ac:picMkLst>
        </pc:picChg>
        <pc:picChg chg="add mod">
          <ac:chgData name="A SH" userId="87f31142be155602" providerId="LiveId" clId="{D26BBD46-9FD6-4300-AF33-2E9A75649322}" dt="2021-10-09T23:53:20.554" v="709"/>
          <ac:picMkLst>
            <pc:docMk/>
            <pc:sldMk cId="3451026159" sldId="296"/>
            <ac:picMk id="39" creationId="{59DE08BF-48BF-4999-BCFC-2C0B8B90FAF9}"/>
          </ac:picMkLst>
        </pc:picChg>
        <pc:picChg chg="del">
          <ac:chgData name="A SH" userId="87f31142be155602" providerId="LiveId" clId="{D26BBD46-9FD6-4300-AF33-2E9A75649322}" dt="2021-10-09T22:16:25.427" v="263" actId="478"/>
          <ac:picMkLst>
            <pc:docMk/>
            <pc:sldMk cId="3451026159" sldId="296"/>
            <ac:picMk id="59" creationId="{463D6AD7-6CAC-4E13-813D-A64C8EE57F37}"/>
          </ac:picMkLst>
        </pc:picChg>
      </pc:sldChg>
      <pc:sldChg chg="add del">
        <pc:chgData name="A SH" userId="87f31142be155602" providerId="LiveId" clId="{D26BBD46-9FD6-4300-AF33-2E9A75649322}" dt="2021-10-09T22:20:22.654" v="346" actId="47"/>
        <pc:sldMkLst>
          <pc:docMk/>
          <pc:sldMk cId="3626897894" sldId="297"/>
        </pc:sldMkLst>
      </pc:sldChg>
    </pc:docChg>
  </pc:docChgLst>
  <pc:docChgLst>
    <pc:chgData name="A SH" userId="87f31142be155602" providerId="LiveId" clId="{E7142085-E616-4440-9D09-26219F5D3B6F}"/>
    <pc:docChg chg="undo custSel addSld modSld sldOrd">
      <pc:chgData name="A SH" userId="87f31142be155602" providerId="LiveId" clId="{E7142085-E616-4440-9D09-26219F5D3B6F}" dt="2021-09-04T03:01:44.753" v="180"/>
      <pc:docMkLst>
        <pc:docMk/>
      </pc:docMkLst>
      <pc:sldChg chg="addSp modSp mod ord">
        <pc:chgData name="A SH" userId="87f31142be155602" providerId="LiveId" clId="{E7142085-E616-4440-9D09-26219F5D3B6F}" dt="2021-09-04T03:01:11.994" v="176" actId="1076"/>
        <pc:sldMkLst>
          <pc:docMk/>
          <pc:sldMk cId="3676324512" sldId="257"/>
        </pc:sldMkLst>
        <pc:spChg chg="add mod">
          <ac:chgData name="A SH" userId="87f31142be155602" providerId="LiveId" clId="{E7142085-E616-4440-9D09-26219F5D3B6F}" dt="2021-09-04T03:01:11.994" v="176" actId="1076"/>
          <ac:spMkLst>
            <pc:docMk/>
            <pc:sldMk cId="3676324512" sldId="257"/>
            <ac:spMk id="2" creationId="{3583C2F4-FC38-4594-8FE5-F617A366D783}"/>
          </ac:spMkLst>
        </pc:spChg>
      </pc:sldChg>
      <pc:sldChg chg="addSp modSp ord">
        <pc:chgData name="A SH" userId="87f31142be155602" providerId="LiveId" clId="{E7142085-E616-4440-9D09-26219F5D3B6F}" dt="2021-09-04T03:01:21.984" v="177"/>
        <pc:sldMkLst>
          <pc:docMk/>
          <pc:sldMk cId="3800174866" sldId="258"/>
        </pc:sldMkLst>
        <pc:spChg chg="add mod">
          <ac:chgData name="A SH" userId="87f31142be155602" providerId="LiveId" clId="{E7142085-E616-4440-9D09-26219F5D3B6F}" dt="2021-09-04T03:01:21.984" v="177"/>
          <ac:spMkLst>
            <pc:docMk/>
            <pc:sldMk cId="3800174866" sldId="258"/>
            <ac:spMk id="27" creationId="{77304700-0F98-425B-9150-9789221F889C}"/>
          </ac:spMkLst>
        </pc:spChg>
      </pc:sldChg>
      <pc:sldChg chg="addSp delSp modSp mod">
        <pc:chgData name="A SH" userId="87f31142be155602" providerId="LiveId" clId="{E7142085-E616-4440-9D09-26219F5D3B6F}" dt="2021-09-04T02:59:35.529" v="161" actId="14100"/>
        <pc:sldMkLst>
          <pc:docMk/>
          <pc:sldMk cId="4050429434" sldId="259"/>
        </pc:sldMkLst>
        <pc:spChg chg="mod">
          <ac:chgData name="A SH" userId="87f31142be155602" providerId="LiveId" clId="{E7142085-E616-4440-9D09-26219F5D3B6F}" dt="2021-09-04T02:40:49.629" v="16" actId="14100"/>
          <ac:spMkLst>
            <pc:docMk/>
            <pc:sldMk cId="4050429434" sldId="259"/>
            <ac:spMk id="80" creationId="{DD062E3C-17E2-4DD1-9398-184079221122}"/>
          </ac:spMkLst>
        </pc:spChg>
        <pc:picChg chg="mod ord">
          <ac:chgData name="A SH" userId="87f31142be155602" providerId="LiveId" clId="{E7142085-E616-4440-9D09-26219F5D3B6F}" dt="2021-09-04T02:59:04.094" v="154" actId="1076"/>
          <ac:picMkLst>
            <pc:docMk/>
            <pc:sldMk cId="4050429434" sldId="259"/>
            <ac:picMk id="3" creationId="{C729EAF8-CD8F-400F-B41A-B5339DD1032B}"/>
          </ac:picMkLst>
        </pc:picChg>
        <pc:picChg chg="add del mod">
          <ac:chgData name="A SH" userId="87f31142be155602" providerId="LiveId" clId="{E7142085-E616-4440-9D09-26219F5D3B6F}" dt="2021-09-04T02:49:15.948" v="90" actId="478"/>
          <ac:picMkLst>
            <pc:docMk/>
            <pc:sldMk cId="4050429434" sldId="259"/>
            <ac:picMk id="4" creationId="{3881643F-51DD-4FAB-A369-49B974EE944B}"/>
          </ac:picMkLst>
        </pc:picChg>
        <pc:picChg chg="add mod">
          <ac:chgData name="A SH" userId="87f31142be155602" providerId="LiveId" clId="{E7142085-E616-4440-9D09-26219F5D3B6F}" dt="2021-09-04T02:50:50.676" v="102" actId="14100"/>
          <ac:picMkLst>
            <pc:docMk/>
            <pc:sldMk cId="4050429434" sldId="259"/>
            <ac:picMk id="6" creationId="{C506D8E7-EF6B-4428-92CE-D57310A0A737}"/>
          </ac:picMkLst>
        </pc:picChg>
        <pc:picChg chg="add mod">
          <ac:chgData name="A SH" userId="87f31142be155602" providerId="LiveId" clId="{E7142085-E616-4440-9D09-26219F5D3B6F}" dt="2021-09-04T02:59:10.471" v="156" actId="14100"/>
          <ac:picMkLst>
            <pc:docMk/>
            <pc:sldMk cId="4050429434" sldId="259"/>
            <ac:picMk id="8" creationId="{0E7B87F9-B167-442E-9533-175359314B8E}"/>
          </ac:picMkLst>
        </pc:picChg>
        <pc:picChg chg="mod">
          <ac:chgData name="A SH" userId="87f31142be155602" providerId="LiveId" clId="{E7142085-E616-4440-9D09-26219F5D3B6F}" dt="2021-09-04T02:42:01.593" v="35" actId="1076"/>
          <ac:picMkLst>
            <pc:docMk/>
            <pc:sldMk cId="4050429434" sldId="259"/>
            <ac:picMk id="14" creationId="{27FCC461-00D0-493E-81D9-4BA24BE5CD92}"/>
          </ac:picMkLst>
        </pc:picChg>
        <pc:picChg chg="mod">
          <ac:chgData name="A SH" userId="87f31142be155602" providerId="LiveId" clId="{E7142085-E616-4440-9D09-26219F5D3B6F}" dt="2021-09-04T02:41:09.722" v="24" actId="14100"/>
          <ac:picMkLst>
            <pc:docMk/>
            <pc:sldMk cId="4050429434" sldId="259"/>
            <ac:picMk id="26" creationId="{C2A3F48E-B6C9-4614-AE2F-4FEA127A6EC1}"/>
          </ac:picMkLst>
        </pc:picChg>
        <pc:picChg chg="mod">
          <ac:chgData name="A SH" userId="87f31142be155602" providerId="LiveId" clId="{E7142085-E616-4440-9D09-26219F5D3B6F}" dt="2021-09-04T02:41:44.863" v="33" actId="1076"/>
          <ac:picMkLst>
            <pc:docMk/>
            <pc:sldMk cId="4050429434" sldId="259"/>
            <ac:picMk id="28" creationId="{BD8A1819-845A-46CF-87E8-ED7E69C621DF}"/>
          </ac:picMkLst>
        </pc:picChg>
        <pc:picChg chg="mod">
          <ac:chgData name="A SH" userId="87f31142be155602" providerId="LiveId" clId="{E7142085-E616-4440-9D09-26219F5D3B6F}" dt="2021-09-04T02:41:57.259" v="34" actId="1076"/>
          <ac:picMkLst>
            <pc:docMk/>
            <pc:sldMk cId="4050429434" sldId="259"/>
            <ac:picMk id="30" creationId="{1C2D8311-8A74-4E55-B30F-829FD0650039}"/>
          </ac:picMkLst>
        </pc:picChg>
        <pc:picChg chg="mod">
          <ac:chgData name="A SH" userId="87f31142be155602" providerId="LiveId" clId="{E7142085-E616-4440-9D09-26219F5D3B6F}" dt="2021-09-04T02:41:26.866" v="30" actId="1076"/>
          <ac:picMkLst>
            <pc:docMk/>
            <pc:sldMk cId="4050429434" sldId="259"/>
            <ac:picMk id="38" creationId="{97E685FA-217F-4AB6-AB32-EA1A913814E0}"/>
          </ac:picMkLst>
        </pc:picChg>
        <pc:picChg chg="mod">
          <ac:chgData name="A SH" userId="87f31142be155602" providerId="LiveId" clId="{E7142085-E616-4440-9D09-26219F5D3B6F}" dt="2021-09-04T02:41:05.509" v="22" actId="14100"/>
          <ac:picMkLst>
            <pc:docMk/>
            <pc:sldMk cId="4050429434" sldId="259"/>
            <ac:picMk id="43" creationId="{95BFC769-6C69-4903-8AE0-51ECECFCBED3}"/>
          </ac:picMkLst>
        </pc:picChg>
        <pc:picChg chg="mod">
          <ac:chgData name="A SH" userId="87f31142be155602" providerId="LiveId" clId="{E7142085-E616-4440-9D09-26219F5D3B6F}" dt="2021-09-04T02:41:02.666" v="21" actId="14100"/>
          <ac:picMkLst>
            <pc:docMk/>
            <pc:sldMk cId="4050429434" sldId="259"/>
            <ac:picMk id="47" creationId="{6EBB19AC-C09F-45F2-BCBC-AD4206F782E9}"/>
          </ac:picMkLst>
        </pc:picChg>
        <pc:picChg chg="mod">
          <ac:chgData name="A SH" userId="87f31142be155602" providerId="LiveId" clId="{E7142085-E616-4440-9D09-26219F5D3B6F}" dt="2021-09-04T02:40:45.904" v="15" actId="14100"/>
          <ac:picMkLst>
            <pc:docMk/>
            <pc:sldMk cId="4050429434" sldId="259"/>
            <ac:picMk id="51" creationId="{55F1DEA1-351A-4F02-883B-A58A6EC05E68}"/>
          </ac:picMkLst>
        </pc:picChg>
        <pc:picChg chg="mod ord">
          <ac:chgData name="A SH" userId="87f31142be155602" providerId="LiveId" clId="{E7142085-E616-4440-9D09-26219F5D3B6F}" dt="2021-09-04T02:59:31.866" v="160" actId="1076"/>
          <ac:picMkLst>
            <pc:docMk/>
            <pc:sldMk cId="4050429434" sldId="259"/>
            <ac:picMk id="65" creationId="{77ABA9EC-0B16-4D59-9786-6CE5C6B8E4E0}"/>
          </ac:picMkLst>
        </pc:picChg>
        <pc:picChg chg="mod">
          <ac:chgData name="A SH" userId="87f31142be155602" providerId="LiveId" clId="{E7142085-E616-4440-9D09-26219F5D3B6F}" dt="2021-09-04T02:41:12.345" v="25" actId="14100"/>
          <ac:picMkLst>
            <pc:docMk/>
            <pc:sldMk cId="4050429434" sldId="259"/>
            <ac:picMk id="72" creationId="{851E059D-9B69-4DF8-8EBF-5D061BFD12C6}"/>
          </ac:picMkLst>
        </pc:picChg>
        <pc:picChg chg="mod">
          <ac:chgData name="A SH" userId="87f31142be155602" providerId="LiveId" clId="{E7142085-E616-4440-9D09-26219F5D3B6F}" dt="2021-09-04T02:59:35.529" v="161" actId="14100"/>
          <ac:picMkLst>
            <pc:docMk/>
            <pc:sldMk cId="4050429434" sldId="259"/>
            <ac:picMk id="74" creationId="{4CB3F96A-45F3-4818-B192-534069572726}"/>
          </ac:picMkLst>
        </pc:picChg>
      </pc:sldChg>
      <pc:sldChg chg="modSp mod modAnim">
        <pc:chgData name="A SH" userId="87f31142be155602" providerId="LiveId" clId="{E7142085-E616-4440-9D09-26219F5D3B6F}" dt="2021-09-04T02:56:41.619" v="139"/>
        <pc:sldMkLst>
          <pc:docMk/>
          <pc:sldMk cId="2412576907" sldId="261"/>
        </pc:sldMkLst>
        <pc:spChg chg="mod">
          <ac:chgData name="A SH" userId="87f31142be155602" providerId="LiveId" clId="{E7142085-E616-4440-9D09-26219F5D3B6F}" dt="2021-09-04T02:38:42.394" v="0" actId="1076"/>
          <ac:spMkLst>
            <pc:docMk/>
            <pc:sldMk cId="2412576907" sldId="261"/>
            <ac:spMk id="33" creationId="{2ABE8D64-AD3A-4453-A1EC-F0439CCEDA38}"/>
          </ac:spMkLst>
        </pc:spChg>
      </pc:sldChg>
      <pc:sldChg chg="addSp modSp mod ord">
        <pc:chgData name="A SH" userId="87f31142be155602" providerId="LiveId" clId="{E7142085-E616-4440-9D09-26219F5D3B6F}" dt="2021-09-04T02:54:26.581" v="124"/>
        <pc:sldMkLst>
          <pc:docMk/>
          <pc:sldMk cId="409426933" sldId="262"/>
        </pc:sldMkLst>
        <pc:picChg chg="add mod">
          <ac:chgData name="A SH" userId="87f31142be155602" providerId="LiveId" clId="{E7142085-E616-4440-9D09-26219F5D3B6F}" dt="2021-09-04T02:53:53.392" v="122" actId="14100"/>
          <ac:picMkLst>
            <pc:docMk/>
            <pc:sldMk cId="409426933" sldId="262"/>
            <ac:picMk id="3" creationId="{18F15796-8C20-4223-868A-BEC508AB3CBE}"/>
          </ac:picMkLst>
        </pc:picChg>
        <pc:picChg chg="mod">
          <ac:chgData name="A SH" userId="87f31142be155602" providerId="LiveId" clId="{E7142085-E616-4440-9D09-26219F5D3B6F}" dt="2021-09-04T02:52:11.100" v="110" actId="14100"/>
          <ac:picMkLst>
            <pc:docMk/>
            <pc:sldMk cId="409426933" sldId="262"/>
            <ac:picMk id="21" creationId="{FEFC98AA-CBA1-45EA-AD17-8731D568111C}"/>
          </ac:picMkLst>
        </pc:picChg>
        <pc:picChg chg="mod">
          <ac:chgData name="A SH" userId="87f31142be155602" providerId="LiveId" clId="{E7142085-E616-4440-9D09-26219F5D3B6F}" dt="2021-09-04T02:53:44.072" v="121" actId="1076"/>
          <ac:picMkLst>
            <pc:docMk/>
            <pc:sldMk cId="409426933" sldId="262"/>
            <ac:picMk id="23" creationId="{553A9C76-4ACF-478E-9B11-7248DCCBD41B}"/>
          </ac:picMkLst>
        </pc:picChg>
      </pc:sldChg>
      <pc:sldChg chg="addSp delSp modSp mod ord modAnim">
        <pc:chgData name="A SH" userId="87f31142be155602" providerId="LiveId" clId="{E7142085-E616-4440-9D09-26219F5D3B6F}" dt="2021-09-04T02:51:47.162" v="105"/>
        <pc:sldMkLst>
          <pc:docMk/>
          <pc:sldMk cId="2467294415" sldId="263"/>
        </pc:sldMkLst>
        <pc:spChg chg="add mod">
          <ac:chgData name="A SH" userId="87f31142be155602" providerId="LiveId" clId="{E7142085-E616-4440-9D09-26219F5D3B6F}" dt="2021-09-04T02:47:24.548" v="78" actId="207"/>
          <ac:spMkLst>
            <pc:docMk/>
            <pc:sldMk cId="2467294415" sldId="263"/>
            <ac:spMk id="12" creationId="{8F90186E-249C-4E69-847E-1ABA5A3736D1}"/>
          </ac:spMkLst>
        </pc:spChg>
        <pc:picChg chg="add del mod">
          <ac:chgData name="A SH" userId="87f31142be155602" providerId="LiveId" clId="{E7142085-E616-4440-9D09-26219F5D3B6F}" dt="2021-09-04T02:44:02.720" v="44" actId="478"/>
          <ac:picMkLst>
            <pc:docMk/>
            <pc:sldMk cId="2467294415" sldId="263"/>
            <ac:picMk id="3" creationId="{FB9BB7C0-8D8F-4B0D-8626-BD77FACA3C9E}"/>
          </ac:picMkLst>
        </pc:picChg>
        <pc:picChg chg="add mod">
          <ac:chgData name="A SH" userId="87f31142be155602" providerId="LiveId" clId="{E7142085-E616-4440-9D09-26219F5D3B6F}" dt="2021-09-04T02:44:09.083" v="46" actId="14100"/>
          <ac:picMkLst>
            <pc:docMk/>
            <pc:sldMk cId="2467294415" sldId="263"/>
            <ac:picMk id="5" creationId="{E286E434-5181-46F6-BE08-229EB2FC8B84}"/>
          </ac:picMkLst>
        </pc:picChg>
        <pc:picChg chg="del">
          <ac:chgData name="A SH" userId="87f31142be155602" providerId="LiveId" clId="{E7142085-E616-4440-9D09-26219F5D3B6F}" dt="2021-09-04T02:44:19.433" v="49" actId="478"/>
          <ac:picMkLst>
            <pc:docMk/>
            <pc:sldMk cId="2467294415" sldId="263"/>
            <ac:picMk id="6" creationId="{6863E3AA-3DDE-41D2-9593-962047844E68}"/>
          </ac:picMkLst>
        </pc:picChg>
        <pc:picChg chg="add del mod">
          <ac:chgData name="A SH" userId="87f31142be155602" providerId="LiveId" clId="{E7142085-E616-4440-9D09-26219F5D3B6F}" dt="2021-09-04T02:45:26.546" v="56" actId="478"/>
          <ac:picMkLst>
            <pc:docMk/>
            <pc:sldMk cId="2467294415" sldId="263"/>
            <ac:picMk id="8" creationId="{976C5563-E8FA-4AE5-9C66-EC69C0E30932}"/>
          </ac:picMkLst>
        </pc:picChg>
        <pc:picChg chg="mod">
          <ac:chgData name="A SH" userId="87f31142be155602" providerId="LiveId" clId="{E7142085-E616-4440-9D09-26219F5D3B6F}" dt="2021-09-04T02:43:39.184" v="42" actId="1076"/>
          <ac:picMkLst>
            <pc:docMk/>
            <pc:sldMk cId="2467294415" sldId="263"/>
            <ac:picMk id="9" creationId="{CC31AE3D-4235-4EEC-A8B2-0C86736FEEBE}"/>
          </ac:picMkLst>
        </pc:picChg>
        <pc:picChg chg="add mod">
          <ac:chgData name="A SH" userId="87f31142be155602" providerId="LiveId" clId="{E7142085-E616-4440-9D09-26219F5D3B6F}" dt="2021-09-04T02:46:58.888" v="70" actId="207"/>
          <ac:picMkLst>
            <pc:docMk/>
            <pc:sldMk cId="2467294415" sldId="263"/>
            <ac:picMk id="11" creationId="{63576752-BF6D-4DE3-8D7B-4E88BF4D7BDB}"/>
          </ac:picMkLst>
        </pc:picChg>
        <pc:picChg chg="mod">
          <ac:chgData name="A SH" userId="87f31142be155602" providerId="LiveId" clId="{E7142085-E616-4440-9D09-26219F5D3B6F}" dt="2021-09-04T02:44:11.907" v="47" actId="14100"/>
          <ac:picMkLst>
            <pc:docMk/>
            <pc:sldMk cId="2467294415" sldId="263"/>
            <ac:picMk id="21" creationId="{AA56FE57-8515-45D5-AC0A-4CCD3C6C0988}"/>
          </ac:picMkLst>
        </pc:picChg>
        <pc:picChg chg="mod">
          <ac:chgData name="A SH" userId="87f31142be155602" providerId="LiveId" clId="{E7142085-E616-4440-9D09-26219F5D3B6F}" dt="2021-09-04T02:46:28.881" v="64" actId="1076"/>
          <ac:picMkLst>
            <pc:docMk/>
            <pc:sldMk cId="2467294415" sldId="263"/>
            <ac:picMk id="51" creationId="{55F1DEA1-351A-4F02-883B-A58A6EC05E68}"/>
          </ac:picMkLst>
        </pc:picChg>
      </pc:sldChg>
      <pc:sldChg chg="addSp modSp mod ord">
        <pc:chgData name="A SH" userId="87f31142be155602" providerId="LiveId" clId="{E7142085-E616-4440-9D09-26219F5D3B6F}" dt="2021-09-04T03:01:27.221" v="178"/>
        <pc:sldMkLst>
          <pc:docMk/>
          <pc:sldMk cId="1309261771" sldId="264"/>
        </pc:sldMkLst>
        <pc:spChg chg="add mod">
          <ac:chgData name="A SH" userId="87f31142be155602" providerId="LiveId" clId="{E7142085-E616-4440-9D09-26219F5D3B6F}" dt="2021-09-04T03:01:27.221" v="178"/>
          <ac:spMkLst>
            <pc:docMk/>
            <pc:sldMk cId="1309261771" sldId="264"/>
            <ac:spMk id="21" creationId="{B59C3766-6639-4AE3-94F9-DCD453F6081A}"/>
          </ac:spMkLst>
        </pc:spChg>
        <pc:picChg chg="add mod">
          <ac:chgData name="A SH" userId="87f31142be155602" providerId="LiveId" clId="{E7142085-E616-4440-9D09-26219F5D3B6F}" dt="2021-09-04T02:40:28.781" v="12" actId="1076"/>
          <ac:picMkLst>
            <pc:docMk/>
            <pc:sldMk cId="1309261771" sldId="264"/>
            <ac:picMk id="19" creationId="{C45E5734-8189-4C7E-A5E3-6F47601CD7A8}"/>
          </ac:picMkLst>
        </pc:picChg>
      </pc:sldChg>
      <pc:sldChg chg="addSp modSp add mod ord modAnim">
        <pc:chgData name="A SH" userId="87f31142be155602" providerId="LiveId" clId="{E7142085-E616-4440-9D09-26219F5D3B6F}" dt="2021-09-04T03:01:44.753" v="180"/>
        <pc:sldMkLst>
          <pc:docMk/>
          <pc:sldMk cId="3628984444" sldId="265"/>
        </pc:sldMkLst>
        <pc:spChg chg="add mod">
          <ac:chgData name="A SH" userId="87f31142be155602" providerId="LiveId" clId="{E7142085-E616-4440-9D09-26219F5D3B6F}" dt="2021-09-04T03:01:44.753" v="180"/>
          <ac:spMkLst>
            <pc:docMk/>
            <pc:sldMk cId="3628984444" sldId="265"/>
            <ac:spMk id="21" creationId="{4FDE8412-AD0E-4F0A-89AD-A0D9F2AEDC13}"/>
          </ac:spMkLst>
        </pc:spChg>
        <pc:picChg chg="add mod">
          <ac:chgData name="A SH" userId="87f31142be155602" providerId="LiveId" clId="{E7142085-E616-4440-9D09-26219F5D3B6F}" dt="2021-09-04T02:55:46.186" v="136" actId="14100"/>
          <ac:picMkLst>
            <pc:docMk/>
            <pc:sldMk cId="3628984444" sldId="265"/>
            <ac:picMk id="2" creationId="{73EB80EC-A690-454B-8178-8715D1809596}"/>
          </ac:picMkLst>
        </pc:picChg>
      </pc:sldChg>
      <pc:sldChg chg="addSp modSp add">
        <pc:chgData name="A SH" userId="87f31142be155602" providerId="LiveId" clId="{E7142085-E616-4440-9D09-26219F5D3B6F}" dt="2021-09-04T03:01:34.616" v="179"/>
        <pc:sldMkLst>
          <pc:docMk/>
          <pc:sldMk cId="1129458764" sldId="266"/>
        </pc:sldMkLst>
        <pc:spChg chg="add mod">
          <ac:chgData name="A SH" userId="87f31142be155602" providerId="LiveId" clId="{E7142085-E616-4440-9D09-26219F5D3B6F}" dt="2021-09-04T03:01:34.616" v="179"/>
          <ac:spMkLst>
            <pc:docMk/>
            <pc:sldMk cId="1129458764" sldId="266"/>
            <ac:spMk id="21" creationId="{BFE5E8BA-87C2-4DCC-91E6-EF1A4BBBE36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3CA8C9-85E4-407A-8F79-D5D2C198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C238FB-4C0F-42C3-B679-4FD6D9482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5C1117-0761-4ED9-B685-F38D31BE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89E228-959C-49C5-BCAA-B2D041196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C0CD36-71FB-467B-8389-A8BFC16A4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0647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A8D41C-EE51-4CB3-9D16-766FEA5E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B0E5704-ED8D-4228-8246-8CAB35216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E66F738-AFC7-46B6-8A28-6CA43C78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7A7F86F-5112-4ED4-B010-BAB466921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57BE299-F4CA-49F6-AEFF-56E15C5E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85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A0C4ED8-7B26-40DE-A4A8-82F218148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8369FF8-C81D-4C24-95E6-1C3CCC52E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24F5FA-EB65-48F6-AC99-8C0AAA44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9F4191-89E1-4034-8767-13F1D4CEA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70F1218-3342-47D4-888C-4745841D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62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F5D1DC-5279-4182-88FB-B875CD30B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126A1E3-A2CE-4524-8631-2B16E41B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E7086B-A0D7-4EB9-AC52-4D4D6F0E7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5854F77-4327-4B27-951F-A7444D76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831839-B8D9-483F-B0F2-A54D9915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3367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98C9E1-5B41-4476-9516-22D74E7CA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FF0023-C075-41DE-B766-0E40E5BD3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2B6E5A-C00A-47BD-9955-996982CB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A4DB70-F0BD-4687-A549-7C0AAE615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3EB8CA-37E1-4702-A50C-1F86E147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35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0C2D73-6BD4-4D84-9E29-8913C99F5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7DD628-A787-46AE-8CFE-914BC8BCA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95088BA-42BE-40F0-BE06-C4F961989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9CA9007-25D0-453C-95D7-C3DBF407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C07C78E-8EA4-410C-A9A5-E899B1FB7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2926FA-075F-4079-AEAC-DB274ABD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494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963350-B696-4717-82AC-C9A9C5D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AFAAE0D-D140-4209-8EC1-F72F4C1B7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ACCD19-AEE2-46BD-A769-C9F3BFE4A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6D93366-7C10-4031-AE6B-58D2CCFF8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FFDD1CC-027F-4042-92F1-3BBD7F0CA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F935843D-CC58-446C-B87D-7999F599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BE98586-A7A0-45E6-9C5D-4C11B4FCC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6BFCA2-5ADE-4769-AF57-0BF1D0A8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8186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B8B881-9CBB-4912-BE95-5260A654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C37413F9-0F1C-42CA-BBCD-F8C747842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5645FC8-4F73-4F70-B423-5313A228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E8A16DA-11F7-4932-8085-91B29CA1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055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DC61B5F-961F-4DE6-B617-C7F3E4E6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65C073E-01A3-465E-9BAC-C9199DB6F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6A8E4E-83C5-4F18-8606-78A6E5345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4249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3F4C82-625E-4B44-8B61-F68AA59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A1CE146-9776-4D84-95A9-A343B57B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818E996-4112-4C7F-B872-47B4B6689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FFB2A0-DCAA-4972-AD1E-4323DFD14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4473832-2745-458B-BF89-C4D1D756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137944-1D08-4CD0-8263-245DF66EA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583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D9408C-1586-4E2B-8FE8-B9B8043C5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A0AD78D-B4D9-4E3C-A044-D632127BA7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8DD6859-2E78-4AF5-8856-69B38CAD7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3E017BF-5755-4145-B6FD-1EF03B8D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211F07-F641-46D2-810A-19B387184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ABDC6A0-8F9F-4D01-A92A-3FEE7A092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092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4646E5-937F-43DE-A90D-0F8FB3BE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99C0A8-B8BF-4A5C-871E-CD596565B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271C93-94AF-4D62-AA94-5470641C47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68BA2-E657-4F5E-A84A-FDCD0855E4B4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BF5AF4-D351-40D3-AA37-0CF1B2D37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5EA60F-2222-4E8A-85D1-5BEADCCE3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93FCB-EB88-4FBD-86CD-C5E21ECCD46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614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image" Target="../media/image13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://mathaaarr.blogspot.com/2011/02/blog-post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3" Type="http://schemas.openxmlformats.org/officeDocument/2006/relationships/image" Target="../media/image17.jp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2.jpg"/><Relationship Id="rId32" Type="http://schemas.openxmlformats.org/officeDocument/2006/relationships/image" Target="../media/image16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arabic.home-roomfurniture.com/sale-10925786-durable-pure-foam-linen-fabric-sofa-smooth-surface-leisure-chair.html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mrsasmaa.com/?wpdmpro=%D8%A7%D8%B3%D8%AA%D8%B1%D8%A7%D8%AA%D9%8A%D8%AC%D9%8A%D8%A9-%D8%B4%D8%B1%D9%8A%D8%B7-%D8%A7%D9%84%D8%B0%D9%83%D8%B1%D9%8A%D8%A7%D8%AA-%D8%A8%D9%88%D8%B1%D8%A8%D9%88%D9%8A%D9%86%D8%AA-%D9%84%D8%AA&amp;_unique_id=60c3c9286d4ca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hyperlink" Target="https://ar.pngtree.com/freepng/cartoon-cute-purple-stationery-pencil_4442408.html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14.jpg"/><Relationship Id="rId36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microsoft.com/office/2007/relationships/hdphoto" Target="../media/hdphoto6.wdp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3.png"/><Relationship Id="rId30" Type="http://schemas.openxmlformats.org/officeDocument/2006/relationships/image" Target="../media/image18.png"/><Relationship Id="rId35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image" Target="../media/image26.png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2.jpg"/><Relationship Id="rId33" Type="http://schemas.openxmlformats.org/officeDocument/2006/relationships/image" Target="../media/image24.png"/><Relationship Id="rId38" Type="http://schemas.openxmlformats.org/officeDocument/2006/relationships/hyperlink" Target="https://www.almrsal.com/post/275575/amouna-al-mazyouna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image" Target="../media/image21.png"/><Relationship Id="rId41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6.png"/><Relationship Id="rId32" Type="http://schemas.openxmlformats.org/officeDocument/2006/relationships/image" Target="../media/image23.png"/><Relationship Id="rId37" Type="http://schemas.microsoft.com/office/2007/relationships/hdphoto" Target="../media/hdphoto7.wdp"/><Relationship Id="rId40" Type="http://schemas.openxmlformats.org/officeDocument/2006/relationships/image" Target="../media/image20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6" Type="http://schemas.openxmlformats.org/officeDocument/2006/relationships/image" Target="../media/image25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s://app.emaze.com/@AFCTTCOC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1.png"/><Relationship Id="rId27" Type="http://schemas.openxmlformats.org/officeDocument/2006/relationships/image" Target="../media/image14.jpg"/><Relationship Id="rId30" Type="http://schemas.openxmlformats.org/officeDocument/2006/relationships/image" Target="../media/image22.png"/><Relationship Id="rId35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30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29.png"/><Relationship Id="rId38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image" Target="../media/image28.png"/><Relationship Id="rId37" Type="http://schemas.openxmlformats.org/officeDocument/2006/relationships/image" Target="../media/image20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3.png"/><Relationship Id="rId30" Type="http://schemas.openxmlformats.org/officeDocument/2006/relationships/image" Target="../media/image13.png"/><Relationship Id="rId35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35.png"/><Relationship Id="rId38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20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image" Target="../media/image24.png"/><Relationship Id="rId36" Type="http://schemas.openxmlformats.org/officeDocument/2006/relationships/hyperlink" Target="https://www.almrsal.com/post/275575/amouna-al-mazyouna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3.png"/><Relationship Id="rId30" Type="http://schemas.openxmlformats.org/officeDocument/2006/relationships/image" Target="../media/image13.png"/><Relationship Id="rId35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image" Target="../media/image25.png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37.png"/><Relationship Id="rId38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image" Target="../media/image36.png"/><Relationship Id="rId37" Type="http://schemas.openxmlformats.org/officeDocument/2006/relationships/image" Target="../media/image20.jp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openxmlformats.org/officeDocument/2006/relationships/image" Target="../media/image24.png"/><Relationship Id="rId36" Type="http://schemas.openxmlformats.org/officeDocument/2006/relationships/hyperlink" Target="https://www.almrsal.com/post/275575/amouna-al-mazyouna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3.png"/><Relationship Id="rId30" Type="http://schemas.openxmlformats.org/officeDocument/2006/relationships/image" Target="../media/image13.png"/><Relationship Id="rId35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0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9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3" Type="http://schemas.openxmlformats.org/officeDocument/2006/relationships/image" Target="../media/image38.png"/><Relationship Id="rId21" Type="http://schemas.openxmlformats.org/officeDocument/2006/relationships/image" Target="../media/image10.png"/><Relationship Id="rId34" Type="http://schemas.openxmlformats.org/officeDocument/2006/relationships/hyperlink" Target="https://aliworld.web.app/%D8%B5%D9%86%D8%AF%D9%88%D9%82-%D9%83%D9%86%D8%B2-%D9%83%D8%B1%D8%AA%D9%88%D9%86.html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10.wdp"/><Relationship Id="rId25" Type="http://schemas.openxmlformats.org/officeDocument/2006/relationships/image" Target="../media/image44.jpeg"/><Relationship Id="rId33" Type="http://schemas.openxmlformats.org/officeDocument/2006/relationships/image" Target="../media/image47.png"/><Relationship Id="rId38" Type="http://schemas.openxmlformats.org/officeDocument/2006/relationships/image" Target="../media/image20.jpg"/><Relationship Id="rId2" Type="http://schemas.openxmlformats.org/officeDocument/2006/relationships/image" Target="../media/image1.png"/><Relationship Id="rId16" Type="http://schemas.openxmlformats.org/officeDocument/2006/relationships/image" Target="../media/image41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39.jpeg"/><Relationship Id="rId24" Type="http://schemas.openxmlformats.org/officeDocument/2006/relationships/image" Target="../media/image16.png"/><Relationship Id="rId32" Type="http://schemas.openxmlformats.org/officeDocument/2006/relationships/hyperlink" Target="https://www.fotosearch.fr/CSP525/k5259277/" TargetMode="External"/><Relationship Id="rId37" Type="http://schemas.openxmlformats.org/officeDocument/2006/relationships/image" Target="../media/image24.png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hyperlink" Target="http://pngimg.com/download/38294" TargetMode="External"/><Relationship Id="rId28" Type="http://schemas.openxmlformats.org/officeDocument/2006/relationships/image" Target="../media/image45.jpeg"/><Relationship Id="rId36" Type="http://schemas.openxmlformats.org/officeDocument/2006/relationships/hyperlink" Target="http://afkar7ora.blogspot.com/2011/04/blog-post_16.html" TargetMode="External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42.png"/><Relationship Id="rId31" Type="http://schemas.openxmlformats.org/officeDocument/2006/relationships/image" Target="../media/image46.png"/><Relationship Id="rId4" Type="http://schemas.microsoft.com/office/2007/relationships/hdphoto" Target="../media/hdphoto8.wdp"/><Relationship Id="rId9" Type="http://schemas.microsoft.com/office/2007/relationships/hdphoto" Target="../media/hdphoto2.wdp"/><Relationship Id="rId14" Type="http://schemas.microsoft.com/office/2007/relationships/hdphoto" Target="../media/hdphoto9.wdp"/><Relationship Id="rId22" Type="http://schemas.openxmlformats.org/officeDocument/2006/relationships/image" Target="../media/image43.png"/><Relationship Id="rId27" Type="http://schemas.openxmlformats.org/officeDocument/2006/relationships/image" Target="../media/image13.png"/><Relationship Id="rId30" Type="http://schemas.openxmlformats.org/officeDocument/2006/relationships/image" Target="../media/image23.png"/><Relationship Id="rId35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hyperlink" Target="https://ahmed-arabic.web.app/%D8%B5%D9%88%D8%B1-%D8%A7%D9%82%D9%84%D8%A7%D9%85-%D8%B1%D8%B5%D8%A7%D8%B5.html" TargetMode="External"/><Relationship Id="rId26" Type="http://schemas.openxmlformats.org/officeDocument/2006/relationships/hyperlink" Target="https://mhtwyat.com/%D8%B5%D9%88%D8%B1-%D8%A7%D9%84%D9%85%D9%84%D9%83-%D8%B3%D9%84%D9%85%D8%A7%D9%86-%D9%88%D9%85%D8%AD%D9%85%D8%AF-%D8%A8%D9%86-%D8%B3%D9%84%D9%85%D8%A7%D9%86-png/" TargetMode="External"/><Relationship Id="rId39" Type="http://schemas.openxmlformats.org/officeDocument/2006/relationships/image" Target="../media/image52.gif"/><Relationship Id="rId3" Type="http://schemas.openxmlformats.org/officeDocument/2006/relationships/image" Target="../media/image2.png"/><Relationship Id="rId21" Type="http://schemas.openxmlformats.org/officeDocument/2006/relationships/image" Target="../media/image10.png"/><Relationship Id="rId34" Type="http://schemas.openxmlformats.org/officeDocument/2006/relationships/hyperlink" Target="https://d.docs.live.net/87f31142be155602/&#1587;&#1591;&#1581;%20&#1575;&#1604;&#1605;&#1603;&#1578;&#1576;/&#1579;&#1575;&#1604;&#1579;%201.ppsx" TargetMode="External"/><Relationship Id="rId42" Type="http://schemas.openxmlformats.org/officeDocument/2006/relationships/hyperlink" Target="https://www.mosoah.com/references/ask-an-experts/%D8%B9%D9%84%D9%85-%D8%A7%D9%84%D8%B3%D8%B9%D9%88%D8%AF%D9%8A%D8%A9-%D8%A8%D8%AF%D9%82%D8%A9-%D8%B9%D8%A7%D9%84%D9%8A%D8%A9/" TargetMode="External"/><Relationship Id="rId7" Type="http://schemas.openxmlformats.org/officeDocument/2006/relationships/image" Target="../media/image4.png"/><Relationship Id="rId12" Type="http://schemas.openxmlformats.org/officeDocument/2006/relationships/hyperlink" Target="https://www.asalni.com/650743/%D8%AD%D9%84-%D9%83%D8%AA%D8%A7%D8%A8-%D8%B1%D9%8A%D8%A7%D8%B6%D9%8A%D8%A7%D8%AA-%D8%AB%D8%A7%D9%84%D8%AB-%D8%A7%D8%A8%D8%AA%D8%AF%D8%A7%D8%A6%D9%8A-%D8%A7%D9%84%D9%81%D8%B5%D9%84-%D8%A7%D9%84%D8%A7%D9%88%D9%84-1441" TargetMode="External"/><Relationship Id="rId17" Type="http://schemas.microsoft.com/office/2007/relationships/hdphoto" Target="../media/hdphoto4.wdp"/><Relationship Id="rId25" Type="http://schemas.openxmlformats.org/officeDocument/2006/relationships/image" Target="../media/image14.jpg"/><Relationship Id="rId33" Type="http://schemas.openxmlformats.org/officeDocument/2006/relationships/image" Target="../media/image24.png"/><Relationship Id="rId38" Type="http://schemas.openxmlformats.org/officeDocument/2006/relationships/image" Target="../media/image51.pn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hyperlink" Target="http://www.aleqt.com/node/1050577" TargetMode="External"/><Relationship Id="rId29" Type="http://schemas.openxmlformats.org/officeDocument/2006/relationships/hyperlink" Target="https://www.almrsal.com/post/275575/amouna-al-mazyouna" TargetMode="External"/><Relationship Id="rId41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hyperlink" Target="https://www.mta.sa/%D8%AA%D8%AD%D8%B6%D9%8A%D8%B1-%D8%A7%D9%84%D9%88%D8%B2%D8%A7%D8%B1%D8%A9-%D9%85%D8%A7%D8%AF%D8%A9-%D8%A7%D9%84%D8%B1%D9%8A%D8%A7%D8%B6%D9%8A%D8%A7%D8%AA-%D8%AB%D8%A7%D9%86%D9%8A-%D9%83%D8%A8%D9%8A/" TargetMode="External"/><Relationship Id="rId32" Type="http://schemas.openxmlformats.org/officeDocument/2006/relationships/image" Target="../media/image23.png"/><Relationship Id="rId37" Type="http://schemas.openxmlformats.org/officeDocument/2006/relationships/image" Target="../media/image50.png"/><Relationship Id="rId40" Type="http://schemas.openxmlformats.org/officeDocument/2006/relationships/hyperlink" Target="http://albjeede.blogspot.com/2015/02/blog-post_29.html" TargetMode="External"/><Relationship Id="rId5" Type="http://schemas.openxmlformats.org/officeDocument/2006/relationships/hyperlink" Target="https://www.ikea.com/qa/ar/p/langfjaell-office-chair-with-armrests-gunnared-light-brown-pink-black-s39261874/" TargetMode="External"/><Relationship Id="rId15" Type="http://schemas.openxmlformats.org/officeDocument/2006/relationships/hyperlink" Target="https://bytak2.com/product/%D8%B3%D9%84%D8%A9-%D9%86%D9%81%D8%A7%D9%8A%D8%A7%D8%AA/" TargetMode="External"/><Relationship Id="rId23" Type="http://schemas.openxmlformats.org/officeDocument/2006/relationships/image" Target="../media/image12.jpg"/><Relationship Id="rId28" Type="http://schemas.microsoft.com/office/2007/relationships/hdphoto" Target="../media/hdphoto7.wdp"/><Relationship Id="rId36" Type="http://schemas.openxmlformats.org/officeDocument/2006/relationships/image" Target="../media/image49.png"/><Relationship Id="rId10" Type="http://schemas.openxmlformats.org/officeDocument/2006/relationships/hyperlink" Target="http://arabic.shopdisplayshowcase.com/sale-11758138-beautiful-manager-office-furniture-modern-office-desk-light-walnut-black-color-custom.html" TargetMode="External"/><Relationship Id="rId19" Type="http://schemas.openxmlformats.org/officeDocument/2006/relationships/image" Target="../media/image9.png"/><Relationship Id="rId31" Type="http://schemas.openxmlformats.org/officeDocument/2006/relationships/hyperlink" Target="http://pngimg.com/download/38294" TargetMode="External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25.png"/><Relationship Id="rId30" Type="http://schemas.openxmlformats.org/officeDocument/2006/relationships/image" Target="../media/image11.png"/><Relationship Id="rId35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416294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437111" y="4604065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68786" y="4718939"/>
            <a:ext cx="3997244" cy="289733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160990" y="506605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782449" y="4898044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288126" y="803900"/>
            <a:ext cx="818974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04696" y="848748"/>
            <a:ext cx="1683430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1204756" y="115427"/>
            <a:ext cx="818973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615265" y="1781890"/>
            <a:ext cx="2334367" cy="2662928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604696" y="124109"/>
            <a:ext cx="1565906" cy="687784"/>
          </a:xfrm>
          <a:prstGeom prst="rect">
            <a:avLst/>
          </a:prstGeom>
        </p:spPr>
      </p:pic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pic>
        <p:nvPicPr>
          <p:cNvPr id="6" name="صورة 5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C506D8E7-EF6B-4428-92CE-D57310A0A73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-97115" y="4604065"/>
            <a:ext cx="4390819" cy="2689553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539955" y="4835375"/>
            <a:ext cx="2478140" cy="501999"/>
          </a:xfrm>
          <a:prstGeom prst="rect">
            <a:avLst/>
          </a:prstGeom>
        </p:spPr>
      </p:pic>
      <p:pic>
        <p:nvPicPr>
          <p:cNvPr id="23" name="صورة 2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35E83516-EC92-4C2C-AC25-C692F2894C3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1066202" y="1332535"/>
            <a:ext cx="7991325" cy="3306945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EE0E9E26-1302-4F6C-A33C-4C6EC9F359D2}"/>
              </a:ext>
            </a:extLst>
          </p:cNvPr>
          <p:cNvSpPr txBox="1"/>
          <p:nvPr/>
        </p:nvSpPr>
        <p:spPr>
          <a:xfrm>
            <a:off x="422856" y="6289688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66</a:t>
            </a:r>
          </a:p>
        </p:txBody>
      </p:sp>
    </p:spTree>
    <p:extLst>
      <p:ext uri="{BB962C8B-B14F-4D97-AF65-F5344CB8AC3E}">
        <p14:creationId xmlns:p14="http://schemas.microsoft.com/office/powerpoint/2010/main" val="55615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888372" y="1433075"/>
            <a:ext cx="2050691" cy="2625141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53383" y="1225118"/>
            <a:ext cx="3008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اليوم: الأحد</a:t>
            </a:r>
          </a:p>
          <a:p>
            <a:r>
              <a:rPr lang="ar-SA" sz="2400" b="1" dirty="0"/>
              <a:t>التاريخ: 4 / 3 / 1443هـ</a:t>
            </a:r>
          </a:p>
          <a:p>
            <a:r>
              <a:rPr lang="ar-SA" sz="2400" b="1" dirty="0"/>
              <a:t>الصف : الثالث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431798" y="1097984"/>
            <a:ext cx="3055374" cy="1343436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5" name="مستطيل: زوايا مستديرة 84">
            <a:extLst>
              <a:ext uri="{FF2B5EF4-FFF2-40B4-BE49-F238E27FC236}">
                <a16:creationId xmlns:a16="http://schemas.microsoft.com/office/drawing/2014/main" id="{A14C2A95-5AAD-4A89-9C42-1DDC887850DE}"/>
              </a:ext>
            </a:extLst>
          </p:cNvPr>
          <p:cNvSpPr/>
          <p:nvPr/>
        </p:nvSpPr>
        <p:spPr>
          <a:xfrm>
            <a:off x="711794" y="1173097"/>
            <a:ext cx="5508940" cy="2458279"/>
          </a:xfrm>
          <a:prstGeom prst="roundRect">
            <a:avLst/>
          </a:prstGeom>
          <a:noFill/>
          <a:ln w="793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506338" y="2701639"/>
            <a:ext cx="2973092" cy="2576099"/>
          </a:xfrm>
          <a:prstGeom prst="roundRect">
            <a:avLst/>
          </a:prstGeom>
          <a:noFill/>
          <a:ln w="793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3" name="مربع نص 92">
            <a:extLst>
              <a:ext uri="{FF2B5EF4-FFF2-40B4-BE49-F238E27FC236}">
                <a16:creationId xmlns:a16="http://schemas.microsoft.com/office/drawing/2014/main" id="{59CFB991-40E1-4DFE-A6E4-B7B10E482E27}"/>
              </a:ext>
            </a:extLst>
          </p:cNvPr>
          <p:cNvSpPr txBox="1"/>
          <p:nvPr/>
        </p:nvSpPr>
        <p:spPr>
          <a:xfrm>
            <a:off x="1800324" y="1249431"/>
            <a:ext cx="315980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7030A0"/>
                </a:solidFill>
              </a:rPr>
              <a:t>السطر الإملائي</a:t>
            </a:r>
          </a:p>
        </p:txBody>
      </p:sp>
      <p:pic>
        <p:nvPicPr>
          <p:cNvPr id="98" name="صورة 97">
            <a:extLst>
              <a:ext uri="{FF2B5EF4-FFF2-40B4-BE49-F238E27FC236}">
                <a16:creationId xmlns:a16="http://schemas.microsoft.com/office/drawing/2014/main" id="{BF3D9949-A168-4F9B-BFD6-1C42765841C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rot="18875480">
            <a:off x="832865" y="1017514"/>
            <a:ext cx="1738243" cy="2686502"/>
          </a:xfrm>
          <a:prstGeom prst="rect">
            <a:avLst/>
          </a:prstGeom>
        </p:spPr>
      </p:pic>
      <p:pic>
        <p:nvPicPr>
          <p:cNvPr id="100" name="صورة 99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E8310466-DE3A-4F57-93D8-892678616B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941991" y="3760878"/>
            <a:ext cx="5081202" cy="1652824"/>
          </a:xfrm>
          <a:prstGeom prst="rect">
            <a:avLst/>
          </a:prstGeom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666A6112-61E6-4B3D-A6C9-165259A26485}"/>
              </a:ext>
            </a:extLst>
          </p:cNvPr>
          <p:cNvSpPr txBox="1"/>
          <p:nvPr/>
        </p:nvSpPr>
        <p:spPr>
          <a:xfrm>
            <a:off x="2016597" y="2238479"/>
            <a:ext cx="3937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50000"/>
                  </a:schemeClr>
                </a:solidFill>
              </a:rPr>
              <a:t>لحل المسألة أربع خطوات.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18139DD-0D60-4A52-A2BC-28BDA936B5D8}"/>
              </a:ext>
            </a:extLst>
          </p:cNvPr>
          <p:cNvSpPr txBox="1"/>
          <p:nvPr/>
        </p:nvSpPr>
        <p:spPr>
          <a:xfrm>
            <a:off x="439920" y="6265836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66</a:t>
            </a:r>
          </a:p>
        </p:txBody>
      </p:sp>
      <p:pic>
        <p:nvPicPr>
          <p:cNvPr id="33" name="صورة 3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0AA4C329-D194-4517-BEDB-42E7E7BC4F2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6797278" y="2896093"/>
            <a:ext cx="2399788" cy="22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sp>
        <p:nvSpPr>
          <p:cNvPr id="79" name="مربع نص 78">
            <a:extLst>
              <a:ext uri="{FF2B5EF4-FFF2-40B4-BE49-F238E27FC236}">
                <a16:creationId xmlns:a16="http://schemas.microsoft.com/office/drawing/2014/main" id="{48FAB546-C6EB-4ED0-934A-C32E665FA8DE}"/>
              </a:ext>
            </a:extLst>
          </p:cNvPr>
          <p:cNvSpPr txBox="1"/>
          <p:nvPr/>
        </p:nvSpPr>
        <p:spPr>
          <a:xfrm>
            <a:off x="6307065" y="1095402"/>
            <a:ext cx="30086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عنوان الدرس:</a:t>
            </a:r>
          </a:p>
          <a:p>
            <a:endParaRPr lang="ar-SA" sz="2400" b="1" dirty="0"/>
          </a:p>
          <a:p>
            <a:endParaRPr lang="ar-SA" sz="2400" b="1" dirty="0"/>
          </a:p>
          <a:p>
            <a:r>
              <a:rPr lang="ar-SA" sz="2400" b="1" dirty="0"/>
              <a:t>الصفحات: </a:t>
            </a:r>
            <a:r>
              <a:rPr lang="ar-SA" sz="2400" b="1" dirty="0">
                <a:highlight>
                  <a:srgbClr val="C0C0C0"/>
                </a:highlight>
              </a:rPr>
              <a:t>66-67</a:t>
            </a:r>
          </a:p>
        </p:txBody>
      </p:sp>
      <p:sp>
        <p:nvSpPr>
          <p:cNvPr id="80" name="مستطيل: زوايا مستديرة 79">
            <a:extLst>
              <a:ext uri="{FF2B5EF4-FFF2-40B4-BE49-F238E27FC236}">
                <a16:creationId xmlns:a16="http://schemas.microsoft.com/office/drawing/2014/main" id="{DD062E3C-17E2-4DD1-9398-184079221122}"/>
              </a:ext>
            </a:extLst>
          </p:cNvPr>
          <p:cNvSpPr/>
          <p:nvPr/>
        </p:nvSpPr>
        <p:spPr>
          <a:xfrm>
            <a:off x="6204419" y="1097984"/>
            <a:ext cx="3282753" cy="1579633"/>
          </a:xfrm>
          <a:prstGeom prst="round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5A0C71D1-3D32-4B63-BD5A-8C632C8B489B}"/>
              </a:ext>
            </a:extLst>
          </p:cNvPr>
          <p:cNvSpPr/>
          <p:nvPr/>
        </p:nvSpPr>
        <p:spPr>
          <a:xfrm>
            <a:off x="2395224" y="456095"/>
            <a:ext cx="510588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ar-SA" sz="5400" b="0" cap="none" spc="0" dirty="0">
                <a:ln w="0"/>
                <a:effectLst>
                  <a:reflection blurRad="6350" stA="53000" endA="300" endPos="35500" dir="5400000" sy="-90000" algn="bl" rotWithShape="0"/>
                </a:effectLst>
              </a:rPr>
              <a:t>بسم الله الرحمن الرحيم</a:t>
            </a:r>
          </a:p>
        </p:txBody>
      </p:sp>
      <p:sp>
        <p:nvSpPr>
          <p:cNvPr id="86" name="مستطيل: زوايا مستديرة 85">
            <a:extLst>
              <a:ext uri="{FF2B5EF4-FFF2-40B4-BE49-F238E27FC236}">
                <a16:creationId xmlns:a16="http://schemas.microsoft.com/office/drawing/2014/main" id="{8E131650-135C-4E3C-A637-3DE2D1B37BC6}"/>
              </a:ext>
            </a:extLst>
          </p:cNvPr>
          <p:cNvSpPr/>
          <p:nvPr/>
        </p:nvSpPr>
        <p:spPr>
          <a:xfrm>
            <a:off x="6263223" y="2833247"/>
            <a:ext cx="3191043" cy="695384"/>
          </a:xfrm>
          <a:prstGeom prst="roundRect">
            <a:avLst/>
          </a:prstGeom>
          <a:noFill/>
          <a:ln w="793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FCBA154F-D8CB-41BB-9F2C-1E42B789EC85}"/>
              </a:ext>
            </a:extLst>
          </p:cNvPr>
          <p:cNvSpPr txBox="1"/>
          <p:nvPr/>
        </p:nvSpPr>
        <p:spPr>
          <a:xfrm>
            <a:off x="6016919" y="2949374"/>
            <a:ext cx="290834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solidFill>
                  <a:schemeClr val="accent2">
                    <a:lumMod val="50000"/>
                  </a:schemeClr>
                </a:solidFill>
                <a:cs typeface="Simple Bold Jut Out" panose="02010401010101010101" pitchFamily="2" charset="-78"/>
              </a:rPr>
              <a:t>الواجب السابق</a:t>
            </a:r>
          </a:p>
          <a:p>
            <a:endParaRPr lang="ar-SA" sz="2400" dirty="0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69317786-8A6A-4626-9E0A-67C750B1FC2B}"/>
              </a:ext>
            </a:extLst>
          </p:cNvPr>
          <p:cNvSpPr/>
          <p:nvPr/>
        </p:nvSpPr>
        <p:spPr>
          <a:xfrm>
            <a:off x="6233841" y="3684261"/>
            <a:ext cx="3282753" cy="1644940"/>
          </a:xfrm>
          <a:prstGeom prst="roundRect">
            <a:avLst/>
          </a:prstGeom>
          <a:noFill/>
          <a:ln w="79375">
            <a:solidFill>
              <a:srgbClr val="EF3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781B87E-2601-492D-AD8C-F9CA83A2978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282523" y="1652647"/>
            <a:ext cx="3008634" cy="3900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A284505-B5D2-4C39-B3D9-6A411FE0F32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782671" y="2169021"/>
            <a:ext cx="3800289" cy="295481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A8EF00C-C18C-4265-B4A3-931FCC5FE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03710349-0A46-4A0A-9CBE-F9F6A3B4B31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7" name="صورة 36">
            <a:hlinkClick r:id="rId34"/>
            <a:extLst>
              <a:ext uri="{FF2B5EF4-FFF2-40B4-BE49-F238E27FC236}">
                <a16:creationId xmlns:a16="http://schemas.microsoft.com/office/drawing/2014/main" id="{B1E9800A-ECCC-4C40-BA5D-1D7AF2C24C3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DA6E393-88ED-4777-B294-3B40E9EBD7BD}"/>
              </a:ext>
            </a:extLst>
          </p:cNvPr>
          <p:cNvSpPr txBox="1"/>
          <p:nvPr/>
        </p:nvSpPr>
        <p:spPr>
          <a:xfrm>
            <a:off x="6269775" y="3820358"/>
            <a:ext cx="3139287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rgbClr val="EF31B0"/>
                </a:solidFill>
                <a:highlight>
                  <a:srgbClr val="FFFF00"/>
                </a:highlight>
                <a:cs typeface="Simple Bold Jut Out" panose="02010401010101010101" pitchFamily="2" charset="-78"/>
              </a:rPr>
              <a:t>مسألة اليوم:</a:t>
            </a:r>
          </a:p>
          <a:p>
            <a:r>
              <a:rPr lang="ar-SA" sz="2400" b="1" dirty="0" err="1"/>
              <a:t>ماناتج</a:t>
            </a:r>
            <a:r>
              <a:rPr lang="ar-SA" sz="2400" b="1" dirty="0"/>
              <a:t> الجمع ،وهل نحتاج لإعادة التجميع؟ </a:t>
            </a:r>
            <a:r>
              <a:rPr lang="ar-SA" sz="2400" b="1" dirty="0">
                <a:highlight>
                  <a:srgbClr val="00FFFF"/>
                </a:highlight>
              </a:rPr>
              <a:t>12+9=---</a:t>
            </a:r>
            <a:endParaRPr lang="ar-SA" sz="2000" dirty="0">
              <a:highlight>
                <a:srgbClr val="00FFFF"/>
              </a:highlight>
            </a:endParaRPr>
          </a:p>
        </p:txBody>
      </p:sp>
      <p:pic>
        <p:nvPicPr>
          <p:cNvPr id="40" name="صورة 39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E8901B0-3D9B-4D96-82CE-A79AC53257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4528489" y="3411435"/>
            <a:ext cx="2219508" cy="2215197"/>
          </a:xfrm>
          <a:prstGeom prst="rect">
            <a:avLst/>
          </a:prstGeom>
        </p:spPr>
      </p:pic>
      <p:sp>
        <p:nvSpPr>
          <p:cNvPr id="41" name="مربع نص 40">
            <a:extLst>
              <a:ext uri="{FF2B5EF4-FFF2-40B4-BE49-F238E27FC236}">
                <a16:creationId xmlns:a16="http://schemas.microsoft.com/office/drawing/2014/main" id="{7751B81D-988C-4EFC-AEF3-CF7FA106682F}"/>
              </a:ext>
            </a:extLst>
          </p:cNvPr>
          <p:cNvSpPr txBox="1"/>
          <p:nvPr/>
        </p:nvSpPr>
        <p:spPr>
          <a:xfrm>
            <a:off x="5855165" y="5276065"/>
            <a:ext cx="297279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highlight>
                  <a:srgbClr val="FFFF00"/>
                </a:highlight>
              </a:rPr>
              <a:t>21 ونحتاج إلى إعادة التجميع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2CD2192F-1123-40BA-BC43-EE39DB34C62E}"/>
              </a:ext>
            </a:extLst>
          </p:cNvPr>
          <p:cNvSpPr txBox="1"/>
          <p:nvPr/>
        </p:nvSpPr>
        <p:spPr>
          <a:xfrm>
            <a:off x="439920" y="6265836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66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333DB19-2970-4024-9C8A-139DC112C7A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9971" y="1269593"/>
            <a:ext cx="4853286" cy="1102546"/>
          </a:xfrm>
          <a:prstGeom prst="rect">
            <a:avLst/>
          </a:prstGeom>
        </p:spPr>
      </p:pic>
      <p:pic>
        <p:nvPicPr>
          <p:cNvPr id="42" name="صورة 41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4D355B58-D3C2-427F-8135-15046C10C48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1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2" name="صورة 31">
            <a:hlinkClick r:id="rId29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300085" y="63347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66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38BB632-462F-4140-8F14-DE3A63D1788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73357" y="455302"/>
            <a:ext cx="7253495" cy="163989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3A6D3AD-0E0F-456F-8A62-85DF8806CF9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2290" y="440680"/>
            <a:ext cx="1571068" cy="163989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76F4FC8-42F8-4DCA-B038-D9C7F341E0A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40625" y="2246302"/>
            <a:ext cx="4103883" cy="21122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87F36B6-C3A5-4D56-A104-6CEDBAD9DE2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340625" y="4399885"/>
            <a:ext cx="4168845" cy="863107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9FCAE83-7B6F-49BF-9761-DCD1FC9239F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02290" y="2134345"/>
            <a:ext cx="4687392" cy="226554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5A6B5278-8F05-49AC-904A-3FBECAD60397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60153" y="4379774"/>
            <a:ext cx="4826874" cy="1955005"/>
          </a:xfrm>
          <a:prstGeom prst="rect">
            <a:avLst/>
          </a:prstGeom>
        </p:spPr>
      </p:pic>
      <p:pic>
        <p:nvPicPr>
          <p:cNvPr id="33" name="صورة 32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F4BD6B6F-B9FE-4D21-9FCF-1A048A3779A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6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2" name="صورة 31">
            <a:hlinkClick r:id="rId29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-44777" y="63347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1478932-9DE2-4ED1-8108-55D36E99ABE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22451" y="490021"/>
            <a:ext cx="8081042" cy="9144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1E7A29-9D37-4B2B-B128-A9DE432BBDA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115339" y="1416099"/>
            <a:ext cx="4258101" cy="3975134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7E5D43A-6DAB-4322-9BE1-B32ADE5883F8}"/>
              </a:ext>
            </a:extLst>
          </p:cNvPr>
          <p:cNvSpPr txBox="1"/>
          <p:nvPr/>
        </p:nvSpPr>
        <p:spPr>
          <a:xfrm>
            <a:off x="5643388" y="2337739"/>
            <a:ext cx="202758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18 وجبة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D3AFA7B8-5ED0-4244-8EAD-159184E9C00E}"/>
              </a:ext>
            </a:extLst>
          </p:cNvPr>
          <p:cNvSpPr txBox="1"/>
          <p:nvPr/>
        </p:nvSpPr>
        <p:spPr>
          <a:xfrm>
            <a:off x="6997148" y="5017713"/>
            <a:ext cx="8100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نعم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13FA1517-139C-4EB0-A9F4-6C4D666666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68539" y="971108"/>
            <a:ext cx="4781556" cy="4560757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168271" y="258698"/>
            <a:ext cx="1451861" cy="809475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0AD617F-D114-4AC6-9971-E8B204A017A5}"/>
              </a:ext>
            </a:extLst>
          </p:cNvPr>
          <p:cNvSpPr txBox="1"/>
          <p:nvPr/>
        </p:nvSpPr>
        <p:spPr>
          <a:xfrm>
            <a:off x="397582" y="2563950"/>
            <a:ext cx="163490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21 مكعب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ED3BCBC2-C35A-45CC-918A-AAAEC90C784E}"/>
              </a:ext>
            </a:extLst>
          </p:cNvPr>
          <p:cNvSpPr txBox="1"/>
          <p:nvPr/>
        </p:nvSpPr>
        <p:spPr>
          <a:xfrm>
            <a:off x="755374" y="3766317"/>
            <a:ext cx="203656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حقيبة واحدة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038D18A-DDB4-43C1-89F9-D5210AF1C946}"/>
              </a:ext>
            </a:extLst>
          </p:cNvPr>
          <p:cNvSpPr txBox="1"/>
          <p:nvPr/>
        </p:nvSpPr>
        <p:spPr>
          <a:xfrm>
            <a:off x="732849" y="5498846"/>
            <a:ext cx="353518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00"/>
                </a:highlight>
              </a:rPr>
              <a:t>1</a:t>
            </a:r>
            <a:r>
              <a:rPr lang="ar-SA" sz="2800" b="1" dirty="0">
                <a:highlight>
                  <a:srgbClr val="FFFF00"/>
                </a:highlight>
              </a:rPr>
              <a:t> أحمد، </a:t>
            </a:r>
            <a:r>
              <a:rPr lang="ar-SA" sz="2800" b="1" dirty="0">
                <a:highlight>
                  <a:srgbClr val="00FF00"/>
                </a:highlight>
              </a:rPr>
              <a:t>2</a:t>
            </a:r>
            <a:r>
              <a:rPr lang="ar-SA" sz="2800" b="1" dirty="0">
                <a:highlight>
                  <a:srgbClr val="FFFF00"/>
                </a:highlight>
              </a:rPr>
              <a:t> سالم ، </a:t>
            </a:r>
            <a:r>
              <a:rPr lang="ar-SA" sz="2800" b="1" dirty="0">
                <a:highlight>
                  <a:srgbClr val="00FF00"/>
                </a:highlight>
              </a:rPr>
              <a:t>3</a:t>
            </a:r>
            <a:r>
              <a:rPr lang="ar-SA" sz="2800" b="1" dirty="0">
                <a:highlight>
                  <a:srgbClr val="FFFF00"/>
                </a:highlight>
              </a:rPr>
              <a:t> خليل</a:t>
            </a:r>
          </a:p>
        </p:txBody>
      </p:sp>
      <p:pic>
        <p:nvPicPr>
          <p:cNvPr id="39" name="صورة 38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59DE08BF-48BF-4999-BCFC-2C0B8B90FAF9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2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4" grpId="0"/>
      <p:bldP spid="3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2" name="صورة 31">
            <a:hlinkClick r:id="rId29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21517" y="6334780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 67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5DF65A1-CE66-4730-B0D1-B5A789A0781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222451" y="490021"/>
            <a:ext cx="8081042" cy="914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FC707A5-F061-4F33-8AC5-6F420D1EED1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823791" y="1423636"/>
            <a:ext cx="4463579" cy="3839357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0AB3F1C-17B0-43C2-BB21-99E96F2A4FB5}"/>
              </a:ext>
            </a:extLst>
          </p:cNvPr>
          <p:cNvSpPr txBox="1"/>
          <p:nvPr/>
        </p:nvSpPr>
        <p:spPr>
          <a:xfrm>
            <a:off x="5350548" y="2820094"/>
            <a:ext cx="35452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باع: 15 + 23 = 38 ساعة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8CE20EFA-1FCB-4EF1-8102-656854B747BF}"/>
              </a:ext>
            </a:extLst>
          </p:cNvPr>
          <p:cNvSpPr txBox="1"/>
          <p:nvPr/>
        </p:nvSpPr>
        <p:spPr>
          <a:xfrm>
            <a:off x="5772759" y="4689118"/>
            <a:ext cx="319102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المخيم الأول=15</a:t>
            </a:r>
          </a:p>
          <a:p>
            <a:r>
              <a:rPr lang="ar-SA" sz="2800" b="1" dirty="0">
                <a:highlight>
                  <a:srgbClr val="FFFF00"/>
                </a:highlight>
              </a:rPr>
              <a:t>المخيم الثاني=12</a:t>
            </a:r>
          </a:p>
          <a:p>
            <a:r>
              <a:rPr lang="ar-SA" sz="2800" b="1" dirty="0">
                <a:highlight>
                  <a:srgbClr val="FFFF00"/>
                </a:highlight>
              </a:rPr>
              <a:t>عدد الأفراد في المخيمين=</a:t>
            </a:r>
          </a:p>
          <a:p>
            <a:r>
              <a:rPr lang="ar-SA" sz="2800" b="1" dirty="0">
                <a:highlight>
                  <a:srgbClr val="FFFF00"/>
                </a:highlight>
              </a:rPr>
              <a:t>15+12=27 فرد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DE682DE-12CF-42DE-8AF9-D9823E88B47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6591" y="983778"/>
            <a:ext cx="4744729" cy="4450586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203267" y="188973"/>
            <a:ext cx="1282166" cy="1276080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3251D54-9FC3-4144-B652-545EFEA6B99A}"/>
              </a:ext>
            </a:extLst>
          </p:cNvPr>
          <p:cNvSpPr txBox="1"/>
          <p:nvPr/>
        </p:nvSpPr>
        <p:spPr>
          <a:xfrm>
            <a:off x="812410" y="1824490"/>
            <a:ext cx="115241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5 مرات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82C28C97-27CF-470B-B66A-DE9114A410C9}"/>
              </a:ext>
            </a:extLst>
          </p:cNvPr>
          <p:cNvSpPr txBox="1"/>
          <p:nvPr/>
        </p:nvSpPr>
        <p:spPr>
          <a:xfrm>
            <a:off x="1247838" y="5463195"/>
            <a:ext cx="354526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FFFF00"/>
                </a:highlight>
              </a:rPr>
              <a:t>يمكن تصميم 4 شعارات</a:t>
            </a:r>
          </a:p>
        </p:txBody>
      </p:sp>
      <p:pic>
        <p:nvPicPr>
          <p:cNvPr id="34" name="صورة 33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FEDDD9A5-367D-4AAD-90FA-EC1663BC96F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8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3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4CB3F96A-45F3-4818-B192-53406957272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968276" y="2377083"/>
            <a:ext cx="2050691" cy="1056673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267826D-EB06-48F4-A50F-9CCBA52A5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874" y="3584863"/>
            <a:ext cx="1039708" cy="77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صورة 2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FEFC98AA-CBA1-45EA-AD17-8731D568111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1086376" y="1048610"/>
            <a:ext cx="1762215" cy="238039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53A9C76-4ACF-478E-9B11-7248DCCBD41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4"/>
              </a:ext>
            </a:extLst>
          </a:blip>
          <a:stretch>
            <a:fillRect/>
          </a:stretch>
        </p:blipFill>
        <p:spPr>
          <a:xfrm>
            <a:off x="2784939" y="2023980"/>
            <a:ext cx="2725254" cy="1688647"/>
          </a:xfrm>
          <a:prstGeom prst="rect">
            <a:avLst/>
          </a:prstGeom>
        </p:spPr>
      </p:pic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90A255AB-F6A4-41DC-ACC9-71DD0F3FBF98}"/>
              </a:ext>
            </a:extLst>
          </p:cNvPr>
          <p:cNvSpPr/>
          <p:nvPr/>
        </p:nvSpPr>
        <p:spPr>
          <a:xfrm>
            <a:off x="4631068" y="682640"/>
            <a:ext cx="4332711" cy="12414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</a:rPr>
              <a:t>ماذا تتوقعين يوجد داخل الصندوق؟</a:t>
            </a:r>
          </a:p>
        </p:txBody>
      </p:sp>
      <p:pic>
        <p:nvPicPr>
          <p:cNvPr id="3" name="صورة 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18F15796-8C20-4223-868A-BEC508AB3C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6"/>
              </a:ext>
            </a:extLst>
          </a:blip>
          <a:stretch>
            <a:fillRect/>
          </a:stretch>
        </p:blipFill>
        <p:spPr>
          <a:xfrm>
            <a:off x="8010861" y="3425195"/>
            <a:ext cx="1459940" cy="192569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37306DF-A5FB-4B12-91D0-14B8F9E2BAF4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77821" y="3582280"/>
            <a:ext cx="971249" cy="689617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222FE62E-31DF-4369-8992-A7C3B7217804}"/>
              </a:ext>
            </a:extLst>
          </p:cNvPr>
          <p:cNvSpPr txBox="1"/>
          <p:nvPr/>
        </p:nvSpPr>
        <p:spPr>
          <a:xfrm>
            <a:off x="782671" y="4000216"/>
            <a:ext cx="722559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highlight>
                  <a:srgbClr val="00FFFF"/>
                </a:highlight>
              </a:rPr>
              <a:t>مفهوم رياضي استخدم في العمليات الحسابية، فمثلاً في عملية الجمع التي يكون فيها المجموع أكبر من 9 تستخدموني, فمن أنا؟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AE5F8DB-73F1-469B-BF0D-1EFA58F50BC7}"/>
              </a:ext>
            </a:extLst>
          </p:cNvPr>
          <p:cNvSpPr txBox="1"/>
          <p:nvPr/>
        </p:nvSpPr>
        <p:spPr>
          <a:xfrm rot="21397022">
            <a:off x="2663161" y="2118743"/>
            <a:ext cx="268987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FF0000"/>
                </a:solidFill>
                <a:highlight>
                  <a:srgbClr val="00FF00"/>
                </a:highlight>
              </a:rPr>
              <a:t>إعادة التجميع</a:t>
            </a:r>
          </a:p>
        </p:txBody>
      </p:sp>
      <p:pic>
        <p:nvPicPr>
          <p:cNvPr id="29" name="صورة 28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8135AB09-3DDB-4BF0-A698-9647C362A1E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9"/>
              </a:ext>
            </a:extLst>
          </a:blip>
          <a:stretch>
            <a:fillRect/>
          </a:stretch>
        </p:blipFill>
        <p:spPr>
          <a:xfrm>
            <a:off x="9932143" y="1465052"/>
            <a:ext cx="2135799" cy="77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55F1DEA1-351A-4F02-883B-A58A6EC0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8" y="108120"/>
            <a:ext cx="9778498" cy="5576782"/>
          </a:xfrm>
          <a:prstGeom prst="rect">
            <a:avLst/>
          </a:prstGeom>
        </p:spPr>
      </p:pic>
      <p:pic>
        <p:nvPicPr>
          <p:cNvPr id="28" name="صورة 27" descr="صورة تحتوي على أثاث, مقعد, كرسي&#10;&#10;تم إنشاء الوصف تلقائياً">
            <a:extLst>
              <a:ext uri="{FF2B5EF4-FFF2-40B4-BE49-F238E27FC236}">
                <a16:creationId xmlns:a16="http://schemas.microsoft.com/office/drawing/2014/main" id="{BD8A1819-845A-46CF-87E8-ED7E69C62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77116" y="4560803"/>
            <a:ext cx="2129826" cy="212982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C31AE3D-4235-4EEC-A8B2-0C86736FE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044339"/>
            <a:ext cx="12192000" cy="813661"/>
          </a:xfrm>
          <a:prstGeom prst="rect">
            <a:avLst/>
          </a:prstGeom>
        </p:spPr>
      </p:pic>
      <p:pic>
        <p:nvPicPr>
          <p:cNvPr id="22" name="Picture 14" descr="https://lh4.googleusercontent.com/jnrcwdD1_xG_7q7d9o_iHdU79MOW8I7Xq2ZQMeR5Kxo0XBydrDer7L0e1N6xem--7T5qE-kdhO8kmxAYrkowfXVrq47f2CNWtZcUq6VQgGrFalT9IO-eSzPRbz9zdCDmtuOAPWOU8eU">
            <a:extLst>
              <a:ext uri="{FF2B5EF4-FFF2-40B4-BE49-F238E27FC236}">
                <a16:creationId xmlns:a16="http://schemas.microsoft.com/office/drawing/2014/main" id="{97AD8AF3-92A6-4793-A492-F76BFB67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50" y="6203257"/>
            <a:ext cx="7741329" cy="54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صورة 29" descr="صورة تحتوي على داخلي, منضدة, أثاث, طاولة واجهة المنزل&#10;&#10;تم إنشاء الوصف تلقائياً">
            <a:extLst>
              <a:ext uri="{FF2B5EF4-FFF2-40B4-BE49-F238E27FC236}">
                <a16:creationId xmlns:a16="http://schemas.microsoft.com/office/drawing/2014/main" id="{1C2D8311-8A74-4E55-B30F-829FD06500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963780" y="4925004"/>
            <a:ext cx="3567865" cy="258610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7FCC461-00D0-493E-81D9-4BA24BE5CD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6828718">
            <a:off x="10204225" y="5142507"/>
            <a:ext cx="448609" cy="833730"/>
          </a:xfrm>
          <a:prstGeom prst="rect">
            <a:avLst/>
          </a:prstGeom>
        </p:spPr>
      </p:pic>
      <p:pic>
        <p:nvPicPr>
          <p:cNvPr id="36" name="صورة 35" descr="صورة تحتوي على أسود, صندوق الفحم&#10;&#10;تم إنشاء الوصف تلقائياً">
            <a:extLst>
              <a:ext uri="{FF2B5EF4-FFF2-40B4-BE49-F238E27FC236}">
                <a16:creationId xmlns:a16="http://schemas.microsoft.com/office/drawing/2014/main" id="{AA66B85F-582B-49A5-92AD-E573F8DC18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1611596" y="5893229"/>
            <a:ext cx="654934" cy="1115878"/>
          </a:xfrm>
          <a:prstGeom prst="rect">
            <a:avLst/>
          </a:prstGeom>
        </p:spPr>
      </p:pic>
      <p:pic>
        <p:nvPicPr>
          <p:cNvPr id="38" name="صورة 37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97E685FA-217F-4AB6-AB32-EA1A913814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0914101" y="5149957"/>
            <a:ext cx="1114165" cy="111587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95BFC769-6C69-4903-8AE0-51ECECFCBED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11420444" y="803900"/>
            <a:ext cx="686656" cy="661153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6EBB19AC-C09F-45F2-BCBC-AD4206F782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88372" y="852853"/>
            <a:ext cx="1453657" cy="563246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77ABA9EC-0B16-4D59-9786-6CE5C6B8E4E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91513" y="4284482"/>
            <a:ext cx="1845278" cy="50199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851E059D-9B69-4DF8-8EBF-5D061BFD12C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11420444" y="115427"/>
            <a:ext cx="603285" cy="65050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A3F48E-B6C9-4614-AE2F-4FEA127A6EC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9888372" y="111411"/>
            <a:ext cx="1453657" cy="687784"/>
          </a:xfrm>
          <a:prstGeom prst="rect">
            <a:avLst/>
          </a:prstGeom>
        </p:spPr>
      </p:pic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45E5734-8189-4C7E-A5E3-6F47601CD7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9"/>
              </a:ext>
            </a:extLst>
          </a:blip>
          <a:stretch>
            <a:fillRect/>
          </a:stretch>
        </p:blipFill>
        <p:spPr>
          <a:xfrm>
            <a:off x="527806" y="384892"/>
            <a:ext cx="1282166" cy="1276080"/>
          </a:xfrm>
          <a:prstGeom prst="rect">
            <a:avLst/>
          </a:prstGeom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B59C3766-6639-4AE3-94F9-DCD453F6081A}"/>
              </a:ext>
            </a:extLst>
          </p:cNvPr>
          <p:cNvSpPr txBox="1"/>
          <p:nvPr/>
        </p:nvSpPr>
        <p:spPr>
          <a:xfrm>
            <a:off x="413069" y="6218055"/>
            <a:ext cx="108853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  <a:highlight>
                  <a:srgbClr val="FFFF00"/>
                </a:highlight>
              </a:rPr>
              <a:t>ص67</a:t>
            </a:r>
          </a:p>
        </p:txBody>
      </p:sp>
      <p:pic>
        <p:nvPicPr>
          <p:cNvPr id="59" name="صورة 58" descr="صورة تحتوي على زهرة, نبات, تشبث, داكن&#10;&#10;تم إنشاء الوصف تلقائياً">
            <a:extLst>
              <a:ext uri="{FF2B5EF4-FFF2-40B4-BE49-F238E27FC236}">
                <a16:creationId xmlns:a16="http://schemas.microsoft.com/office/drawing/2014/main" id="{463D6AD7-6CAC-4E13-813D-A64C8EE57F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1"/>
              </a:ext>
            </a:extLst>
          </a:blip>
          <a:stretch>
            <a:fillRect/>
          </a:stretch>
        </p:blipFill>
        <p:spPr>
          <a:xfrm>
            <a:off x="70878" y="4284482"/>
            <a:ext cx="640915" cy="2576100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329E68-F31F-4CA2-85F3-27D55647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237" y="3411435"/>
            <a:ext cx="1025345" cy="94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B2FEE06D-98F4-489F-BD9D-83245883E9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888371" y="3428999"/>
            <a:ext cx="1025345" cy="813325"/>
          </a:xfrm>
          <a:prstGeom prst="rect">
            <a:avLst/>
          </a:prstGeom>
        </p:spPr>
      </p:pic>
      <p:pic>
        <p:nvPicPr>
          <p:cNvPr id="32" name="صورة 31">
            <a:hlinkClick r:id="rId34"/>
            <a:extLst>
              <a:ext uri="{FF2B5EF4-FFF2-40B4-BE49-F238E27FC236}">
                <a16:creationId xmlns:a16="http://schemas.microsoft.com/office/drawing/2014/main" id="{B8C8F813-6643-4780-8B1D-5244244A6E0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26805" y="2186901"/>
            <a:ext cx="2050691" cy="1140969"/>
          </a:xfrm>
          <a:prstGeom prst="rect">
            <a:avLst/>
          </a:prstGeom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E91DEABB-ABB0-42DB-9CA6-1236D6C2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591" y="799195"/>
            <a:ext cx="2627538" cy="469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AD1139C3-1AD7-4008-AB9A-42388AB6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766" y="440489"/>
            <a:ext cx="5127085" cy="87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60B74E9D-CDCD-4C23-BCEE-41193B40A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04" y="1312027"/>
            <a:ext cx="6066651" cy="255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1CB4F73F-9F0C-4F9A-808B-4316F51B248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0"/>
              </a:ext>
            </a:extLst>
          </a:blip>
          <a:stretch>
            <a:fillRect/>
          </a:stretch>
        </p:blipFill>
        <p:spPr>
          <a:xfrm>
            <a:off x="1011088" y="3974893"/>
            <a:ext cx="5889486" cy="1370971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F777F1B8-77BA-44AC-9340-F67E67CA174E}"/>
              </a:ext>
            </a:extLst>
          </p:cNvPr>
          <p:cNvSpPr txBox="1"/>
          <p:nvPr/>
        </p:nvSpPr>
        <p:spPr>
          <a:xfrm>
            <a:off x="681660" y="2352047"/>
            <a:ext cx="62690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حل الواجب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والاختبار والنشاط على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منصة مدرستي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والإستفادة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من قناة عين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وإرفاق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المطوية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ar-SA" sz="2400" b="1" dirty="0">
                <a:solidFill>
                  <a:srgbClr val="002060"/>
                </a:solidFill>
                <a:highlight>
                  <a:srgbClr val="C0C0C0"/>
                </a:highlight>
                <a:latin typeface="Arial" pitchFamily="34" charset="0"/>
                <a:cs typeface="Arial" panose="020B0604020202020204" pitchFamily="34" charset="0"/>
              </a:rPr>
              <a:t>في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التيمز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C0C0C0"/>
                </a:highlight>
                <a:uLnTx/>
                <a:uFillTx/>
                <a:latin typeface="Arial" pitchFamily="34" charset="0"/>
                <a:cs typeface="Arial" panose="020B0604020202020204" pitchFamily="34" charset="0"/>
              </a:rPr>
              <a:t>. 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C0C0C0"/>
              </a:highlight>
              <a:uLnTx/>
              <a:uFillTx/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4" name="صورة 33" descr="صورة تحتوي على نص, أخضر&#10;&#10;تم إنشاء الوصف تلقائياً">
            <a:extLst>
              <a:ext uri="{FF2B5EF4-FFF2-40B4-BE49-F238E27FC236}">
                <a16:creationId xmlns:a16="http://schemas.microsoft.com/office/drawing/2014/main" id="{D7F80FE3-CE9E-4FA5-8416-9B4BD8FED66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2"/>
              </a:ext>
            </a:extLst>
          </a:blip>
          <a:stretch>
            <a:fillRect/>
          </a:stretch>
        </p:blipFill>
        <p:spPr>
          <a:xfrm>
            <a:off x="9932143" y="1465053"/>
            <a:ext cx="2135799" cy="6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1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162</Words>
  <Application>Microsoft Office PowerPoint</Application>
  <PresentationFormat>شاشة عريضة</PresentationFormat>
  <Paragraphs>41</Paragraphs>
  <Slides>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 SH</dc:creator>
  <cp:lastModifiedBy>A SH</cp:lastModifiedBy>
  <cp:revision>38</cp:revision>
  <dcterms:created xsi:type="dcterms:W3CDTF">2021-09-03T23:41:04Z</dcterms:created>
  <dcterms:modified xsi:type="dcterms:W3CDTF">2021-10-10T00:43:04Z</dcterms:modified>
</cp:coreProperties>
</file>