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87" r:id="rId3"/>
    <p:sldId id="288" r:id="rId4"/>
    <p:sldId id="289" r:id="rId5"/>
    <p:sldId id="278" r:id="rId6"/>
    <p:sldId id="286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SH" userId="87f31142be155602" providerId="LiveId" clId="{CAD0BB56-B8A4-4642-9736-CDC1EDD126D6}"/>
    <pc:docChg chg="custSel addSld delSld modSld sldOrd">
      <pc:chgData name="A SH" userId="87f31142be155602" providerId="LiveId" clId="{CAD0BB56-B8A4-4642-9736-CDC1EDD126D6}" dt="2021-09-13T15:42:11.099" v="426" actId="14100"/>
      <pc:docMkLst>
        <pc:docMk/>
      </pc:docMkLst>
      <pc:sldChg chg="modSp mod">
        <pc:chgData name="A SH" userId="87f31142be155602" providerId="LiveId" clId="{CAD0BB56-B8A4-4642-9736-CDC1EDD126D6}" dt="2021-09-13T15:40:18.941" v="416" actId="20577"/>
        <pc:sldMkLst>
          <pc:docMk/>
          <pc:sldMk cId="3676324512" sldId="257"/>
        </pc:sldMkLst>
        <pc:spChg chg="mod">
          <ac:chgData name="A SH" userId="87f31142be155602" providerId="LiveId" clId="{CAD0BB56-B8A4-4642-9736-CDC1EDD126D6}" dt="2021-09-13T15:10:15.087" v="8" actId="20577"/>
          <ac:spMkLst>
            <pc:docMk/>
            <pc:sldMk cId="3676324512" sldId="257"/>
            <ac:spMk id="79" creationId="{48FAB546-C6EB-4ED0-934A-C32E665FA8DE}"/>
          </ac:spMkLst>
        </pc:spChg>
        <pc:spChg chg="mod">
          <ac:chgData name="A SH" userId="87f31142be155602" providerId="LiveId" clId="{CAD0BB56-B8A4-4642-9736-CDC1EDD126D6}" dt="2021-09-13T15:40:18.941" v="416" actId="20577"/>
          <ac:spMkLst>
            <pc:docMk/>
            <pc:sldMk cId="3676324512" sldId="257"/>
            <ac:spMk id="94" creationId="{D1EBAA22-69B6-49BB-8D09-82E395645C44}"/>
          </ac:spMkLst>
        </pc:spChg>
      </pc:sldChg>
      <pc:sldChg chg="delSp modSp del mod ord delAnim modAnim">
        <pc:chgData name="A SH" userId="87f31142be155602" providerId="LiveId" clId="{CAD0BB56-B8A4-4642-9736-CDC1EDD126D6}" dt="2021-09-13T15:16:59.199" v="26" actId="47"/>
        <pc:sldMkLst>
          <pc:docMk/>
          <pc:sldMk cId="1309261771" sldId="264"/>
        </pc:sldMkLst>
        <pc:picChg chg="del mod">
          <ac:chgData name="A SH" userId="87f31142be155602" providerId="LiveId" clId="{CAD0BB56-B8A4-4642-9736-CDC1EDD126D6}" dt="2021-09-13T15:11:05.690" v="13" actId="478"/>
          <ac:picMkLst>
            <pc:docMk/>
            <pc:sldMk cId="1309261771" sldId="264"/>
            <ac:picMk id="2050" creationId="{00000000-0000-0000-0000-000000000000}"/>
          </ac:picMkLst>
        </pc:picChg>
        <pc:picChg chg="del">
          <ac:chgData name="A SH" userId="87f31142be155602" providerId="LiveId" clId="{CAD0BB56-B8A4-4642-9736-CDC1EDD126D6}" dt="2021-09-13T15:11:07.479" v="14" actId="478"/>
          <ac:picMkLst>
            <pc:docMk/>
            <pc:sldMk cId="1309261771" sldId="264"/>
            <ac:picMk id="2051" creationId="{00000000-0000-0000-0000-000000000000}"/>
          </ac:picMkLst>
        </pc:picChg>
        <pc:picChg chg="del mod">
          <ac:chgData name="A SH" userId="87f31142be155602" providerId="LiveId" clId="{CAD0BB56-B8A4-4642-9736-CDC1EDD126D6}" dt="2021-09-13T15:11:03.556" v="11" actId="478"/>
          <ac:picMkLst>
            <pc:docMk/>
            <pc:sldMk cId="1309261771" sldId="264"/>
            <ac:picMk id="2052" creationId="{00000000-0000-0000-0000-000000000000}"/>
          </ac:picMkLst>
        </pc:picChg>
      </pc:sldChg>
      <pc:sldChg chg="modSp mod">
        <pc:chgData name="A SH" userId="87f31142be155602" providerId="LiveId" clId="{CAD0BB56-B8A4-4642-9736-CDC1EDD126D6}" dt="2021-09-13T15:42:11.099" v="426" actId="14100"/>
        <pc:sldMkLst>
          <pc:docMk/>
          <pc:sldMk cId="936416495" sldId="270"/>
        </pc:sldMkLst>
        <pc:spChg chg="mod">
          <ac:chgData name="A SH" userId="87f31142be155602" providerId="LiveId" clId="{CAD0BB56-B8A4-4642-9736-CDC1EDD126D6}" dt="2021-09-13T15:42:11.099" v="426" actId="14100"/>
          <ac:spMkLst>
            <pc:docMk/>
            <pc:sldMk cId="936416495" sldId="270"/>
            <ac:spMk id="2" creationId="{00000000-0000-0000-0000-000000000000}"/>
          </ac:spMkLst>
        </pc:spChg>
      </pc:sldChg>
      <pc:sldChg chg="add">
        <pc:chgData name="A SH" userId="87f31142be155602" providerId="LiveId" clId="{CAD0BB56-B8A4-4642-9736-CDC1EDD126D6}" dt="2021-09-13T15:10:59.320" v="9" actId="2890"/>
        <pc:sldMkLst>
          <pc:docMk/>
          <pc:sldMk cId="1674508804" sldId="287"/>
        </pc:sldMkLst>
      </pc:sldChg>
      <pc:sldChg chg="addSp modSp add mod ord modAnim">
        <pc:chgData name="A SH" userId="87f31142be155602" providerId="LiveId" clId="{CAD0BB56-B8A4-4642-9736-CDC1EDD126D6}" dt="2021-09-13T15:28:43.006" v="159"/>
        <pc:sldMkLst>
          <pc:docMk/>
          <pc:sldMk cId="1279251611" sldId="288"/>
        </pc:sldMkLst>
        <pc:spChg chg="add mod">
          <ac:chgData name="A SH" userId="87f31142be155602" providerId="LiveId" clId="{CAD0BB56-B8A4-4642-9736-CDC1EDD126D6}" dt="2021-09-13T15:22:47.608" v="55" actId="14100"/>
          <ac:spMkLst>
            <pc:docMk/>
            <pc:sldMk cId="1279251611" sldId="288"/>
            <ac:spMk id="6" creationId="{804170EF-DC60-4AE2-8539-53DB2024A521}"/>
          </ac:spMkLst>
        </pc:spChg>
        <pc:spChg chg="add mod">
          <ac:chgData name="A SH" userId="87f31142be155602" providerId="LiveId" clId="{CAD0BB56-B8A4-4642-9736-CDC1EDD126D6}" dt="2021-09-13T15:26:07.733" v="110" actId="692"/>
          <ac:spMkLst>
            <pc:docMk/>
            <pc:sldMk cId="1279251611" sldId="288"/>
            <ac:spMk id="11" creationId="{7E56D06B-0452-424D-946F-419E343DA45F}"/>
          </ac:spMkLst>
        </pc:spChg>
        <pc:spChg chg="add mod">
          <ac:chgData name="A SH" userId="87f31142be155602" providerId="LiveId" clId="{CAD0BB56-B8A4-4642-9736-CDC1EDD126D6}" dt="2021-09-13T15:23:21.444" v="60" actId="20577"/>
          <ac:spMkLst>
            <pc:docMk/>
            <pc:sldMk cId="1279251611" sldId="288"/>
            <ac:spMk id="37" creationId="{335DF322-5CC7-422A-A976-DA25D038EFFD}"/>
          </ac:spMkLst>
        </pc:spChg>
        <pc:spChg chg="add mod">
          <ac:chgData name="A SH" userId="87f31142be155602" providerId="LiveId" clId="{CAD0BB56-B8A4-4642-9736-CDC1EDD126D6}" dt="2021-09-13T15:23:47.242" v="67" actId="1076"/>
          <ac:spMkLst>
            <pc:docMk/>
            <pc:sldMk cId="1279251611" sldId="288"/>
            <ac:spMk id="39" creationId="{DF6C4A0A-74A3-4BA2-97FF-211C420610DF}"/>
          </ac:spMkLst>
        </pc:spChg>
        <pc:spChg chg="add mod">
          <ac:chgData name="A SH" userId="87f31142be155602" providerId="LiveId" clId="{CAD0BB56-B8A4-4642-9736-CDC1EDD126D6}" dt="2021-09-13T15:24:19.486" v="76" actId="20577"/>
          <ac:spMkLst>
            <pc:docMk/>
            <pc:sldMk cId="1279251611" sldId="288"/>
            <ac:spMk id="40" creationId="{D5D2E5A4-2281-4125-83D1-10204647F777}"/>
          </ac:spMkLst>
        </pc:spChg>
        <pc:spChg chg="add mod">
          <ac:chgData name="A SH" userId="87f31142be155602" providerId="LiveId" clId="{CAD0BB56-B8A4-4642-9736-CDC1EDD126D6}" dt="2021-09-13T15:24:30.430" v="79" actId="1076"/>
          <ac:spMkLst>
            <pc:docMk/>
            <pc:sldMk cId="1279251611" sldId="288"/>
            <ac:spMk id="41" creationId="{038D1714-9B54-4CAD-ACC7-E16986C40F4E}"/>
          </ac:spMkLst>
        </pc:spChg>
        <pc:spChg chg="add mod">
          <ac:chgData name="A SH" userId="87f31142be155602" providerId="LiveId" clId="{CAD0BB56-B8A4-4642-9736-CDC1EDD126D6}" dt="2021-09-13T15:24:38.814" v="82" actId="1076"/>
          <ac:spMkLst>
            <pc:docMk/>
            <pc:sldMk cId="1279251611" sldId="288"/>
            <ac:spMk id="42" creationId="{9DCA60B8-D5CB-4E63-B961-367509712FD5}"/>
          </ac:spMkLst>
        </pc:spChg>
        <pc:spChg chg="add mod">
          <ac:chgData name="A SH" userId="87f31142be155602" providerId="LiveId" clId="{CAD0BB56-B8A4-4642-9736-CDC1EDD126D6}" dt="2021-09-13T15:27:38.376" v="150" actId="1076"/>
          <ac:spMkLst>
            <pc:docMk/>
            <pc:sldMk cId="1279251611" sldId="288"/>
            <ac:spMk id="45" creationId="{5C91D0F1-A68E-4070-8122-CECA5F13F545}"/>
          </ac:spMkLst>
        </pc:spChg>
        <pc:picChg chg="add mod">
          <ac:chgData name="A SH" userId="87f31142be155602" providerId="LiveId" clId="{CAD0BB56-B8A4-4642-9736-CDC1EDD126D6}" dt="2021-09-13T15:16:44.901" v="21" actId="14100"/>
          <ac:picMkLst>
            <pc:docMk/>
            <pc:sldMk cId="1279251611" sldId="288"/>
            <ac:picMk id="3" creationId="{88191667-3F35-40AB-8AEC-4F7C472A7B03}"/>
          </ac:picMkLst>
        </pc:picChg>
        <pc:picChg chg="add mod">
          <ac:chgData name="A SH" userId="87f31142be155602" providerId="LiveId" clId="{CAD0BB56-B8A4-4642-9736-CDC1EDD126D6}" dt="2021-09-13T15:18:19.791" v="33" actId="14100"/>
          <ac:picMkLst>
            <pc:docMk/>
            <pc:sldMk cId="1279251611" sldId="288"/>
            <ac:picMk id="5" creationId="{22D1974D-CE5E-450F-BD4A-0F5E266EE000}"/>
          </ac:picMkLst>
        </pc:picChg>
        <pc:picChg chg="mod ord">
          <ac:chgData name="A SH" userId="87f31142be155602" providerId="LiveId" clId="{CAD0BB56-B8A4-4642-9736-CDC1EDD126D6}" dt="2021-09-13T15:16:50.543" v="23" actId="166"/>
          <ac:picMkLst>
            <pc:docMk/>
            <pc:sldMk cId="1279251611" sldId="288"/>
            <ac:picMk id="19" creationId="{C45E5734-8189-4C7E-A5E3-6F47601CD7A8}"/>
          </ac:picMkLst>
        </pc:picChg>
        <pc:cxnChg chg="add mod">
          <ac:chgData name="A SH" userId="87f31142be155602" providerId="LiveId" clId="{CAD0BB56-B8A4-4642-9736-CDC1EDD126D6}" dt="2021-09-13T15:25:02.708" v="91" actId="692"/>
          <ac:cxnSpMkLst>
            <pc:docMk/>
            <pc:sldMk cId="1279251611" sldId="288"/>
            <ac:cxnSpMk id="8" creationId="{B6579541-8493-40DC-94C4-42E871B7CEEC}"/>
          </ac:cxnSpMkLst>
        </pc:cxnChg>
        <pc:cxnChg chg="add mod">
          <ac:chgData name="A SH" userId="87f31142be155602" providerId="LiveId" clId="{CAD0BB56-B8A4-4642-9736-CDC1EDD126D6}" dt="2021-09-13T15:25:22.892" v="94" actId="14100"/>
          <ac:cxnSpMkLst>
            <pc:docMk/>
            <pc:sldMk cId="1279251611" sldId="288"/>
            <ac:cxnSpMk id="44" creationId="{1B3026E6-EF5D-4547-9C66-39CFA80480F5}"/>
          </ac:cxnSpMkLst>
        </pc:cxnChg>
      </pc:sldChg>
      <pc:sldChg chg="add del">
        <pc:chgData name="A SH" userId="87f31142be155602" providerId="LiveId" clId="{CAD0BB56-B8A4-4642-9736-CDC1EDD126D6}" dt="2021-09-13T15:20:23.619" v="43" actId="47"/>
        <pc:sldMkLst>
          <pc:docMk/>
          <pc:sldMk cId="267058953" sldId="289"/>
        </pc:sldMkLst>
      </pc:sldChg>
      <pc:sldChg chg="addSp modSp add mod modAnim">
        <pc:chgData name="A SH" userId="87f31142be155602" providerId="LiveId" clId="{CAD0BB56-B8A4-4642-9736-CDC1EDD126D6}" dt="2021-09-13T15:39:14.128" v="395" actId="20577"/>
        <pc:sldMkLst>
          <pc:docMk/>
          <pc:sldMk cId="2857650696" sldId="290"/>
        </pc:sldMkLst>
        <pc:spChg chg="add mod">
          <ac:chgData name="A SH" userId="87f31142be155602" providerId="LiveId" clId="{CAD0BB56-B8A4-4642-9736-CDC1EDD126D6}" dt="2021-09-13T15:38:49.925" v="391" actId="1076"/>
          <ac:spMkLst>
            <pc:docMk/>
            <pc:sldMk cId="2857650696" sldId="290"/>
            <ac:spMk id="5" creationId="{1FD31AA2-FC71-40C2-A70F-B5D9D9789A98}"/>
          </ac:spMkLst>
        </pc:spChg>
        <pc:spChg chg="add mod">
          <ac:chgData name="A SH" userId="87f31142be155602" providerId="LiveId" clId="{CAD0BB56-B8A4-4642-9736-CDC1EDD126D6}" dt="2021-09-13T15:38:01.996" v="369" actId="1076"/>
          <ac:spMkLst>
            <pc:docMk/>
            <pc:sldMk cId="2857650696" sldId="290"/>
            <ac:spMk id="29" creationId="{44B4CA55-A92F-4C08-9B51-2566D10C1129}"/>
          </ac:spMkLst>
        </pc:spChg>
        <pc:spChg chg="add mod">
          <ac:chgData name="A SH" userId="87f31142be155602" providerId="LiveId" clId="{CAD0BB56-B8A4-4642-9736-CDC1EDD126D6}" dt="2021-09-13T15:39:14.128" v="395" actId="20577"/>
          <ac:spMkLst>
            <pc:docMk/>
            <pc:sldMk cId="2857650696" sldId="290"/>
            <ac:spMk id="37" creationId="{10D0E110-3C69-49ED-8E05-6B168A09E765}"/>
          </ac:spMkLst>
        </pc:spChg>
        <pc:picChg chg="add mod">
          <ac:chgData name="A SH" userId="87f31142be155602" providerId="LiveId" clId="{CAD0BB56-B8A4-4642-9736-CDC1EDD126D6}" dt="2021-09-13T15:20:08.188" v="42" actId="14100"/>
          <ac:picMkLst>
            <pc:docMk/>
            <pc:sldMk cId="2857650696" sldId="290"/>
            <ac:picMk id="4" creationId="{2B986356-4A74-4932-B0A6-539A7BA4A7CD}"/>
          </ac:picMkLst>
        </pc:picChg>
      </pc:sldChg>
      <pc:sldChg chg="addSp modSp add mod modAnim">
        <pc:chgData name="A SH" userId="87f31142be155602" providerId="LiveId" clId="{CAD0BB56-B8A4-4642-9736-CDC1EDD126D6}" dt="2021-09-13T15:37:26.663" v="366" actId="14100"/>
        <pc:sldMkLst>
          <pc:docMk/>
          <pc:sldMk cId="3522014823" sldId="291"/>
        </pc:sldMkLst>
        <pc:spChg chg="add mod">
          <ac:chgData name="A SH" userId="87f31142be155602" providerId="LiveId" clId="{CAD0BB56-B8A4-4642-9736-CDC1EDD126D6}" dt="2021-09-13T15:34:29.156" v="289" actId="1076"/>
          <ac:spMkLst>
            <pc:docMk/>
            <pc:sldMk cId="3522014823" sldId="291"/>
            <ac:spMk id="5" creationId="{00DDF147-8E0F-4BAC-8A39-42C89C1345E0}"/>
          </ac:spMkLst>
        </pc:spChg>
        <pc:spChg chg="add mod">
          <ac:chgData name="A SH" userId="87f31142be155602" providerId="LiveId" clId="{CAD0BB56-B8A4-4642-9736-CDC1EDD126D6}" dt="2021-09-13T15:34:00.475" v="276" actId="1076"/>
          <ac:spMkLst>
            <pc:docMk/>
            <pc:sldMk cId="3522014823" sldId="291"/>
            <ac:spMk id="29" creationId="{446D97CB-CF20-4D5C-814F-72F33D4F68D1}"/>
          </ac:spMkLst>
        </pc:spChg>
        <pc:spChg chg="add mod">
          <ac:chgData name="A SH" userId="87f31142be155602" providerId="LiveId" clId="{CAD0BB56-B8A4-4642-9736-CDC1EDD126D6}" dt="2021-09-13T15:33:55.597" v="275" actId="1076"/>
          <ac:spMkLst>
            <pc:docMk/>
            <pc:sldMk cId="3522014823" sldId="291"/>
            <ac:spMk id="37" creationId="{D6709768-938A-4C39-A490-1BD3DFDBAC21}"/>
          </ac:spMkLst>
        </pc:spChg>
        <pc:spChg chg="add mod">
          <ac:chgData name="A SH" userId="87f31142be155602" providerId="LiveId" clId="{CAD0BB56-B8A4-4642-9736-CDC1EDD126D6}" dt="2021-09-13T15:34:51.165" v="294" actId="20577"/>
          <ac:spMkLst>
            <pc:docMk/>
            <pc:sldMk cId="3522014823" sldId="291"/>
            <ac:spMk id="39" creationId="{241A8944-2A94-4A50-A585-841496770835}"/>
          </ac:spMkLst>
        </pc:spChg>
        <pc:spChg chg="add mod">
          <ac:chgData name="A SH" userId="87f31142be155602" providerId="LiveId" clId="{CAD0BB56-B8A4-4642-9736-CDC1EDD126D6}" dt="2021-09-13T15:35:29.125" v="305" actId="20577"/>
          <ac:spMkLst>
            <pc:docMk/>
            <pc:sldMk cId="3522014823" sldId="291"/>
            <ac:spMk id="40" creationId="{6ABD50DE-8808-4B6D-BFE7-18F607C25C1C}"/>
          </ac:spMkLst>
        </pc:spChg>
        <pc:spChg chg="add mod">
          <ac:chgData name="A SH" userId="87f31142be155602" providerId="LiveId" clId="{CAD0BB56-B8A4-4642-9736-CDC1EDD126D6}" dt="2021-09-13T15:35:41.173" v="310" actId="20577"/>
          <ac:spMkLst>
            <pc:docMk/>
            <pc:sldMk cId="3522014823" sldId="291"/>
            <ac:spMk id="41" creationId="{0FE540C5-FF25-439C-9311-DC785B1054DF}"/>
          </ac:spMkLst>
        </pc:spChg>
        <pc:spChg chg="add mod">
          <ac:chgData name="A SH" userId="87f31142be155602" providerId="LiveId" clId="{CAD0BB56-B8A4-4642-9736-CDC1EDD126D6}" dt="2021-09-13T15:36:47.553" v="342" actId="1076"/>
          <ac:spMkLst>
            <pc:docMk/>
            <pc:sldMk cId="3522014823" sldId="291"/>
            <ac:spMk id="42" creationId="{14BAD376-E046-44C8-A5E8-D401751CFDEF}"/>
          </ac:spMkLst>
        </pc:spChg>
        <pc:spChg chg="add mod">
          <ac:chgData name="A SH" userId="87f31142be155602" providerId="LiveId" clId="{CAD0BB56-B8A4-4642-9736-CDC1EDD126D6}" dt="2021-09-13T15:37:26.663" v="366" actId="14100"/>
          <ac:spMkLst>
            <pc:docMk/>
            <pc:sldMk cId="3522014823" sldId="291"/>
            <ac:spMk id="44" creationId="{1118523D-5D02-48A3-97AD-3FD55DA90FE3}"/>
          </ac:spMkLst>
        </pc:spChg>
        <pc:picChg chg="add mod">
          <ac:chgData name="A SH" userId="87f31142be155602" providerId="LiveId" clId="{CAD0BB56-B8A4-4642-9736-CDC1EDD126D6}" dt="2021-09-13T15:19:38" v="39" actId="14100"/>
          <ac:picMkLst>
            <pc:docMk/>
            <pc:sldMk cId="3522014823" sldId="291"/>
            <ac:picMk id="4" creationId="{93DAFE76-E286-4FA0-A5A4-15EDB4E0C14F}"/>
          </ac:picMkLst>
        </pc:picChg>
      </pc:sldChg>
      <pc:sldChg chg="addSp modSp add mod modAnim">
        <pc:chgData name="A SH" userId="87f31142be155602" providerId="LiveId" clId="{CAD0BB56-B8A4-4642-9736-CDC1EDD126D6}" dt="2021-09-13T15:32:39.810" v="253" actId="207"/>
        <pc:sldMkLst>
          <pc:docMk/>
          <pc:sldMk cId="949156791" sldId="292"/>
        </pc:sldMkLst>
        <pc:spChg chg="add mod">
          <ac:chgData name="A SH" userId="87f31142be155602" providerId="LiveId" clId="{CAD0BB56-B8A4-4642-9736-CDC1EDD126D6}" dt="2021-09-13T15:31:02.278" v="200" actId="692"/>
          <ac:spMkLst>
            <pc:docMk/>
            <pc:sldMk cId="949156791" sldId="292"/>
            <ac:spMk id="5" creationId="{BB66B9CB-01F5-42EB-B7CB-9307C3A76148}"/>
          </ac:spMkLst>
        </pc:spChg>
        <pc:spChg chg="add mod">
          <ac:chgData name="A SH" userId="87f31142be155602" providerId="LiveId" clId="{CAD0BB56-B8A4-4642-9736-CDC1EDD126D6}" dt="2021-09-13T15:31:47.696" v="226" actId="14100"/>
          <ac:spMkLst>
            <pc:docMk/>
            <pc:sldMk cId="949156791" sldId="292"/>
            <ac:spMk id="6" creationId="{49F53837-918E-4D89-AFA5-175066AFFE45}"/>
          </ac:spMkLst>
        </pc:spChg>
        <pc:spChg chg="add mod">
          <ac:chgData name="A SH" userId="87f31142be155602" providerId="LiveId" clId="{CAD0BB56-B8A4-4642-9736-CDC1EDD126D6}" dt="2021-09-13T15:32:39.810" v="253" actId="207"/>
          <ac:spMkLst>
            <pc:docMk/>
            <pc:sldMk cId="949156791" sldId="292"/>
            <ac:spMk id="7" creationId="{4D884492-7029-4AA1-B93F-9BFB6512C9BF}"/>
          </ac:spMkLst>
        </pc:spChg>
        <pc:spChg chg="add mod">
          <ac:chgData name="A SH" userId="87f31142be155602" providerId="LiveId" clId="{CAD0BB56-B8A4-4642-9736-CDC1EDD126D6}" dt="2021-09-13T15:29:18.894" v="165" actId="20577"/>
          <ac:spMkLst>
            <pc:docMk/>
            <pc:sldMk cId="949156791" sldId="292"/>
            <ac:spMk id="29" creationId="{F613F21A-7177-4A53-8401-4020F2115D9D}"/>
          </ac:spMkLst>
        </pc:spChg>
        <pc:spChg chg="add mod">
          <ac:chgData name="A SH" userId="87f31142be155602" providerId="LiveId" clId="{CAD0BB56-B8A4-4642-9736-CDC1EDD126D6}" dt="2021-09-13T15:29:23.528" v="168" actId="20577"/>
          <ac:spMkLst>
            <pc:docMk/>
            <pc:sldMk cId="949156791" sldId="292"/>
            <ac:spMk id="37" creationId="{C4D4B69B-8B2A-4611-A651-FE2F7A3BDFED}"/>
          </ac:spMkLst>
        </pc:spChg>
        <pc:spChg chg="add mod">
          <ac:chgData name="A SH" userId="87f31142be155602" providerId="LiveId" clId="{CAD0BB56-B8A4-4642-9736-CDC1EDD126D6}" dt="2021-09-13T15:29:54.881" v="177" actId="13926"/>
          <ac:spMkLst>
            <pc:docMk/>
            <pc:sldMk cId="949156791" sldId="292"/>
            <ac:spMk id="39" creationId="{59BE36BA-0085-4386-85C0-C7619C9548F4}"/>
          </ac:spMkLst>
        </pc:spChg>
        <pc:spChg chg="add mod">
          <ac:chgData name="A SH" userId="87f31142be155602" providerId="LiveId" clId="{CAD0BB56-B8A4-4642-9736-CDC1EDD126D6}" dt="2021-09-13T15:30:11.764" v="183" actId="20577"/>
          <ac:spMkLst>
            <pc:docMk/>
            <pc:sldMk cId="949156791" sldId="292"/>
            <ac:spMk id="40" creationId="{8B3156D0-ADD1-438E-914E-4F0EDFD2425E}"/>
          </ac:spMkLst>
        </pc:spChg>
        <pc:picChg chg="add mod">
          <ac:chgData name="A SH" userId="87f31142be155602" providerId="LiveId" clId="{CAD0BB56-B8A4-4642-9736-CDC1EDD126D6}" dt="2021-09-13T15:18:47.645" v="36" actId="14100"/>
          <ac:picMkLst>
            <pc:docMk/>
            <pc:sldMk cId="949156791" sldId="292"/>
            <ac:picMk id="4" creationId="{9D1250DB-17B6-4481-AD90-5757C82264D6}"/>
          </ac:picMkLst>
        </pc:picChg>
      </pc:sldChg>
    </pc:docChg>
  </pc:docChgLst>
  <pc:docChgLst>
    <pc:chgData name="A SH" userId="87f31142be155602" providerId="LiveId" clId="{9A32A93B-BB20-4C39-A5F0-D009F13D7D18}"/>
    <pc:docChg chg="custSel addSld delSld modSld sldOrd">
      <pc:chgData name="A SH" userId="87f31142be155602" providerId="LiveId" clId="{9A32A93B-BB20-4C39-A5F0-D009F13D7D18}" dt="2021-10-02T23:45:17.969" v="554"/>
      <pc:docMkLst>
        <pc:docMk/>
      </pc:docMkLst>
      <pc:sldChg chg="del">
        <pc:chgData name="A SH" userId="87f31142be155602" providerId="LiveId" clId="{9A32A93B-BB20-4C39-A5F0-D009F13D7D18}" dt="2021-10-02T23:22:54.958" v="78" actId="47"/>
        <pc:sldMkLst>
          <pc:docMk/>
          <pc:sldMk cId="3676324512" sldId="257"/>
        </pc:sldMkLst>
      </pc:sldChg>
      <pc:sldChg chg="del">
        <pc:chgData name="A SH" userId="87f31142be155602" providerId="LiveId" clId="{9A32A93B-BB20-4C39-A5F0-D009F13D7D18}" dt="2021-09-13T21:51:36.091" v="26" actId="47"/>
        <pc:sldMkLst>
          <pc:docMk/>
          <pc:sldMk cId="3800174866" sldId="258"/>
        </pc:sldMkLst>
      </pc:sldChg>
      <pc:sldChg chg="delSp del mod">
        <pc:chgData name="A SH" userId="87f31142be155602" providerId="LiveId" clId="{9A32A93B-BB20-4C39-A5F0-D009F13D7D18}" dt="2021-10-02T23:22:03.755" v="54" actId="47"/>
        <pc:sldMkLst>
          <pc:docMk/>
          <pc:sldMk cId="4050429434" sldId="259"/>
        </pc:sldMkLst>
        <pc:picChg chg="del">
          <ac:chgData name="A SH" userId="87f31142be155602" providerId="LiveId" clId="{9A32A93B-BB20-4C39-A5F0-D009F13D7D18}" dt="2021-10-02T23:21:22.582" v="49" actId="478"/>
          <ac:picMkLst>
            <pc:docMk/>
            <pc:sldMk cId="4050429434" sldId="259"/>
            <ac:picMk id="3" creationId="{C729EAF8-CD8F-400F-B41A-B5339DD1032B}"/>
          </ac:picMkLst>
        </pc:picChg>
        <pc:picChg chg="del">
          <ac:chgData name="A SH" userId="87f31142be155602" providerId="LiveId" clId="{9A32A93B-BB20-4C39-A5F0-D009F13D7D18}" dt="2021-10-02T23:21:20.785" v="48" actId="478"/>
          <ac:picMkLst>
            <pc:docMk/>
            <pc:sldMk cId="4050429434" sldId="259"/>
            <ac:picMk id="8" creationId="{0E7B87F9-B167-442E-9533-175359314B8E}"/>
          </ac:picMkLst>
        </pc:picChg>
      </pc:sldChg>
      <pc:sldChg chg="delSp del mod delAnim">
        <pc:chgData name="A SH" userId="87f31142be155602" providerId="LiveId" clId="{9A32A93B-BB20-4C39-A5F0-D009F13D7D18}" dt="2021-10-02T23:23:30.197" v="84" actId="47"/>
        <pc:sldMkLst>
          <pc:docMk/>
          <pc:sldMk cId="2412576907" sldId="261"/>
        </pc:sldMkLst>
        <pc:spChg chg="del">
          <ac:chgData name="A SH" userId="87f31142be155602" providerId="LiveId" clId="{9A32A93B-BB20-4C39-A5F0-D009F13D7D18}" dt="2021-10-02T23:23:16.803" v="80" actId="21"/>
          <ac:spMkLst>
            <pc:docMk/>
            <pc:sldMk cId="2412576907" sldId="261"/>
            <ac:spMk id="33" creationId="{2ABE8D64-AD3A-4453-A1EC-F0439CCEDA38}"/>
          </ac:spMkLst>
        </pc:spChg>
      </pc:sldChg>
      <pc:sldChg chg="del">
        <pc:chgData name="A SH" userId="87f31142be155602" providerId="LiveId" clId="{9A32A93B-BB20-4C39-A5F0-D009F13D7D18}" dt="2021-09-13T21:52:03.569" v="33" actId="47"/>
        <pc:sldMkLst>
          <pc:docMk/>
          <pc:sldMk cId="3628984444" sldId="265"/>
        </pc:sldMkLst>
      </pc:sldChg>
      <pc:sldChg chg="del">
        <pc:chgData name="A SH" userId="87f31142be155602" providerId="LiveId" clId="{9A32A93B-BB20-4C39-A5F0-D009F13D7D18}" dt="2021-09-13T21:52:06.546" v="35" actId="47"/>
        <pc:sldMkLst>
          <pc:docMk/>
          <pc:sldMk cId="936416495" sldId="270"/>
        </pc:sldMkLst>
      </pc:sldChg>
      <pc:sldChg chg="addSp modSp mod ord">
        <pc:chgData name="A SH" userId="87f31142be155602" providerId="LiveId" clId="{9A32A93B-BB20-4C39-A5F0-D009F13D7D18}" dt="2021-10-02T23:44:53.954" v="552" actId="1076"/>
        <pc:sldMkLst>
          <pc:docMk/>
          <pc:sldMk cId="1160428784" sldId="278"/>
        </pc:sldMkLst>
        <pc:spChg chg="mod">
          <ac:chgData name="A SH" userId="87f31142be155602" providerId="LiveId" clId="{9A32A93B-BB20-4C39-A5F0-D009F13D7D18}" dt="2021-10-02T23:44:38.380" v="539" actId="20577"/>
          <ac:spMkLst>
            <pc:docMk/>
            <pc:sldMk cId="1160428784" sldId="278"/>
            <ac:spMk id="2" creationId="{222FE62E-31DF-4369-8992-A7C3B7217804}"/>
          </ac:spMkLst>
        </pc:spChg>
        <pc:spChg chg="mod">
          <ac:chgData name="A SH" userId="87f31142be155602" providerId="LiveId" clId="{9A32A93B-BB20-4C39-A5F0-D009F13D7D18}" dt="2021-10-02T23:44:53.954" v="552" actId="1076"/>
          <ac:spMkLst>
            <pc:docMk/>
            <pc:sldMk cId="1160428784" sldId="278"/>
            <ac:spMk id="4" creationId="{EAE5F8DB-73F1-469B-BF0D-1EFA58F50BC7}"/>
          </ac:spMkLst>
        </pc:spChg>
        <pc:picChg chg="mod">
          <ac:chgData name="A SH" userId="87f31142be155602" providerId="LiveId" clId="{9A32A93B-BB20-4C39-A5F0-D009F13D7D18}" dt="2021-10-02T23:20:43.521" v="42" actId="14100"/>
          <ac:picMkLst>
            <pc:docMk/>
            <pc:sldMk cId="1160428784" sldId="278"/>
            <ac:picMk id="20" creationId="{8267826D-EB06-48F4-A50F-9CCBA52A5A21}"/>
          </ac:picMkLst>
        </pc:picChg>
        <pc:picChg chg="mod">
          <ac:chgData name="A SH" userId="87f31142be155602" providerId="LiveId" clId="{9A32A93B-BB20-4C39-A5F0-D009F13D7D18}" dt="2021-10-02T23:20:46.537" v="43" actId="14100"/>
          <ac:picMkLst>
            <pc:docMk/>
            <pc:sldMk cId="1160428784" sldId="278"/>
            <ac:picMk id="25" creationId="{D37306DF-A5FB-4B12-91D0-14B8F9E2BAF4}"/>
          </ac:picMkLst>
        </pc:picChg>
        <pc:picChg chg="add mod">
          <ac:chgData name="A SH" userId="87f31142be155602" providerId="LiveId" clId="{9A32A93B-BB20-4C39-A5F0-D009F13D7D18}" dt="2021-10-02T23:21:10.470" v="47" actId="1076"/>
          <ac:picMkLst>
            <pc:docMk/>
            <pc:sldMk cId="1160428784" sldId="278"/>
            <ac:picMk id="27" creationId="{F5043D5D-169D-466C-93A6-48ECC92AE34D}"/>
          </ac:picMkLst>
        </pc:picChg>
        <pc:picChg chg="mod">
          <ac:chgData name="A SH" userId="87f31142be155602" providerId="LiveId" clId="{9A32A93B-BB20-4C39-A5F0-D009F13D7D18}" dt="2021-10-02T23:20:59.093" v="45" actId="1076"/>
          <ac:picMkLst>
            <pc:docMk/>
            <pc:sldMk cId="1160428784" sldId="278"/>
            <ac:picMk id="74" creationId="{4CB3F96A-45F3-4818-B192-534069572726}"/>
          </ac:picMkLst>
        </pc:picChg>
      </pc:sldChg>
      <pc:sldChg chg="del">
        <pc:chgData name="A SH" userId="87f31142be155602" providerId="LiveId" clId="{9A32A93B-BB20-4C39-A5F0-D009F13D7D18}" dt="2021-09-13T21:52:04.955" v="34" actId="47"/>
        <pc:sldMkLst>
          <pc:docMk/>
          <pc:sldMk cId="8219272" sldId="280"/>
        </pc:sldMkLst>
      </pc:sldChg>
      <pc:sldChg chg="del">
        <pc:chgData name="A SH" userId="87f31142be155602" providerId="LiveId" clId="{9A32A93B-BB20-4C39-A5F0-D009F13D7D18}" dt="2021-09-13T21:52:01.730" v="31" actId="47"/>
        <pc:sldMkLst>
          <pc:docMk/>
          <pc:sldMk cId="593654126" sldId="281"/>
        </pc:sldMkLst>
      </pc:sldChg>
      <pc:sldChg chg="add ord">
        <pc:chgData name="A SH" userId="87f31142be155602" providerId="LiveId" clId="{9A32A93B-BB20-4C39-A5F0-D009F13D7D18}" dt="2021-10-02T23:22:00.114" v="53"/>
        <pc:sldMkLst>
          <pc:docMk/>
          <pc:sldMk cId="556150919" sldId="284"/>
        </pc:sldMkLst>
      </pc:sldChg>
      <pc:sldChg chg="del">
        <pc:chgData name="A SH" userId="87f31142be155602" providerId="LiveId" clId="{9A32A93B-BB20-4C39-A5F0-D009F13D7D18}" dt="2021-09-13T21:52:02.577" v="32" actId="47"/>
        <pc:sldMkLst>
          <pc:docMk/>
          <pc:sldMk cId="988807174" sldId="284"/>
        </pc:sldMkLst>
      </pc:sldChg>
      <pc:sldChg chg="del">
        <pc:chgData name="A SH" userId="87f31142be155602" providerId="LiveId" clId="{9A32A93B-BB20-4C39-A5F0-D009F13D7D18}" dt="2021-09-13T21:52:16.430" v="36" actId="47"/>
        <pc:sldMkLst>
          <pc:docMk/>
          <pc:sldMk cId="1260971399" sldId="286"/>
        </pc:sldMkLst>
      </pc:sldChg>
      <pc:sldChg chg="addSp delSp modSp add mod ord setBg delAnim modAnim">
        <pc:chgData name="A SH" userId="87f31142be155602" providerId="LiveId" clId="{9A32A93B-BB20-4C39-A5F0-D009F13D7D18}" dt="2021-10-02T23:45:17.969" v="554"/>
        <pc:sldMkLst>
          <pc:docMk/>
          <pc:sldMk cId="4166714058" sldId="286"/>
        </pc:sldMkLst>
        <pc:spChg chg="del">
          <ac:chgData name="A SH" userId="87f31142be155602" providerId="LiveId" clId="{9A32A93B-BB20-4C39-A5F0-D009F13D7D18}" dt="2021-10-02T23:23:27.774" v="83" actId="478"/>
          <ac:spMkLst>
            <pc:docMk/>
            <pc:sldMk cId="4166714058" sldId="286"/>
            <ac:spMk id="21" creationId="{B59C3766-6639-4AE3-94F9-DCD453F6081A}"/>
          </ac:spMkLst>
        </pc:spChg>
        <pc:spChg chg="del">
          <ac:chgData name="A SH" userId="87f31142be155602" providerId="LiveId" clId="{9A32A93B-BB20-4C39-A5F0-D009F13D7D18}" dt="2021-10-02T23:23:11.203" v="79" actId="478"/>
          <ac:spMkLst>
            <pc:docMk/>
            <pc:sldMk cId="4166714058" sldId="286"/>
            <ac:spMk id="35" creationId="{F777F1B8-77BA-44AC-9340-F67E67CA174E}"/>
          </ac:spMkLst>
        </pc:spChg>
        <pc:spChg chg="add mod">
          <ac:chgData name="A SH" userId="87f31142be155602" providerId="LiveId" clId="{9A32A93B-BB20-4C39-A5F0-D009F13D7D18}" dt="2021-10-02T23:23:24.618" v="82" actId="1076"/>
          <ac:spMkLst>
            <pc:docMk/>
            <pc:sldMk cId="4166714058" sldId="286"/>
            <ac:spMk id="37" creationId="{E4DB5A7E-7CDD-4DD7-80F0-13BEBB47CE4F}"/>
          </ac:spMkLst>
        </pc:spChg>
      </pc:sldChg>
      <pc:sldChg chg="del">
        <pc:chgData name="A SH" userId="87f31142be155602" providerId="LiveId" clId="{9A32A93B-BB20-4C39-A5F0-D009F13D7D18}" dt="2021-09-13T21:51:44.418" v="28" actId="47"/>
        <pc:sldMkLst>
          <pc:docMk/>
          <pc:sldMk cId="1674508804" sldId="287"/>
        </pc:sldMkLst>
      </pc:sldChg>
      <pc:sldChg chg="modSp add mod">
        <pc:chgData name="A SH" userId="87f31142be155602" providerId="LiveId" clId="{9A32A93B-BB20-4C39-A5F0-D009F13D7D18}" dt="2021-10-02T23:23:42.004" v="86" actId="20577"/>
        <pc:sldMkLst>
          <pc:docMk/>
          <pc:sldMk cId="3918510829" sldId="287"/>
        </pc:sldMkLst>
        <pc:spChg chg="mod">
          <ac:chgData name="A SH" userId="87f31142be155602" providerId="LiveId" clId="{9A32A93B-BB20-4C39-A5F0-D009F13D7D18}" dt="2021-10-02T23:22:26.154" v="77" actId="20577"/>
          <ac:spMkLst>
            <pc:docMk/>
            <pc:sldMk cId="3918510829" sldId="287"/>
            <ac:spMk id="27" creationId="{666A6112-61E6-4B3D-A6C9-165259A26485}"/>
          </ac:spMkLst>
        </pc:spChg>
        <pc:spChg chg="mod">
          <ac:chgData name="A SH" userId="87f31142be155602" providerId="LiveId" clId="{9A32A93B-BB20-4C39-A5F0-D009F13D7D18}" dt="2021-10-02T23:23:42.004" v="86" actId="20577"/>
          <ac:spMkLst>
            <pc:docMk/>
            <pc:sldMk cId="3918510829" sldId="287"/>
            <ac:spMk id="31" creationId="{118139DD-0D60-4A52-A2BC-28BDA936B5D8}"/>
          </ac:spMkLst>
        </pc:spChg>
        <pc:spChg chg="mod">
          <ac:chgData name="A SH" userId="87f31142be155602" providerId="LiveId" clId="{9A32A93B-BB20-4C39-A5F0-D009F13D7D18}" dt="2021-10-02T23:22:11.909" v="57" actId="20577"/>
          <ac:spMkLst>
            <pc:docMk/>
            <pc:sldMk cId="3918510829" sldId="287"/>
            <ac:spMk id="79" creationId="{48FAB546-C6EB-4ED0-934A-C32E665FA8DE}"/>
          </ac:spMkLst>
        </pc:spChg>
      </pc:sldChg>
      <pc:sldChg chg="modSp del">
        <pc:chgData name="A SH" userId="87f31142be155602" providerId="LiveId" clId="{9A32A93B-BB20-4C39-A5F0-D009F13D7D18}" dt="2021-10-02T23:20:00.127" v="37" actId="47"/>
        <pc:sldMkLst>
          <pc:docMk/>
          <pc:sldMk cId="1279251611" sldId="288"/>
        </pc:sldMkLst>
        <pc:spChg chg="mod">
          <ac:chgData name="A SH" userId="87f31142be155602" providerId="LiveId" clId="{9A32A93B-BB20-4C39-A5F0-D009F13D7D18}" dt="2021-09-13T21:50:16.106" v="24" actId="20577"/>
          <ac:spMkLst>
            <pc:docMk/>
            <pc:sldMk cId="1279251611" sldId="288"/>
            <ac:spMk id="45" creationId="{5C91D0F1-A68E-4070-8122-CECA5F13F545}"/>
          </ac:spMkLst>
        </pc:spChg>
      </pc:sldChg>
      <pc:sldChg chg="addSp delSp modSp add mod modAnim">
        <pc:chgData name="A SH" userId="87f31142be155602" providerId="LiveId" clId="{9A32A93B-BB20-4C39-A5F0-D009F13D7D18}" dt="2021-10-02T23:34:22.790" v="279"/>
        <pc:sldMkLst>
          <pc:docMk/>
          <pc:sldMk cId="1911174309" sldId="288"/>
        </pc:sldMkLst>
        <pc:spChg chg="add mod">
          <ac:chgData name="A SH" userId="87f31142be155602" providerId="LiveId" clId="{9A32A93B-BB20-4C39-A5F0-D009F13D7D18}" dt="2021-10-02T23:28:18.574" v="126" actId="1076"/>
          <ac:spMkLst>
            <pc:docMk/>
            <pc:sldMk cId="1911174309" sldId="288"/>
            <ac:spMk id="6" creationId="{49BA205D-1467-4154-B8F2-DE8AD757DDA8}"/>
          </ac:spMkLst>
        </pc:spChg>
        <pc:spChg chg="add mod">
          <ac:chgData name="A SH" userId="87f31142be155602" providerId="LiveId" clId="{9A32A93B-BB20-4C39-A5F0-D009F13D7D18}" dt="2021-10-02T23:32:27.977" v="224" actId="1076"/>
          <ac:spMkLst>
            <pc:docMk/>
            <pc:sldMk cId="1911174309" sldId="288"/>
            <ac:spMk id="7" creationId="{DA08ADFD-BA46-4579-A265-91483993D745}"/>
          </ac:spMkLst>
        </pc:spChg>
        <pc:spChg chg="add mod">
          <ac:chgData name="A SH" userId="87f31142be155602" providerId="LiveId" clId="{9A32A93B-BB20-4C39-A5F0-D009F13D7D18}" dt="2021-10-02T23:33:01.451" v="232" actId="1076"/>
          <ac:spMkLst>
            <pc:docMk/>
            <pc:sldMk cId="1911174309" sldId="288"/>
            <ac:spMk id="8" creationId="{C3D3FACB-40DE-40F6-831C-702E3FC52573}"/>
          </ac:spMkLst>
        </pc:spChg>
        <pc:spChg chg="mod ord">
          <ac:chgData name="A SH" userId="87f31142be155602" providerId="LiveId" clId="{9A32A93B-BB20-4C39-A5F0-D009F13D7D18}" dt="2021-10-02T23:27:22.877" v="115" actId="1076"/>
          <ac:spMkLst>
            <pc:docMk/>
            <pc:sldMk cId="1911174309" sldId="288"/>
            <ac:spMk id="21" creationId="{B59C3766-6639-4AE3-94F9-DCD453F6081A}"/>
          </ac:spMkLst>
        </pc:spChg>
        <pc:spChg chg="add mod">
          <ac:chgData name="A SH" userId="87f31142be155602" providerId="LiveId" clId="{9A32A93B-BB20-4C39-A5F0-D009F13D7D18}" dt="2021-10-02T23:32:18.114" v="221" actId="1076"/>
          <ac:spMkLst>
            <pc:docMk/>
            <pc:sldMk cId="1911174309" sldId="288"/>
            <ac:spMk id="33" creationId="{D13D12A6-B667-4D9B-BC25-64C2DAB6FADF}"/>
          </ac:spMkLst>
        </pc:spChg>
        <pc:spChg chg="add mod">
          <ac:chgData name="A SH" userId="87f31142be155602" providerId="LiveId" clId="{9A32A93B-BB20-4C39-A5F0-D009F13D7D18}" dt="2021-10-02T23:32:21.849" v="222" actId="1076"/>
          <ac:spMkLst>
            <pc:docMk/>
            <pc:sldMk cId="1911174309" sldId="288"/>
            <ac:spMk id="34" creationId="{0499A672-FE9D-40F0-A2CD-E59B26039567}"/>
          </ac:spMkLst>
        </pc:spChg>
        <pc:spChg chg="add mod">
          <ac:chgData name="A SH" userId="87f31142be155602" providerId="LiveId" clId="{9A32A93B-BB20-4C39-A5F0-D009F13D7D18}" dt="2021-10-02T23:32:35.013" v="225" actId="1076"/>
          <ac:spMkLst>
            <pc:docMk/>
            <pc:sldMk cId="1911174309" sldId="288"/>
            <ac:spMk id="35" creationId="{548C3748-C67B-486E-958E-4E9E5F97DF2F}"/>
          </ac:spMkLst>
        </pc:spChg>
        <pc:spChg chg="add mod">
          <ac:chgData name="A SH" userId="87f31142be155602" providerId="LiveId" clId="{9A32A93B-BB20-4C39-A5F0-D009F13D7D18}" dt="2021-10-02T23:32:46.579" v="228" actId="1076"/>
          <ac:spMkLst>
            <pc:docMk/>
            <pc:sldMk cId="1911174309" sldId="288"/>
            <ac:spMk id="37" creationId="{561FD8D1-27B2-4D86-9707-4648B9E33D67}"/>
          </ac:spMkLst>
        </pc:spChg>
        <pc:spChg chg="add mod">
          <ac:chgData name="A SH" userId="87f31142be155602" providerId="LiveId" clId="{9A32A93B-BB20-4C39-A5F0-D009F13D7D18}" dt="2021-10-02T23:32:53.184" v="230" actId="1076"/>
          <ac:spMkLst>
            <pc:docMk/>
            <pc:sldMk cId="1911174309" sldId="288"/>
            <ac:spMk id="39" creationId="{B26A8917-E2BA-4CB2-B662-FE9C0864C8DA}"/>
          </ac:spMkLst>
        </pc:spChg>
        <pc:spChg chg="add mod">
          <ac:chgData name="A SH" userId="87f31142be155602" providerId="LiveId" clId="{9A32A93B-BB20-4C39-A5F0-D009F13D7D18}" dt="2021-10-02T23:32:25.142" v="223" actId="1076"/>
          <ac:spMkLst>
            <pc:docMk/>
            <pc:sldMk cId="1911174309" sldId="288"/>
            <ac:spMk id="40" creationId="{F1AAFFE6-6BB2-44E3-9712-A6F4FF11321B}"/>
          </ac:spMkLst>
        </pc:spChg>
        <pc:spChg chg="add mod">
          <ac:chgData name="A SH" userId="87f31142be155602" providerId="LiveId" clId="{9A32A93B-BB20-4C39-A5F0-D009F13D7D18}" dt="2021-10-02T23:32:38.614" v="226" actId="1076"/>
          <ac:spMkLst>
            <pc:docMk/>
            <pc:sldMk cId="1911174309" sldId="288"/>
            <ac:spMk id="41" creationId="{1BD5F5D1-739E-481E-BE86-DE01542EEB2C}"/>
          </ac:spMkLst>
        </pc:spChg>
        <pc:spChg chg="add mod">
          <ac:chgData name="A SH" userId="87f31142be155602" providerId="LiveId" clId="{9A32A93B-BB20-4C39-A5F0-D009F13D7D18}" dt="2021-10-02T23:32:41.769" v="227" actId="1076"/>
          <ac:spMkLst>
            <pc:docMk/>
            <pc:sldMk cId="1911174309" sldId="288"/>
            <ac:spMk id="42" creationId="{3F3D9B52-7E7F-4982-BF80-A45E90BCA888}"/>
          </ac:spMkLst>
        </pc:spChg>
        <pc:spChg chg="add mod">
          <ac:chgData name="A SH" userId="87f31142be155602" providerId="LiveId" clId="{9A32A93B-BB20-4C39-A5F0-D009F13D7D18}" dt="2021-10-02T23:32:58.384" v="231" actId="1076"/>
          <ac:spMkLst>
            <pc:docMk/>
            <pc:sldMk cId="1911174309" sldId="288"/>
            <ac:spMk id="44" creationId="{A47FAEC1-5E5B-47CF-95A2-CAD393E06796}"/>
          </ac:spMkLst>
        </pc:spChg>
        <pc:spChg chg="add mod">
          <ac:chgData name="A SH" userId="87f31142be155602" providerId="LiveId" clId="{9A32A93B-BB20-4C39-A5F0-D009F13D7D18}" dt="2021-10-02T23:33:57.695" v="267" actId="1076"/>
          <ac:spMkLst>
            <pc:docMk/>
            <pc:sldMk cId="1911174309" sldId="288"/>
            <ac:spMk id="45" creationId="{844FEA88-C089-4F92-B4B6-257AA7C53D33}"/>
          </ac:spMkLst>
        </pc:spChg>
        <pc:picChg chg="add mod ord">
          <ac:chgData name="A SH" userId="87f31142be155602" providerId="LiveId" clId="{9A32A93B-BB20-4C39-A5F0-D009F13D7D18}" dt="2021-10-02T23:26:44.060" v="105" actId="14100"/>
          <ac:picMkLst>
            <pc:docMk/>
            <pc:sldMk cId="1911174309" sldId="288"/>
            <ac:picMk id="3" creationId="{101403CA-4C3D-4957-8323-9B7A6AD8EB3B}"/>
          </ac:picMkLst>
        </pc:picChg>
        <pc:picChg chg="add mod">
          <ac:chgData name="A SH" userId="87f31142be155602" providerId="LiveId" clId="{9A32A93B-BB20-4C39-A5F0-D009F13D7D18}" dt="2021-10-02T23:32:04.559" v="218" actId="14100"/>
          <ac:picMkLst>
            <pc:docMk/>
            <pc:sldMk cId="1911174309" sldId="288"/>
            <ac:picMk id="5" creationId="{7FA175DE-3C40-4372-A6C8-CBDFBEABC976}"/>
          </ac:picMkLst>
        </pc:picChg>
        <pc:picChg chg="mod ord">
          <ac:chgData name="A SH" userId="87f31142be155602" providerId="LiveId" clId="{9A32A93B-BB20-4C39-A5F0-D009F13D7D18}" dt="2021-10-02T23:26:47.169" v="106" actId="1076"/>
          <ac:picMkLst>
            <pc:docMk/>
            <pc:sldMk cId="1911174309" sldId="288"/>
            <ac:picMk id="19" creationId="{C45E5734-8189-4C7E-A5E3-6F47601CD7A8}"/>
          </ac:picMkLst>
        </pc:picChg>
        <pc:picChg chg="del mod">
          <ac:chgData name="A SH" userId="87f31142be155602" providerId="LiveId" clId="{9A32A93B-BB20-4C39-A5F0-D009F13D7D18}" dt="2021-10-02T23:32:06.496" v="220" actId="478"/>
          <ac:picMkLst>
            <pc:docMk/>
            <pc:sldMk cId="1911174309" sldId="288"/>
            <ac:picMk id="22" creationId="{97AD8AF3-92A6-4793-A492-F76BFB677DEF}"/>
          </ac:picMkLst>
        </pc:picChg>
        <pc:picChg chg="del">
          <ac:chgData name="A SH" userId="87f31142be155602" providerId="LiveId" clId="{9A32A93B-BB20-4C39-A5F0-D009F13D7D18}" dt="2021-10-02T23:26:35.180" v="102" actId="478"/>
          <ac:picMkLst>
            <pc:docMk/>
            <pc:sldMk cId="1911174309" sldId="288"/>
            <ac:picMk id="59" creationId="{463D6AD7-6CAC-4E13-813D-A64C8EE57F37}"/>
          </ac:picMkLst>
        </pc:picChg>
      </pc:sldChg>
      <pc:sldChg chg="addSp delSp modSp add mod modAnim">
        <pc:chgData name="A SH" userId="87f31142be155602" providerId="LiveId" clId="{9A32A93B-BB20-4C39-A5F0-D009F13D7D18}" dt="2021-10-02T23:40:51.243" v="407" actId="20577"/>
        <pc:sldMkLst>
          <pc:docMk/>
          <pc:sldMk cId="4195297390" sldId="289"/>
        </pc:sldMkLst>
        <pc:spChg chg="add mod">
          <ac:chgData name="A SH" userId="87f31142be155602" providerId="LiveId" clId="{9A32A93B-BB20-4C39-A5F0-D009F13D7D18}" dt="2021-10-02T23:37:54.326" v="339" actId="13926"/>
          <ac:spMkLst>
            <pc:docMk/>
            <pc:sldMk cId="4195297390" sldId="289"/>
            <ac:spMk id="5" creationId="{4014C642-B681-4209-B993-27266B158A8C}"/>
          </ac:spMkLst>
        </pc:spChg>
        <pc:spChg chg="mod">
          <ac:chgData name="A SH" userId="87f31142be155602" providerId="LiveId" clId="{9A32A93B-BB20-4C39-A5F0-D009F13D7D18}" dt="2021-10-02T23:34:56.972" v="285" actId="1076"/>
          <ac:spMkLst>
            <pc:docMk/>
            <pc:sldMk cId="4195297390" sldId="289"/>
            <ac:spMk id="21" creationId="{B59C3766-6639-4AE3-94F9-DCD453F6081A}"/>
          </ac:spMkLst>
        </pc:spChg>
        <pc:spChg chg="add mod">
          <ac:chgData name="A SH" userId="87f31142be155602" providerId="LiveId" clId="{9A32A93B-BB20-4C39-A5F0-D009F13D7D18}" dt="2021-10-02T23:36:25.605" v="320" actId="1076"/>
          <ac:spMkLst>
            <pc:docMk/>
            <pc:sldMk cId="4195297390" sldId="289"/>
            <ac:spMk id="25" creationId="{ED1562D8-37E7-4591-BC33-296A886B4742}"/>
          </ac:spMkLst>
        </pc:spChg>
        <pc:spChg chg="add mod">
          <ac:chgData name="A SH" userId="87f31142be155602" providerId="LiveId" clId="{9A32A93B-BB20-4C39-A5F0-D009F13D7D18}" dt="2021-10-02T23:39:08.394" v="359" actId="20577"/>
          <ac:spMkLst>
            <pc:docMk/>
            <pc:sldMk cId="4195297390" sldId="289"/>
            <ac:spMk id="33" creationId="{0A8209D1-FC3D-4706-A70E-ECA1EFA03252}"/>
          </ac:spMkLst>
        </pc:spChg>
        <pc:spChg chg="add mod">
          <ac:chgData name="A SH" userId="87f31142be155602" providerId="LiveId" clId="{9A32A93B-BB20-4C39-A5F0-D009F13D7D18}" dt="2021-10-02T23:40:05.889" v="390" actId="20577"/>
          <ac:spMkLst>
            <pc:docMk/>
            <pc:sldMk cId="4195297390" sldId="289"/>
            <ac:spMk id="37" creationId="{DD81F56F-B5C3-4764-9379-0497F3E98914}"/>
          </ac:spMkLst>
        </pc:spChg>
        <pc:spChg chg="add mod">
          <ac:chgData name="A SH" userId="87f31142be155602" providerId="LiveId" clId="{9A32A93B-BB20-4C39-A5F0-D009F13D7D18}" dt="2021-10-02T23:40:51.243" v="407" actId="20577"/>
          <ac:spMkLst>
            <pc:docMk/>
            <pc:sldMk cId="4195297390" sldId="289"/>
            <ac:spMk id="39" creationId="{DD0B56DD-9FA5-48E6-AEAA-850541095B77}"/>
          </ac:spMkLst>
        </pc:spChg>
        <pc:picChg chg="mod">
          <ac:chgData name="A SH" userId="87f31142be155602" providerId="LiveId" clId="{9A32A93B-BB20-4C39-A5F0-D009F13D7D18}" dt="2021-10-02T23:35:01.326" v="287" actId="14100"/>
          <ac:picMkLst>
            <pc:docMk/>
            <pc:sldMk cId="4195297390" sldId="289"/>
            <ac:picMk id="3" creationId="{101403CA-4C3D-4957-8323-9B7A6AD8EB3B}"/>
          </ac:picMkLst>
        </pc:picChg>
        <pc:picChg chg="add mod">
          <ac:chgData name="A SH" userId="87f31142be155602" providerId="LiveId" clId="{9A32A93B-BB20-4C39-A5F0-D009F13D7D18}" dt="2021-10-02T23:35:13.572" v="292" actId="1076"/>
          <ac:picMkLst>
            <pc:docMk/>
            <pc:sldMk cId="4195297390" sldId="289"/>
            <ac:picMk id="4" creationId="{1FE38D3D-FFA6-4E5A-9044-B0802E471395}"/>
          </ac:picMkLst>
        </pc:picChg>
        <pc:picChg chg="add mod">
          <ac:chgData name="A SH" userId="87f31142be155602" providerId="LiveId" clId="{9A32A93B-BB20-4C39-A5F0-D009F13D7D18}" dt="2021-10-02T23:37:45.171" v="337" actId="1076"/>
          <ac:picMkLst>
            <pc:docMk/>
            <pc:sldMk cId="4195297390" sldId="289"/>
            <ac:picMk id="7" creationId="{B9C2FEB7-D349-406E-B2C4-11CD594DEE79}"/>
          </ac:picMkLst>
        </pc:picChg>
        <pc:picChg chg="mod">
          <ac:chgData name="A SH" userId="87f31142be155602" providerId="LiveId" clId="{9A32A93B-BB20-4C39-A5F0-D009F13D7D18}" dt="2021-10-02T23:35:03.263" v="288" actId="1076"/>
          <ac:picMkLst>
            <pc:docMk/>
            <pc:sldMk cId="4195297390" sldId="289"/>
            <ac:picMk id="19" creationId="{C45E5734-8189-4C7E-A5E3-6F47601CD7A8}"/>
          </ac:picMkLst>
        </pc:picChg>
        <pc:picChg chg="add mod">
          <ac:chgData name="A SH" userId="87f31142be155602" providerId="LiveId" clId="{9A32A93B-BB20-4C39-A5F0-D009F13D7D18}" dt="2021-10-02T23:38:52.928" v="353" actId="1076"/>
          <ac:picMkLst>
            <pc:docMk/>
            <pc:sldMk cId="4195297390" sldId="289"/>
            <ac:picMk id="34" creationId="{19777DC6-91CE-48A2-9E1E-8C0EA3FFCC44}"/>
          </ac:picMkLst>
        </pc:picChg>
        <pc:picChg chg="del">
          <ac:chgData name="A SH" userId="87f31142be155602" providerId="LiveId" clId="{9A32A93B-BB20-4C39-A5F0-D009F13D7D18}" dt="2021-10-02T23:34:47.484" v="281" actId="478"/>
          <ac:picMkLst>
            <pc:docMk/>
            <pc:sldMk cId="4195297390" sldId="289"/>
            <ac:picMk id="59" creationId="{463D6AD7-6CAC-4E13-813D-A64C8EE57F37}"/>
          </ac:picMkLst>
        </pc:picChg>
        <pc:cxnChg chg="add mod">
          <ac:chgData name="A SH" userId="87f31142be155602" providerId="LiveId" clId="{9A32A93B-BB20-4C39-A5F0-D009F13D7D18}" dt="2021-10-02T23:38:24.832" v="350" actId="692"/>
          <ac:cxnSpMkLst>
            <pc:docMk/>
            <pc:sldMk cId="4195297390" sldId="289"/>
            <ac:cxnSpMk id="10" creationId="{23DEB339-5816-4B40-B85D-C8A4B2B1257D}"/>
          </ac:cxnSpMkLst>
        </pc:cxnChg>
        <pc:cxnChg chg="add mod">
          <ac:chgData name="A SH" userId="87f31142be155602" providerId="LiveId" clId="{9A32A93B-BB20-4C39-A5F0-D009F13D7D18}" dt="2021-10-02T23:38:52.928" v="353" actId="1076"/>
          <ac:cxnSpMkLst>
            <pc:docMk/>
            <pc:sldMk cId="4195297390" sldId="289"/>
            <ac:cxnSpMk id="35" creationId="{C8C35C5F-4D55-401A-8BAE-FE26893BF91F}"/>
          </ac:cxnSpMkLst>
        </pc:cxnChg>
      </pc:sldChg>
      <pc:sldChg chg="add del">
        <pc:chgData name="A SH" userId="87f31142be155602" providerId="LiveId" clId="{9A32A93B-BB20-4C39-A5F0-D009F13D7D18}" dt="2021-10-02T23:41:08.424" v="413" actId="47"/>
        <pc:sldMkLst>
          <pc:docMk/>
          <pc:sldMk cId="2019084609" sldId="290"/>
        </pc:sldMkLst>
      </pc:sldChg>
      <pc:sldChg chg="del">
        <pc:chgData name="A SH" userId="87f31142be155602" providerId="LiveId" clId="{9A32A93B-BB20-4C39-A5F0-D009F13D7D18}" dt="2021-10-02T23:20:03.026" v="40" actId="47"/>
        <pc:sldMkLst>
          <pc:docMk/>
          <pc:sldMk cId="2857650696" sldId="290"/>
        </pc:sldMkLst>
      </pc:sldChg>
      <pc:sldChg chg="add del">
        <pc:chgData name="A SH" userId="87f31142be155602" providerId="LiveId" clId="{9A32A93B-BB20-4C39-A5F0-D009F13D7D18}" dt="2021-10-02T23:41:05.163" v="412" actId="47"/>
        <pc:sldMkLst>
          <pc:docMk/>
          <pc:sldMk cId="3402484958" sldId="291"/>
        </pc:sldMkLst>
      </pc:sldChg>
      <pc:sldChg chg="del">
        <pc:chgData name="A SH" userId="87f31142be155602" providerId="LiveId" clId="{9A32A93B-BB20-4C39-A5F0-D009F13D7D18}" dt="2021-10-02T23:20:02.244" v="39" actId="47"/>
        <pc:sldMkLst>
          <pc:docMk/>
          <pc:sldMk cId="3522014823" sldId="291"/>
        </pc:sldMkLst>
      </pc:sldChg>
      <pc:sldChg chg="del">
        <pc:chgData name="A SH" userId="87f31142be155602" providerId="LiveId" clId="{9A32A93B-BB20-4C39-A5F0-D009F13D7D18}" dt="2021-10-02T23:20:01.001" v="38" actId="47"/>
        <pc:sldMkLst>
          <pc:docMk/>
          <pc:sldMk cId="949156791" sldId="292"/>
        </pc:sldMkLst>
      </pc:sldChg>
      <pc:sldChg chg="new del">
        <pc:chgData name="A SH" userId="87f31142be155602" providerId="LiveId" clId="{9A32A93B-BB20-4C39-A5F0-D009F13D7D18}" dt="2021-09-13T21:51:42.472" v="27" actId="47"/>
        <pc:sldMkLst>
          <pc:docMk/>
          <pc:sldMk cId="2577353531" sldId="293"/>
        </pc:sldMkLst>
      </pc:sldChg>
      <pc:sldChg chg="new del">
        <pc:chgData name="A SH" userId="87f31142be155602" providerId="LiveId" clId="{9A32A93B-BB20-4C39-A5F0-D009F13D7D18}" dt="2021-09-13T21:51:56.876" v="30" actId="47"/>
        <pc:sldMkLst>
          <pc:docMk/>
          <pc:sldMk cId="2874704948" sldId="29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3CA8C9-85E4-407A-8F79-D5D2C198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C238FB-4C0F-42C3-B679-4FD6D9482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5C1117-0761-4ED9-B685-F38D31BE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89E228-959C-49C5-BCAA-B2D04119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C0CD36-71FB-467B-8389-A8BFC16A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064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A8D41C-EE51-4CB3-9D16-766FEA5E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E5704-ED8D-4228-8246-8CAB35216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66F738-AFC7-46B6-8A28-6CA43C78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A7F86F-5112-4ED4-B010-BAB46692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7BE299-F4CA-49F6-AEFF-56E15C5E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85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A0C4ED8-7B26-40DE-A4A8-82F218148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8369FF8-C81D-4C24-95E6-1C3CCC52E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24F5FA-EB65-48F6-AC99-8C0AAA44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9F4191-89E1-4034-8767-13F1D4CE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0F1218-3342-47D4-888C-4745841D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62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F5D1DC-5279-4182-88FB-B875CD30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26A1E3-A2CE-4524-8631-2B16E41B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7086B-A0D7-4EB9-AC52-4D4D6F0E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854F77-4327-4B27-951F-A7444D76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831839-B8D9-483F-B0F2-A54D9915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36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98C9E1-5B41-4476-9516-22D74E7C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FF0023-C075-41DE-B766-0E40E5BD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2B6E5A-C00A-47BD-9955-996982CB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A4DB70-F0BD-4687-A549-7C0AAE61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3EB8CA-37E1-4702-A50C-1F86E147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35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0C2D73-6BD4-4D84-9E29-8913C99F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7DD628-A787-46AE-8CFE-914BC8BCA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5088BA-42BE-40F0-BE06-C4F961989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CA9007-25D0-453C-95D7-C3DBF407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07C78E-8EA4-410C-A9A5-E899B1FB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2926FA-075F-4079-AEAC-DB274ABD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494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963350-B696-4717-82AC-C9A9C5D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FAAE0D-D140-4209-8EC1-F72F4C1B7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ACCD19-AEE2-46BD-A769-C9F3BFE4A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6D93366-7C10-4031-AE6B-58D2CCFF8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FFDD1CC-027F-4042-92F1-3BBD7F0CA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935843D-CC58-446C-B87D-7999F599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BE98586-A7A0-45E6-9C5D-4C11B4FC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6BFCA2-5ADE-4769-AF57-0BF1D0A8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86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B8B881-9CBB-4912-BE95-5260A654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37413F9-0F1C-42CA-BBCD-F8C74784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5645FC8-4F73-4F70-B423-5313A228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E8A16DA-11F7-4932-8085-91B29CA1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055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C61B5F-961F-4DE6-B617-C7F3E4E6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5C073E-01A3-465E-9BAC-C9199DB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6A8E4E-83C5-4F18-8606-78A6E534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424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3F4C82-625E-4B44-8B61-F68AA59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1CE146-9776-4D84-95A9-A343B57B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818E996-4112-4C7F-B872-47B4B6689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FFB2A0-DCAA-4972-AD1E-4323DFD1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473832-2745-458B-BF89-C4D1D756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137944-1D08-4CD0-8263-245DF66E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83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D9408C-1586-4E2B-8FE8-B9B8043C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A0AD78D-B4D9-4E3C-A044-D632127BA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DD6859-2E78-4AF5-8856-69B38CAD7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E017BF-5755-4145-B6FD-1EF03B8D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211F07-F641-46D2-810A-19B38718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BDC6A0-8F9F-4D01-A92A-3FEE7A0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9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4646E5-937F-43DE-A90D-0F8FB3BE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99C0A8-B8BF-4A5C-871E-CD596565B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271C93-94AF-4D62-AA94-5470641C4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8BA2-E657-4F5E-A84A-FDCD0855E4B4}" type="datetimeFigureOut">
              <a:rPr lang="ar-SA" smtClean="0"/>
              <a:t>26/02/43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BF5AF4-D351-40D3-AA37-0CF1B2D37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5EA60F-2222-4E8A-85D1-5BEADCCE3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61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://mathaaarr.blogspot.com/2011/02/blog-post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2.jpg"/><Relationship Id="rId32" Type="http://schemas.openxmlformats.org/officeDocument/2006/relationships/image" Target="../media/image16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openxmlformats.org/officeDocument/2006/relationships/hyperlink" Target="http://qteachers.com/wd/?p=164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arabic.home-roomfurniture.com/sale-10925786-durable-pure-foam-linen-fabric-sofa-smooth-surface-leisure-chair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microsoft.com/office/2007/relationships/hdphoto" Target="../media/hdphoto5.wdp"/><Relationship Id="rId35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mrsasmaa.com/?wpdmpro=%D8%A7%D8%B3%D8%AA%D8%B1%D8%A7%D8%AA%D9%8A%D8%AC%D9%8A%D8%A9-%D8%B4%D8%B1%D9%8A%D8%B7-%D8%A7%D9%84%D8%B0%D9%83%D8%B1%D9%8A%D8%A7%D8%AA-%D8%A8%D9%88%D8%B1%D8%A8%D9%88%D9%8A%D9%86%D8%AA-%D9%84%D8%AA&amp;_unique_id=60c3c9286d4c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hyperlink" Target="https://ar.pngtree.com/freepng/cartoon-cute-purple-stationery-pencil_4442408.html" TargetMode="External"/><Relationship Id="rId37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microsoft.com/office/2007/relationships/hdphoto" Target="../media/hdphoto7.wdp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hyperlink" Target="https://ahmed-arabic.web.app/%D8%B5%D9%88%D8%B1-%D8%A7%D9%82%D9%84%D8%A7%D9%85-%D8%B1%D8%B5%D8%A7%D8%B5.html" TargetMode="External"/><Relationship Id="rId25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3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0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24" Type="http://schemas.openxmlformats.org/officeDocument/2006/relationships/image" Target="../media/image14.jpg"/><Relationship Id="rId32" Type="http://schemas.openxmlformats.org/officeDocument/2006/relationships/image" Target="../media/image13.png"/><Relationship Id="rId37" Type="http://schemas.openxmlformats.org/officeDocument/2006/relationships/image" Target="../media/image26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image" Target="../media/image8.png"/><Relationship Id="rId23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28" Type="http://schemas.openxmlformats.org/officeDocument/2006/relationships/image" Target="../media/image21.png"/><Relationship Id="rId36" Type="http://schemas.openxmlformats.org/officeDocument/2006/relationships/hyperlink" Target="https://www.almrsal.com/post/275575/amouna-al-mazyouna" TargetMode="External"/><Relationship Id="rId10" Type="http://schemas.openxmlformats.org/officeDocument/2006/relationships/image" Target="../media/image6.jpeg"/><Relationship Id="rId19" Type="http://schemas.openxmlformats.org/officeDocument/2006/relationships/hyperlink" Target="http://www.aleqt.com/node/1050577" TargetMode="External"/><Relationship Id="rId31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4" Type="http://schemas.microsoft.com/office/2007/relationships/hdphoto" Target="../media/hdphoto1.wdp"/><Relationship Id="rId9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4" Type="http://schemas.openxmlformats.org/officeDocument/2006/relationships/hyperlink" Target="https://bytak2.com/product/%D8%B3%D9%84%D8%A9-%D9%86%D9%81%D8%A7%D9%8A%D8%A7%D8%AA/" TargetMode="External"/><Relationship Id="rId22" Type="http://schemas.openxmlformats.org/officeDocument/2006/relationships/image" Target="../media/image12.jpg"/><Relationship Id="rId27" Type="http://schemas.openxmlformats.org/officeDocument/2006/relationships/image" Target="../media/image23.png"/><Relationship Id="rId30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35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9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13.png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37" Type="http://schemas.openxmlformats.org/officeDocument/2006/relationships/hyperlink" Target="https://www.almrsal.com/post/275575/amouna-al-mazyouna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image" Target="../media/image23.png"/><Relationship Id="rId36" Type="http://schemas.microsoft.com/office/2007/relationships/hdphoto" Target="../media/hdphoto8.wdp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2.png"/><Relationship Id="rId30" Type="http://schemas.microsoft.com/office/2007/relationships/hdphoto" Target="../media/hdphoto7.wdp"/><Relationship Id="rId35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1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microsoft.com/office/2007/relationships/hdphoto" Target="../media/hdphoto7.wdp"/><Relationship Id="rId3" Type="http://schemas.openxmlformats.org/officeDocument/2006/relationships/image" Target="../media/image29.png"/><Relationship Id="rId21" Type="http://schemas.openxmlformats.org/officeDocument/2006/relationships/image" Target="../media/image10.png"/><Relationship Id="rId34" Type="http://schemas.openxmlformats.org/officeDocument/2006/relationships/hyperlink" Target="https://aliworld.web.app/%D8%B5%D9%86%D8%AF%D9%88%D9%82-%D9%83%D9%86%D8%B2-%D9%83%D8%B1%D8%AA%D9%88%D9%86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11.wdp"/><Relationship Id="rId25" Type="http://schemas.openxmlformats.org/officeDocument/2006/relationships/image" Target="../media/image35.jpeg"/><Relationship Id="rId33" Type="http://schemas.openxmlformats.org/officeDocument/2006/relationships/image" Target="../media/image38.png"/><Relationship Id="rId38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0.jpeg"/><Relationship Id="rId24" Type="http://schemas.openxmlformats.org/officeDocument/2006/relationships/image" Target="../media/image16.png"/><Relationship Id="rId32" Type="http://schemas.openxmlformats.org/officeDocument/2006/relationships/hyperlink" Target="https://www.fotosearch.fr/CSP525/k5259277/" TargetMode="External"/><Relationship Id="rId37" Type="http://schemas.openxmlformats.org/officeDocument/2006/relationships/image" Target="../media/image23.png"/><Relationship Id="rId40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36.jpeg"/><Relationship Id="rId36" Type="http://schemas.openxmlformats.org/officeDocument/2006/relationships/hyperlink" Target="http://afkar7ora.blogspot.com/2011/04/blog-post_16.html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33.png"/><Relationship Id="rId31" Type="http://schemas.openxmlformats.org/officeDocument/2006/relationships/image" Target="../media/image37.png"/><Relationship Id="rId4" Type="http://schemas.microsoft.com/office/2007/relationships/hdphoto" Target="../media/hdphoto9.wdp"/><Relationship Id="rId9" Type="http://schemas.microsoft.com/office/2007/relationships/hdphoto" Target="../media/hdphoto2.wdp"/><Relationship Id="rId14" Type="http://schemas.microsoft.com/office/2007/relationships/hdphoto" Target="../media/hdphoto10.wdp"/><Relationship Id="rId22" Type="http://schemas.openxmlformats.org/officeDocument/2006/relationships/image" Target="../media/image34.png"/><Relationship Id="rId27" Type="http://schemas.openxmlformats.org/officeDocument/2006/relationships/image" Target="../media/image13.png"/><Relationship Id="rId30" Type="http://schemas.openxmlformats.org/officeDocument/2006/relationships/image" Target="../media/image22.png"/><Relationship Id="rId35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9" Type="http://schemas.openxmlformats.org/officeDocument/2006/relationships/image" Target="../media/image40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1.png"/><Relationship Id="rId42" Type="http://schemas.openxmlformats.org/officeDocument/2006/relationships/image" Target="../media/image43.gif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23.png"/><Relationship Id="rId38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www.almrsal.com/post/275575/amouna-al-mazyouna" TargetMode="External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image" Target="../media/image22.png"/><Relationship Id="rId37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40" Type="http://schemas.openxmlformats.org/officeDocument/2006/relationships/image" Target="../media/image41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microsoft.com/office/2007/relationships/hdphoto" Target="../media/hdphoto8.wdp"/><Relationship Id="rId36" Type="http://schemas.openxmlformats.org/officeDocument/2006/relationships/hyperlink" Target="https://news.masrmix.com/%D9%87%D9%88%D9%8A%D8%A9-%D8%A7%D9%84%D9%8A%D9%88%D9%85-%D8%A7%D9%84%D9%88%D8%B7%D9%86%D9%8A-%D8%A7%D9%84%D8%B3%D8%B9%D9%88%D8%AF%D9%8A-91/86937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pngimg.com/download/38294" TargetMode="External"/><Relationship Id="rId44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5.png"/><Relationship Id="rId30" Type="http://schemas.openxmlformats.org/officeDocument/2006/relationships/image" Target="../media/image11.png"/><Relationship Id="rId35" Type="http://schemas.microsoft.com/office/2007/relationships/hdphoto" Target="../media/hdphoto7.wdp"/><Relationship Id="rId43" Type="http://schemas.openxmlformats.org/officeDocument/2006/relationships/hyperlink" Target="http://albjeede.blogspot.com/2015/02/blog-post_2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416294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7111" y="4604065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68786" y="4718939"/>
            <a:ext cx="3997244" cy="28973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160990" y="506605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782449" y="4898044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288126" y="803900"/>
            <a:ext cx="818974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4696" y="848748"/>
            <a:ext cx="1683430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204756" y="115427"/>
            <a:ext cx="818973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04696" y="1448850"/>
            <a:ext cx="2334367" cy="2662928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604696" y="124109"/>
            <a:ext cx="1565906" cy="687784"/>
          </a:xfrm>
          <a:prstGeom prst="rect">
            <a:avLst/>
          </a:prstGeom>
        </p:spPr>
      </p:pic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711794" y="1097983"/>
            <a:ext cx="8251986" cy="3945585"/>
          </a:xfrm>
          <a:prstGeom prst="roundRect">
            <a:avLst/>
          </a:prstGeom>
          <a:noFill/>
          <a:ln w="793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6" name="صورة 5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C506D8E7-EF6B-4428-92CE-D57310A0A73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-97115" y="4604065"/>
            <a:ext cx="4390819" cy="268955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73162" y="4199743"/>
            <a:ext cx="2478140" cy="501999"/>
          </a:xfrm>
          <a:prstGeom prst="rect">
            <a:avLst/>
          </a:prstGeom>
        </p:spPr>
      </p:pic>
      <p:pic>
        <p:nvPicPr>
          <p:cNvPr id="23" name="صورة 2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5E83516-EC92-4C2C-AC25-C692F2894C3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024751" y="1411994"/>
            <a:ext cx="1850848" cy="33069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73CBB5-F651-44A3-BE4E-0FF0690B5FB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2876506" y="1223650"/>
            <a:ext cx="5632024" cy="36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5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1433075"/>
            <a:ext cx="2050691" cy="262514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3383" y="1225118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اليوم:</a:t>
            </a:r>
          </a:p>
          <a:p>
            <a:r>
              <a:rPr lang="ar-SA" sz="2400" b="1" dirty="0"/>
              <a:t>التاريخ:  / 2 / 1443هـ</a:t>
            </a:r>
          </a:p>
          <a:p>
            <a:r>
              <a:rPr lang="ar-SA" sz="2400" b="1" dirty="0"/>
              <a:t>الصف : الثالث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431798" y="1097984"/>
            <a:ext cx="3055374" cy="1343436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711794" y="1173097"/>
            <a:ext cx="5508940" cy="2458279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506338" y="2701639"/>
            <a:ext cx="2973092" cy="2576099"/>
          </a:xfrm>
          <a:prstGeom prst="roundRect">
            <a:avLst/>
          </a:prstGeom>
          <a:noFill/>
          <a:ln w="793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59CFB991-40E1-4DFE-A6E4-B7B10E482E27}"/>
              </a:ext>
            </a:extLst>
          </p:cNvPr>
          <p:cNvSpPr txBox="1"/>
          <p:nvPr/>
        </p:nvSpPr>
        <p:spPr>
          <a:xfrm>
            <a:off x="1800324" y="1249431"/>
            <a:ext cx="31598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السطر الإملائي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BF3D9949-A168-4F9B-BFD6-1C42765841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rot="18875480">
            <a:off x="832865" y="1017514"/>
            <a:ext cx="1738243" cy="2686502"/>
          </a:xfrm>
          <a:prstGeom prst="rect">
            <a:avLst/>
          </a:prstGeom>
        </p:spPr>
      </p:pic>
      <p:pic>
        <p:nvPicPr>
          <p:cNvPr id="100" name="صورة 9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8310466-DE3A-4F57-93D8-892678616B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941991" y="3760878"/>
            <a:ext cx="5081202" cy="165282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66A6112-61E6-4B3D-A6C9-165259A26485}"/>
              </a:ext>
            </a:extLst>
          </p:cNvPr>
          <p:cNvSpPr txBox="1"/>
          <p:nvPr/>
        </p:nvSpPr>
        <p:spPr>
          <a:xfrm>
            <a:off x="1969571" y="2425447"/>
            <a:ext cx="3937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الله يرانا ويسمعنا.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E7FEEC3-5035-4ED9-81B3-E4ADD0A95B6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6484548" y="2345452"/>
            <a:ext cx="3128289" cy="3519674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18139DD-0D60-4A52-A2BC-28BDA936B5D8}"/>
              </a:ext>
            </a:extLst>
          </p:cNvPr>
          <p:cNvSpPr txBox="1"/>
          <p:nvPr/>
        </p:nvSpPr>
        <p:spPr>
          <a:xfrm>
            <a:off x="408795" y="56118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62</a:t>
            </a:r>
          </a:p>
        </p:txBody>
      </p:sp>
    </p:spTree>
    <p:extLst>
      <p:ext uri="{BB962C8B-B14F-4D97-AF65-F5344CB8AC3E}">
        <p14:creationId xmlns:p14="http://schemas.microsoft.com/office/powerpoint/2010/main" val="39185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1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01403CA-4C3D-4957-8323-9B7A6AD8EB3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3548" y="482213"/>
            <a:ext cx="8793158" cy="537886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54539" y="0"/>
            <a:ext cx="1282166" cy="12760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A175DE-3C40-4372-A6C8-CBDFBEABC97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96950" y="1130431"/>
            <a:ext cx="8043416" cy="5273696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-371898" y="6404127"/>
            <a:ext cx="10885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ص62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BA205D-1467-4154-B8F2-DE8AD757DDA8}"/>
              </a:ext>
            </a:extLst>
          </p:cNvPr>
          <p:cNvSpPr txBox="1"/>
          <p:nvPr/>
        </p:nvSpPr>
        <p:spPr>
          <a:xfrm>
            <a:off x="5734836" y="1379536"/>
            <a:ext cx="361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9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13D12A6-B667-4D9B-BC25-64C2DAB6FADF}"/>
              </a:ext>
            </a:extLst>
          </p:cNvPr>
          <p:cNvSpPr txBox="1"/>
          <p:nvPr/>
        </p:nvSpPr>
        <p:spPr>
          <a:xfrm>
            <a:off x="1440657" y="1247847"/>
            <a:ext cx="361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9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499A672-FE9D-40F0-A2CD-E59B26039567}"/>
              </a:ext>
            </a:extLst>
          </p:cNvPr>
          <p:cNvSpPr txBox="1"/>
          <p:nvPr/>
        </p:nvSpPr>
        <p:spPr>
          <a:xfrm>
            <a:off x="1435113" y="1660567"/>
            <a:ext cx="361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9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48C3748-C67B-486E-958E-4E9E5F97DF2F}"/>
              </a:ext>
            </a:extLst>
          </p:cNvPr>
          <p:cNvSpPr txBox="1"/>
          <p:nvPr/>
        </p:nvSpPr>
        <p:spPr>
          <a:xfrm>
            <a:off x="5577996" y="2634901"/>
            <a:ext cx="361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561FD8D1-27B2-4D86-9707-4648B9E33D67}"/>
              </a:ext>
            </a:extLst>
          </p:cNvPr>
          <p:cNvSpPr txBox="1"/>
          <p:nvPr/>
        </p:nvSpPr>
        <p:spPr>
          <a:xfrm>
            <a:off x="6990675" y="3024883"/>
            <a:ext cx="361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7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26A8917-E2BA-4CB2-B662-FE9C0864C8DA}"/>
              </a:ext>
            </a:extLst>
          </p:cNvPr>
          <p:cNvSpPr txBox="1"/>
          <p:nvPr/>
        </p:nvSpPr>
        <p:spPr>
          <a:xfrm>
            <a:off x="6440909" y="3371857"/>
            <a:ext cx="294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highlight>
                  <a:srgbClr val="FFFF00"/>
                </a:highlight>
              </a:rPr>
              <a:t>0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A08ADFD-BA46-4579-A265-91483993D745}"/>
              </a:ext>
            </a:extLst>
          </p:cNvPr>
          <p:cNvSpPr txBox="1"/>
          <p:nvPr/>
        </p:nvSpPr>
        <p:spPr>
          <a:xfrm>
            <a:off x="5113154" y="1738194"/>
            <a:ext cx="2226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العنصر المحايد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F1AAFFE6-6BB2-44E3-9712-A6F4FF11321B}"/>
              </a:ext>
            </a:extLst>
          </p:cNvPr>
          <p:cNvSpPr txBox="1"/>
          <p:nvPr/>
        </p:nvSpPr>
        <p:spPr>
          <a:xfrm>
            <a:off x="1184035" y="1847697"/>
            <a:ext cx="2226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التجميع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1BD5F5D1-739E-481E-BE86-DE01542EEB2C}"/>
              </a:ext>
            </a:extLst>
          </p:cNvPr>
          <p:cNvSpPr txBox="1"/>
          <p:nvPr/>
        </p:nvSpPr>
        <p:spPr>
          <a:xfrm>
            <a:off x="911108" y="2645284"/>
            <a:ext cx="2226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التجميع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3F3D9B52-7E7F-4982-BF80-A45E90BCA888}"/>
              </a:ext>
            </a:extLst>
          </p:cNvPr>
          <p:cNvSpPr txBox="1"/>
          <p:nvPr/>
        </p:nvSpPr>
        <p:spPr>
          <a:xfrm>
            <a:off x="2776790" y="3089567"/>
            <a:ext cx="2226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الإبدال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A47FAEC1-5E5B-47CF-95A2-CAD393E06796}"/>
              </a:ext>
            </a:extLst>
          </p:cNvPr>
          <p:cNvSpPr txBox="1"/>
          <p:nvPr/>
        </p:nvSpPr>
        <p:spPr>
          <a:xfrm>
            <a:off x="3562324" y="3500118"/>
            <a:ext cx="2226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00FFFF"/>
                </a:highlight>
              </a:rPr>
              <a:t>العنصر المحايد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3D3FACB-40DE-40F6-831C-702E3FC52573}"/>
              </a:ext>
            </a:extLst>
          </p:cNvPr>
          <p:cNvSpPr/>
          <p:nvPr/>
        </p:nvSpPr>
        <p:spPr>
          <a:xfrm>
            <a:off x="5734836" y="4786481"/>
            <a:ext cx="1852583" cy="304235"/>
          </a:xfrm>
          <a:prstGeom prst="rect">
            <a:avLst/>
          </a:prstGeom>
          <a:noFill/>
          <a:ln w="60325">
            <a:solidFill>
              <a:srgbClr val="FF0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844FEA88-C089-4F92-B4B6-257AA7C53D33}"/>
              </a:ext>
            </a:extLst>
          </p:cNvPr>
          <p:cNvSpPr txBox="1"/>
          <p:nvPr/>
        </p:nvSpPr>
        <p:spPr>
          <a:xfrm>
            <a:off x="1856905" y="6315949"/>
            <a:ext cx="5184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عدد النوافذ= 41 + 54= 95 نافذة</a:t>
            </a:r>
          </a:p>
        </p:txBody>
      </p:sp>
    </p:spTree>
    <p:extLst>
      <p:ext uri="{BB962C8B-B14F-4D97-AF65-F5344CB8AC3E}">
        <p14:creationId xmlns:p14="http://schemas.microsoft.com/office/powerpoint/2010/main" val="19111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  <p:bldP spid="34" grpId="0"/>
      <p:bldP spid="35" grpId="0"/>
      <p:bldP spid="37" grpId="0"/>
      <p:bldP spid="39" grpId="0"/>
      <p:bldP spid="7" grpId="0"/>
      <p:bldP spid="40" grpId="0"/>
      <p:bldP spid="41" grpId="0"/>
      <p:bldP spid="42" grpId="0"/>
      <p:bldP spid="44" grpId="0"/>
      <p:bldP spid="8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-214829" y="6404127"/>
            <a:ext cx="10885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ص62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2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01403CA-4C3D-4957-8323-9B7A6AD8EB3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7830" y="482257"/>
            <a:ext cx="8793158" cy="584660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7"/>
              </a:ext>
            </a:extLst>
          </a:blip>
          <a:stretch>
            <a:fillRect/>
          </a:stretch>
        </p:blipFill>
        <p:spPr>
          <a:xfrm>
            <a:off x="29286" y="53763"/>
            <a:ext cx="1282166" cy="127608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E38D3D-FFA6-4E5A-9044-B0802E47139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28658" y="1093705"/>
            <a:ext cx="7610366" cy="5458147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D1562D8-37E7-4591-BC33-296A886B4742}"/>
              </a:ext>
            </a:extLst>
          </p:cNvPr>
          <p:cNvSpPr txBox="1"/>
          <p:nvPr/>
        </p:nvSpPr>
        <p:spPr>
          <a:xfrm>
            <a:off x="371312" y="1465053"/>
            <a:ext cx="5184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عدد الأزهار= 10 + 10= 20زهرة تقريباً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014C642-B681-4209-B993-27266B158A8C}"/>
              </a:ext>
            </a:extLst>
          </p:cNvPr>
          <p:cNvSpPr txBox="1"/>
          <p:nvPr/>
        </p:nvSpPr>
        <p:spPr>
          <a:xfrm>
            <a:off x="5661340" y="2228670"/>
            <a:ext cx="7816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45</a:t>
            </a:r>
          </a:p>
          <a:p>
            <a:r>
              <a:rPr lang="ar-SA" sz="2400" b="1" dirty="0">
                <a:highlight>
                  <a:srgbClr val="FFFF00"/>
                </a:highlight>
              </a:rPr>
              <a:t>35</a:t>
            </a:r>
          </a:p>
          <a:p>
            <a:r>
              <a:rPr lang="ar-SA" sz="2400" b="1" dirty="0">
                <a:highlight>
                  <a:srgbClr val="FFFF00"/>
                </a:highlight>
              </a:rPr>
              <a:t>80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2FEB7-D349-406E-B2C4-11CD594DEE7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443005" y="2575719"/>
            <a:ext cx="497191" cy="363332"/>
          </a:xfrm>
          <a:prstGeom prst="rect">
            <a:avLst/>
          </a:prstGeom>
        </p:spPr>
      </p:pic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23DEB339-5816-4B40-B85D-C8A4B2B1257D}"/>
              </a:ext>
            </a:extLst>
          </p:cNvPr>
          <p:cNvCxnSpPr>
            <a:cxnSpLocks/>
          </p:cNvCxnSpPr>
          <p:nvPr/>
        </p:nvCxnSpPr>
        <p:spPr>
          <a:xfrm flipH="1" flipV="1">
            <a:off x="5980519" y="2994630"/>
            <a:ext cx="422097" cy="1104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A8209D1-FC3D-4706-A70E-ECA1EFA03252}"/>
              </a:ext>
            </a:extLst>
          </p:cNvPr>
          <p:cNvSpPr txBox="1"/>
          <p:nvPr/>
        </p:nvSpPr>
        <p:spPr>
          <a:xfrm>
            <a:off x="1951791" y="2282490"/>
            <a:ext cx="7816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10</a:t>
            </a:r>
          </a:p>
          <a:p>
            <a:r>
              <a:rPr lang="ar-SA" sz="2400" b="1" dirty="0">
                <a:highlight>
                  <a:srgbClr val="FFFF00"/>
                </a:highlight>
              </a:rPr>
              <a:t>45</a:t>
            </a:r>
          </a:p>
          <a:p>
            <a:r>
              <a:rPr lang="ar-SA" sz="2400" b="1" dirty="0">
                <a:highlight>
                  <a:srgbClr val="FFFF00"/>
                </a:highlight>
              </a:rPr>
              <a:t>55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19777DC6-91CE-48A2-9E1E-8C0EA3FFCC4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733456" y="2629539"/>
            <a:ext cx="497191" cy="363332"/>
          </a:xfrm>
          <a:prstGeom prst="rect">
            <a:avLst/>
          </a:prstGeom>
        </p:spPr>
      </p:pic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C8C35C5F-4D55-401A-8BAE-FE26893BF91F}"/>
              </a:ext>
            </a:extLst>
          </p:cNvPr>
          <p:cNvCxnSpPr>
            <a:cxnSpLocks/>
          </p:cNvCxnSpPr>
          <p:nvPr/>
        </p:nvCxnSpPr>
        <p:spPr>
          <a:xfrm flipH="1" flipV="1">
            <a:off x="2270970" y="3048450"/>
            <a:ext cx="422097" cy="1104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DD81F56F-B5C3-4764-9379-0497F3E98914}"/>
              </a:ext>
            </a:extLst>
          </p:cNvPr>
          <p:cNvSpPr txBox="1"/>
          <p:nvPr/>
        </p:nvSpPr>
        <p:spPr>
          <a:xfrm>
            <a:off x="374274" y="4598936"/>
            <a:ext cx="5184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المجموع= 100 + 100= 200 تقريباً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D0B56DD-9FA5-48E6-AEAA-850541095B77}"/>
              </a:ext>
            </a:extLst>
          </p:cNvPr>
          <p:cNvSpPr txBox="1"/>
          <p:nvPr/>
        </p:nvSpPr>
        <p:spPr>
          <a:xfrm>
            <a:off x="1187163" y="6106049"/>
            <a:ext cx="51844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الرجوع لصفحة 57</a:t>
            </a:r>
          </a:p>
        </p:txBody>
      </p:sp>
    </p:spTree>
    <p:extLst>
      <p:ext uri="{BB962C8B-B14F-4D97-AF65-F5344CB8AC3E}">
        <p14:creationId xmlns:p14="http://schemas.microsoft.com/office/powerpoint/2010/main" val="41952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33" grpId="0"/>
      <p:bldP spid="37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786100" y="2642875"/>
            <a:ext cx="2050691" cy="910585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267826D-EB06-48F4-A50F-9CCBA52A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874" y="3584863"/>
            <a:ext cx="1039708" cy="77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صورة 2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FEFC98AA-CBA1-45EA-AD17-8731D56811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1086376" y="1048610"/>
            <a:ext cx="1762215" cy="238039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53A9C76-4ACF-478E-9B11-7248DCCBD41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2784939" y="2023980"/>
            <a:ext cx="2725254" cy="1688647"/>
          </a:xfrm>
          <a:prstGeom prst="rect">
            <a:avLst/>
          </a:prstGeom>
        </p:spPr>
      </p:pic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90A255AB-F6A4-41DC-ACC9-71DD0F3FBF98}"/>
              </a:ext>
            </a:extLst>
          </p:cNvPr>
          <p:cNvSpPr/>
          <p:nvPr/>
        </p:nvSpPr>
        <p:spPr>
          <a:xfrm>
            <a:off x="5063444" y="1064382"/>
            <a:ext cx="4332711" cy="12414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ماذا تتوقعين يوجد داخل الصندوق؟</a:t>
            </a:r>
          </a:p>
        </p:txBody>
      </p:sp>
      <p:pic>
        <p:nvPicPr>
          <p:cNvPr id="3" name="صورة 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18F15796-8C20-4223-868A-BEC508AB3C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8010861" y="3425195"/>
            <a:ext cx="1459940" cy="192569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37306DF-A5FB-4B12-91D0-14B8F9E2BAF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77821" y="3582280"/>
            <a:ext cx="971249" cy="68961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22FE62E-31DF-4369-8992-A7C3B7217804}"/>
              </a:ext>
            </a:extLst>
          </p:cNvPr>
          <p:cNvSpPr txBox="1"/>
          <p:nvPr/>
        </p:nvSpPr>
        <p:spPr>
          <a:xfrm>
            <a:off x="782671" y="4000216"/>
            <a:ext cx="722559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أنا رقم قوي أحفظ المنازل ولكني لا أغير في ناتج الجمع ، من أنا ؟؟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AE5F8DB-73F1-469B-BF0D-1EFA58F50BC7}"/>
              </a:ext>
            </a:extLst>
          </p:cNvPr>
          <p:cNvSpPr txBox="1"/>
          <p:nvPr/>
        </p:nvSpPr>
        <p:spPr>
          <a:xfrm rot="21397022">
            <a:off x="2663161" y="2118743"/>
            <a:ext cx="2689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  <a:highlight>
                  <a:srgbClr val="00FF00"/>
                </a:highlight>
              </a:rPr>
              <a:t>الصفر ( 0 )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F5043D5D-169D-466C-93A6-48ECC92AE34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9700886" y="1197514"/>
            <a:ext cx="2420236" cy="16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527806" y="384892"/>
            <a:ext cx="1282166" cy="1276080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126280E-551D-4F56-B375-333C1F1977B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9731232" y="1001663"/>
            <a:ext cx="2420236" cy="1653815"/>
          </a:xfrm>
          <a:prstGeom prst="rect">
            <a:avLst/>
          </a:prstGeom>
        </p:spPr>
      </p:pic>
      <p:pic>
        <p:nvPicPr>
          <p:cNvPr id="32" name="صورة 31">
            <a:hlinkClick r:id="rId37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91DEABB-ABB0-42DB-9CA6-1236D6C2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91" y="799195"/>
            <a:ext cx="2627538" cy="46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D1139C3-1AD7-4008-AB9A-42388AB6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66" y="440489"/>
            <a:ext cx="512708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60B74E9D-CDCD-4C23-BCEE-41193B40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4" y="1312027"/>
            <a:ext cx="6066651" cy="255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1CB4F73F-9F0C-4F9A-808B-4316F51B248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4109640" y="3974893"/>
            <a:ext cx="2790933" cy="1370971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9416CD25-95ED-4697-BBF0-E24E7848EB3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06713" y="3974894"/>
            <a:ext cx="2819080" cy="1335018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4DB5A7E-7CDD-4DD7-80F0-13BEBB47CE4F}"/>
              </a:ext>
            </a:extLst>
          </p:cNvPr>
          <p:cNvSpPr txBox="1"/>
          <p:nvPr/>
        </p:nvSpPr>
        <p:spPr>
          <a:xfrm>
            <a:off x="421036" y="2214908"/>
            <a:ext cx="70165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حل التكليفات المنزلية على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منصة مدرستي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والإستفادة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من قناة عين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وإرفاق المطوية </a:t>
            </a:r>
            <a:r>
              <a:rPr lang="ar-SA" sz="2800" b="1" dirty="0">
                <a:highlight>
                  <a:srgbClr val="00FFFF"/>
                </a:highlight>
                <a:latin typeface="Arial" pitchFamily="34" charset="0"/>
                <a:cs typeface="Arial" panose="020B0604020202020204" pitchFamily="34" charset="0"/>
              </a:rPr>
              <a:t>في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الحائط الإلكتروني أو فريق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التيمز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. 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1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125</Words>
  <Application>Microsoft Office PowerPoint</Application>
  <PresentationFormat>شاشة عريضة</PresentationFormat>
  <Paragraphs>38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SH</dc:creator>
  <cp:lastModifiedBy>A SH</cp:lastModifiedBy>
  <cp:revision>49</cp:revision>
  <dcterms:created xsi:type="dcterms:W3CDTF">2021-09-03T23:41:04Z</dcterms:created>
  <dcterms:modified xsi:type="dcterms:W3CDTF">2021-10-02T23:45:25Z</dcterms:modified>
</cp:coreProperties>
</file>