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EDED2"/>
          </a:solidFill>
        </a:fill>
      </a:tcStyle>
    </a:wholeTbl>
    <a:band2H>
      <a:tcTxStyle b="def" i="def"/>
      <a:tcStyle>
        <a:tcBdr/>
        <a:fill>
          <a:solidFill>
            <a:srgbClr val="FFEFE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DF4DE"/>
          </a:solidFill>
        </a:fill>
      </a:tcStyle>
    </a:wholeTbl>
    <a:band2H>
      <a:tcTxStyle b="def" i="def"/>
      <a:tcStyle>
        <a:tcBdr/>
        <a:fill>
          <a:solidFill>
            <a:srgbClr val="FEFA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E1ED"/>
          </a:solidFill>
        </a:fill>
      </a:tcStyle>
    </a:wholeTbl>
    <a:band2H>
      <a:tcTxStyle b="def" i="def"/>
      <a:tcStyle>
        <a:tcBdr/>
        <a:fill>
          <a:solidFill>
            <a:srgbClr val="EDF1F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" name="Shape 169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9" name="Shape 169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rtl="1" latinLnBrk="0">
      <a:defRPr sz="1400">
        <a:latin typeface="+mn-lt"/>
        <a:ea typeface="+mn-ea"/>
        <a:cs typeface="+mn-cs"/>
        <a:sym typeface="Arial"/>
      </a:defRPr>
    </a:lvl1pPr>
    <a:lvl2pPr indent="228600" rtl="1" latinLnBrk="0">
      <a:defRPr sz="1400">
        <a:latin typeface="+mn-lt"/>
        <a:ea typeface="+mn-ea"/>
        <a:cs typeface="+mn-cs"/>
        <a:sym typeface="Arial"/>
      </a:defRPr>
    </a:lvl2pPr>
    <a:lvl3pPr indent="457200" rtl="1" latinLnBrk="0">
      <a:defRPr sz="1400">
        <a:latin typeface="+mn-lt"/>
        <a:ea typeface="+mn-ea"/>
        <a:cs typeface="+mn-cs"/>
        <a:sym typeface="Arial"/>
      </a:defRPr>
    </a:lvl3pPr>
    <a:lvl4pPr indent="685800" rtl="1" latinLnBrk="0">
      <a:defRPr sz="1400">
        <a:latin typeface="+mn-lt"/>
        <a:ea typeface="+mn-ea"/>
        <a:cs typeface="+mn-cs"/>
        <a:sym typeface="Arial"/>
      </a:defRPr>
    </a:lvl4pPr>
    <a:lvl5pPr indent="914400" rtl="1" latinLnBrk="0">
      <a:defRPr sz="1400">
        <a:latin typeface="+mn-lt"/>
        <a:ea typeface="+mn-ea"/>
        <a:cs typeface="+mn-cs"/>
        <a:sym typeface="Arial"/>
      </a:defRPr>
    </a:lvl5pPr>
    <a:lvl6pPr indent="1143000" rtl="1" latinLnBrk="0">
      <a:defRPr sz="1400">
        <a:latin typeface="+mn-lt"/>
        <a:ea typeface="+mn-ea"/>
        <a:cs typeface="+mn-cs"/>
        <a:sym typeface="Arial"/>
      </a:defRPr>
    </a:lvl6pPr>
    <a:lvl7pPr indent="1371600" rtl="1" latinLnBrk="0">
      <a:defRPr sz="1400">
        <a:latin typeface="+mn-lt"/>
        <a:ea typeface="+mn-ea"/>
        <a:cs typeface="+mn-cs"/>
        <a:sym typeface="Arial"/>
      </a:defRPr>
    </a:lvl7pPr>
    <a:lvl8pPr indent="1600200" rtl="1" latinLnBrk="0">
      <a:defRPr sz="1400">
        <a:latin typeface="+mn-lt"/>
        <a:ea typeface="+mn-ea"/>
        <a:cs typeface="+mn-cs"/>
        <a:sym typeface="Arial"/>
      </a:defRPr>
    </a:lvl8pPr>
    <a:lvl9pPr indent="1828800" rtl="1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go.com/" TargetMode="External"/><Relationship Id="rId3" Type="http://schemas.openxmlformats.org/officeDocument/2006/relationships/hyperlink" Target="https://www.flaticon.com/" TargetMode="External"/><Relationship Id="rId4" Type="http://schemas.openxmlformats.org/officeDocument/2006/relationships/hyperlink" Target="https://www.freepik.com/" TargetMode="Externa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;p2"/>
          <p:cNvSpPr/>
          <p:nvPr/>
        </p:nvSpPr>
        <p:spPr>
          <a:xfrm>
            <a:off x="395957" y="291356"/>
            <a:ext cx="8336031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4" name="Google Shape;10;p2"/>
          <p:cNvSpPr/>
          <p:nvPr/>
        </p:nvSpPr>
        <p:spPr>
          <a:xfrm>
            <a:off x="661216" y="219551"/>
            <a:ext cx="8068789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97" name="Google Shape;11;p2"/>
          <p:cNvGrpSpPr/>
          <p:nvPr/>
        </p:nvGrpSpPr>
        <p:grpSpPr>
          <a:xfrm>
            <a:off x="8341542" y="2282040"/>
            <a:ext cx="569677" cy="380581"/>
            <a:chOff x="0" y="32"/>
            <a:chExt cx="569675" cy="380579"/>
          </a:xfrm>
        </p:grpSpPr>
        <p:sp>
          <p:nvSpPr>
            <p:cNvPr id="95" name="Google Shape;12;p2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6" name="Google Shape;13;p2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0" name="Google Shape;14;p2"/>
          <p:cNvGrpSpPr/>
          <p:nvPr/>
        </p:nvGrpSpPr>
        <p:grpSpPr>
          <a:xfrm>
            <a:off x="8341542" y="1721093"/>
            <a:ext cx="569677" cy="380581"/>
            <a:chOff x="0" y="0"/>
            <a:chExt cx="569675" cy="380579"/>
          </a:xfrm>
        </p:grpSpPr>
        <p:sp>
          <p:nvSpPr>
            <p:cNvPr id="98" name="Google Shape;15;p2"/>
            <p:cNvSpPr/>
            <p:nvPr/>
          </p:nvSpPr>
          <p:spPr>
            <a:xfrm>
              <a:off x="-1" y="79774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9" name="Google Shape;16;p2"/>
            <p:cNvSpPr/>
            <p:nvPr/>
          </p:nvSpPr>
          <p:spPr>
            <a:xfrm>
              <a:off x="-1" y="-1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3" name="Google Shape;17;p2"/>
          <p:cNvGrpSpPr/>
          <p:nvPr/>
        </p:nvGrpSpPr>
        <p:grpSpPr>
          <a:xfrm>
            <a:off x="8346272" y="1183591"/>
            <a:ext cx="568487" cy="387983"/>
            <a:chOff x="0" y="0"/>
            <a:chExt cx="568485" cy="387981"/>
          </a:xfrm>
        </p:grpSpPr>
        <p:sp>
          <p:nvSpPr>
            <p:cNvPr id="101" name="Google Shape;18;p2"/>
            <p:cNvSpPr/>
            <p:nvPr/>
          </p:nvSpPr>
          <p:spPr>
            <a:xfrm>
              <a:off x="-1" y="79774"/>
              <a:ext cx="56848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2" name="Google Shape;19;p2"/>
            <p:cNvSpPr/>
            <p:nvPr/>
          </p:nvSpPr>
          <p:spPr>
            <a:xfrm>
              <a:off x="-1" y="-1"/>
              <a:ext cx="56848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6" name="Google Shape;20;p2"/>
          <p:cNvGrpSpPr/>
          <p:nvPr/>
        </p:nvGrpSpPr>
        <p:grpSpPr>
          <a:xfrm>
            <a:off x="8341542" y="606635"/>
            <a:ext cx="569677" cy="387982"/>
            <a:chOff x="0" y="0"/>
            <a:chExt cx="569675" cy="387981"/>
          </a:xfrm>
        </p:grpSpPr>
        <p:sp>
          <p:nvSpPr>
            <p:cNvPr id="104" name="Google Shape;21;p2"/>
            <p:cNvSpPr/>
            <p:nvPr/>
          </p:nvSpPr>
          <p:spPr>
            <a:xfrm>
              <a:off x="-1" y="79774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5" name="Google Shape;22;p2"/>
            <p:cNvSpPr/>
            <p:nvPr/>
          </p:nvSpPr>
          <p:spPr>
            <a:xfrm>
              <a:off x="-1" y="-1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9" name="Google Shape;23;p2"/>
          <p:cNvGrpSpPr/>
          <p:nvPr/>
        </p:nvGrpSpPr>
        <p:grpSpPr>
          <a:xfrm>
            <a:off x="8341542" y="2842965"/>
            <a:ext cx="569677" cy="380581"/>
            <a:chOff x="0" y="32"/>
            <a:chExt cx="569675" cy="380579"/>
          </a:xfrm>
        </p:grpSpPr>
        <p:sp>
          <p:nvSpPr>
            <p:cNvPr id="107" name="Google Shape;24;p2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8" name="Google Shape;25;p2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12" name="Google Shape;26;p2"/>
          <p:cNvGrpSpPr/>
          <p:nvPr/>
        </p:nvGrpSpPr>
        <p:grpSpPr>
          <a:xfrm>
            <a:off x="8341542" y="3403890"/>
            <a:ext cx="569677" cy="380581"/>
            <a:chOff x="0" y="32"/>
            <a:chExt cx="569675" cy="380579"/>
          </a:xfrm>
        </p:grpSpPr>
        <p:sp>
          <p:nvSpPr>
            <p:cNvPr id="110" name="Google Shape;27;p2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1" name="Google Shape;28;p2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13" name="Google Shape;29;p2"/>
          <p:cNvSpPr/>
          <p:nvPr/>
        </p:nvSpPr>
        <p:spPr>
          <a:xfrm>
            <a:off x="8341542" y="4447718"/>
            <a:ext cx="569677" cy="308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4" name="Google Shape;30;p2"/>
          <p:cNvSpPr/>
          <p:nvPr/>
        </p:nvSpPr>
        <p:spPr>
          <a:xfrm>
            <a:off x="8341542" y="4367943"/>
            <a:ext cx="569677" cy="308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5" name="Google Shape;31;p2"/>
          <p:cNvSpPr/>
          <p:nvPr/>
        </p:nvSpPr>
        <p:spPr>
          <a:xfrm>
            <a:off x="395925" y="219551"/>
            <a:ext cx="8053408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00" y="0"/>
                </a:moveTo>
                <a:cubicBezTo>
                  <a:pt x="267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7" y="21600"/>
                  <a:pt x="600" y="21600"/>
                </a:cubicBezTo>
                <a:lnTo>
                  <a:pt x="21000" y="21600"/>
                </a:lnTo>
                <a:cubicBezTo>
                  <a:pt x="21330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0" y="0"/>
                  <a:pt x="2100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6" name="Google Shape;32;p2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7" name="Google Shape;33;p2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8" name="Google Shape;34;p2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9" name="Google Shape;36;p2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0" name="Google Shape;37;p2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1" name="Google Shape;38;p2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2" name="Google Shape;40;p2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3" name="Google Shape;41;p2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4" name="Google Shape;42;p2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5" name="Google Shape;43;p2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6" name="Google Shape;45;p2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7" name="Google Shape;46;p2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8" name="Google Shape;47;p2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9" name="Google Shape;48;p2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0" name="Google Shape;49;p2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1" name="Google Shape;50;p2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2" name="Google Shape;51;p2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3" name="Google Shape;52;p2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4" name="Google Shape;53;p2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5" name="Google Shape;55;p2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6" name="Google Shape;56;p2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7" name="Google Shape;57;p2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8" name="Google Shape;58;p2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9" name="Google Shape;59;p2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0" name="Google Shape;60;p2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1" name="Google Shape;61;p2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2" name="Google Shape;62;p2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3" name="Google Shape;63;p2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4" name="Google Shape;65;p2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5" name="Google Shape;66;p2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6" name="Google Shape;67;p2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7" name="Google Shape;68;p2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8" name="Google Shape;70;p2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9" name="Google Shape;71;p2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0" name="Google Shape;72;p2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1" name="Google Shape;73;p2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2" name="Google Shape;75;p2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3" name="Google Shape;76;p2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4" name="Google Shape;77;p2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5" name="Google Shape;78;p2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6" name="Google Shape;80;p2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7" name="Google Shape;81;p2"/>
          <p:cNvSpPr/>
          <p:nvPr/>
        </p:nvSpPr>
        <p:spPr>
          <a:xfrm>
            <a:off x="228931" y="135717"/>
            <a:ext cx="794685" cy="686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8" name="Google Shape;82;p2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9" name="نص العنوان"/>
          <p:cNvSpPr txBox="1"/>
          <p:nvPr>
            <p:ph type="title"/>
          </p:nvPr>
        </p:nvSpPr>
        <p:spPr>
          <a:xfrm>
            <a:off x="967700" y="1345750"/>
            <a:ext cx="7208701" cy="1918800"/>
          </a:xfrm>
          <a:prstGeom prst="rect">
            <a:avLst/>
          </a:prstGeom>
        </p:spPr>
        <p:txBody>
          <a:bodyPr anchor="b"/>
          <a:lstStyle>
            <a:lvl1pPr>
              <a:defRPr sz="74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60" name="مستوى النص الأول…"/>
          <p:cNvSpPr txBox="1"/>
          <p:nvPr>
            <p:ph type="body" sz="quarter" idx="1"/>
          </p:nvPr>
        </p:nvSpPr>
        <p:spPr>
          <a:xfrm>
            <a:off x="1138724" y="3114175"/>
            <a:ext cx="6866702" cy="594901"/>
          </a:xfrm>
          <a:prstGeom prst="rect">
            <a:avLst/>
          </a:prstGeom>
        </p:spPr>
        <p:txBody>
          <a:bodyPr anchor="ctr"/>
          <a:lstStyle>
            <a:lvl1pPr>
              <a:defRPr sz="2200">
                <a:solidFill>
                  <a:schemeClr val="accent1"/>
                </a:solidFill>
              </a:defRPr>
            </a:lvl1pPr>
            <a:lvl2pPr>
              <a:defRPr sz="2200">
                <a:solidFill>
                  <a:schemeClr val="accent1"/>
                </a:solidFill>
              </a:defRPr>
            </a:lvl2pPr>
            <a:lvl3pPr>
              <a:defRPr sz="2200">
                <a:solidFill>
                  <a:schemeClr val="accent1"/>
                </a:solidFill>
              </a:defRPr>
            </a:lvl3pPr>
            <a:lvl4pPr>
              <a:defRPr sz="2200">
                <a:solidFill>
                  <a:schemeClr val="accent1"/>
                </a:solidFill>
              </a:defRPr>
            </a:lvl4pPr>
            <a:lvl5pPr>
              <a:defRPr sz="2200">
                <a:solidFill>
                  <a:schemeClr val="accent1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163" name="Google Shape;85;p2"/>
          <p:cNvGrpSpPr/>
          <p:nvPr/>
        </p:nvGrpSpPr>
        <p:grpSpPr>
          <a:xfrm>
            <a:off x="7535946" y="1496248"/>
            <a:ext cx="297885" cy="313811"/>
            <a:chOff x="0" y="0"/>
            <a:chExt cx="297884" cy="313810"/>
          </a:xfrm>
        </p:grpSpPr>
        <p:sp>
          <p:nvSpPr>
            <p:cNvPr id="161" name="Google Shape;86;p2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2" name="Google Shape;87;p2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74" name="Google Shape;88;p2"/>
          <p:cNvGrpSpPr/>
          <p:nvPr/>
        </p:nvGrpSpPr>
        <p:grpSpPr>
          <a:xfrm>
            <a:off x="1018074" y="1506999"/>
            <a:ext cx="291351" cy="281326"/>
            <a:chOff x="24" y="24"/>
            <a:chExt cx="291350" cy="281325"/>
          </a:xfrm>
        </p:grpSpPr>
        <p:sp>
          <p:nvSpPr>
            <p:cNvPr id="164" name="Google Shape;89;p2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5" name="Google Shape;90;p2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6" name="Google Shape;91;p2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7" name="Google Shape;92;p2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8" name="Google Shape;93;p2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9" name="Google Shape;94;p2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0" name="Google Shape;95;p2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" name="Google Shape;96;p2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" name="Google Shape;97;p2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3" name="Google Shape;98;p2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77" name="Google Shape;99;p2"/>
          <p:cNvGrpSpPr/>
          <p:nvPr/>
        </p:nvGrpSpPr>
        <p:grpSpPr>
          <a:xfrm>
            <a:off x="2096475" y="637729"/>
            <a:ext cx="122294" cy="132661"/>
            <a:chOff x="0" y="0"/>
            <a:chExt cx="122292" cy="132660"/>
          </a:xfrm>
        </p:grpSpPr>
        <p:sp>
          <p:nvSpPr>
            <p:cNvPr id="175" name="Google Shape;100;p2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6" name="Google Shape;101;p2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78" name="Google Shape;102;p2"/>
          <p:cNvSpPr/>
          <p:nvPr/>
        </p:nvSpPr>
        <p:spPr>
          <a:xfrm>
            <a:off x="7587437" y="991012"/>
            <a:ext cx="84653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6" h="21600" fill="norm" stroke="1" extrusionOk="0">
                <a:moveTo>
                  <a:pt x="7394" y="0"/>
                </a:moveTo>
                <a:cubicBezTo>
                  <a:pt x="-1667" y="0"/>
                  <a:pt x="-2819" y="18853"/>
                  <a:pt x="6274" y="21427"/>
                </a:cubicBezTo>
                <a:cubicBezTo>
                  <a:pt x="6800" y="21547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79" name="Google Shape;103;p2"/>
          <p:cNvSpPr/>
          <p:nvPr/>
        </p:nvSpPr>
        <p:spPr>
          <a:xfrm>
            <a:off x="1836691" y="1284649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80" name="Google Shape;104;p2"/>
          <p:cNvSpPr/>
          <p:nvPr/>
        </p:nvSpPr>
        <p:spPr>
          <a:xfrm>
            <a:off x="1028504" y="1000674"/>
            <a:ext cx="67018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81" name="Google Shape;105;p2"/>
          <p:cNvSpPr/>
          <p:nvPr/>
        </p:nvSpPr>
        <p:spPr>
          <a:xfrm rot="9553842">
            <a:off x="2131719" y="4191371"/>
            <a:ext cx="46108" cy="430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523" h="21600" fill="norm" stroke="1" extrusionOk="0">
                <a:moveTo>
                  <a:pt x="10241" y="0"/>
                </a:moveTo>
                <a:cubicBezTo>
                  <a:pt x="9543" y="0"/>
                  <a:pt x="8799" y="138"/>
                  <a:pt x="8002" y="414"/>
                </a:cubicBezTo>
                <a:cubicBezTo>
                  <a:pt x="7796" y="402"/>
                  <a:pt x="7590" y="389"/>
                  <a:pt x="7383" y="389"/>
                </a:cubicBezTo>
                <a:cubicBezTo>
                  <a:pt x="-2382" y="389"/>
                  <a:pt x="-2552" y="21600"/>
                  <a:pt x="7419" y="21600"/>
                </a:cubicBezTo>
                <a:cubicBezTo>
                  <a:pt x="7822" y="21600"/>
                  <a:pt x="8244" y="21562"/>
                  <a:pt x="8674" y="21500"/>
                </a:cubicBezTo>
                <a:cubicBezTo>
                  <a:pt x="19048" y="19755"/>
                  <a:pt x="18690" y="0"/>
                  <a:pt x="1024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82" name="Google Shape;106;p2"/>
          <p:cNvSpPr/>
          <p:nvPr/>
        </p:nvSpPr>
        <p:spPr>
          <a:xfrm>
            <a:off x="7538154" y="4181938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83" name="Google Shape;107;p2"/>
          <p:cNvSpPr/>
          <p:nvPr/>
        </p:nvSpPr>
        <p:spPr>
          <a:xfrm>
            <a:off x="1119741" y="3709100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94" name="Google Shape;108;p2"/>
          <p:cNvGrpSpPr/>
          <p:nvPr/>
        </p:nvGrpSpPr>
        <p:grpSpPr>
          <a:xfrm>
            <a:off x="6355075" y="709674"/>
            <a:ext cx="291351" cy="281326"/>
            <a:chOff x="24" y="24"/>
            <a:chExt cx="291350" cy="281325"/>
          </a:xfrm>
        </p:grpSpPr>
        <p:sp>
          <p:nvSpPr>
            <p:cNvPr id="184" name="Google Shape;109;p2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5" name="Google Shape;110;p2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6" name="Google Shape;111;p2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7" name="Google Shape;112;p2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8" name="Google Shape;113;p2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9" name="Google Shape;114;p2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0" name="Google Shape;115;p2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1" name="Google Shape;116;p2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2" name="Google Shape;117;p2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3" name="Google Shape;118;p2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97" name="Google Shape;119;p2"/>
          <p:cNvGrpSpPr/>
          <p:nvPr/>
        </p:nvGrpSpPr>
        <p:grpSpPr>
          <a:xfrm>
            <a:off x="1160471" y="4196998"/>
            <a:ext cx="297886" cy="313811"/>
            <a:chOff x="0" y="0"/>
            <a:chExt cx="297884" cy="313810"/>
          </a:xfrm>
        </p:grpSpPr>
        <p:sp>
          <p:nvSpPr>
            <p:cNvPr id="195" name="Google Shape;120;p2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6" name="Google Shape;121;p2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08" name="Google Shape;122;p2"/>
          <p:cNvGrpSpPr/>
          <p:nvPr/>
        </p:nvGrpSpPr>
        <p:grpSpPr>
          <a:xfrm>
            <a:off x="6975824" y="4368974"/>
            <a:ext cx="291351" cy="281326"/>
            <a:chOff x="24" y="24"/>
            <a:chExt cx="291350" cy="281325"/>
          </a:xfrm>
        </p:grpSpPr>
        <p:sp>
          <p:nvSpPr>
            <p:cNvPr id="198" name="Google Shape;123;p2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9" name="Google Shape;124;p2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0" name="Google Shape;125;p2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1" name="Google Shape;126;p2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2" name="Google Shape;127;p2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3" name="Google Shape;128;p2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4" name="Google Shape;129;p2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5" name="Google Shape;130;p2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6" name="Google Shape;131;p2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7" name="Google Shape;132;p2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20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3" name="Google Shape;802;p11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781" name="Google Shape;803;p11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784" name="Google Shape;804;p11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782" name="Google Shape;805;p11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83" name="Google Shape;806;p11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785" name="Google Shape;807;p11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788" name="Google Shape;808;p11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786" name="Google Shape;809;p11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87" name="Google Shape;810;p11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91" name="Google Shape;811;p11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789" name="Google Shape;812;p11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90" name="Google Shape;813;p11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94" name="Google Shape;814;p11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792" name="Google Shape;815;p11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93" name="Google Shape;816;p11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97" name="Google Shape;817;p11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795" name="Google Shape;818;p11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96" name="Google Shape;819;p11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00" name="Google Shape;820;p11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798" name="Google Shape;821;p11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99" name="Google Shape;822;p11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801" name="Google Shape;823;p11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02" name="Google Shape;824;p11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804" name="xx%"/>
          <p:cNvSpPr txBox="1"/>
          <p:nvPr>
            <p:ph type="title" hasCustomPrompt="1"/>
          </p:nvPr>
        </p:nvSpPr>
        <p:spPr>
          <a:xfrm>
            <a:off x="1816862" y="1707588"/>
            <a:ext cx="5511601" cy="1401301"/>
          </a:xfrm>
          <a:prstGeom prst="rect">
            <a:avLst/>
          </a:prstGeom>
        </p:spPr>
        <p:txBody>
          <a:bodyPr anchor="b"/>
          <a:lstStyle>
            <a:lvl1pPr>
              <a:defRPr sz="9000">
                <a:solidFill>
                  <a:schemeClr val="accent1"/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805" name="مستوى النص الأول…"/>
          <p:cNvSpPr txBox="1"/>
          <p:nvPr>
            <p:ph type="body" sz="quarter" idx="1"/>
          </p:nvPr>
        </p:nvSpPr>
        <p:spPr>
          <a:xfrm>
            <a:off x="1815538" y="2971812"/>
            <a:ext cx="5511601" cy="46410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06" name="Google Shape;827;p11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07" name="Google Shape;828;p11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08" name="Google Shape;829;p11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09" name="Google Shape;831;p11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10" name="Google Shape;832;p11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11" name="Google Shape;833;p11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12" name="Google Shape;835;p11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13" name="Google Shape;836;p11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14" name="Google Shape;837;p11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15" name="Google Shape;838;p11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16" name="Google Shape;840;p11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17" name="Google Shape;841;p11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18" name="Google Shape;842;p11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19" name="Google Shape;843;p11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20" name="Google Shape;844;p11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21" name="Google Shape;845;p11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22" name="Google Shape;846;p11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23" name="Google Shape;847;p11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24" name="Google Shape;848;p11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25" name="Google Shape;850;p11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26" name="Google Shape;851;p11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27" name="Google Shape;852;p11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28" name="Google Shape;853;p11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29" name="Google Shape;854;p11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30" name="Google Shape;855;p11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31" name="Google Shape;856;p11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32" name="Google Shape;857;p11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33" name="Google Shape;858;p11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34" name="Google Shape;860;p11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35" name="Google Shape;861;p11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36" name="Google Shape;862;p11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37" name="Google Shape;863;p11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38" name="Google Shape;865;p11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39" name="Google Shape;866;p11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40" name="Google Shape;867;p11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41" name="Google Shape;868;p11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42" name="Google Shape;870;p11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43" name="Google Shape;871;p11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44" name="Google Shape;872;p11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45" name="Google Shape;873;p11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46" name="Google Shape;875;p11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47" name="Google Shape;876;p11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4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79;p13"/>
          <p:cNvSpPr/>
          <p:nvPr/>
        </p:nvSpPr>
        <p:spPr>
          <a:xfrm>
            <a:off x="395957" y="291356"/>
            <a:ext cx="8336031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63" name="Google Shape;880;p13"/>
          <p:cNvSpPr/>
          <p:nvPr/>
        </p:nvSpPr>
        <p:spPr>
          <a:xfrm>
            <a:off x="661216" y="219551"/>
            <a:ext cx="8068789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64" name="Google Shape;881;p13"/>
          <p:cNvSpPr/>
          <p:nvPr/>
        </p:nvSpPr>
        <p:spPr>
          <a:xfrm>
            <a:off x="8341542" y="4447718"/>
            <a:ext cx="569677" cy="308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867" name="Google Shape;882;p13"/>
          <p:cNvGrpSpPr/>
          <p:nvPr/>
        </p:nvGrpSpPr>
        <p:grpSpPr>
          <a:xfrm>
            <a:off x="8341542" y="2282040"/>
            <a:ext cx="569677" cy="380581"/>
            <a:chOff x="0" y="32"/>
            <a:chExt cx="569675" cy="380579"/>
          </a:xfrm>
        </p:grpSpPr>
        <p:sp>
          <p:nvSpPr>
            <p:cNvPr id="865" name="Google Shape;883;p13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66" name="Google Shape;884;p13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870" name="Google Shape;885;p13"/>
          <p:cNvGrpSpPr/>
          <p:nvPr/>
        </p:nvGrpSpPr>
        <p:grpSpPr>
          <a:xfrm>
            <a:off x="8341542" y="1721093"/>
            <a:ext cx="569677" cy="380581"/>
            <a:chOff x="0" y="0"/>
            <a:chExt cx="569675" cy="380579"/>
          </a:xfrm>
        </p:grpSpPr>
        <p:sp>
          <p:nvSpPr>
            <p:cNvPr id="868" name="Google Shape;886;p13"/>
            <p:cNvSpPr/>
            <p:nvPr/>
          </p:nvSpPr>
          <p:spPr>
            <a:xfrm>
              <a:off x="-1" y="79774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69" name="Google Shape;887;p13"/>
            <p:cNvSpPr/>
            <p:nvPr/>
          </p:nvSpPr>
          <p:spPr>
            <a:xfrm>
              <a:off x="-1" y="-1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873" name="Google Shape;888;p13"/>
          <p:cNvGrpSpPr/>
          <p:nvPr/>
        </p:nvGrpSpPr>
        <p:grpSpPr>
          <a:xfrm>
            <a:off x="8346272" y="1183591"/>
            <a:ext cx="568487" cy="387983"/>
            <a:chOff x="0" y="0"/>
            <a:chExt cx="568485" cy="387981"/>
          </a:xfrm>
        </p:grpSpPr>
        <p:sp>
          <p:nvSpPr>
            <p:cNvPr id="871" name="Google Shape;889;p13"/>
            <p:cNvSpPr/>
            <p:nvPr/>
          </p:nvSpPr>
          <p:spPr>
            <a:xfrm>
              <a:off x="-1" y="79774"/>
              <a:ext cx="56848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72" name="Google Shape;890;p13"/>
            <p:cNvSpPr/>
            <p:nvPr/>
          </p:nvSpPr>
          <p:spPr>
            <a:xfrm>
              <a:off x="-1" y="-1"/>
              <a:ext cx="56848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876" name="Google Shape;891;p13"/>
          <p:cNvGrpSpPr/>
          <p:nvPr/>
        </p:nvGrpSpPr>
        <p:grpSpPr>
          <a:xfrm>
            <a:off x="8341542" y="606635"/>
            <a:ext cx="569677" cy="387982"/>
            <a:chOff x="0" y="0"/>
            <a:chExt cx="569675" cy="387981"/>
          </a:xfrm>
        </p:grpSpPr>
        <p:sp>
          <p:nvSpPr>
            <p:cNvPr id="874" name="Google Shape;892;p13"/>
            <p:cNvSpPr/>
            <p:nvPr/>
          </p:nvSpPr>
          <p:spPr>
            <a:xfrm>
              <a:off x="-1" y="79774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75" name="Google Shape;893;p13"/>
            <p:cNvSpPr/>
            <p:nvPr/>
          </p:nvSpPr>
          <p:spPr>
            <a:xfrm>
              <a:off x="-1" y="-1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879" name="Google Shape;894;p13"/>
          <p:cNvGrpSpPr/>
          <p:nvPr/>
        </p:nvGrpSpPr>
        <p:grpSpPr>
          <a:xfrm>
            <a:off x="8341542" y="2842965"/>
            <a:ext cx="569677" cy="380581"/>
            <a:chOff x="0" y="32"/>
            <a:chExt cx="569675" cy="380579"/>
          </a:xfrm>
        </p:grpSpPr>
        <p:sp>
          <p:nvSpPr>
            <p:cNvPr id="877" name="Google Shape;895;p13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78" name="Google Shape;896;p13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882" name="Google Shape;897;p13"/>
          <p:cNvGrpSpPr/>
          <p:nvPr/>
        </p:nvGrpSpPr>
        <p:grpSpPr>
          <a:xfrm>
            <a:off x="8341542" y="3403890"/>
            <a:ext cx="569677" cy="380581"/>
            <a:chOff x="0" y="32"/>
            <a:chExt cx="569675" cy="380579"/>
          </a:xfrm>
        </p:grpSpPr>
        <p:sp>
          <p:nvSpPr>
            <p:cNvPr id="880" name="Google Shape;898;p13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81" name="Google Shape;899;p13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883" name="Google Shape;900;p13"/>
          <p:cNvSpPr/>
          <p:nvPr/>
        </p:nvSpPr>
        <p:spPr>
          <a:xfrm>
            <a:off x="8341542" y="4367943"/>
            <a:ext cx="569677" cy="308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84" name="Google Shape;901;p13"/>
          <p:cNvSpPr/>
          <p:nvPr/>
        </p:nvSpPr>
        <p:spPr>
          <a:xfrm>
            <a:off x="395925" y="219551"/>
            <a:ext cx="8053408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00" y="0"/>
                </a:moveTo>
                <a:cubicBezTo>
                  <a:pt x="267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7" y="21600"/>
                  <a:pt x="600" y="21600"/>
                </a:cubicBezTo>
                <a:lnTo>
                  <a:pt x="21000" y="21600"/>
                </a:lnTo>
                <a:cubicBezTo>
                  <a:pt x="21330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0" y="0"/>
                  <a:pt x="2100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85" name="Google Shape;902;p13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86" name="Google Shape;903;p13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87" name="Google Shape;904;p13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88" name="Google Shape;906;p13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89" name="Google Shape;907;p13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90" name="Google Shape;908;p13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91" name="Google Shape;910;p13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92" name="Google Shape;911;p13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93" name="Google Shape;912;p13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94" name="Google Shape;913;p13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95" name="Google Shape;915;p13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96" name="Google Shape;916;p13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97" name="Google Shape;917;p13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98" name="Google Shape;918;p13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99" name="Google Shape;919;p13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00" name="Google Shape;920;p13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01" name="Google Shape;921;p13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02" name="Google Shape;922;p13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03" name="Google Shape;923;p13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04" name="Google Shape;925;p13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05" name="Google Shape;926;p13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06" name="Google Shape;927;p13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07" name="Google Shape;928;p13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08" name="Google Shape;929;p13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09" name="Google Shape;930;p13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10" name="Google Shape;931;p13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11" name="Google Shape;932;p13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12" name="Google Shape;933;p13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13" name="Google Shape;935;p13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14" name="Google Shape;936;p13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15" name="Google Shape;937;p13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16" name="Google Shape;938;p13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17" name="Google Shape;940;p13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18" name="Google Shape;941;p13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19" name="Google Shape;942;p13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20" name="Google Shape;943;p13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21" name="Google Shape;945;p13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22" name="Google Shape;946;p13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23" name="Google Shape;947;p13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24" name="Google Shape;948;p13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25" name="Google Shape;950;p13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26" name="Google Shape;951;p13"/>
          <p:cNvSpPr/>
          <p:nvPr/>
        </p:nvSpPr>
        <p:spPr>
          <a:xfrm>
            <a:off x="228931" y="135717"/>
            <a:ext cx="794685" cy="686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27" name="Google Shape;952;p13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28" name="نص العنوان"/>
          <p:cNvSpPr txBox="1"/>
          <p:nvPr>
            <p:ph type="title"/>
          </p:nvPr>
        </p:nvSpPr>
        <p:spPr>
          <a:xfrm>
            <a:off x="718750" y="438312"/>
            <a:ext cx="7706401" cy="5727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929" name="مستوى النص الأول…"/>
          <p:cNvSpPr txBox="1"/>
          <p:nvPr>
            <p:ph type="body" sz="quarter" idx="1"/>
          </p:nvPr>
        </p:nvSpPr>
        <p:spPr>
          <a:xfrm>
            <a:off x="1796843" y="1229700"/>
            <a:ext cx="2728800" cy="396901"/>
          </a:xfrm>
          <a:prstGeom prst="rect">
            <a:avLst/>
          </a:prstGeom>
        </p:spPr>
        <p:txBody>
          <a:bodyPr/>
          <a:lstStyle>
            <a:lvl1pPr algn="l">
              <a:defRPr b="1" sz="1800">
                <a:solidFill>
                  <a:schemeClr val="accent1"/>
                </a:solidFill>
              </a:defRPr>
            </a:lvl1pPr>
            <a:lvl2pPr algn="l">
              <a:defRPr b="1" sz="1800">
                <a:solidFill>
                  <a:schemeClr val="accent1"/>
                </a:solidFill>
              </a:defRPr>
            </a:lvl2pPr>
            <a:lvl3pPr algn="l">
              <a:defRPr b="1" sz="1800">
                <a:solidFill>
                  <a:schemeClr val="accent1"/>
                </a:solidFill>
              </a:defRPr>
            </a:lvl3pPr>
            <a:lvl4pPr algn="l">
              <a:defRPr b="1" sz="1800">
                <a:solidFill>
                  <a:schemeClr val="accent1"/>
                </a:solidFill>
              </a:defRPr>
            </a:lvl4pPr>
            <a:lvl5pPr algn="l">
              <a:defRPr b="1" sz="1800">
                <a:solidFill>
                  <a:schemeClr val="accent1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932" name="Google Shape;972;p13"/>
          <p:cNvGrpSpPr/>
          <p:nvPr/>
        </p:nvGrpSpPr>
        <p:grpSpPr>
          <a:xfrm>
            <a:off x="1118671" y="879023"/>
            <a:ext cx="297886" cy="313811"/>
            <a:chOff x="0" y="0"/>
            <a:chExt cx="297884" cy="313810"/>
          </a:xfrm>
        </p:grpSpPr>
        <p:sp>
          <p:nvSpPr>
            <p:cNvPr id="930" name="Google Shape;973;p13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31" name="Google Shape;974;p13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943" name="Google Shape;975;p13"/>
          <p:cNvGrpSpPr/>
          <p:nvPr/>
        </p:nvGrpSpPr>
        <p:grpSpPr>
          <a:xfrm>
            <a:off x="7814275" y="4463775"/>
            <a:ext cx="291351" cy="281326"/>
            <a:chOff x="24" y="24"/>
            <a:chExt cx="291350" cy="281325"/>
          </a:xfrm>
        </p:grpSpPr>
        <p:sp>
          <p:nvSpPr>
            <p:cNvPr id="933" name="Google Shape;976;p13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34" name="Google Shape;977;p13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35" name="Google Shape;978;p13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36" name="Google Shape;979;p13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37" name="Google Shape;980;p13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38" name="Google Shape;981;p13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39" name="Google Shape;982;p13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40" name="Google Shape;983;p13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41" name="Google Shape;984;p13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42" name="Google Shape;985;p13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946" name="Google Shape;986;p13"/>
          <p:cNvGrpSpPr/>
          <p:nvPr/>
        </p:nvGrpSpPr>
        <p:grpSpPr>
          <a:xfrm>
            <a:off x="7578550" y="722616"/>
            <a:ext cx="122294" cy="132661"/>
            <a:chOff x="0" y="0"/>
            <a:chExt cx="122292" cy="132660"/>
          </a:xfrm>
        </p:grpSpPr>
        <p:sp>
          <p:nvSpPr>
            <p:cNvPr id="944" name="Google Shape;987;p13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45" name="Google Shape;988;p13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947" name="Google Shape;989;p13"/>
          <p:cNvSpPr/>
          <p:nvPr/>
        </p:nvSpPr>
        <p:spPr>
          <a:xfrm>
            <a:off x="1893116" y="539074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48" name="Google Shape;990;p13"/>
          <p:cNvSpPr/>
          <p:nvPr/>
        </p:nvSpPr>
        <p:spPr>
          <a:xfrm>
            <a:off x="8228954" y="4065025"/>
            <a:ext cx="67018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4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8" name="Google Shape;992;p14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956" name="Google Shape;993;p14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959" name="Google Shape;994;p14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957" name="Google Shape;995;p14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8" name="Google Shape;996;p14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960" name="Google Shape;997;p14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963" name="Google Shape;998;p14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961" name="Google Shape;999;p14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2" name="Google Shape;1000;p14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966" name="Google Shape;1001;p14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964" name="Google Shape;1002;p14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5" name="Google Shape;1003;p14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969" name="Google Shape;1004;p14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967" name="Google Shape;1005;p14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8" name="Google Shape;1006;p14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972" name="Google Shape;1007;p14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970" name="Google Shape;1008;p14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1" name="Google Shape;1009;p14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975" name="Google Shape;1010;p14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973" name="Google Shape;1011;p14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4" name="Google Shape;1012;p14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976" name="Google Shape;1013;p14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77" name="Google Shape;1014;p14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979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982" name="Google Shape;1016;p14"/>
          <p:cNvGrpSpPr/>
          <p:nvPr/>
        </p:nvGrpSpPr>
        <p:grpSpPr>
          <a:xfrm>
            <a:off x="1172951" y="3911131"/>
            <a:ext cx="297885" cy="313811"/>
            <a:chOff x="0" y="0"/>
            <a:chExt cx="297884" cy="313810"/>
          </a:xfrm>
        </p:grpSpPr>
        <p:sp>
          <p:nvSpPr>
            <p:cNvPr id="980" name="Google Shape;1017;p14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81" name="Google Shape;1018;p14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993" name="Google Shape;1019;p14"/>
          <p:cNvGrpSpPr/>
          <p:nvPr/>
        </p:nvGrpSpPr>
        <p:grpSpPr>
          <a:xfrm>
            <a:off x="8004138" y="1506353"/>
            <a:ext cx="291351" cy="281326"/>
            <a:chOff x="24" y="24"/>
            <a:chExt cx="291350" cy="281325"/>
          </a:xfrm>
        </p:grpSpPr>
        <p:sp>
          <p:nvSpPr>
            <p:cNvPr id="983" name="Google Shape;1020;p14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84" name="Google Shape;1021;p14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85" name="Google Shape;1022;p14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86" name="Google Shape;1023;p14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87" name="Google Shape;1024;p14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88" name="Google Shape;1025;p14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89" name="Google Shape;1026;p14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90" name="Google Shape;1027;p14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91" name="Google Shape;1028;p14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92" name="Google Shape;1029;p14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996" name="Google Shape;1030;p14"/>
          <p:cNvGrpSpPr/>
          <p:nvPr/>
        </p:nvGrpSpPr>
        <p:grpSpPr>
          <a:xfrm>
            <a:off x="8092000" y="1035804"/>
            <a:ext cx="122294" cy="132661"/>
            <a:chOff x="0" y="0"/>
            <a:chExt cx="122292" cy="132660"/>
          </a:xfrm>
        </p:grpSpPr>
        <p:sp>
          <p:nvSpPr>
            <p:cNvPr id="994" name="Google Shape;1031;p14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95" name="Google Shape;1032;p14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997" name="Google Shape;1034;p14"/>
          <p:cNvSpPr/>
          <p:nvPr/>
        </p:nvSpPr>
        <p:spPr>
          <a:xfrm>
            <a:off x="7970629" y="4401838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000" name="Google Shape;1035;p14"/>
          <p:cNvGrpSpPr/>
          <p:nvPr/>
        </p:nvGrpSpPr>
        <p:grpSpPr>
          <a:xfrm>
            <a:off x="800050" y="4255016"/>
            <a:ext cx="122294" cy="132661"/>
            <a:chOff x="0" y="0"/>
            <a:chExt cx="122292" cy="132660"/>
          </a:xfrm>
        </p:grpSpPr>
        <p:sp>
          <p:nvSpPr>
            <p:cNvPr id="998" name="Google Shape;1036;p14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99" name="Google Shape;1037;p14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001" name="Google Shape;1038;p14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02" name="Google Shape;1039;p14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03" name="Google Shape;1040;p14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04" name="Google Shape;1042;p14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05" name="Google Shape;1043;p14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06" name="Google Shape;1044;p14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07" name="Google Shape;1046;p14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08" name="Google Shape;1047;p14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09" name="Google Shape;1048;p14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10" name="Google Shape;1049;p14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11" name="Google Shape;1051;p14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12" name="Google Shape;1052;p14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13" name="Google Shape;1053;p14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14" name="Google Shape;1054;p14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15" name="Google Shape;1055;p14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16" name="Google Shape;1056;p14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17" name="Google Shape;1057;p14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18" name="Google Shape;1058;p14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19" name="Google Shape;1059;p14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20" name="Google Shape;1061;p14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21" name="Google Shape;1062;p14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22" name="Google Shape;1063;p14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23" name="Google Shape;1064;p14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24" name="Google Shape;1065;p14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25" name="Google Shape;1066;p14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26" name="Google Shape;1067;p14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27" name="Google Shape;1068;p14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28" name="Google Shape;1069;p14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29" name="Google Shape;1071;p14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30" name="Google Shape;1072;p14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31" name="Google Shape;1073;p14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32" name="Google Shape;1074;p14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33" name="Google Shape;1076;p14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34" name="Google Shape;1077;p14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35" name="Google Shape;1078;p14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36" name="Google Shape;1079;p14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37" name="Google Shape;1081;p14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38" name="Google Shape;1082;p14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39" name="Google Shape;1083;p14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40" name="Google Shape;1084;p14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41" name="Google Shape;1086;p14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42" name="Google Shape;1087;p14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1043" name="صورة 6" descr="صورة 6"/>
          <p:cNvPicPr>
            <a:picLocks noChangeAspect="1"/>
          </p:cNvPicPr>
          <p:nvPr/>
        </p:nvPicPr>
        <p:blipFill>
          <a:blip r:embed="rId2">
            <a:alphaModFix amt="52511"/>
            <a:extLst/>
          </a:blip>
          <a:srcRect l="10742" t="18062" r="10424" b="14127"/>
          <a:stretch>
            <a:fillRect/>
          </a:stretch>
        </p:blipFill>
        <p:spPr>
          <a:xfrm>
            <a:off x="395925" y="219551"/>
            <a:ext cx="1347705" cy="95714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46" name="Google Shape;1132;p15"/>
          <p:cNvGrpSpPr/>
          <p:nvPr/>
        </p:nvGrpSpPr>
        <p:grpSpPr>
          <a:xfrm>
            <a:off x="494088" y="4750244"/>
            <a:ext cx="122294" cy="132661"/>
            <a:chOff x="0" y="0"/>
            <a:chExt cx="122292" cy="132660"/>
          </a:xfrm>
        </p:grpSpPr>
        <p:sp>
          <p:nvSpPr>
            <p:cNvPr id="1044" name="Google Shape;1133;p15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45" name="Google Shape;1134;p15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49" name="تجميع"/>
          <p:cNvGrpSpPr/>
          <p:nvPr/>
        </p:nvGrpSpPr>
        <p:grpSpPr>
          <a:xfrm>
            <a:off x="395925" y="4590363"/>
            <a:ext cx="1437544" cy="319762"/>
            <a:chOff x="0" y="0"/>
            <a:chExt cx="1437542" cy="319760"/>
          </a:xfrm>
        </p:grpSpPr>
        <p:pic>
          <p:nvPicPr>
            <p:cNvPr id="1047" name="phonto 2.png" descr="phonto 2.png"/>
            <p:cNvPicPr>
              <a:picLocks noChangeAspect="1"/>
            </p:cNvPicPr>
            <p:nvPr/>
          </p:nvPicPr>
          <p:blipFill>
            <a:blip r:embed="rId3">
              <a:alphaModFix amt="52283"/>
              <a:extLst/>
            </a:blip>
            <a:srcRect l="31922" t="40799" r="55176" b="40799"/>
            <a:stretch>
              <a:fillRect/>
            </a:stretch>
          </p:blipFill>
          <p:spPr>
            <a:xfrm>
              <a:off x="0" y="0"/>
              <a:ext cx="504443" cy="3174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48" name="@Ghm140"/>
            <p:cNvSpPr txBox="1"/>
            <p:nvPr/>
          </p:nvSpPr>
          <p:spPr>
            <a:xfrm>
              <a:off x="470968" y="30937"/>
              <a:ext cx="966575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rtl="0">
                <a:defRPr/>
              </a:pPr>
              <a:r>
                <a:t>@</a:t>
              </a:r>
              <a:r>
                <a:rPr>
                  <a:solidFill>
                    <a:srgbClr val="A7A7A7"/>
                  </a:solidFill>
                </a:rPr>
                <a:t>Ghm140</a:t>
              </a:r>
            </a:p>
          </p:txBody>
        </p:sp>
      </p:grpSp>
      <p:sp>
        <p:nvSpPr>
          <p:cNvPr id="10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9" name="Google Shape;1089;p15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1057" name="Google Shape;1090;p15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060" name="Google Shape;1091;p15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1058" name="Google Shape;1092;p15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9" name="Google Shape;1093;p15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061" name="Google Shape;1094;p15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064" name="Google Shape;1095;p15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1062" name="Google Shape;1096;p15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3" name="Google Shape;1097;p15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067" name="Google Shape;1098;p15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1065" name="Google Shape;1099;p15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6" name="Google Shape;1100;p15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070" name="Google Shape;1101;p15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1068" name="Google Shape;1102;p15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9" name="Google Shape;1103;p15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073" name="Google Shape;1104;p15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1071" name="Google Shape;1105;p15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2" name="Google Shape;1106;p15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076" name="Google Shape;1107;p15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1074" name="Google Shape;1108;p15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5" name="Google Shape;1109;p15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077" name="Google Shape;1110;p15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78" name="Google Shape;1111;p15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08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1083" name="Google Shape;1113;p15"/>
          <p:cNvGrpSpPr/>
          <p:nvPr/>
        </p:nvGrpSpPr>
        <p:grpSpPr>
          <a:xfrm>
            <a:off x="559509" y="366923"/>
            <a:ext cx="297885" cy="313811"/>
            <a:chOff x="0" y="0"/>
            <a:chExt cx="297884" cy="313810"/>
          </a:xfrm>
        </p:grpSpPr>
        <p:sp>
          <p:nvSpPr>
            <p:cNvPr id="1081" name="Google Shape;1114;p15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82" name="Google Shape;1115;p15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94" name="Google Shape;1116;p15"/>
          <p:cNvGrpSpPr/>
          <p:nvPr/>
        </p:nvGrpSpPr>
        <p:grpSpPr>
          <a:xfrm>
            <a:off x="8518186" y="587037"/>
            <a:ext cx="291351" cy="281326"/>
            <a:chOff x="24" y="24"/>
            <a:chExt cx="291350" cy="281325"/>
          </a:xfrm>
        </p:grpSpPr>
        <p:sp>
          <p:nvSpPr>
            <p:cNvPr id="1084" name="Google Shape;1117;p15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85" name="Google Shape;1118;p15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86" name="Google Shape;1119;p15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87" name="Google Shape;1120;p15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88" name="Google Shape;1121;p15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89" name="Google Shape;1122;p15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90" name="Google Shape;1123;p15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91" name="Google Shape;1124;p15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92" name="Google Shape;1125;p15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93" name="Google Shape;1126;p15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97" name="Google Shape;1127;p15"/>
          <p:cNvGrpSpPr/>
          <p:nvPr/>
        </p:nvGrpSpPr>
        <p:grpSpPr>
          <a:xfrm>
            <a:off x="1261250" y="340829"/>
            <a:ext cx="122294" cy="132661"/>
            <a:chOff x="0" y="0"/>
            <a:chExt cx="122292" cy="132660"/>
          </a:xfrm>
        </p:grpSpPr>
        <p:sp>
          <p:nvSpPr>
            <p:cNvPr id="1095" name="Google Shape;1128;p15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96" name="Google Shape;1129;p15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098" name="Google Shape;1130;p15"/>
          <p:cNvSpPr/>
          <p:nvPr/>
        </p:nvSpPr>
        <p:spPr>
          <a:xfrm>
            <a:off x="8043991" y="362788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99" name="Google Shape;1131;p15"/>
          <p:cNvSpPr/>
          <p:nvPr/>
        </p:nvSpPr>
        <p:spPr>
          <a:xfrm>
            <a:off x="8159817" y="4194000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00" name="Google Shape;1135;p15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01" name="Google Shape;1136;p15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02" name="Google Shape;1137;p15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03" name="Google Shape;1139;p15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04" name="Google Shape;1140;p15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05" name="Google Shape;1141;p15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06" name="Google Shape;1143;p15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07" name="Google Shape;1144;p15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08" name="Google Shape;1145;p15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09" name="Google Shape;1146;p15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10" name="Google Shape;1148;p15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11" name="Google Shape;1149;p15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12" name="Google Shape;1150;p15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13" name="Google Shape;1151;p15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14" name="Google Shape;1152;p15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15" name="Google Shape;1153;p15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16" name="Google Shape;1154;p15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17" name="Google Shape;1155;p15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18" name="Google Shape;1156;p15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19" name="Google Shape;1158;p15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20" name="Google Shape;1159;p15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21" name="Google Shape;1160;p15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22" name="Google Shape;1161;p15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23" name="Google Shape;1162;p15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24" name="Google Shape;1163;p15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25" name="Google Shape;1164;p15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26" name="Google Shape;1165;p15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27" name="Google Shape;1166;p15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28" name="Google Shape;1168;p15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29" name="Google Shape;1169;p15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30" name="Google Shape;1170;p15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31" name="Google Shape;1171;p15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32" name="Google Shape;1173;p15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33" name="Google Shape;1174;p15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34" name="Google Shape;1175;p15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35" name="Google Shape;1176;p15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36" name="Google Shape;1178;p15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37" name="Google Shape;1179;p15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38" name="Google Shape;1180;p15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39" name="Google Shape;1181;p15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40" name="Google Shape;1183;p15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41" name="Google Shape;1184;p15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1142" name="صورة 6" descr="صورة 6"/>
          <p:cNvPicPr>
            <a:picLocks noChangeAspect="1"/>
          </p:cNvPicPr>
          <p:nvPr/>
        </p:nvPicPr>
        <p:blipFill>
          <a:blip r:embed="rId2">
            <a:alphaModFix amt="52511"/>
            <a:extLst/>
          </a:blip>
          <a:srcRect l="10742" t="18062" r="10424" b="14127"/>
          <a:stretch>
            <a:fillRect/>
          </a:stretch>
        </p:blipFill>
        <p:spPr>
          <a:xfrm>
            <a:off x="6780851" y="340829"/>
            <a:ext cx="1347705" cy="95714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48" name="تجميع"/>
          <p:cNvGrpSpPr/>
          <p:nvPr/>
        </p:nvGrpSpPr>
        <p:grpSpPr>
          <a:xfrm>
            <a:off x="443288" y="4663382"/>
            <a:ext cx="1688704" cy="1278782"/>
            <a:chOff x="0" y="0"/>
            <a:chExt cx="1688703" cy="1278780"/>
          </a:xfrm>
        </p:grpSpPr>
        <p:pic>
          <p:nvPicPr>
            <p:cNvPr id="1143" name="phonto 2.png" descr="phonto 2.png"/>
            <p:cNvPicPr>
              <a:picLocks noChangeAspect="1"/>
            </p:cNvPicPr>
            <p:nvPr/>
          </p:nvPicPr>
          <p:blipFill>
            <a:blip r:embed="rId3">
              <a:alphaModFix amt="52283"/>
              <a:extLst/>
            </a:blip>
            <a:srcRect l="31922" t="40799" r="55176" b="40799"/>
            <a:stretch>
              <a:fillRect/>
            </a:stretch>
          </p:blipFill>
          <p:spPr>
            <a:xfrm>
              <a:off x="0" y="0"/>
              <a:ext cx="432221" cy="2720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146" name="Google Shape;1132;p15"/>
            <p:cNvGrpSpPr/>
            <p:nvPr/>
          </p:nvGrpSpPr>
          <p:grpSpPr>
            <a:xfrm>
              <a:off x="50800" y="86862"/>
              <a:ext cx="122294" cy="132661"/>
              <a:chOff x="0" y="0"/>
              <a:chExt cx="122292" cy="132660"/>
            </a:xfrm>
          </p:grpSpPr>
          <p:sp>
            <p:nvSpPr>
              <p:cNvPr id="1144" name="Google Shape;1133;p15"/>
              <p:cNvSpPr/>
              <p:nvPr/>
            </p:nvSpPr>
            <p:spPr>
              <a:xfrm>
                <a:off x="-1" y="0"/>
                <a:ext cx="122294" cy="1326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848" h="17001" fill="norm" stroke="1" extrusionOk="0">
                    <a:moveTo>
                      <a:pt x="3013" y="8693"/>
                    </a:moveTo>
                    <a:cubicBezTo>
                      <a:pt x="-3240" y="6444"/>
                      <a:pt x="1714" y="985"/>
                      <a:pt x="5206" y="4599"/>
                    </a:cubicBezTo>
                    <a:cubicBezTo>
                      <a:pt x="3988" y="-2789"/>
                      <a:pt x="12026" y="-220"/>
                      <a:pt x="9509" y="4919"/>
                    </a:cubicBezTo>
                    <a:cubicBezTo>
                      <a:pt x="13244" y="21"/>
                      <a:pt x="18360" y="5240"/>
                      <a:pt x="12350" y="8053"/>
                    </a:cubicBezTo>
                    <a:cubicBezTo>
                      <a:pt x="18198" y="9658"/>
                      <a:pt x="16005" y="14717"/>
                      <a:pt x="10970" y="12708"/>
                    </a:cubicBezTo>
                    <a:cubicBezTo>
                      <a:pt x="10970" y="18811"/>
                      <a:pt x="4636" y="18090"/>
                      <a:pt x="5692" y="12548"/>
                    </a:cubicBezTo>
                    <a:cubicBezTo>
                      <a:pt x="658" y="16886"/>
                      <a:pt x="-2751" y="11023"/>
                      <a:pt x="3013" y="8693"/>
                    </a:cubicBezTo>
                    <a:cubicBezTo>
                      <a:pt x="2446" y="8453"/>
                      <a:pt x="2689" y="8854"/>
                      <a:pt x="3013" y="869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5" name="Google Shape;1134;p15"/>
              <p:cNvSpPr/>
              <p:nvPr/>
            </p:nvSpPr>
            <p:spPr>
              <a:xfrm>
                <a:off x="36099" y="46533"/>
                <a:ext cx="39470" cy="40726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147" name="@Ghm140"/>
            <p:cNvSpPr/>
            <p:nvPr/>
          </p:nvSpPr>
          <p:spPr>
            <a:xfrm>
              <a:off x="418703" y="878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rtl="0">
                <a:defRPr/>
              </a:pPr>
              <a:r>
                <a:t>@</a:t>
              </a:r>
              <a:r>
                <a:rPr>
                  <a:solidFill>
                    <a:srgbClr val="A7A7A7"/>
                  </a:solidFill>
                </a:rPr>
                <a:t>Ghm140</a:t>
              </a:r>
            </a:p>
          </p:txBody>
        </p:sp>
      </p:grpSp>
      <p:sp>
        <p:nvSpPr>
          <p:cNvPr id="114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8" name="Google Shape;1186;p16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1156" name="Google Shape;1187;p16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159" name="Google Shape;1188;p16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1157" name="Google Shape;1189;p16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8" name="Google Shape;1190;p16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160" name="Google Shape;1191;p16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163" name="Google Shape;1192;p16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1161" name="Google Shape;1193;p16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2" name="Google Shape;1194;p16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66" name="Google Shape;1195;p16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1164" name="Google Shape;1196;p16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5" name="Google Shape;1197;p16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69" name="Google Shape;1198;p16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1167" name="Google Shape;1199;p16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8" name="Google Shape;1200;p16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72" name="Google Shape;1201;p16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1170" name="Google Shape;1202;p16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1" name="Google Shape;1203;p16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75" name="Google Shape;1204;p16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1173" name="Google Shape;1205;p16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4" name="Google Shape;1206;p16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176" name="Google Shape;1207;p16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77" name="Google Shape;1208;p16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179" name="Google Shape;1209;p16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80" name="Google Shape;1210;p16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81" name="Google Shape;1211;p16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82" name="Google Shape;1213;p16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83" name="Google Shape;1214;p16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84" name="Google Shape;1215;p16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85" name="Google Shape;1217;p16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86" name="Google Shape;1218;p16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87" name="Google Shape;1219;p16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88" name="Google Shape;1220;p16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89" name="Google Shape;1222;p16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90" name="Google Shape;1223;p16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91" name="Google Shape;1224;p16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92" name="Google Shape;1225;p16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93" name="Google Shape;1226;p16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94" name="Google Shape;1227;p16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95" name="Google Shape;1228;p16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96" name="Google Shape;1229;p16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97" name="Google Shape;1230;p16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98" name="Google Shape;1232;p16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99" name="Google Shape;1233;p16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00" name="Google Shape;1234;p16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01" name="Google Shape;1235;p16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02" name="Google Shape;1236;p16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03" name="Google Shape;1237;p16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04" name="Google Shape;1238;p16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05" name="Google Shape;1239;p16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06" name="Google Shape;1240;p16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07" name="Google Shape;1242;p16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08" name="Google Shape;1243;p16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09" name="Google Shape;1244;p16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10" name="Google Shape;1245;p16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11" name="Google Shape;1247;p16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12" name="Google Shape;1248;p16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13" name="Google Shape;1249;p16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14" name="Google Shape;1250;p16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15" name="Google Shape;1252;p16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16" name="Google Shape;1253;p16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17" name="Google Shape;1254;p16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18" name="Google Shape;1255;p16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19" name="Google Shape;1257;p16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20" name="Google Shape;1258;p16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231" name="Google Shape;1259;p16"/>
          <p:cNvGrpSpPr/>
          <p:nvPr/>
        </p:nvGrpSpPr>
        <p:grpSpPr>
          <a:xfrm>
            <a:off x="726237" y="4500449"/>
            <a:ext cx="291351" cy="281326"/>
            <a:chOff x="24" y="24"/>
            <a:chExt cx="291350" cy="281325"/>
          </a:xfrm>
        </p:grpSpPr>
        <p:sp>
          <p:nvSpPr>
            <p:cNvPr id="1221" name="Google Shape;1260;p16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22" name="Google Shape;1261;p16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23" name="Google Shape;1262;p16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24" name="Google Shape;1263;p16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25" name="Google Shape;1264;p16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26" name="Google Shape;1265;p16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27" name="Google Shape;1266;p16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28" name="Google Shape;1267;p16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29" name="Google Shape;1268;p16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30" name="Google Shape;1269;p16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232" name="Google Shape;1270;p16"/>
          <p:cNvSpPr/>
          <p:nvPr/>
        </p:nvSpPr>
        <p:spPr>
          <a:xfrm>
            <a:off x="7346054" y="508099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235" name="Google Shape;1271;p16"/>
          <p:cNvGrpSpPr/>
          <p:nvPr/>
        </p:nvGrpSpPr>
        <p:grpSpPr>
          <a:xfrm>
            <a:off x="1539950" y="476516"/>
            <a:ext cx="122294" cy="132661"/>
            <a:chOff x="0" y="0"/>
            <a:chExt cx="122292" cy="132660"/>
          </a:xfrm>
        </p:grpSpPr>
        <p:sp>
          <p:nvSpPr>
            <p:cNvPr id="1233" name="Google Shape;1272;p16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34" name="Google Shape;1273;p16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236" name="Google Shape;1274;p16"/>
          <p:cNvSpPr/>
          <p:nvPr/>
        </p:nvSpPr>
        <p:spPr>
          <a:xfrm>
            <a:off x="1438404" y="4781813"/>
            <a:ext cx="67018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3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6" name="Google Shape;1276;p17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1244" name="Google Shape;1277;p17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247" name="Google Shape;1278;p17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1245" name="Google Shape;1279;p17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46" name="Google Shape;1280;p17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248" name="Google Shape;1281;p17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251" name="Google Shape;1282;p17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1249" name="Google Shape;1283;p17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50" name="Google Shape;1284;p17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54" name="Google Shape;1285;p17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1252" name="Google Shape;1286;p17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53" name="Google Shape;1287;p17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57" name="Google Shape;1288;p17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1255" name="Google Shape;1289;p17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56" name="Google Shape;1290;p17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60" name="Google Shape;1291;p17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1258" name="Google Shape;1292;p17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59" name="Google Shape;1293;p17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63" name="Google Shape;1294;p17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1261" name="Google Shape;1295;p17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62" name="Google Shape;1296;p17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264" name="Google Shape;1297;p17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65" name="Google Shape;1298;p17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267" name="Google Shape;1299;p17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68" name="Google Shape;1300;p17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69" name="Google Shape;1301;p17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70" name="Google Shape;1303;p17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71" name="Google Shape;1304;p17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72" name="Google Shape;1305;p17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73" name="Google Shape;1307;p17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74" name="Google Shape;1308;p17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75" name="Google Shape;1309;p17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76" name="Google Shape;1310;p17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77" name="Google Shape;1312;p17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78" name="Google Shape;1313;p17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79" name="Google Shape;1314;p17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80" name="Google Shape;1315;p17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81" name="Google Shape;1316;p17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82" name="Google Shape;1317;p17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83" name="Google Shape;1318;p17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84" name="Google Shape;1319;p17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85" name="Google Shape;1320;p17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86" name="Google Shape;1322;p17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87" name="Google Shape;1323;p17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88" name="Google Shape;1324;p17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89" name="Google Shape;1325;p17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90" name="Google Shape;1326;p17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91" name="Google Shape;1327;p17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92" name="Google Shape;1328;p17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93" name="Google Shape;1329;p17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94" name="Google Shape;1330;p17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95" name="Google Shape;1332;p17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96" name="Google Shape;1333;p17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97" name="Google Shape;1334;p17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98" name="Google Shape;1335;p17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99" name="Google Shape;1337;p17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00" name="Google Shape;1338;p17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01" name="Google Shape;1339;p17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02" name="Google Shape;1340;p17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03" name="Google Shape;1342;p17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04" name="Google Shape;1343;p17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05" name="Google Shape;1344;p17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06" name="Google Shape;1345;p17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07" name="Google Shape;1347;p17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08" name="Google Shape;1348;p17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311" name="Google Shape;1349;p17"/>
          <p:cNvGrpSpPr/>
          <p:nvPr/>
        </p:nvGrpSpPr>
        <p:grpSpPr>
          <a:xfrm>
            <a:off x="559509" y="366923"/>
            <a:ext cx="297885" cy="313811"/>
            <a:chOff x="0" y="0"/>
            <a:chExt cx="297884" cy="313810"/>
          </a:xfrm>
        </p:grpSpPr>
        <p:sp>
          <p:nvSpPr>
            <p:cNvPr id="1309" name="Google Shape;1350;p17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10" name="Google Shape;1351;p17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322" name="Google Shape;1352;p17"/>
          <p:cNvGrpSpPr/>
          <p:nvPr/>
        </p:nvGrpSpPr>
        <p:grpSpPr>
          <a:xfrm>
            <a:off x="7942313" y="4463787"/>
            <a:ext cx="291351" cy="281326"/>
            <a:chOff x="24" y="24"/>
            <a:chExt cx="291350" cy="281325"/>
          </a:xfrm>
        </p:grpSpPr>
        <p:sp>
          <p:nvSpPr>
            <p:cNvPr id="1312" name="Google Shape;1353;p17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13" name="Google Shape;1354;p17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14" name="Google Shape;1355;p17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15" name="Google Shape;1356;p17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16" name="Google Shape;1357;p17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17" name="Google Shape;1358;p17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18" name="Google Shape;1359;p17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19" name="Google Shape;1360;p17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20" name="Google Shape;1361;p17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21" name="Google Shape;1362;p17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325" name="Google Shape;1363;p17"/>
          <p:cNvGrpSpPr/>
          <p:nvPr/>
        </p:nvGrpSpPr>
        <p:grpSpPr>
          <a:xfrm>
            <a:off x="1261250" y="340829"/>
            <a:ext cx="122294" cy="132661"/>
            <a:chOff x="0" y="0"/>
            <a:chExt cx="122292" cy="132660"/>
          </a:xfrm>
        </p:grpSpPr>
        <p:sp>
          <p:nvSpPr>
            <p:cNvPr id="1323" name="Google Shape;1364;p17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24" name="Google Shape;1365;p17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326" name="Google Shape;1366;p17"/>
          <p:cNvSpPr/>
          <p:nvPr/>
        </p:nvSpPr>
        <p:spPr>
          <a:xfrm>
            <a:off x="8043991" y="362788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27" name="Google Shape;1367;p17"/>
          <p:cNvSpPr/>
          <p:nvPr/>
        </p:nvSpPr>
        <p:spPr>
          <a:xfrm>
            <a:off x="8159817" y="4194000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330" name="Google Shape;1368;p17"/>
          <p:cNvGrpSpPr/>
          <p:nvPr/>
        </p:nvGrpSpPr>
        <p:grpSpPr>
          <a:xfrm>
            <a:off x="7467275" y="4673391"/>
            <a:ext cx="122294" cy="132661"/>
            <a:chOff x="0" y="0"/>
            <a:chExt cx="122292" cy="132660"/>
          </a:xfrm>
        </p:grpSpPr>
        <p:sp>
          <p:nvSpPr>
            <p:cNvPr id="1328" name="Google Shape;1369;p17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29" name="Google Shape;1370;p17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3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0" name="Google Shape;1372;p18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1338" name="Google Shape;1373;p18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341" name="Google Shape;1374;p18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1339" name="Google Shape;1375;p18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0" name="Google Shape;1376;p18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342" name="Google Shape;1377;p18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345" name="Google Shape;1378;p18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1343" name="Google Shape;1379;p18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4" name="Google Shape;1380;p18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348" name="Google Shape;1381;p18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1346" name="Google Shape;1382;p18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7" name="Google Shape;1383;p18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351" name="Google Shape;1384;p18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1349" name="Google Shape;1385;p18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0" name="Google Shape;1386;p18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354" name="Google Shape;1387;p18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1352" name="Google Shape;1388;p18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3" name="Google Shape;1389;p18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357" name="Google Shape;1390;p18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1355" name="Google Shape;1391;p18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6" name="Google Shape;1392;p18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358" name="Google Shape;1393;p18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59" name="Google Shape;1394;p18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361" name="Google Shape;1395;p18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62" name="Google Shape;1396;p18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63" name="Google Shape;1397;p18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64" name="Google Shape;1399;p18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65" name="Google Shape;1400;p18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66" name="Google Shape;1401;p18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67" name="Google Shape;1403;p18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68" name="Google Shape;1404;p18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69" name="Google Shape;1405;p18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70" name="Google Shape;1406;p18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71" name="Google Shape;1408;p18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72" name="Google Shape;1409;p18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73" name="Google Shape;1410;p18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74" name="Google Shape;1411;p18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75" name="Google Shape;1412;p18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76" name="Google Shape;1413;p18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77" name="Google Shape;1414;p18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78" name="Google Shape;1415;p18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79" name="Google Shape;1416;p18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80" name="Google Shape;1418;p18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81" name="Google Shape;1419;p18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82" name="Google Shape;1420;p18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83" name="Google Shape;1421;p18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84" name="Google Shape;1422;p18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85" name="Google Shape;1423;p18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86" name="Google Shape;1424;p18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87" name="Google Shape;1425;p18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88" name="Google Shape;1426;p18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89" name="Google Shape;1428;p18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90" name="Google Shape;1429;p18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91" name="Google Shape;1430;p18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92" name="Google Shape;1431;p18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93" name="Google Shape;1433;p18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94" name="Google Shape;1434;p18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95" name="Google Shape;1435;p18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96" name="Google Shape;1436;p18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97" name="Google Shape;1438;p18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98" name="Google Shape;1439;p18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99" name="Google Shape;1440;p18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00" name="Google Shape;1441;p18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01" name="Google Shape;1443;p18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02" name="Google Shape;1444;p18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03" name="Google Shape;1445;p18"/>
          <p:cNvSpPr/>
          <p:nvPr/>
        </p:nvSpPr>
        <p:spPr>
          <a:xfrm>
            <a:off x="228931" y="135717"/>
            <a:ext cx="794685" cy="686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406" name="Google Shape;1446;p18"/>
          <p:cNvGrpSpPr/>
          <p:nvPr/>
        </p:nvGrpSpPr>
        <p:grpSpPr>
          <a:xfrm>
            <a:off x="1118671" y="879023"/>
            <a:ext cx="297886" cy="313811"/>
            <a:chOff x="0" y="0"/>
            <a:chExt cx="297884" cy="313810"/>
          </a:xfrm>
        </p:grpSpPr>
        <p:sp>
          <p:nvSpPr>
            <p:cNvPr id="1404" name="Google Shape;1447;p18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05" name="Google Shape;1448;p18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417" name="Google Shape;1449;p18"/>
          <p:cNvGrpSpPr/>
          <p:nvPr/>
        </p:nvGrpSpPr>
        <p:grpSpPr>
          <a:xfrm>
            <a:off x="7814275" y="4463775"/>
            <a:ext cx="291351" cy="281326"/>
            <a:chOff x="24" y="24"/>
            <a:chExt cx="291350" cy="281325"/>
          </a:xfrm>
        </p:grpSpPr>
        <p:sp>
          <p:nvSpPr>
            <p:cNvPr id="1407" name="Google Shape;1450;p18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08" name="Google Shape;1451;p18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09" name="Google Shape;1452;p18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10" name="Google Shape;1453;p18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11" name="Google Shape;1454;p18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12" name="Google Shape;1455;p18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13" name="Google Shape;1456;p18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14" name="Google Shape;1457;p18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15" name="Google Shape;1458;p18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16" name="Google Shape;1459;p18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420" name="Google Shape;1460;p18"/>
          <p:cNvGrpSpPr/>
          <p:nvPr/>
        </p:nvGrpSpPr>
        <p:grpSpPr>
          <a:xfrm>
            <a:off x="7578550" y="722616"/>
            <a:ext cx="122294" cy="132661"/>
            <a:chOff x="0" y="0"/>
            <a:chExt cx="122292" cy="132660"/>
          </a:xfrm>
        </p:grpSpPr>
        <p:sp>
          <p:nvSpPr>
            <p:cNvPr id="1418" name="Google Shape;1461;p18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19" name="Google Shape;1462;p18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421" name="Google Shape;1463;p18"/>
          <p:cNvSpPr/>
          <p:nvPr/>
        </p:nvSpPr>
        <p:spPr>
          <a:xfrm>
            <a:off x="1893116" y="539074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22" name="Google Shape;1464;p18"/>
          <p:cNvSpPr/>
          <p:nvPr/>
        </p:nvSpPr>
        <p:spPr>
          <a:xfrm>
            <a:off x="8228954" y="4065025"/>
            <a:ext cx="67018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2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2" name="Google Shape;1466;p19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1430" name="Google Shape;1467;p19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433" name="Google Shape;1468;p19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1431" name="Google Shape;1469;p19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32" name="Google Shape;1470;p19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434" name="Google Shape;1471;p19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437" name="Google Shape;1472;p19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1435" name="Google Shape;1473;p19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36" name="Google Shape;1474;p19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440" name="Google Shape;1475;p19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1438" name="Google Shape;1476;p19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39" name="Google Shape;1477;p19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443" name="Google Shape;1478;p19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1441" name="Google Shape;1479;p19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42" name="Google Shape;1480;p19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446" name="Google Shape;1481;p19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1444" name="Google Shape;1482;p19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45" name="Google Shape;1483;p19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449" name="Google Shape;1484;p19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1447" name="Google Shape;1485;p19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48" name="Google Shape;1486;p19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450" name="Google Shape;1487;p19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51" name="Google Shape;1488;p19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453" name="Google Shape;1489;p19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54" name="Google Shape;1490;p19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55" name="Google Shape;1491;p19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56" name="Google Shape;1493;p19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57" name="Google Shape;1494;p19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58" name="Google Shape;1495;p19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59" name="Google Shape;1497;p19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60" name="Google Shape;1498;p19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61" name="Google Shape;1499;p19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62" name="Google Shape;1500;p19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63" name="Google Shape;1502;p19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64" name="Google Shape;1503;p19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65" name="Google Shape;1504;p19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66" name="Google Shape;1505;p19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67" name="Google Shape;1506;p19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68" name="Google Shape;1507;p19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69" name="Google Shape;1508;p19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70" name="Google Shape;1509;p19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71" name="Google Shape;1510;p19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72" name="Google Shape;1512;p19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73" name="Google Shape;1513;p19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74" name="Google Shape;1514;p19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75" name="Google Shape;1515;p19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76" name="Google Shape;1516;p19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77" name="Google Shape;1517;p19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78" name="Google Shape;1518;p19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79" name="Google Shape;1519;p19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80" name="Google Shape;1520;p19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81" name="Google Shape;1522;p19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82" name="Google Shape;1523;p19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83" name="Google Shape;1524;p19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84" name="Google Shape;1525;p19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85" name="Google Shape;1527;p19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86" name="Google Shape;1528;p19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87" name="Google Shape;1529;p19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88" name="Google Shape;1530;p19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89" name="Google Shape;1532;p19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90" name="Google Shape;1533;p19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91" name="Google Shape;1534;p19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92" name="Google Shape;1535;p19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93" name="Google Shape;1537;p19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94" name="Google Shape;1538;p19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497" name="Google Shape;1539;p19"/>
          <p:cNvGrpSpPr/>
          <p:nvPr/>
        </p:nvGrpSpPr>
        <p:grpSpPr>
          <a:xfrm>
            <a:off x="7714321" y="2997286"/>
            <a:ext cx="297885" cy="313811"/>
            <a:chOff x="0" y="0"/>
            <a:chExt cx="297884" cy="313810"/>
          </a:xfrm>
        </p:grpSpPr>
        <p:sp>
          <p:nvSpPr>
            <p:cNvPr id="1495" name="Google Shape;1540;p19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96" name="Google Shape;1541;p19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08" name="Google Shape;1542;p19"/>
          <p:cNvGrpSpPr/>
          <p:nvPr/>
        </p:nvGrpSpPr>
        <p:grpSpPr>
          <a:xfrm>
            <a:off x="1018074" y="1506999"/>
            <a:ext cx="291351" cy="281326"/>
            <a:chOff x="24" y="24"/>
            <a:chExt cx="291350" cy="281325"/>
          </a:xfrm>
        </p:grpSpPr>
        <p:sp>
          <p:nvSpPr>
            <p:cNvPr id="1498" name="Google Shape;1543;p19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99" name="Google Shape;1544;p19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00" name="Google Shape;1545;p19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01" name="Google Shape;1546;p19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02" name="Google Shape;1547;p19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03" name="Google Shape;1548;p19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04" name="Google Shape;1549;p19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05" name="Google Shape;1550;p19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06" name="Google Shape;1551;p19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07" name="Google Shape;1552;p19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11" name="Google Shape;1553;p19"/>
          <p:cNvGrpSpPr/>
          <p:nvPr/>
        </p:nvGrpSpPr>
        <p:grpSpPr>
          <a:xfrm>
            <a:off x="2096475" y="637729"/>
            <a:ext cx="122294" cy="132661"/>
            <a:chOff x="0" y="0"/>
            <a:chExt cx="122292" cy="132660"/>
          </a:xfrm>
        </p:grpSpPr>
        <p:sp>
          <p:nvSpPr>
            <p:cNvPr id="1509" name="Google Shape;1554;p19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10" name="Google Shape;1555;p19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512" name="Google Shape;1556;p19"/>
          <p:cNvSpPr/>
          <p:nvPr/>
        </p:nvSpPr>
        <p:spPr>
          <a:xfrm>
            <a:off x="7022537" y="659649"/>
            <a:ext cx="84652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6" h="21600" fill="norm" stroke="1" extrusionOk="0">
                <a:moveTo>
                  <a:pt x="7394" y="0"/>
                </a:moveTo>
                <a:cubicBezTo>
                  <a:pt x="-1667" y="0"/>
                  <a:pt x="-2819" y="18853"/>
                  <a:pt x="6274" y="21427"/>
                </a:cubicBezTo>
                <a:cubicBezTo>
                  <a:pt x="6800" y="21547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13" name="Google Shape;1557;p19"/>
          <p:cNvSpPr/>
          <p:nvPr/>
        </p:nvSpPr>
        <p:spPr>
          <a:xfrm>
            <a:off x="1836691" y="1284649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14" name="Google Shape;1558;p19"/>
          <p:cNvSpPr/>
          <p:nvPr/>
        </p:nvSpPr>
        <p:spPr>
          <a:xfrm>
            <a:off x="1028504" y="1000674"/>
            <a:ext cx="67018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15" name="Google Shape;1559;p19"/>
          <p:cNvSpPr/>
          <p:nvPr/>
        </p:nvSpPr>
        <p:spPr>
          <a:xfrm>
            <a:off x="7538154" y="4181938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16" name="Google Shape;1560;p19"/>
          <p:cNvSpPr/>
          <p:nvPr/>
        </p:nvSpPr>
        <p:spPr>
          <a:xfrm>
            <a:off x="1119741" y="3709100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527" name="Google Shape;1561;p19"/>
          <p:cNvGrpSpPr/>
          <p:nvPr/>
        </p:nvGrpSpPr>
        <p:grpSpPr>
          <a:xfrm>
            <a:off x="1529775" y="4285399"/>
            <a:ext cx="291351" cy="281326"/>
            <a:chOff x="24" y="24"/>
            <a:chExt cx="291350" cy="281325"/>
          </a:xfrm>
        </p:grpSpPr>
        <p:sp>
          <p:nvSpPr>
            <p:cNvPr id="1517" name="Google Shape;1562;p19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18" name="Google Shape;1563;p19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19" name="Google Shape;1564;p19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0" name="Google Shape;1565;p19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1" name="Google Shape;1566;p19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2" name="Google Shape;1567;p19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3" name="Google Shape;1568;p19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4" name="Google Shape;1569;p19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5" name="Google Shape;1570;p19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6" name="Google Shape;1571;p19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30" name="Google Shape;1572;p19"/>
          <p:cNvGrpSpPr/>
          <p:nvPr/>
        </p:nvGrpSpPr>
        <p:grpSpPr>
          <a:xfrm>
            <a:off x="1309659" y="2640373"/>
            <a:ext cx="297886" cy="313812"/>
            <a:chOff x="0" y="0"/>
            <a:chExt cx="297884" cy="313810"/>
          </a:xfrm>
        </p:grpSpPr>
        <p:sp>
          <p:nvSpPr>
            <p:cNvPr id="1528" name="Google Shape;1573;p19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9" name="Google Shape;1574;p19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41" name="Google Shape;1575;p19"/>
          <p:cNvGrpSpPr/>
          <p:nvPr/>
        </p:nvGrpSpPr>
        <p:grpSpPr>
          <a:xfrm>
            <a:off x="6975824" y="4368974"/>
            <a:ext cx="291351" cy="281326"/>
            <a:chOff x="24" y="24"/>
            <a:chExt cx="291350" cy="281325"/>
          </a:xfrm>
        </p:grpSpPr>
        <p:sp>
          <p:nvSpPr>
            <p:cNvPr id="1531" name="Google Shape;1576;p19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32" name="Google Shape;1577;p19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33" name="Google Shape;1578;p19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34" name="Google Shape;1579;p19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35" name="Google Shape;1580;p19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36" name="Google Shape;1581;p19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37" name="Google Shape;1582;p19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38" name="Google Shape;1583;p19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39" name="Google Shape;1584;p19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40" name="Google Shape;1585;p19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44" name="Google Shape;1586;p19"/>
          <p:cNvGrpSpPr/>
          <p:nvPr/>
        </p:nvGrpSpPr>
        <p:grpSpPr>
          <a:xfrm>
            <a:off x="7210250" y="2223916"/>
            <a:ext cx="122294" cy="132661"/>
            <a:chOff x="0" y="0"/>
            <a:chExt cx="122292" cy="132660"/>
          </a:xfrm>
        </p:grpSpPr>
        <p:sp>
          <p:nvSpPr>
            <p:cNvPr id="1542" name="Google Shape;1587;p19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43" name="Google Shape;1588;p19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47" name="Google Shape;1589;p19"/>
          <p:cNvGrpSpPr/>
          <p:nvPr/>
        </p:nvGrpSpPr>
        <p:grpSpPr>
          <a:xfrm>
            <a:off x="7714309" y="1173811"/>
            <a:ext cx="297886" cy="313811"/>
            <a:chOff x="0" y="0"/>
            <a:chExt cx="297884" cy="313810"/>
          </a:xfrm>
        </p:grpSpPr>
        <p:sp>
          <p:nvSpPr>
            <p:cNvPr id="1545" name="Google Shape;1590;p19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46" name="Google Shape;1591;p19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54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7" name="Google Shape;1593;p20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1555" name="Google Shape;1594;p20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558" name="Google Shape;1595;p20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1556" name="Google Shape;1596;p20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57" name="Google Shape;1597;p20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559" name="Google Shape;1598;p20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562" name="Google Shape;1599;p20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1560" name="Google Shape;1600;p20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61" name="Google Shape;1601;p20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565" name="Google Shape;1602;p20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1563" name="Google Shape;1603;p20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64" name="Google Shape;1604;p20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568" name="Google Shape;1605;p20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1566" name="Google Shape;1606;p20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67" name="Google Shape;1607;p20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571" name="Google Shape;1608;p20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1569" name="Google Shape;1609;p20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70" name="Google Shape;1610;p20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574" name="Google Shape;1611;p20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1572" name="Google Shape;1612;p20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73" name="Google Shape;1613;p20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575" name="Google Shape;1614;p20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76" name="Google Shape;1615;p20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578" name="نص العنوان"/>
          <p:cNvSpPr txBox="1"/>
          <p:nvPr>
            <p:ph type="title"/>
          </p:nvPr>
        </p:nvSpPr>
        <p:spPr>
          <a:xfrm>
            <a:off x="2325950" y="395774"/>
            <a:ext cx="4492801" cy="1041002"/>
          </a:xfrm>
          <a:prstGeom prst="rect">
            <a:avLst/>
          </a:prstGeom>
        </p:spPr>
        <p:txBody>
          <a:bodyPr/>
          <a:lstStyle>
            <a:lvl1pPr>
              <a:defRPr sz="81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579" name="مستوى النص الأول…"/>
          <p:cNvSpPr txBox="1"/>
          <p:nvPr>
            <p:ph type="body" sz="quarter" idx="1"/>
          </p:nvPr>
        </p:nvSpPr>
        <p:spPr>
          <a:xfrm>
            <a:off x="2327040" y="1556401"/>
            <a:ext cx="4492802" cy="1460101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580" name="Google Shape;1618;p20"/>
          <p:cNvSpPr txBox="1"/>
          <p:nvPr/>
        </p:nvSpPr>
        <p:spPr>
          <a:xfrm>
            <a:off x="2561025" y="3524129"/>
            <a:ext cx="4024501" cy="716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algn="ctr" rtl="0">
              <a:defRPr b="1" sz="1200">
                <a:solidFill>
                  <a:schemeClr val="accent1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CREDITS:</a:t>
            </a:r>
            <a:r>
              <a:rPr>
                <a:solidFill>
                  <a:srgbClr val="0E2A47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This presentation template was created by </a:t>
            </a:r>
            <a:r>
              <a:rPr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rPr b="0">
                <a:solidFill>
                  <a:srgbClr val="000000"/>
                </a:solidFill>
              </a:rPr>
              <a:t>, including icon by</a:t>
            </a:r>
            <a:r>
              <a:rPr b="0">
                <a:solidFill>
                  <a:srgbClr val="174A80"/>
                </a:solidFill>
              </a:rPr>
              <a:t> </a:t>
            </a:r>
            <a:r>
              <a:rPr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hlinkClick r:id="rId3" invalidUrl="" action="" tgtFrame="" tooltip="" history="1" highlightClick="0" endSnd="0"/>
              </a:rPr>
              <a:t>Flaticon</a:t>
            </a:r>
            <a:r>
              <a:rPr b="0">
                <a:solidFill>
                  <a:srgbClr val="000000"/>
                </a:solidFill>
              </a:rPr>
              <a:t>, and infographics &amp; images from</a:t>
            </a:r>
            <a:r>
              <a:rPr b="0">
                <a:solidFill>
                  <a:srgbClr val="0E2A47"/>
                </a:solidFill>
              </a:rPr>
              <a:t> </a:t>
            </a:r>
            <a:r>
              <a:rPr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hlinkClick r:id="rId4" invalidUrl="" action="" tgtFrame="" tooltip="" history="1" highlightClick="0" endSnd="0"/>
              </a:rPr>
              <a:t>Freepik</a:t>
            </a:r>
          </a:p>
        </p:txBody>
      </p:sp>
      <p:sp>
        <p:nvSpPr>
          <p:cNvPr id="1581" name="Google Shape;1619;p20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82" name="Google Shape;1620;p20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83" name="Google Shape;1621;p20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84" name="Google Shape;1623;p20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85" name="Google Shape;1624;p20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86" name="Google Shape;1625;p20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87" name="Google Shape;1627;p20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88" name="Google Shape;1628;p20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89" name="Google Shape;1629;p20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90" name="Google Shape;1630;p20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91" name="Google Shape;1632;p20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92" name="Google Shape;1633;p20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93" name="Google Shape;1634;p20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94" name="Google Shape;1635;p20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95" name="Google Shape;1636;p20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96" name="Google Shape;1637;p20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97" name="Google Shape;1638;p20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98" name="Google Shape;1639;p20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99" name="Google Shape;1640;p20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00" name="Google Shape;1642;p20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01" name="Google Shape;1643;p20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02" name="Google Shape;1644;p20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03" name="Google Shape;1645;p20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04" name="Google Shape;1646;p20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05" name="Google Shape;1647;p20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06" name="Google Shape;1648;p20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07" name="Google Shape;1649;p20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08" name="Google Shape;1650;p20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09" name="Google Shape;1652;p20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10" name="Google Shape;1653;p20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11" name="Google Shape;1654;p20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12" name="Google Shape;1655;p20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13" name="Google Shape;1657;p20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14" name="Google Shape;1658;p20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15" name="Google Shape;1659;p20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16" name="Google Shape;1660;p20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17" name="Google Shape;1662;p20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18" name="Google Shape;1663;p20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19" name="Google Shape;1664;p20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20" name="Google Shape;1665;p20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21" name="Google Shape;1667;p20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22" name="Google Shape;1668;p20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625" name="Google Shape;1669;p20"/>
          <p:cNvGrpSpPr/>
          <p:nvPr/>
        </p:nvGrpSpPr>
        <p:grpSpPr>
          <a:xfrm>
            <a:off x="7714321" y="2997286"/>
            <a:ext cx="297885" cy="313811"/>
            <a:chOff x="0" y="0"/>
            <a:chExt cx="297884" cy="313810"/>
          </a:xfrm>
        </p:grpSpPr>
        <p:sp>
          <p:nvSpPr>
            <p:cNvPr id="1623" name="Google Shape;1670;p20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24" name="Google Shape;1671;p20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36" name="Google Shape;1672;p20"/>
          <p:cNvGrpSpPr/>
          <p:nvPr/>
        </p:nvGrpSpPr>
        <p:grpSpPr>
          <a:xfrm>
            <a:off x="1018074" y="1506999"/>
            <a:ext cx="291351" cy="281326"/>
            <a:chOff x="24" y="24"/>
            <a:chExt cx="291350" cy="281325"/>
          </a:xfrm>
        </p:grpSpPr>
        <p:sp>
          <p:nvSpPr>
            <p:cNvPr id="1626" name="Google Shape;1673;p20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27" name="Google Shape;1674;p20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28" name="Google Shape;1675;p20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29" name="Google Shape;1676;p20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30" name="Google Shape;1677;p20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31" name="Google Shape;1678;p20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32" name="Google Shape;1679;p20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33" name="Google Shape;1680;p20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34" name="Google Shape;1681;p20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35" name="Google Shape;1682;p20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39" name="Google Shape;1683;p20"/>
          <p:cNvGrpSpPr/>
          <p:nvPr/>
        </p:nvGrpSpPr>
        <p:grpSpPr>
          <a:xfrm>
            <a:off x="2096475" y="637729"/>
            <a:ext cx="122294" cy="132661"/>
            <a:chOff x="0" y="0"/>
            <a:chExt cx="122292" cy="132660"/>
          </a:xfrm>
        </p:grpSpPr>
        <p:sp>
          <p:nvSpPr>
            <p:cNvPr id="1637" name="Google Shape;1684;p20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38" name="Google Shape;1685;p20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640" name="Google Shape;1686;p20"/>
          <p:cNvSpPr/>
          <p:nvPr/>
        </p:nvSpPr>
        <p:spPr>
          <a:xfrm>
            <a:off x="7022537" y="659649"/>
            <a:ext cx="84652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6" h="21600" fill="norm" stroke="1" extrusionOk="0">
                <a:moveTo>
                  <a:pt x="7394" y="0"/>
                </a:moveTo>
                <a:cubicBezTo>
                  <a:pt x="-1667" y="0"/>
                  <a:pt x="-2819" y="18853"/>
                  <a:pt x="6274" y="21427"/>
                </a:cubicBezTo>
                <a:cubicBezTo>
                  <a:pt x="6800" y="21547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41" name="Google Shape;1687;p20"/>
          <p:cNvSpPr/>
          <p:nvPr/>
        </p:nvSpPr>
        <p:spPr>
          <a:xfrm>
            <a:off x="1836691" y="1284649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42" name="Google Shape;1688;p20"/>
          <p:cNvSpPr/>
          <p:nvPr/>
        </p:nvSpPr>
        <p:spPr>
          <a:xfrm>
            <a:off x="1028504" y="1000674"/>
            <a:ext cx="67018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43" name="Google Shape;1689;p20"/>
          <p:cNvSpPr/>
          <p:nvPr/>
        </p:nvSpPr>
        <p:spPr>
          <a:xfrm>
            <a:off x="7538154" y="4181938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44" name="Google Shape;1690;p20"/>
          <p:cNvSpPr/>
          <p:nvPr/>
        </p:nvSpPr>
        <p:spPr>
          <a:xfrm>
            <a:off x="1119741" y="3709100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655" name="Google Shape;1691;p20"/>
          <p:cNvGrpSpPr/>
          <p:nvPr/>
        </p:nvGrpSpPr>
        <p:grpSpPr>
          <a:xfrm>
            <a:off x="1529775" y="4285399"/>
            <a:ext cx="291351" cy="281326"/>
            <a:chOff x="24" y="24"/>
            <a:chExt cx="291350" cy="281325"/>
          </a:xfrm>
        </p:grpSpPr>
        <p:sp>
          <p:nvSpPr>
            <p:cNvPr id="1645" name="Google Shape;1692;p20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46" name="Google Shape;1693;p20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47" name="Google Shape;1694;p20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48" name="Google Shape;1695;p20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49" name="Google Shape;1696;p20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50" name="Google Shape;1697;p20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51" name="Google Shape;1698;p20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52" name="Google Shape;1699;p20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53" name="Google Shape;1700;p20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54" name="Google Shape;1701;p20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58" name="Google Shape;1702;p20"/>
          <p:cNvGrpSpPr/>
          <p:nvPr/>
        </p:nvGrpSpPr>
        <p:grpSpPr>
          <a:xfrm>
            <a:off x="1309659" y="2640373"/>
            <a:ext cx="297886" cy="313812"/>
            <a:chOff x="0" y="0"/>
            <a:chExt cx="297884" cy="313810"/>
          </a:xfrm>
        </p:grpSpPr>
        <p:sp>
          <p:nvSpPr>
            <p:cNvPr id="1656" name="Google Shape;1703;p20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57" name="Google Shape;1704;p20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69" name="Google Shape;1705;p20"/>
          <p:cNvGrpSpPr/>
          <p:nvPr/>
        </p:nvGrpSpPr>
        <p:grpSpPr>
          <a:xfrm>
            <a:off x="6975824" y="4368974"/>
            <a:ext cx="291351" cy="281326"/>
            <a:chOff x="24" y="24"/>
            <a:chExt cx="291350" cy="281325"/>
          </a:xfrm>
        </p:grpSpPr>
        <p:sp>
          <p:nvSpPr>
            <p:cNvPr id="1659" name="Google Shape;1706;p20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60" name="Google Shape;1707;p20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61" name="Google Shape;1708;p20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62" name="Google Shape;1709;p20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63" name="Google Shape;1710;p20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64" name="Google Shape;1711;p20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65" name="Google Shape;1712;p20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66" name="Google Shape;1713;p20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67" name="Google Shape;1714;p20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68" name="Google Shape;1715;p20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72" name="Google Shape;1716;p20"/>
          <p:cNvGrpSpPr/>
          <p:nvPr/>
        </p:nvGrpSpPr>
        <p:grpSpPr>
          <a:xfrm>
            <a:off x="7210250" y="2223916"/>
            <a:ext cx="122294" cy="132661"/>
            <a:chOff x="0" y="0"/>
            <a:chExt cx="122292" cy="132660"/>
          </a:xfrm>
        </p:grpSpPr>
        <p:sp>
          <p:nvSpPr>
            <p:cNvPr id="1670" name="Google Shape;1717;p20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71" name="Google Shape;1718;p20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75" name="Google Shape;1719;p20"/>
          <p:cNvGrpSpPr/>
          <p:nvPr/>
        </p:nvGrpSpPr>
        <p:grpSpPr>
          <a:xfrm>
            <a:off x="7714309" y="1173811"/>
            <a:ext cx="297886" cy="313811"/>
            <a:chOff x="0" y="0"/>
            <a:chExt cx="297884" cy="313810"/>
          </a:xfrm>
        </p:grpSpPr>
        <p:sp>
          <p:nvSpPr>
            <p:cNvPr id="1673" name="Google Shape;1720;p20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74" name="Google Shape;1721;p20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6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134;p3"/>
          <p:cNvSpPr/>
          <p:nvPr/>
        </p:nvSpPr>
        <p:spPr>
          <a:xfrm>
            <a:off x="395957" y="291356"/>
            <a:ext cx="8336031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239" name="Google Shape;135;p3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217" name="Google Shape;136;p3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220" name="Google Shape;137;p3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218" name="Google Shape;138;p3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9" name="Google Shape;139;p3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221" name="Google Shape;140;p3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224" name="Google Shape;141;p3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222" name="Google Shape;142;p3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3" name="Google Shape;143;p3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27" name="Google Shape;144;p3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225" name="Google Shape;145;p3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6" name="Google Shape;146;p3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30" name="Google Shape;147;p3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228" name="Google Shape;148;p3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9" name="Google Shape;149;p3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33" name="Google Shape;150;p3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231" name="Google Shape;151;p3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2" name="Google Shape;152;p3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36" name="Google Shape;153;p3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234" name="Google Shape;154;p3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5" name="Google Shape;155;p3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237" name="Google Shape;156;p3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8" name="Google Shape;157;p3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240" name="Google Shape;158;p3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1" name="Google Shape;159;p3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2" name="Google Shape;160;p3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3" name="Google Shape;162;p3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4" name="Google Shape;163;p3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5" name="Google Shape;164;p3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6" name="Google Shape;166;p3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7" name="Google Shape;167;p3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8" name="Google Shape;168;p3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9" name="Google Shape;169;p3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50" name="Google Shape;171;p3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51" name="Google Shape;172;p3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52" name="Google Shape;173;p3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53" name="Google Shape;174;p3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54" name="Google Shape;175;p3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55" name="Google Shape;176;p3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56" name="Google Shape;177;p3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57" name="Google Shape;178;p3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58" name="Google Shape;179;p3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59" name="Google Shape;181;p3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60" name="Google Shape;182;p3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61" name="Google Shape;183;p3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62" name="Google Shape;184;p3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63" name="Google Shape;185;p3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64" name="Google Shape;186;p3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65" name="Google Shape;187;p3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66" name="Google Shape;188;p3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67" name="Google Shape;189;p3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68" name="Google Shape;191;p3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69" name="Google Shape;192;p3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0" name="Google Shape;193;p3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1" name="Google Shape;194;p3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2" name="Google Shape;196;p3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3" name="Google Shape;197;p3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4" name="Google Shape;198;p3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5" name="Google Shape;199;p3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6" name="Google Shape;201;p3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7" name="Google Shape;202;p3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8" name="Google Shape;203;p3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9" name="Google Shape;204;p3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0" name="Google Shape;206;p3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1" name="Google Shape;207;p3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2" name="نص العنوان"/>
          <p:cNvSpPr txBox="1"/>
          <p:nvPr>
            <p:ph type="title"/>
          </p:nvPr>
        </p:nvSpPr>
        <p:spPr>
          <a:xfrm>
            <a:off x="2497874" y="2156592"/>
            <a:ext cx="3968101" cy="656101"/>
          </a:xfrm>
          <a:prstGeom prst="rect">
            <a:avLst/>
          </a:prstGeom>
        </p:spPr>
        <p:txBody>
          <a:bodyPr anchor="ctr"/>
          <a:lstStyle>
            <a:lvl1pPr>
              <a:defRPr sz="5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83" name="مستوى النص الأول…"/>
          <p:cNvSpPr txBox="1"/>
          <p:nvPr>
            <p:ph type="body" sz="quarter" idx="1"/>
          </p:nvPr>
        </p:nvSpPr>
        <p:spPr>
          <a:xfrm>
            <a:off x="2233574" y="3144850"/>
            <a:ext cx="4496701" cy="65610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0000"/>
                </a:solidFill>
              </a:defRPr>
            </a:lvl1pPr>
            <a:lvl2pPr>
              <a:defRPr sz="16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286" name="Google Shape;211;p3"/>
          <p:cNvGrpSpPr/>
          <p:nvPr/>
        </p:nvGrpSpPr>
        <p:grpSpPr>
          <a:xfrm>
            <a:off x="1085596" y="1629198"/>
            <a:ext cx="297886" cy="313811"/>
            <a:chOff x="0" y="0"/>
            <a:chExt cx="297884" cy="313810"/>
          </a:xfrm>
        </p:grpSpPr>
        <p:sp>
          <p:nvSpPr>
            <p:cNvPr id="284" name="Google Shape;212;p3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85" name="Google Shape;213;p3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97" name="Google Shape;214;p3"/>
          <p:cNvGrpSpPr/>
          <p:nvPr/>
        </p:nvGrpSpPr>
        <p:grpSpPr>
          <a:xfrm>
            <a:off x="7353475" y="3955299"/>
            <a:ext cx="291351" cy="281326"/>
            <a:chOff x="24" y="24"/>
            <a:chExt cx="291350" cy="281325"/>
          </a:xfrm>
        </p:grpSpPr>
        <p:sp>
          <p:nvSpPr>
            <p:cNvPr id="287" name="Google Shape;215;p3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88" name="Google Shape;216;p3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89" name="Google Shape;217;p3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0" name="Google Shape;218;p3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1" name="Google Shape;219;p3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2" name="Google Shape;220;p3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3" name="Google Shape;221;p3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4" name="Google Shape;222;p3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5" name="Google Shape;223;p3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6" name="Google Shape;224;p3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00" name="Google Shape;225;p3"/>
          <p:cNvGrpSpPr/>
          <p:nvPr/>
        </p:nvGrpSpPr>
        <p:grpSpPr>
          <a:xfrm>
            <a:off x="7535400" y="1276204"/>
            <a:ext cx="122294" cy="132661"/>
            <a:chOff x="0" y="0"/>
            <a:chExt cx="122292" cy="132660"/>
          </a:xfrm>
        </p:grpSpPr>
        <p:sp>
          <p:nvSpPr>
            <p:cNvPr id="298" name="Google Shape;226;p3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9" name="Google Shape;227;p3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301" name="Google Shape;228;p3"/>
          <p:cNvSpPr/>
          <p:nvPr/>
        </p:nvSpPr>
        <p:spPr>
          <a:xfrm>
            <a:off x="1546916" y="3017099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02" name="Google Shape;229;p3"/>
          <p:cNvSpPr/>
          <p:nvPr/>
        </p:nvSpPr>
        <p:spPr>
          <a:xfrm>
            <a:off x="8079679" y="2708412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305" name="Google Shape;230;p3"/>
          <p:cNvGrpSpPr/>
          <p:nvPr/>
        </p:nvGrpSpPr>
        <p:grpSpPr>
          <a:xfrm>
            <a:off x="1193975" y="4086766"/>
            <a:ext cx="122294" cy="132661"/>
            <a:chOff x="0" y="0"/>
            <a:chExt cx="122292" cy="132660"/>
          </a:xfrm>
        </p:grpSpPr>
        <p:sp>
          <p:nvSpPr>
            <p:cNvPr id="303" name="Google Shape;231;p3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4" name="Google Shape;232;p3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306" name="صورة 6" descr="صورة 6"/>
          <p:cNvPicPr>
            <a:picLocks noChangeAspect="1"/>
          </p:cNvPicPr>
          <p:nvPr/>
        </p:nvPicPr>
        <p:blipFill>
          <a:blip r:embed="rId2">
            <a:alphaModFix amt="52511"/>
            <a:extLst/>
          </a:blip>
          <a:srcRect l="10742" t="18062" r="10424" b="14127"/>
          <a:stretch>
            <a:fillRect/>
          </a:stretch>
        </p:blipFill>
        <p:spPr>
          <a:xfrm>
            <a:off x="521393" y="219551"/>
            <a:ext cx="1347705" cy="95714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phonto 2.png" descr="phonto 2.png"/>
          <p:cNvPicPr>
            <a:picLocks noChangeAspect="1"/>
          </p:cNvPicPr>
          <p:nvPr/>
        </p:nvPicPr>
        <p:blipFill>
          <a:blip r:embed="rId3">
            <a:alphaModFix amt="52283"/>
            <a:extLst/>
          </a:blip>
          <a:srcRect l="31922" t="40799" r="55176" b="40799"/>
          <a:stretch>
            <a:fillRect/>
          </a:stretch>
        </p:blipFill>
        <p:spPr>
          <a:xfrm>
            <a:off x="443288" y="4663382"/>
            <a:ext cx="432221" cy="27202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0" name="Google Shape;1132;p15"/>
          <p:cNvGrpSpPr/>
          <p:nvPr/>
        </p:nvGrpSpPr>
        <p:grpSpPr>
          <a:xfrm>
            <a:off x="494088" y="4750244"/>
            <a:ext cx="122294" cy="132661"/>
            <a:chOff x="0" y="0"/>
            <a:chExt cx="122292" cy="132660"/>
          </a:xfrm>
        </p:grpSpPr>
        <p:sp>
          <p:nvSpPr>
            <p:cNvPr id="308" name="Google Shape;1133;p15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9" name="Google Shape;1134;p15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311" name="@Ghm140"/>
          <p:cNvSpPr txBox="1"/>
          <p:nvPr/>
        </p:nvSpPr>
        <p:spPr>
          <a:xfrm>
            <a:off x="861991" y="4672163"/>
            <a:ext cx="966575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rtl="0">
              <a:defRPr/>
            </a:pPr>
            <a:r>
              <a:t>@</a:t>
            </a:r>
            <a:r>
              <a:rPr>
                <a:solidFill>
                  <a:srgbClr val="A7A7A7"/>
                </a:solidFill>
              </a:rPr>
              <a:t>Ghm140</a:t>
            </a:r>
          </a:p>
        </p:txBody>
      </p:sp>
      <p:sp>
        <p:nvSpPr>
          <p:cNvPr id="31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شريحة عنوان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نص العنوان"/>
          <p:cNvSpPr txBox="1"/>
          <p:nvPr>
            <p:ph type="title"/>
          </p:nvPr>
        </p:nvSpPr>
        <p:spPr>
          <a:xfrm>
            <a:off x="1143000" y="841772"/>
            <a:ext cx="6858000" cy="1790701"/>
          </a:xfrm>
          <a:prstGeom prst="rect">
            <a:avLst/>
          </a:prstGeom>
        </p:spPr>
        <p:txBody>
          <a:bodyPr lIns="34289" tIns="34289" rIns="34289" bIns="34289" anchor="b"/>
          <a:lstStyle>
            <a:lvl1pPr defTabSz="685800">
              <a:lnSpc>
                <a:spcPct val="90000"/>
              </a:lnSpc>
              <a:defRPr b="0" sz="44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sp>
        <p:nvSpPr>
          <p:cNvPr id="1691" name="مستوى النص الأول…"/>
          <p:cNvSpPr txBox="1"/>
          <p:nvPr>
            <p:ph type="body" sz="quarter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34289" tIns="34289" rIns="34289" bIns="34289"/>
          <a:lstStyle>
            <a:lvl1pPr marL="0" indent="0" defTabSz="685800">
              <a:lnSpc>
                <a:spcPct val="90000"/>
              </a:lnSpc>
              <a:spcBef>
                <a:spcPts val="700"/>
              </a:spcBef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defTabSz="685800">
              <a:lnSpc>
                <a:spcPct val="90000"/>
              </a:lnSpc>
              <a:spcBef>
                <a:spcPts val="700"/>
              </a:spcBef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defTabSz="685800">
              <a:lnSpc>
                <a:spcPct val="90000"/>
              </a:lnSpc>
              <a:spcBef>
                <a:spcPts val="700"/>
              </a:spcBef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defTabSz="685800">
              <a:lnSpc>
                <a:spcPct val="90000"/>
              </a:lnSpc>
              <a:spcBef>
                <a:spcPts val="700"/>
              </a:spcBef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defTabSz="685800">
              <a:lnSpc>
                <a:spcPct val="90000"/>
              </a:lnSpc>
              <a:spcBef>
                <a:spcPts val="700"/>
              </a:spcBef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1692" name="رقم الشريحة"/>
          <p:cNvSpPr txBox="1"/>
          <p:nvPr>
            <p:ph type="sldNum" sz="quarter" idx="2"/>
          </p:nvPr>
        </p:nvSpPr>
        <p:spPr>
          <a:xfrm>
            <a:off x="628650" y="4812657"/>
            <a:ext cx="197366" cy="183055"/>
          </a:xfrm>
          <a:prstGeom prst="rect">
            <a:avLst/>
          </a:prstGeom>
        </p:spPr>
        <p:txBody>
          <a:bodyPr lIns="34289" tIns="34289" rIns="34289" bIns="34289"/>
          <a:lstStyle>
            <a:lvl1pPr algn="l" defTabSz="685800"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20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2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" name="Google Shape;327;p5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328" name="Google Shape;328;p5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331" name="Google Shape;329;p5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329" name="Google Shape;330;p5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0" name="Google Shape;331;p5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335" name="Google Shape;333;p5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333" name="Google Shape;334;p5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4" name="Google Shape;335;p5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38" name="Google Shape;336;p5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336" name="Google Shape;337;p5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7" name="Google Shape;338;p5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41" name="Google Shape;339;p5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339" name="Google Shape;340;p5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0" name="Google Shape;341;p5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44" name="Google Shape;342;p5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342" name="Google Shape;343;p5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3" name="Google Shape;344;p5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47" name="Google Shape;345;p5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345" name="Google Shape;346;p5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6" name="Google Shape;347;p5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35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52" name="مستوى النص الأول…"/>
          <p:cNvSpPr txBox="1"/>
          <p:nvPr>
            <p:ph type="body" sz="quarter" idx="1"/>
          </p:nvPr>
        </p:nvSpPr>
        <p:spPr>
          <a:xfrm>
            <a:off x="1979838" y="2245524"/>
            <a:ext cx="2342701" cy="396901"/>
          </a:xfrm>
          <a:prstGeom prst="rect">
            <a:avLst/>
          </a:prstGeom>
        </p:spPr>
        <p:txBody>
          <a:bodyPr/>
          <a:lstStyle>
            <a:lvl1pPr>
              <a:defRPr b="1" sz="1800">
                <a:solidFill>
                  <a:schemeClr val="accent1"/>
                </a:solidFill>
              </a:defRPr>
            </a:lvl1pPr>
            <a:lvl2pPr>
              <a:defRPr b="1" sz="1800">
                <a:solidFill>
                  <a:schemeClr val="accent1"/>
                </a:solidFill>
              </a:defRPr>
            </a:lvl2pPr>
            <a:lvl3pPr>
              <a:defRPr b="1" sz="1800">
                <a:solidFill>
                  <a:schemeClr val="accent1"/>
                </a:solidFill>
              </a:defRPr>
            </a:lvl3pPr>
            <a:lvl4pPr>
              <a:defRPr b="1" sz="1800">
                <a:solidFill>
                  <a:schemeClr val="accent1"/>
                </a:solidFill>
              </a:defRPr>
            </a:lvl4pPr>
            <a:lvl5pPr>
              <a:defRPr b="1" sz="1800">
                <a:solidFill>
                  <a:schemeClr val="accent1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53" name="Google Shape;355;p5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54" name="Google Shape;356;p5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55" name="Google Shape;357;p5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56" name="Google Shape;359;p5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57" name="Google Shape;360;p5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58" name="Google Shape;361;p5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59" name="Google Shape;363;p5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60" name="Google Shape;364;p5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61" name="Google Shape;365;p5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62" name="Google Shape;366;p5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63" name="Google Shape;368;p5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64" name="Google Shape;369;p5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65" name="Google Shape;370;p5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66" name="Google Shape;371;p5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67" name="Google Shape;372;p5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68" name="Google Shape;373;p5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69" name="Google Shape;374;p5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70" name="Google Shape;375;p5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71" name="Google Shape;376;p5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72" name="Google Shape;378;p5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73" name="Google Shape;379;p5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74" name="Google Shape;380;p5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75" name="Google Shape;381;p5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76" name="Google Shape;382;p5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77" name="Google Shape;383;p5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78" name="Google Shape;384;p5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79" name="Google Shape;385;p5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80" name="Google Shape;386;p5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81" name="Google Shape;388;p5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82" name="Google Shape;389;p5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83" name="Google Shape;390;p5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84" name="Google Shape;391;p5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85" name="Google Shape;393;p5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86" name="Google Shape;394;p5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87" name="Google Shape;395;p5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88" name="Google Shape;396;p5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89" name="Google Shape;398;p5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90" name="Google Shape;399;p5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91" name="Google Shape;400;p5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92" name="Google Shape;401;p5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93" name="Google Shape;403;p5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94" name="Google Shape;404;p5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9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6;p6"/>
          <p:cNvSpPr/>
          <p:nvPr/>
        </p:nvSpPr>
        <p:spPr>
          <a:xfrm>
            <a:off x="395957" y="291356"/>
            <a:ext cx="8336031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03" name="Google Shape;407;p6"/>
          <p:cNvSpPr/>
          <p:nvPr/>
        </p:nvSpPr>
        <p:spPr>
          <a:xfrm>
            <a:off x="661216" y="219551"/>
            <a:ext cx="8068789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04" name="Google Shape;408;p6"/>
          <p:cNvSpPr/>
          <p:nvPr/>
        </p:nvSpPr>
        <p:spPr>
          <a:xfrm>
            <a:off x="8341542" y="4447718"/>
            <a:ext cx="569677" cy="308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407" name="Google Shape;409;p6"/>
          <p:cNvGrpSpPr/>
          <p:nvPr/>
        </p:nvGrpSpPr>
        <p:grpSpPr>
          <a:xfrm>
            <a:off x="8341542" y="2282040"/>
            <a:ext cx="569677" cy="380581"/>
            <a:chOff x="0" y="32"/>
            <a:chExt cx="569675" cy="380579"/>
          </a:xfrm>
        </p:grpSpPr>
        <p:sp>
          <p:nvSpPr>
            <p:cNvPr id="405" name="Google Shape;410;p6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06" name="Google Shape;411;p6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10" name="Google Shape;412;p6"/>
          <p:cNvGrpSpPr/>
          <p:nvPr/>
        </p:nvGrpSpPr>
        <p:grpSpPr>
          <a:xfrm>
            <a:off x="8341542" y="1721093"/>
            <a:ext cx="569677" cy="380581"/>
            <a:chOff x="0" y="0"/>
            <a:chExt cx="569675" cy="380579"/>
          </a:xfrm>
        </p:grpSpPr>
        <p:sp>
          <p:nvSpPr>
            <p:cNvPr id="408" name="Google Shape;413;p6"/>
            <p:cNvSpPr/>
            <p:nvPr/>
          </p:nvSpPr>
          <p:spPr>
            <a:xfrm>
              <a:off x="-1" y="79774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09" name="Google Shape;414;p6"/>
            <p:cNvSpPr/>
            <p:nvPr/>
          </p:nvSpPr>
          <p:spPr>
            <a:xfrm>
              <a:off x="-1" y="-1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13" name="Google Shape;415;p6"/>
          <p:cNvGrpSpPr/>
          <p:nvPr/>
        </p:nvGrpSpPr>
        <p:grpSpPr>
          <a:xfrm>
            <a:off x="8346272" y="1183591"/>
            <a:ext cx="568487" cy="387983"/>
            <a:chOff x="0" y="0"/>
            <a:chExt cx="568485" cy="387981"/>
          </a:xfrm>
        </p:grpSpPr>
        <p:sp>
          <p:nvSpPr>
            <p:cNvPr id="411" name="Google Shape;416;p6"/>
            <p:cNvSpPr/>
            <p:nvPr/>
          </p:nvSpPr>
          <p:spPr>
            <a:xfrm>
              <a:off x="-1" y="79774"/>
              <a:ext cx="56848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12" name="Google Shape;417;p6"/>
            <p:cNvSpPr/>
            <p:nvPr/>
          </p:nvSpPr>
          <p:spPr>
            <a:xfrm>
              <a:off x="-1" y="-1"/>
              <a:ext cx="56848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16" name="Google Shape;418;p6"/>
          <p:cNvGrpSpPr/>
          <p:nvPr/>
        </p:nvGrpSpPr>
        <p:grpSpPr>
          <a:xfrm>
            <a:off x="8341542" y="606635"/>
            <a:ext cx="569677" cy="387982"/>
            <a:chOff x="0" y="0"/>
            <a:chExt cx="569675" cy="387981"/>
          </a:xfrm>
        </p:grpSpPr>
        <p:sp>
          <p:nvSpPr>
            <p:cNvPr id="414" name="Google Shape;419;p6"/>
            <p:cNvSpPr/>
            <p:nvPr/>
          </p:nvSpPr>
          <p:spPr>
            <a:xfrm>
              <a:off x="-1" y="79774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15" name="Google Shape;420;p6"/>
            <p:cNvSpPr/>
            <p:nvPr/>
          </p:nvSpPr>
          <p:spPr>
            <a:xfrm>
              <a:off x="-1" y="-1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19" name="Google Shape;421;p6"/>
          <p:cNvGrpSpPr/>
          <p:nvPr/>
        </p:nvGrpSpPr>
        <p:grpSpPr>
          <a:xfrm>
            <a:off x="8341542" y="2842965"/>
            <a:ext cx="569677" cy="380581"/>
            <a:chOff x="0" y="32"/>
            <a:chExt cx="569675" cy="380579"/>
          </a:xfrm>
        </p:grpSpPr>
        <p:sp>
          <p:nvSpPr>
            <p:cNvPr id="417" name="Google Shape;422;p6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18" name="Google Shape;423;p6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22" name="Google Shape;424;p6"/>
          <p:cNvGrpSpPr/>
          <p:nvPr/>
        </p:nvGrpSpPr>
        <p:grpSpPr>
          <a:xfrm>
            <a:off x="8341542" y="3403890"/>
            <a:ext cx="569677" cy="380581"/>
            <a:chOff x="0" y="32"/>
            <a:chExt cx="569675" cy="380579"/>
          </a:xfrm>
        </p:grpSpPr>
        <p:sp>
          <p:nvSpPr>
            <p:cNvPr id="420" name="Google Shape;425;p6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21" name="Google Shape;426;p6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423" name="Google Shape;427;p6"/>
          <p:cNvSpPr/>
          <p:nvPr/>
        </p:nvSpPr>
        <p:spPr>
          <a:xfrm>
            <a:off x="8341542" y="4367943"/>
            <a:ext cx="569677" cy="308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24" name="Google Shape;428;p6"/>
          <p:cNvSpPr/>
          <p:nvPr/>
        </p:nvSpPr>
        <p:spPr>
          <a:xfrm>
            <a:off x="395925" y="219551"/>
            <a:ext cx="8053408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00" y="0"/>
                </a:moveTo>
                <a:cubicBezTo>
                  <a:pt x="267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7" y="21600"/>
                  <a:pt x="600" y="21600"/>
                </a:cubicBezTo>
                <a:lnTo>
                  <a:pt x="21000" y="21600"/>
                </a:lnTo>
                <a:cubicBezTo>
                  <a:pt x="21330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0" y="0"/>
                  <a:pt x="2100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25" name="Google Shape;429;p6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26" name="Google Shape;430;p6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27" name="Google Shape;431;p6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28" name="Google Shape;433;p6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29" name="Google Shape;434;p6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30" name="Google Shape;435;p6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31" name="Google Shape;437;p6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32" name="Google Shape;438;p6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33" name="Google Shape;439;p6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34" name="Google Shape;440;p6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35" name="Google Shape;442;p6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36" name="Google Shape;443;p6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37" name="Google Shape;444;p6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38" name="Google Shape;445;p6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39" name="Google Shape;446;p6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40" name="Google Shape;447;p6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41" name="Google Shape;448;p6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42" name="Google Shape;449;p6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43" name="Google Shape;450;p6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44" name="Google Shape;452;p6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45" name="Google Shape;453;p6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46" name="Google Shape;454;p6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47" name="Google Shape;455;p6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48" name="Google Shape;456;p6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49" name="Google Shape;457;p6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50" name="Google Shape;458;p6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51" name="Google Shape;459;p6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52" name="Google Shape;460;p6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53" name="Google Shape;462;p6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54" name="Google Shape;463;p6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55" name="Google Shape;464;p6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56" name="Google Shape;465;p6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57" name="Google Shape;467;p6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58" name="Google Shape;468;p6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59" name="Google Shape;469;p6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60" name="Google Shape;470;p6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61" name="Google Shape;472;p6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62" name="Google Shape;473;p6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63" name="Google Shape;474;p6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64" name="Google Shape;475;p6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65" name="Google Shape;477;p6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66" name="Google Shape;478;p6"/>
          <p:cNvSpPr/>
          <p:nvPr/>
        </p:nvSpPr>
        <p:spPr>
          <a:xfrm>
            <a:off x="7654648" y="4392891"/>
            <a:ext cx="794684" cy="686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67" name="Google Shape;479;p6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6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471" name="Google Shape;493;p6"/>
          <p:cNvGrpSpPr/>
          <p:nvPr/>
        </p:nvGrpSpPr>
        <p:grpSpPr>
          <a:xfrm>
            <a:off x="1689074" y="283683"/>
            <a:ext cx="180107" cy="195376"/>
            <a:chOff x="0" y="0"/>
            <a:chExt cx="180106" cy="195374"/>
          </a:xfrm>
        </p:grpSpPr>
        <p:sp>
          <p:nvSpPr>
            <p:cNvPr id="469" name="Google Shape;494;p6"/>
            <p:cNvSpPr/>
            <p:nvPr/>
          </p:nvSpPr>
          <p:spPr>
            <a:xfrm>
              <a:off x="-1" y="0"/>
              <a:ext cx="180108" cy="195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70" name="Google Shape;495;p6"/>
            <p:cNvSpPr/>
            <p:nvPr/>
          </p:nvSpPr>
          <p:spPr>
            <a:xfrm>
              <a:off x="53165" y="68531"/>
              <a:ext cx="58128" cy="59979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74" name="تجميع"/>
          <p:cNvGrpSpPr/>
          <p:nvPr/>
        </p:nvGrpSpPr>
        <p:grpSpPr>
          <a:xfrm>
            <a:off x="7075804" y="4822375"/>
            <a:ext cx="122293" cy="132661"/>
            <a:chOff x="0" y="0"/>
            <a:chExt cx="122292" cy="132660"/>
          </a:xfrm>
        </p:grpSpPr>
        <p:sp>
          <p:nvSpPr>
            <p:cNvPr id="472" name="Google Shape;1133;p15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73" name="Google Shape;1134;p15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475" name="صورة 6" descr="صورة 6"/>
          <p:cNvPicPr>
            <a:picLocks noChangeAspect="1"/>
          </p:cNvPicPr>
          <p:nvPr/>
        </p:nvPicPr>
        <p:blipFill>
          <a:blip r:embed="rId2">
            <a:alphaModFix amt="52511"/>
            <a:extLst/>
          </a:blip>
          <a:srcRect l="10742" t="18062" r="10424" b="14127"/>
          <a:stretch>
            <a:fillRect/>
          </a:stretch>
        </p:blipFill>
        <p:spPr>
          <a:xfrm>
            <a:off x="499057" y="135717"/>
            <a:ext cx="1347705" cy="95714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78" name="تجميع"/>
          <p:cNvGrpSpPr/>
          <p:nvPr/>
        </p:nvGrpSpPr>
        <p:grpSpPr>
          <a:xfrm>
            <a:off x="251531" y="4662494"/>
            <a:ext cx="1437544" cy="319762"/>
            <a:chOff x="0" y="0"/>
            <a:chExt cx="1437542" cy="319760"/>
          </a:xfrm>
        </p:grpSpPr>
        <p:pic>
          <p:nvPicPr>
            <p:cNvPr id="476" name="phonto 2.png" descr="phonto 2.png"/>
            <p:cNvPicPr>
              <a:picLocks noChangeAspect="1"/>
            </p:cNvPicPr>
            <p:nvPr/>
          </p:nvPicPr>
          <p:blipFill>
            <a:blip r:embed="rId3">
              <a:alphaModFix amt="52283"/>
              <a:extLst/>
            </a:blip>
            <a:srcRect l="31922" t="40799" r="55176" b="40799"/>
            <a:stretch>
              <a:fillRect/>
            </a:stretch>
          </p:blipFill>
          <p:spPr>
            <a:xfrm>
              <a:off x="0" y="0"/>
              <a:ext cx="504443" cy="3174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77" name="@Ghm140"/>
            <p:cNvSpPr txBox="1"/>
            <p:nvPr/>
          </p:nvSpPr>
          <p:spPr>
            <a:xfrm>
              <a:off x="470968" y="30937"/>
              <a:ext cx="966575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rtl="0">
                <a:defRPr/>
              </a:pPr>
              <a:r>
                <a:t>@</a:t>
              </a:r>
              <a:r>
                <a:rPr>
                  <a:solidFill>
                    <a:srgbClr val="A7A7A7"/>
                  </a:solidFill>
                </a:rPr>
                <a:t>Ghm140</a:t>
              </a:r>
            </a:p>
          </p:txBody>
        </p:sp>
      </p:grpSp>
      <p:sp>
        <p:nvSpPr>
          <p:cNvPr id="47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8" name="Google Shape;498;p7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486" name="Google Shape;499;p7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489" name="Google Shape;500;p7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487" name="Google Shape;501;p7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8" name="Google Shape;502;p7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490" name="Google Shape;503;p7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493" name="Google Shape;504;p7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491" name="Google Shape;505;p7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2" name="Google Shape;506;p7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496" name="Google Shape;507;p7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494" name="Google Shape;508;p7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5" name="Google Shape;509;p7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499" name="Google Shape;510;p7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497" name="Google Shape;511;p7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8" name="Google Shape;512;p7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02" name="Google Shape;513;p7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500" name="Google Shape;514;p7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1" name="Google Shape;515;p7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05" name="Google Shape;516;p7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503" name="Google Shape;517;p7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4" name="Google Shape;518;p7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506" name="Google Shape;519;p7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07" name="Google Shape;520;p7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509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10" name="مستوى النص الأول…"/>
          <p:cNvSpPr txBox="1"/>
          <p:nvPr>
            <p:ph type="body" sz="quarter" idx="1"/>
          </p:nvPr>
        </p:nvSpPr>
        <p:spPr>
          <a:xfrm>
            <a:off x="5558685" y="2109349"/>
            <a:ext cx="2417401" cy="396901"/>
          </a:xfrm>
          <a:prstGeom prst="rect">
            <a:avLst/>
          </a:prstGeom>
        </p:spPr>
        <p:txBody>
          <a:bodyPr/>
          <a:lstStyle>
            <a:lvl1pPr algn="l">
              <a:defRPr b="1" sz="2000">
                <a:solidFill>
                  <a:schemeClr val="accent1"/>
                </a:solidFill>
              </a:defRPr>
            </a:lvl1pPr>
            <a:lvl2pPr algn="l">
              <a:defRPr b="1" sz="2000">
                <a:solidFill>
                  <a:schemeClr val="accent1"/>
                </a:solidFill>
              </a:defRPr>
            </a:lvl2pPr>
            <a:lvl3pPr algn="l">
              <a:defRPr b="1" sz="2000">
                <a:solidFill>
                  <a:schemeClr val="accent1"/>
                </a:solidFill>
              </a:defRPr>
            </a:lvl3pPr>
            <a:lvl4pPr algn="l">
              <a:defRPr b="1" sz="2000">
                <a:solidFill>
                  <a:schemeClr val="accent1"/>
                </a:solidFill>
              </a:defRPr>
            </a:lvl4pPr>
            <a:lvl5pPr algn="l">
              <a:defRPr b="1" sz="2000">
                <a:solidFill>
                  <a:schemeClr val="accent1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11" name="Google Shape;524;p7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12" name="Google Shape;525;p7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13" name="Google Shape;526;p7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14" name="Google Shape;528;p7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15" name="Google Shape;529;p7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16" name="Google Shape;530;p7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17" name="Google Shape;532;p7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18" name="Google Shape;533;p7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19" name="Google Shape;534;p7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20" name="Google Shape;535;p7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21" name="Google Shape;537;p7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22" name="Google Shape;538;p7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23" name="Google Shape;539;p7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24" name="Google Shape;540;p7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25" name="Google Shape;541;p7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26" name="Google Shape;542;p7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27" name="Google Shape;543;p7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28" name="Google Shape;544;p7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29" name="Google Shape;545;p7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30" name="Google Shape;547;p7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31" name="Google Shape;548;p7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32" name="Google Shape;549;p7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33" name="Google Shape;550;p7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34" name="Google Shape;551;p7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35" name="Google Shape;552;p7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36" name="Google Shape;553;p7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37" name="Google Shape;554;p7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38" name="Google Shape;555;p7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39" name="Google Shape;557;p7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40" name="Google Shape;558;p7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41" name="Google Shape;559;p7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42" name="Google Shape;560;p7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43" name="Google Shape;562;p7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44" name="Google Shape;563;p7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45" name="Google Shape;564;p7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46" name="Google Shape;565;p7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47" name="Google Shape;567;p7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48" name="Google Shape;568;p7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49" name="Google Shape;569;p7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50" name="Google Shape;570;p7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51" name="Google Shape;572;p7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52" name="Google Shape;573;p7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75;p8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560" name="Google Shape;576;p8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563" name="Google Shape;577;p8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561" name="Google Shape;578;p8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2" name="Google Shape;579;p8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564" name="Google Shape;580;p8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567" name="Google Shape;581;p8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565" name="Google Shape;582;p8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6" name="Google Shape;583;p8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70" name="Google Shape;584;p8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568" name="Google Shape;585;p8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9" name="Google Shape;586;p8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73" name="Google Shape;587;p8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571" name="Google Shape;588;p8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72" name="Google Shape;589;p8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76" name="Google Shape;590;p8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574" name="Google Shape;591;p8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75" name="Google Shape;592;p8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79" name="Google Shape;593;p8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577" name="Google Shape;594;p8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78" name="Google Shape;595;p8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580" name="Google Shape;596;p8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81" name="Google Shape;597;p8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583" name="نص العنوان"/>
          <p:cNvSpPr txBox="1"/>
          <p:nvPr>
            <p:ph type="title"/>
          </p:nvPr>
        </p:nvSpPr>
        <p:spPr>
          <a:xfrm>
            <a:off x="1529549" y="1682550"/>
            <a:ext cx="6084901" cy="722700"/>
          </a:xfrm>
          <a:prstGeom prst="rect">
            <a:avLst/>
          </a:prstGeom>
        </p:spPr>
        <p:txBody>
          <a:bodyPr anchor="ctr"/>
          <a:lstStyle>
            <a:lvl1pPr>
              <a:defRPr sz="7200">
                <a:solidFill>
                  <a:schemeClr val="accent1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584" name="مستوى النص الأول…"/>
          <p:cNvSpPr txBox="1"/>
          <p:nvPr>
            <p:ph type="body" sz="quarter" idx="1"/>
          </p:nvPr>
        </p:nvSpPr>
        <p:spPr>
          <a:xfrm>
            <a:off x="1534825" y="2405250"/>
            <a:ext cx="6084900" cy="1055701"/>
          </a:xfrm>
          <a:prstGeom prst="rect">
            <a:avLst/>
          </a:prstGeom>
        </p:spPr>
        <p:txBody>
          <a:bodyPr anchor="ctr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85" name="Google Shape;600;p8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86" name="Google Shape;601;p8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87" name="Google Shape;602;p8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88" name="Google Shape;604;p8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89" name="Google Shape;605;p8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90" name="Google Shape;606;p8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91" name="Google Shape;608;p8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92" name="Google Shape;609;p8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93" name="Google Shape;610;p8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94" name="Google Shape;611;p8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95" name="Google Shape;613;p8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96" name="Google Shape;614;p8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97" name="Google Shape;615;p8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98" name="Google Shape;616;p8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99" name="Google Shape;617;p8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00" name="Google Shape;618;p8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01" name="Google Shape;619;p8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02" name="Google Shape;620;p8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03" name="Google Shape;621;p8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04" name="Google Shape;623;p8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05" name="Google Shape;624;p8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06" name="Google Shape;625;p8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07" name="Google Shape;626;p8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08" name="Google Shape;627;p8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09" name="Google Shape;628;p8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10" name="Google Shape;629;p8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11" name="Google Shape;630;p8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12" name="Google Shape;631;p8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13" name="Google Shape;633;p8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14" name="Google Shape;634;p8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15" name="Google Shape;635;p8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16" name="Google Shape;636;p8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17" name="Google Shape;638;p8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18" name="Google Shape;639;p8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19" name="Google Shape;640;p8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20" name="Google Shape;641;p8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21" name="Google Shape;643;p8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22" name="Google Shape;644;p8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23" name="Google Shape;645;p8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24" name="Google Shape;646;p8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25" name="Google Shape;648;p8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26" name="Google Shape;649;p8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6" name="Google Shape;651;p9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634" name="Google Shape;652;p9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637" name="Google Shape;653;p9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635" name="Google Shape;654;p9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6" name="Google Shape;655;p9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638" name="Google Shape;656;p9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641" name="Google Shape;657;p9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639" name="Google Shape;658;p9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0" name="Google Shape;659;p9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644" name="Google Shape;660;p9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642" name="Google Shape;661;p9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3" name="Google Shape;662;p9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647" name="Google Shape;663;p9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645" name="Google Shape;664;p9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6" name="Google Shape;665;p9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650" name="Google Shape;666;p9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648" name="Google Shape;667;p9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9" name="Google Shape;668;p9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653" name="Google Shape;669;p9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651" name="Google Shape;670;p9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2" name="Google Shape;671;p9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654" name="Google Shape;672;p9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55" name="Google Shape;673;p9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657" name="نص العنوان"/>
          <p:cNvSpPr txBox="1"/>
          <p:nvPr>
            <p:ph type="title"/>
          </p:nvPr>
        </p:nvSpPr>
        <p:spPr>
          <a:xfrm>
            <a:off x="2014800" y="1482700"/>
            <a:ext cx="5114400" cy="1389901"/>
          </a:xfrm>
          <a:prstGeom prst="rect">
            <a:avLst/>
          </a:prstGeom>
        </p:spPr>
        <p:txBody>
          <a:bodyPr/>
          <a:lstStyle>
            <a:lvl1pPr>
              <a:defRPr sz="107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658" name="مستوى النص الأول…"/>
          <p:cNvSpPr txBox="1"/>
          <p:nvPr>
            <p:ph type="body" sz="quarter" idx="1"/>
          </p:nvPr>
        </p:nvSpPr>
        <p:spPr>
          <a:xfrm>
            <a:off x="2594249" y="2750799"/>
            <a:ext cx="3955502" cy="99420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59" name="Google Shape;676;p9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60" name="Google Shape;677;p9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61" name="Google Shape;678;p9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62" name="Google Shape;680;p9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63" name="Google Shape;681;p9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64" name="Google Shape;682;p9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65" name="Google Shape;684;p9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66" name="Google Shape;685;p9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67" name="Google Shape;686;p9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68" name="Google Shape;687;p9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69" name="Google Shape;689;p9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70" name="Google Shape;690;p9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71" name="Google Shape;691;p9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72" name="Google Shape;692;p9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73" name="Google Shape;693;p9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74" name="Google Shape;694;p9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75" name="Google Shape;695;p9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76" name="Google Shape;696;p9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77" name="Google Shape;697;p9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78" name="Google Shape;699;p9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79" name="Google Shape;700;p9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80" name="Google Shape;701;p9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81" name="Google Shape;702;p9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82" name="Google Shape;703;p9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83" name="Google Shape;704;p9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84" name="Google Shape;705;p9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85" name="Google Shape;706;p9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86" name="Google Shape;707;p9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87" name="Google Shape;709;p9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88" name="Google Shape;710;p9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89" name="Google Shape;711;p9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90" name="Google Shape;712;p9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91" name="Google Shape;714;p9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92" name="Google Shape;715;p9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93" name="Google Shape;716;p9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94" name="Google Shape;717;p9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95" name="Google Shape;719;p9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96" name="Google Shape;720;p9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97" name="Google Shape;721;p9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98" name="Google Shape;722;p9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99" name="Google Shape;724;p9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00" name="Google Shape;725;p9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0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0" name="Google Shape;727;p10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708" name="Google Shape;728;p10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711" name="Google Shape;729;p10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709" name="Google Shape;730;p10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0" name="Google Shape;731;p10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712" name="Google Shape;732;p10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715" name="Google Shape;733;p10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713" name="Google Shape;734;p10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4" name="Google Shape;735;p10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18" name="Google Shape;736;p10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716" name="Google Shape;737;p10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7" name="Google Shape;738;p10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21" name="Google Shape;739;p10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719" name="Google Shape;740;p10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0" name="Google Shape;741;p10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24" name="Google Shape;742;p10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722" name="Google Shape;743;p10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3" name="Google Shape;744;p10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27" name="Google Shape;745;p10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725" name="Google Shape;746;p10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6" name="Google Shape;747;p10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728" name="Google Shape;748;p10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29" name="Google Shape;749;p10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731" name="نص العنوان"/>
          <p:cNvSpPr txBox="1"/>
          <p:nvPr>
            <p:ph type="title"/>
          </p:nvPr>
        </p:nvSpPr>
        <p:spPr>
          <a:xfrm>
            <a:off x="3438550" y="2009550"/>
            <a:ext cx="4979401" cy="1124400"/>
          </a:xfrm>
          <a:prstGeom prst="rect">
            <a:avLst/>
          </a:prstGeom>
        </p:spPr>
        <p:txBody>
          <a:bodyPr/>
          <a:lstStyle>
            <a:lvl1pPr algn="l">
              <a:defRPr sz="4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732" name="Google Shape;751;p10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33" name="Google Shape;752;p10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34" name="Google Shape;753;p10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35" name="Google Shape;755;p10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36" name="Google Shape;756;p10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37" name="Google Shape;757;p10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38" name="Google Shape;759;p10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39" name="Google Shape;760;p10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40" name="Google Shape;761;p10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41" name="Google Shape;762;p10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42" name="Google Shape;764;p10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43" name="Google Shape;765;p10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44" name="Google Shape;766;p10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45" name="Google Shape;767;p10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46" name="Google Shape;768;p10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47" name="Google Shape;769;p10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48" name="Google Shape;770;p10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49" name="Google Shape;771;p10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50" name="Google Shape;772;p10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51" name="Google Shape;774;p10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52" name="Google Shape;775;p10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53" name="Google Shape;776;p10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54" name="Google Shape;777;p10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55" name="Google Shape;778;p10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56" name="Google Shape;779;p10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57" name="Google Shape;780;p10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58" name="Google Shape;781;p10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59" name="Google Shape;782;p10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60" name="Google Shape;784;p10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61" name="Google Shape;785;p10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62" name="Google Shape;786;p10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63" name="Google Shape;787;p10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64" name="Google Shape;789;p10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65" name="Google Shape;790;p10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66" name="Google Shape;791;p10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67" name="Google Shape;792;p10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68" name="Google Shape;794;p10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69" name="Google Shape;795;p10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70" name="Google Shape;796;p10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71" name="Google Shape;797;p10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72" name="Google Shape;799;p10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73" name="Google Shape;800;p10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7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EC9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4;p4"/>
          <p:cNvSpPr/>
          <p:nvPr/>
        </p:nvSpPr>
        <p:spPr>
          <a:xfrm>
            <a:off x="395957" y="291356"/>
            <a:ext cx="8336031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" name="Google Shape;235;p4"/>
          <p:cNvSpPr/>
          <p:nvPr/>
        </p:nvSpPr>
        <p:spPr>
          <a:xfrm>
            <a:off x="661216" y="219551"/>
            <a:ext cx="8068789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" name="Google Shape;236;p4"/>
          <p:cNvSpPr/>
          <p:nvPr/>
        </p:nvSpPr>
        <p:spPr>
          <a:xfrm>
            <a:off x="8341542" y="4447718"/>
            <a:ext cx="569677" cy="308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7" name="Google Shape;237;p4"/>
          <p:cNvGrpSpPr/>
          <p:nvPr/>
        </p:nvGrpSpPr>
        <p:grpSpPr>
          <a:xfrm>
            <a:off x="8341542" y="2282040"/>
            <a:ext cx="569677" cy="380581"/>
            <a:chOff x="0" y="32"/>
            <a:chExt cx="569675" cy="380579"/>
          </a:xfrm>
        </p:grpSpPr>
        <p:sp>
          <p:nvSpPr>
            <p:cNvPr id="5" name="Google Shape;238;p4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" name="Google Shape;239;p4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" name="Google Shape;240;p4"/>
          <p:cNvGrpSpPr/>
          <p:nvPr/>
        </p:nvGrpSpPr>
        <p:grpSpPr>
          <a:xfrm>
            <a:off x="8341542" y="1721093"/>
            <a:ext cx="569677" cy="380581"/>
            <a:chOff x="0" y="0"/>
            <a:chExt cx="569675" cy="380579"/>
          </a:xfrm>
        </p:grpSpPr>
        <p:sp>
          <p:nvSpPr>
            <p:cNvPr id="8" name="Google Shape;241;p4"/>
            <p:cNvSpPr/>
            <p:nvPr/>
          </p:nvSpPr>
          <p:spPr>
            <a:xfrm>
              <a:off x="-1" y="79774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" name="Google Shape;242;p4"/>
            <p:cNvSpPr/>
            <p:nvPr/>
          </p:nvSpPr>
          <p:spPr>
            <a:xfrm>
              <a:off x="-1" y="-1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3" name="Google Shape;243;p4"/>
          <p:cNvGrpSpPr/>
          <p:nvPr/>
        </p:nvGrpSpPr>
        <p:grpSpPr>
          <a:xfrm>
            <a:off x="8346272" y="1183591"/>
            <a:ext cx="568487" cy="387983"/>
            <a:chOff x="0" y="0"/>
            <a:chExt cx="568485" cy="387981"/>
          </a:xfrm>
        </p:grpSpPr>
        <p:sp>
          <p:nvSpPr>
            <p:cNvPr id="11" name="Google Shape;244;p4"/>
            <p:cNvSpPr/>
            <p:nvPr/>
          </p:nvSpPr>
          <p:spPr>
            <a:xfrm>
              <a:off x="-1" y="79774"/>
              <a:ext cx="56848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" name="Google Shape;245;p4"/>
            <p:cNvSpPr/>
            <p:nvPr/>
          </p:nvSpPr>
          <p:spPr>
            <a:xfrm>
              <a:off x="-1" y="-1"/>
              <a:ext cx="56848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" name="Google Shape;246;p4"/>
          <p:cNvGrpSpPr/>
          <p:nvPr/>
        </p:nvGrpSpPr>
        <p:grpSpPr>
          <a:xfrm>
            <a:off x="8341542" y="606635"/>
            <a:ext cx="569677" cy="387982"/>
            <a:chOff x="0" y="0"/>
            <a:chExt cx="569675" cy="387981"/>
          </a:xfrm>
        </p:grpSpPr>
        <p:sp>
          <p:nvSpPr>
            <p:cNvPr id="14" name="Google Shape;247;p4"/>
            <p:cNvSpPr/>
            <p:nvPr/>
          </p:nvSpPr>
          <p:spPr>
            <a:xfrm>
              <a:off x="-1" y="79774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" name="Google Shape;248;p4"/>
            <p:cNvSpPr/>
            <p:nvPr/>
          </p:nvSpPr>
          <p:spPr>
            <a:xfrm>
              <a:off x="-1" y="-1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9" name="Google Shape;249;p4"/>
          <p:cNvGrpSpPr/>
          <p:nvPr/>
        </p:nvGrpSpPr>
        <p:grpSpPr>
          <a:xfrm>
            <a:off x="8341542" y="2842965"/>
            <a:ext cx="569677" cy="380581"/>
            <a:chOff x="0" y="32"/>
            <a:chExt cx="569675" cy="380579"/>
          </a:xfrm>
        </p:grpSpPr>
        <p:sp>
          <p:nvSpPr>
            <p:cNvPr id="17" name="Google Shape;250;p4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" name="Google Shape;251;p4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2" name="Google Shape;252;p4"/>
          <p:cNvGrpSpPr/>
          <p:nvPr/>
        </p:nvGrpSpPr>
        <p:grpSpPr>
          <a:xfrm>
            <a:off x="8341542" y="3403890"/>
            <a:ext cx="569677" cy="380581"/>
            <a:chOff x="0" y="32"/>
            <a:chExt cx="569675" cy="380579"/>
          </a:xfrm>
        </p:grpSpPr>
        <p:sp>
          <p:nvSpPr>
            <p:cNvPr id="20" name="Google Shape;253;p4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" name="Google Shape;254;p4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23" name="Google Shape;255;p4"/>
          <p:cNvSpPr/>
          <p:nvPr/>
        </p:nvSpPr>
        <p:spPr>
          <a:xfrm>
            <a:off x="8341542" y="4367943"/>
            <a:ext cx="569677" cy="308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" name="Google Shape;256;p4"/>
          <p:cNvSpPr/>
          <p:nvPr/>
        </p:nvSpPr>
        <p:spPr>
          <a:xfrm>
            <a:off x="395925" y="219551"/>
            <a:ext cx="8053408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00" y="0"/>
                </a:moveTo>
                <a:cubicBezTo>
                  <a:pt x="267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7" y="21600"/>
                  <a:pt x="600" y="21600"/>
                </a:cubicBezTo>
                <a:lnTo>
                  <a:pt x="21000" y="21600"/>
                </a:lnTo>
                <a:cubicBezTo>
                  <a:pt x="21330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0" y="0"/>
                  <a:pt x="2100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5" name="Google Shape;257;p4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6" name="Google Shape;258;p4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" name="Google Shape;259;p4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" name="Google Shape;261;p4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9" name="Google Shape;262;p4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0" name="Google Shape;263;p4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1" name="Google Shape;265;p4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2" name="Google Shape;266;p4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3" name="Google Shape;267;p4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4" name="Google Shape;268;p4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5" name="Google Shape;270;p4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6" name="Google Shape;271;p4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7" name="Google Shape;272;p4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8" name="Google Shape;273;p4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9" name="Google Shape;274;p4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0" name="Google Shape;275;p4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1" name="Google Shape;276;p4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2" name="Google Shape;277;p4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3" name="Google Shape;278;p4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4" name="Google Shape;280;p4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5" name="Google Shape;281;p4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6" name="Google Shape;282;p4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7" name="Google Shape;283;p4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8" name="Google Shape;284;p4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9" name="Google Shape;285;p4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0" name="Google Shape;286;p4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1" name="Google Shape;287;p4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2" name="Google Shape;288;p4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3" name="Google Shape;290;p4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4" name="Google Shape;291;p4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5" name="Google Shape;292;p4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6" name="Google Shape;293;p4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7" name="Google Shape;295;p4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8" name="Google Shape;296;p4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9" name="Google Shape;297;p4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0" name="Google Shape;298;p4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1" name="Google Shape;300;p4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2" name="Google Shape;301;p4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3" name="Google Shape;302;p4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4" name="Google Shape;303;p4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5" name="Google Shape;305;p4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6" name="Google Shape;306;p4"/>
          <p:cNvSpPr/>
          <p:nvPr/>
        </p:nvSpPr>
        <p:spPr>
          <a:xfrm>
            <a:off x="228931" y="135717"/>
            <a:ext cx="794685" cy="686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7" name="Google Shape;307;p4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8" name="نص العنوان"/>
          <p:cNvSpPr txBox="1"/>
          <p:nvPr>
            <p:ph type="title"/>
          </p:nvPr>
        </p:nvSpPr>
        <p:spPr>
          <a:xfrm>
            <a:off x="726225" y="441349"/>
            <a:ext cx="7691401" cy="57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69" name="مستوى النص الأول…"/>
          <p:cNvSpPr txBox="1"/>
          <p:nvPr>
            <p:ph type="body" idx="1"/>
          </p:nvPr>
        </p:nvSpPr>
        <p:spPr>
          <a:xfrm>
            <a:off x="821324" y="1232149"/>
            <a:ext cx="7501202" cy="332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0" name="Google Shape;310;p4"/>
          <p:cNvSpPr/>
          <p:nvPr/>
        </p:nvSpPr>
        <p:spPr>
          <a:xfrm rot="4238893">
            <a:off x="287201" y="4383422"/>
            <a:ext cx="794680" cy="6867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1" name="Google Shape;311;p4"/>
          <p:cNvSpPr/>
          <p:nvPr/>
        </p:nvSpPr>
        <p:spPr>
          <a:xfrm>
            <a:off x="7125316" y="732699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2" name="Google Shape;312;p4"/>
          <p:cNvSpPr/>
          <p:nvPr/>
        </p:nvSpPr>
        <p:spPr>
          <a:xfrm>
            <a:off x="1334854" y="551088"/>
            <a:ext cx="67018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83" name="Google Shape;313;p4"/>
          <p:cNvGrpSpPr/>
          <p:nvPr/>
        </p:nvGrpSpPr>
        <p:grpSpPr>
          <a:xfrm>
            <a:off x="7636924" y="441374"/>
            <a:ext cx="291351" cy="281327"/>
            <a:chOff x="24" y="24"/>
            <a:chExt cx="291350" cy="281325"/>
          </a:xfrm>
        </p:grpSpPr>
        <p:sp>
          <p:nvSpPr>
            <p:cNvPr id="73" name="Google Shape;314;p4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4" name="Google Shape;315;p4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5" name="Google Shape;316;p4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6" name="Google Shape;317;p4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7" name="Google Shape;318;p4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8" name="Google Shape;319;p4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9" name="Google Shape;320;p4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0" name="Google Shape;321;p4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1" name="Google Shape;322;p4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2" name="Google Shape;323;p4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84" name="Google Shape;324;p4"/>
          <p:cNvSpPr/>
          <p:nvPr/>
        </p:nvSpPr>
        <p:spPr>
          <a:xfrm>
            <a:off x="8098829" y="1232162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5" name="Google Shape;325;p4"/>
          <p:cNvSpPr/>
          <p:nvPr/>
        </p:nvSpPr>
        <p:spPr>
          <a:xfrm>
            <a:off x="1038566" y="1014075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6" name="رقم الشريحة"/>
          <p:cNvSpPr txBox="1"/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transition xmlns:p14="http://schemas.microsoft.com/office/powerpoint/2010/main" spd="med" advClick="1"/>
  <p:txStyles>
    <p:titleStyle>
      <a:lvl1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330200" marR="0" indent="-2032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+mj-lt"/>
          <a:ea typeface="+mj-ea"/>
          <a:cs typeface="+mj-cs"/>
          <a:sym typeface="Helvetica"/>
        </a:defRPr>
      </a:lvl1pPr>
      <a:lvl2pPr marL="330200" marR="0" indent="2540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+mj-lt"/>
          <a:ea typeface="+mj-ea"/>
          <a:cs typeface="+mj-cs"/>
          <a:sym typeface="Helvetica"/>
        </a:defRPr>
      </a:lvl2pPr>
      <a:lvl3pPr marL="330200" marR="0" indent="7112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+mj-lt"/>
          <a:ea typeface="+mj-ea"/>
          <a:cs typeface="+mj-cs"/>
          <a:sym typeface="Helvetica"/>
        </a:defRPr>
      </a:lvl3pPr>
      <a:lvl4pPr marL="330200" marR="0" indent="11684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+mj-lt"/>
          <a:ea typeface="+mj-ea"/>
          <a:cs typeface="+mj-cs"/>
          <a:sym typeface="Helvetica"/>
        </a:defRPr>
      </a:lvl4pPr>
      <a:lvl5pPr marL="330200" marR="0" indent="16256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+mj-lt"/>
          <a:ea typeface="+mj-ea"/>
          <a:cs typeface="+mj-cs"/>
          <a:sym typeface="Helvetica"/>
        </a:defRPr>
      </a:lvl5pPr>
      <a:lvl6pPr marL="330200" marR="0" indent="20828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+mj-lt"/>
          <a:ea typeface="+mj-ea"/>
          <a:cs typeface="+mj-cs"/>
          <a:sym typeface="Helvetica"/>
        </a:defRPr>
      </a:lvl6pPr>
      <a:lvl7pPr marL="330200" marR="0" indent="25400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+mj-lt"/>
          <a:ea typeface="+mj-ea"/>
          <a:cs typeface="+mj-cs"/>
          <a:sym typeface="Helvetica"/>
        </a:defRPr>
      </a:lvl7pPr>
      <a:lvl8pPr marL="330200" marR="0" indent="29972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+mj-lt"/>
          <a:ea typeface="+mj-ea"/>
          <a:cs typeface="+mj-cs"/>
          <a:sym typeface="Helvetica"/>
        </a:defRPr>
      </a:lvl8pPr>
      <a:lvl9pPr marL="330200" marR="0" indent="34544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1.png"/><Relationship Id="rId4" Type="http://schemas.openxmlformats.org/officeDocument/2006/relationships/image" Target="../media/image13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4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5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slide" Target="slide9.xml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4770;p52"/>
          <p:cNvSpPr/>
          <p:nvPr/>
        </p:nvSpPr>
        <p:spPr>
          <a:xfrm>
            <a:off x="4744108" y="1425321"/>
            <a:ext cx="2753101" cy="2753101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739" name="Google Shape;4772;p52"/>
          <p:cNvGrpSpPr/>
          <p:nvPr/>
        </p:nvGrpSpPr>
        <p:grpSpPr>
          <a:xfrm>
            <a:off x="5314224" y="1622413"/>
            <a:ext cx="1603139" cy="2358873"/>
            <a:chOff x="0" y="0"/>
            <a:chExt cx="1603138" cy="2358872"/>
          </a:xfrm>
        </p:grpSpPr>
        <p:sp>
          <p:nvSpPr>
            <p:cNvPr id="1702" name="Google Shape;4773;p52"/>
            <p:cNvSpPr/>
            <p:nvPr/>
          </p:nvSpPr>
          <p:spPr>
            <a:xfrm>
              <a:off x="246406" y="2083398"/>
              <a:ext cx="821616" cy="275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10" h="21600" fill="norm" stroke="1" extrusionOk="0">
                  <a:moveTo>
                    <a:pt x="7974" y="0"/>
                  </a:moveTo>
                  <a:cubicBezTo>
                    <a:pt x="2973" y="0"/>
                    <a:pt x="-3420" y="2218"/>
                    <a:pt x="2174" y="17737"/>
                  </a:cubicBezTo>
                  <a:cubicBezTo>
                    <a:pt x="3146" y="20486"/>
                    <a:pt x="4389" y="21600"/>
                    <a:pt x="5709" y="21600"/>
                  </a:cubicBezTo>
                  <a:cubicBezTo>
                    <a:pt x="11255" y="21600"/>
                    <a:pt x="18180" y="1918"/>
                    <a:pt x="12219" y="356"/>
                  </a:cubicBezTo>
                  <a:lnTo>
                    <a:pt x="12452" y="356"/>
                  </a:lnTo>
                  <a:cubicBezTo>
                    <a:pt x="12371" y="356"/>
                    <a:pt x="12275" y="351"/>
                    <a:pt x="12166" y="342"/>
                  </a:cubicBezTo>
                  <a:cubicBezTo>
                    <a:pt x="11934" y="287"/>
                    <a:pt x="11683" y="254"/>
                    <a:pt x="11412" y="254"/>
                  </a:cubicBezTo>
                  <a:cubicBezTo>
                    <a:pt x="11400" y="254"/>
                    <a:pt x="11387" y="254"/>
                    <a:pt x="11375" y="254"/>
                  </a:cubicBezTo>
                  <a:cubicBezTo>
                    <a:pt x="10496" y="153"/>
                    <a:pt x="9283" y="0"/>
                    <a:pt x="7974" y="0"/>
                  </a:cubicBezTo>
                  <a:close/>
                </a:path>
              </a:pathLst>
            </a:custGeom>
            <a:solidFill>
              <a:srgbClr val="8AAB4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03" name="Google Shape;4774;p52"/>
            <p:cNvSpPr/>
            <p:nvPr/>
          </p:nvSpPr>
          <p:spPr>
            <a:xfrm>
              <a:off x="204584" y="419567"/>
              <a:ext cx="982474" cy="1777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520" fill="norm" stroke="1" extrusionOk="0">
                  <a:moveTo>
                    <a:pt x="10293" y="15481"/>
                  </a:moveTo>
                  <a:cubicBezTo>
                    <a:pt x="11469" y="13502"/>
                    <a:pt x="13579" y="11924"/>
                    <a:pt x="16115" y="10448"/>
                  </a:cubicBezTo>
                  <a:cubicBezTo>
                    <a:pt x="15891" y="10246"/>
                    <a:pt x="15689" y="10078"/>
                    <a:pt x="15507" y="9900"/>
                  </a:cubicBezTo>
                  <a:cubicBezTo>
                    <a:pt x="15262" y="9642"/>
                    <a:pt x="14999" y="9385"/>
                    <a:pt x="14817" y="9105"/>
                  </a:cubicBezTo>
                  <a:cubicBezTo>
                    <a:pt x="14654" y="8859"/>
                    <a:pt x="14471" y="8524"/>
                    <a:pt x="15039" y="8400"/>
                  </a:cubicBezTo>
                  <a:cubicBezTo>
                    <a:pt x="15323" y="8345"/>
                    <a:pt x="15891" y="8479"/>
                    <a:pt x="16175" y="8613"/>
                  </a:cubicBezTo>
                  <a:cubicBezTo>
                    <a:pt x="16744" y="8926"/>
                    <a:pt x="17209" y="9295"/>
                    <a:pt x="17818" y="9709"/>
                  </a:cubicBezTo>
                  <a:cubicBezTo>
                    <a:pt x="18994" y="9452"/>
                    <a:pt x="19907" y="8736"/>
                    <a:pt x="21570" y="8759"/>
                  </a:cubicBezTo>
                  <a:cubicBezTo>
                    <a:pt x="21266" y="8926"/>
                    <a:pt x="21023" y="9128"/>
                    <a:pt x="20677" y="9262"/>
                  </a:cubicBezTo>
                  <a:cubicBezTo>
                    <a:pt x="19400" y="9788"/>
                    <a:pt x="18081" y="10291"/>
                    <a:pt x="16804" y="10827"/>
                  </a:cubicBezTo>
                  <a:cubicBezTo>
                    <a:pt x="15323" y="11465"/>
                    <a:pt x="14310" y="12315"/>
                    <a:pt x="13377" y="13199"/>
                  </a:cubicBezTo>
                  <a:cubicBezTo>
                    <a:pt x="12180" y="14351"/>
                    <a:pt x="11469" y="15604"/>
                    <a:pt x="10861" y="16869"/>
                  </a:cubicBezTo>
                  <a:cubicBezTo>
                    <a:pt x="10740" y="17092"/>
                    <a:pt x="10719" y="17338"/>
                    <a:pt x="10658" y="17561"/>
                  </a:cubicBezTo>
                  <a:cubicBezTo>
                    <a:pt x="11713" y="16589"/>
                    <a:pt x="12767" y="15615"/>
                    <a:pt x="13802" y="14642"/>
                  </a:cubicBezTo>
                  <a:cubicBezTo>
                    <a:pt x="14897" y="13602"/>
                    <a:pt x="16419" y="12864"/>
                    <a:pt x="18549" y="12528"/>
                  </a:cubicBezTo>
                  <a:cubicBezTo>
                    <a:pt x="19157" y="12427"/>
                    <a:pt x="19725" y="12349"/>
                    <a:pt x="20151" y="12640"/>
                  </a:cubicBezTo>
                  <a:cubicBezTo>
                    <a:pt x="20637" y="12953"/>
                    <a:pt x="20414" y="13289"/>
                    <a:pt x="20008" y="13591"/>
                  </a:cubicBezTo>
                  <a:cubicBezTo>
                    <a:pt x="19035" y="14318"/>
                    <a:pt x="18122" y="15101"/>
                    <a:pt x="17027" y="15761"/>
                  </a:cubicBezTo>
                  <a:cubicBezTo>
                    <a:pt x="14492" y="17282"/>
                    <a:pt x="12788" y="19094"/>
                    <a:pt x="10901" y="20839"/>
                  </a:cubicBezTo>
                  <a:cubicBezTo>
                    <a:pt x="10658" y="21052"/>
                    <a:pt x="10335" y="21242"/>
                    <a:pt x="9968" y="21399"/>
                  </a:cubicBezTo>
                  <a:cubicBezTo>
                    <a:pt x="9462" y="21600"/>
                    <a:pt x="8995" y="21544"/>
                    <a:pt x="8570" y="21275"/>
                  </a:cubicBezTo>
                  <a:cubicBezTo>
                    <a:pt x="7312" y="20492"/>
                    <a:pt x="6054" y="19721"/>
                    <a:pt x="4756" y="18960"/>
                  </a:cubicBezTo>
                  <a:cubicBezTo>
                    <a:pt x="4027" y="18535"/>
                    <a:pt x="3195" y="18155"/>
                    <a:pt x="2465" y="17718"/>
                  </a:cubicBezTo>
                  <a:cubicBezTo>
                    <a:pt x="1450" y="17114"/>
                    <a:pt x="295" y="16555"/>
                    <a:pt x="31" y="15671"/>
                  </a:cubicBezTo>
                  <a:cubicBezTo>
                    <a:pt x="-30" y="15459"/>
                    <a:pt x="-9" y="15079"/>
                    <a:pt x="173" y="15034"/>
                  </a:cubicBezTo>
                  <a:cubicBezTo>
                    <a:pt x="578" y="14877"/>
                    <a:pt x="1146" y="14945"/>
                    <a:pt x="1492" y="15056"/>
                  </a:cubicBezTo>
                  <a:cubicBezTo>
                    <a:pt x="3783" y="15817"/>
                    <a:pt x="5588" y="16857"/>
                    <a:pt x="6987" y="18110"/>
                  </a:cubicBezTo>
                  <a:cubicBezTo>
                    <a:pt x="7352" y="18446"/>
                    <a:pt x="7677" y="18803"/>
                    <a:pt x="8224" y="19117"/>
                  </a:cubicBezTo>
                  <a:cubicBezTo>
                    <a:pt x="8144" y="18971"/>
                    <a:pt x="8062" y="18815"/>
                    <a:pt x="7941" y="18680"/>
                  </a:cubicBezTo>
                  <a:cubicBezTo>
                    <a:pt x="6947" y="17528"/>
                    <a:pt x="5974" y="16354"/>
                    <a:pt x="4899" y="15213"/>
                  </a:cubicBezTo>
                  <a:cubicBezTo>
                    <a:pt x="4351" y="14620"/>
                    <a:pt x="3580" y="14094"/>
                    <a:pt x="2972" y="13512"/>
                  </a:cubicBezTo>
                  <a:cubicBezTo>
                    <a:pt x="2668" y="13210"/>
                    <a:pt x="2444" y="12875"/>
                    <a:pt x="2322" y="12540"/>
                  </a:cubicBezTo>
                  <a:cubicBezTo>
                    <a:pt x="2140" y="12025"/>
                    <a:pt x="2790" y="11678"/>
                    <a:pt x="3681" y="11857"/>
                  </a:cubicBezTo>
                  <a:cubicBezTo>
                    <a:pt x="4371" y="12002"/>
                    <a:pt x="5102" y="12237"/>
                    <a:pt x="5547" y="12550"/>
                  </a:cubicBezTo>
                  <a:cubicBezTo>
                    <a:pt x="6217" y="13031"/>
                    <a:pt x="6724" y="13602"/>
                    <a:pt x="7150" y="14161"/>
                  </a:cubicBezTo>
                  <a:cubicBezTo>
                    <a:pt x="7840" y="15034"/>
                    <a:pt x="8407" y="15940"/>
                    <a:pt x="8995" y="16790"/>
                  </a:cubicBezTo>
                  <a:cubicBezTo>
                    <a:pt x="10050" y="14732"/>
                    <a:pt x="8285" y="10011"/>
                    <a:pt x="5304" y="7069"/>
                  </a:cubicBezTo>
                  <a:cubicBezTo>
                    <a:pt x="4655" y="7125"/>
                    <a:pt x="4006" y="7204"/>
                    <a:pt x="3337" y="7226"/>
                  </a:cubicBezTo>
                  <a:cubicBezTo>
                    <a:pt x="2668" y="7249"/>
                    <a:pt x="1796" y="7349"/>
                    <a:pt x="1308" y="7226"/>
                  </a:cubicBezTo>
                  <a:cubicBezTo>
                    <a:pt x="578" y="6790"/>
                    <a:pt x="1511" y="6644"/>
                    <a:pt x="4614" y="6163"/>
                  </a:cubicBezTo>
                  <a:cubicBezTo>
                    <a:pt x="4188" y="5873"/>
                    <a:pt x="3823" y="5604"/>
                    <a:pt x="3398" y="5369"/>
                  </a:cubicBezTo>
                  <a:cubicBezTo>
                    <a:pt x="2991" y="5123"/>
                    <a:pt x="2303" y="4989"/>
                    <a:pt x="2425" y="4564"/>
                  </a:cubicBezTo>
                  <a:cubicBezTo>
                    <a:pt x="2972" y="4373"/>
                    <a:pt x="3377" y="4497"/>
                    <a:pt x="3702" y="4720"/>
                  </a:cubicBezTo>
                  <a:cubicBezTo>
                    <a:pt x="4331" y="5168"/>
                    <a:pt x="5060" y="5581"/>
                    <a:pt x="5507" y="6074"/>
                  </a:cubicBezTo>
                  <a:cubicBezTo>
                    <a:pt x="7029" y="7740"/>
                    <a:pt x="8549" y="9419"/>
                    <a:pt x="9381" y="11432"/>
                  </a:cubicBezTo>
                  <a:cubicBezTo>
                    <a:pt x="10090" y="9362"/>
                    <a:pt x="10679" y="7461"/>
                    <a:pt x="11409" y="5581"/>
                  </a:cubicBezTo>
                  <a:cubicBezTo>
                    <a:pt x="12140" y="3714"/>
                    <a:pt x="12809" y="1845"/>
                    <a:pt x="13884" y="0"/>
                  </a:cubicBezTo>
                  <a:cubicBezTo>
                    <a:pt x="14492" y="179"/>
                    <a:pt x="14350" y="425"/>
                    <a:pt x="14268" y="660"/>
                  </a:cubicBezTo>
                  <a:cubicBezTo>
                    <a:pt x="13964" y="1532"/>
                    <a:pt x="13660" y="2394"/>
                    <a:pt x="13377" y="3266"/>
                  </a:cubicBezTo>
                  <a:cubicBezTo>
                    <a:pt x="13316" y="3434"/>
                    <a:pt x="13316" y="3624"/>
                    <a:pt x="13274" y="3837"/>
                  </a:cubicBezTo>
                  <a:cubicBezTo>
                    <a:pt x="14431" y="3691"/>
                    <a:pt x="16439" y="3176"/>
                    <a:pt x="16641" y="3848"/>
                  </a:cubicBezTo>
                  <a:cubicBezTo>
                    <a:pt x="16804" y="4340"/>
                    <a:pt x="15161" y="4497"/>
                    <a:pt x="14310" y="4542"/>
                  </a:cubicBezTo>
                  <a:cubicBezTo>
                    <a:pt x="13012" y="4619"/>
                    <a:pt x="12585" y="5000"/>
                    <a:pt x="12281" y="5649"/>
                  </a:cubicBezTo>
                  <a:cubicBezTo>
                    <a:pt x="11085" y="8445"/>
                    <a:pt x="10375" y="11275"/>
                    <a:pt x="10131" y="14139"/>
                  </a:cubicBezTo>
                  <a:cubicBezTo>
                    <a:pt x="10090" y="14586"/>
                    <a:pt x="10232" y="15034"/>
                    <a:pt x="10293" y="15481"/>
                  </a:cubicBezTo>
                  <a:close/>
                </a:path>
              </a:pathLst>
            </a:custGeom>
            <a:solidFill>
              <a:srgbClr val="ABD16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04" name="Google Shape;4775;p52"/>
            <p:cNvSpPr/>
            <p:nvPr/>
          </p:nvSpPr>
          <p:spPr>
            <a:xfrm>
              <a:off x="106480" y="1354296"/>
              <a:ext cx="261172" cy="328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2" h="21250" fill="norm" stroke="1" extrusionOk="0">
                  <a:moveTo>
                    <a:pt x="20912" y="21250"/>
                  </a:moveTo>
                  <a:cubicBezTo>
                    <a:pt x="17953" y="18566"/>
                    <a:pt x="13441" y="14447"/>
                    <a:pt x="10482" y="11763"/>
                  </a:cubicBezTo>
                  <a:cubicBezTo>
                    <a:pt x="7745" y="9316"/>
                    <a:pt x="4933" y="6872"/>
                    <a:pt x="2346" y="4363"/>
                  </a:cubicBezTo>
                  <a:cubicBezTo>
                    <a:pt x="1086" y="3232"/>
                    <a:pt x="-688" y="2155"/>
                    <a:pt x="275" y="130"/>
                  </a:cubicBezTo>
                  <a:cubicBezTo>
                    <a:pt x="2125" y="-350"/>
                    <a:pt x="3531" y="606"/>
                    <a:pt x="4862" y="1321"/>
                  </a:cubicBezTo>
                  <a:cubicBezTo>
                    <a:pt x="5820" y="1858"/>
                    <a:pt x="6561" y="2513"/>
                    <a:pt x="7302" y="3232"/>
                  </a:cubicBezTo>
                  <a:cubicBezTo>
                    <a:pt x="11889" y="7945"/>
                    <a:pt x="15957" y="12955"/>
                    <a:pt x="19506" y="18208"/>
                  </a:cubicBezTo>
                </a:path>
              </a:pathLst>
            </a:custGeom>
            <a:solidFill>
              <a:srgbClr val="ABD16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05" name="Google Shape;4776;p52"/>
            <p:cNvSpPr/>
            <p:nvPr/>
          </p:nvSpPr>
          <p:spPr>
            <a:xfrm>
              <a:off x="842497" y="1721550"/>
              <a:ext cx="338244" cy="31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449" fill="norm" stroke="1" extrusionOk="0">
                  <a:moveTo>
                    <a:pt x="0" y="21449"/>
                  </a:moveTo>
                  <a:cubicBezTo>
                    <a:pt x="3160" y="17384"/>
                    <a:pt x="7141" y="14461"/>
                    <a:pt x="11063" y="11474"/>
                  </a:cubicBezTo>
                  <a:cubicBezTo>
                    <a:pt x="13932" y="9313"/>
                    <a:pt x="16685" y="6898"/>
                    <a:pt x="19493" y="4676"/>
                  </a:cubicBezTo>
                  <a:cubicBezTo>
                    <a:pt x="20431" y="3850"/>
                    <a:pt x="21193" y="2897"/>
                    <a:pt x="21368" y="1564"/>
                  </a:cubicBezTo>
                  <a:cubicBezTo>
                    <a:pt x="21600" y="356"/>
                    <a:pt x="21249" y="-151"/>
                    <a:pt x="20080" y="40"/>
                  </a:cubicBezTo>
                  <a:cubicBezTo>
                    <a:pt x="18791" y="291"/>
                    <a:pt x="17503" y="546"/>
                    <a:pt x="16274" y="1053"/>
                  </a:cubicBezTo>
                  <a:cubicBezTo>
                    <a:pt x="11881" y="2897"/>
                    <a:pt x="8255" y="5945"/>
                    <a:pt x="5386" y="9950"/>
                  </a:cubicBezTo>
                  <a:cubicBezTo>
                    <a:pt x="2984" y="13444"/>
                    <a:pt x="1109" y="17193"/>
                    <a:pt x="0" y="21449"/>
                  </a:cubicBezTo>
                  <a:close/>
                </a:path>
              </a:pathLst>
            </a:custGeom>
            <a:solidFill>
              <a:srgbClr val="ABD16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06" name="Google Shape;4777;p52"/>
            <p:cNvSpPr/>
            <p:nvPr/>
          </p:nvSpPr>
          <p:spPr>
            <a:xfrm>
              <a:off x="787845" y="0"/>
              <a:ext cx="187417" cy="339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1" h="21600" fill="norm" stroke="1" extrusionOk="0">
                  <a:moveTo>
                    <a:pt x="11458" y="0"/>
                  </a:moveTo>
                  <a:cubicBezTo>
                    <a:pt x="6451" y="0"/>
                    <a:pt x="2736" y="2231"/>
                    <a:pt x="2047" y="5005"/>
                  </a:cubicBezTo>
                  <a:cubicBezTo>
                    <a:pt x="1236" y="8650"/>
                    <a:pt x="424" y="12350"/>
                    <a:pt x="15" y="16055"/>
                  </a:cubicBezTo>
                  <a:cubicBezTo>
                    <a:pt x="-310" y="19673"/>
                    <a:pt x="4678" y="21600"/>
                    <a:pt x="9555" y="21600"/>
                  </a:cubicBezTo>
                  <a:cubicBezTo>
                    <a:pt x="13945" y="21600"/>
                    <a:pt x="18251" y="20044"/>
                    <a:pt x="18543" y="16760"/>
                  </a:cubicBezTo>
                  <a:cubicBezTo>
                    <a:pt x="18946" y="13055"/>
                    <a:pt x="19764" y="9415"/>
                    <a:pt x="20576" y="5770"/>
                  </a:cubicBezTo>
                  <a:cubicBezTo>
                    <a:pt x="21290" y="2831"/>
                    <a:pt x="16809" y="187"/>
                    <a:pt x="12023" y="11"/>
                  </a:cubicBezTo>
                  <a:cubicBezTo>
                    <a:pt x="11834" y="4"/>
                    <a:pt x="11646" y="0"/>
                    <a:pt x="1145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07" name="Google Shape;4778;p52"/>
            <p:cNvSpPr/>
            <p:nvPr/>
          </p:nvSpPr>
          <p:spPr>
            <a:xfrm>
              <a:off x="787827" y="167084"/>
              <a:ext cx="364360" cy="175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600" fill="norm" stroke="1" extrusionOk="0">
                  <a:moveTo>
                    <a:pt x="15776" y="0"/>
                  </a:moveTo>
                  <a:cubicBezTo>
                    <a:pt x="15619" y="0"/>
                    <a:pt x="15459" y="15"/>
                    <a:pt x="15302" y="36"/>
                  </a:cubicBezTo>
                  <a:cubicBezTo>
                    <a:pt x="12280" y="421"/>
                    <a:pt x="9868" y="886"/>
                    <a:pt x="6910" y="886"/>
                  </a:cubicBezTo>
                  <a:cubicBezTo>
                    <a:pt x="6361" y="886"/>
                    <a:pt x="5791" y="865"/>
                    <a:pt x="5194" y="828"/>
                  </a:cubicBezTo>
                  <a:cubicBezTo>
                    <a:pt x="5157" y="828"/>
                    <a:pt x="5119" y="828"/>
                    <a:pt x="5082" y="828"/>
                  </a:cubicBezTo>
                  <a:cubicBezTo>
                    <a:pt x="2510" y="828"/>
                    <a:pt x="221" y="4672"/>
                    <a:pt x="9" y="10513"/>
                  </a:cubicBezTo>
                  <a:cubicBezTo>
                    <a:pt x="-151" y="15977"/>
                    <a:pt x="1879" y="21440"/>
                    <a:pt x="4553" y="21556"/>
                  </a:cubicBezTo>
                  <a:cubicBezTo>
                    <a:pt x="5055" y="21585"/>
                    <a:pt x="5556" y="21600"/>
                    <a:pt x="6057" y="21600"/>
                  </a:cubicBezTo>
                  <a:cubicBezTo>
                    <a:pt x="9735" y="21600"/>
                    <a:pt x="13450" y="20917"/>
                    <a:pt x="17120" y="20416"/>
                  </a:cubicBezTo>
                  <a:cubicBezTo>
                    <a:pt x="19791" y="20074"/>
                    <a:pt x="21449" y="13361"/>
                    <a:pt x="21023" y="8232"/>
                  </a:cubicBezTo>
                  <a:cubicBezTo>
                    <a:pt x="20470" y="2557"/>
                    <a:pt x="18259" y="0"/>
                    <a:pt x="1577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08" name="Google Shape;4779;p52"/>
            <p:cNvSpPr/>
            <p:nvPr/>
          </p:nvSpPr>
          <p:spPr>
            <a:xfrm>
              <a:off x="610434" y="99367"/>
              <a:ext cx="347779" cy="225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53" h="21600" fill="norm" stroke="1" extrusionOk="0">
                  <a:moveTo>
                    <a:pt x="4488" y="0"/>
                  </a:moveTo>
                  <a:cubicBezTo>
                    <a:pt x="3062" y="0"/>
                    <a:pt x="1705" y="1063"/>
                    <a:pt x="775" y="3422"/>
                  </a:cubicBezTo>
                  <a:cubicBezTo>
                    <a:pt x="-553" y="6793"/>
                    <a:pt x="-194" y="12556"/>
                    <a:pt x="2005" y="14683"/>
                  </a:cubicBezTo>
                  <a:cubicBezTo>
                    <a:pt x="5738" y="18229"/>
                    <a:pt x="10084" y="21510"/>
                    <a:pt x="14381" y="21594"/>
                  </a:cubicBezTo>
                  <a:cubicBezTo>
                    <a:pt x="14414" y="21594"/>
                    <a:pt x="14446" y="21600"/>
                    <a:pt x="14479" y="21600"/>
                  </a:cubicBezTo>
                  <a:cubicBezTo>
                    <a:pt x="20424" y="21600"/>
                    <a:pt x="21047" y="5639"/>
                    <a:pt x="15047" y="5464"/>
                  </a:cubicBezTo>
                  <a:cubicBezTo>
                    <a:pt x="13461" y="5373"/>
                    <a:pt x="12642" y="4932"/>
                    <a:pt x="11056" y="4044"/>
                  </a:cubicBezTo>
                  <a:cubicBezTo>
                    <a:pt x="10342" y="3688"/>
                    <a:pt x="9624" y="3156"/>
                    <a:pt x="8909" y="2624"/>
                  </a:cubicBezTo>
                  <a:cubicBezTo>
                    <a:pt x="8550" y="2359"/>
                    <a:pt x="8244" y="2183"/>
                    <a:pt x="7885" y="1917"/>
                  </a:cubicBezTo>
                  <a:cubicBezTo>
                    <a:pt x="7797" y="1844"/>
                    <a:pt x="7718" y="1782"/>
                    <a:pt x="7653" y="1731"/>
                  </a:cubicBezTo>
                  <a:cubicBezTo>
                    <a:pt x="7669" y="1736"/>
                    <a:pt x="7682" y="1742"/>
                    <a:pt x="7686" y="1742"/>
                  </a:cubicBezTo>
                  <a:cubicBezTo>
                    <a:pt x="7712" y="1742"/>
                    <a:pt x="7624" y="1640"/>
                    <a:pt x="7271" y="1295"/>
                  </a:cubicBezTo>
                  <a:cubicBezTo>
                    <a:pt x="6384" y="452"/>
                    <a:pt x="5421" y="0"/>
                    <a:pt x="448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09" name="Google Shape;4780;p52"/>
            <p:cNvSpPr/>
            <p:nvPr/>
          </p:nvSpPr>
          <p:spPr>
            <a:xfrm>
              <a:off x="657288" y="165315"/>
              <a:ext cx="294644" cy="317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8" h="21600" fill="norm" stroke="1" extrusionOk="0">
                  <a:moveTo>
                    <a:pt x="13227" y="0"/>
                  </a:moveTo>
                  <a:cubicBezTo>
                    <a:pt x="11699" y="0"/>
                    <a:pt x="10179" y="738"/>
                    <a:pt x="9081" y="2528"/>
                  </a:cubicBezTo>
                  <a:cubicBezTo>
                    <a:pt x="6998" y="5798"/>
                    <a:pt x="4494" y="8631"/>
                    <a:pt x="1876" y="11460"/>
                  </a:cubicBezTo>
                  <a:cubicBezTo>
                    <a:pt x="-150" y="13723"/>
                    <a:pt x="-807" y="16993"/>
                    <a:pt x="1279" y="19574"/>
                  </a:cubicBezTo>
                  <a:cubicBezTo>
                    <a:pt x="2302" y="20834"/>
                    <a:pt x="3989" y="21600"/>
                    <a:pt x="5623" y="21600"/>
                  </a:cubicBezTo>
                  <a:cubicBezTo>
                    <a:pt x="6843" y="21600"/>
                    <a:pt x="8036" y="21171"/>
                    <a:pt x="8902" y="20204"/>
                  </a:cubicBezTo>
                  <a:cubicBezTo>
                    <a:pt x="12178" y="16681"/>
                    <a:pt x="15515" y="13097"/>
                    <a:pt x="18076" y="8944"/>
                  </a:cubicBezTo>
                  <a:cubicBezTo>
                    <a:pt x="20793" y="4550"/>
                    <a:pt x="17004" y="0"/>
                    <a:pt x="1322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0" name="Google Shape;4781;p52"/>
            <p:cNvSpPr/>
            <p:nvPr/>
          </p:nvSpPr>
          <p:spPr>
            <a:xfrm>
              <a:off x="791624" y="183762"/>
              <a:ext cx="250897" cy="33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8" h="21600" fill="norm" stroke="1" extrusionOk="0">
                  <a:moveTo>
                    <a:pt x="6431" y="0"/>
                  </a:moveTo>
                  <a:cubicBezTo>
                    <a:pt x="2572" y="0"/>
                    <a:pt x="-1472" y="3502"/>
                    <a:pt x="529" y="7760"/>
                  </a:cubicBezTo>
                  <a:cubicBezTo>
                    <a:pt x="2501" y="11874"/>
                    <a:pt x="4078" y="16106"/>
                    <a:pt x="7300" y="19680"/>
                  </a:cubicBezTo>
                  <a:cubicBezTo>
                    <a:pt x="8546" y="21037"/>
                    <a:pt x="10060" y="21600"/>
                    <a:pt x="11549" y="21600"/>
                  </a:cubicBezTo>
                  <a:cubicBezTo>
                    <a:pt x="15950" y="21600"/>
                    <a:pt x="20128" y="16657"/>
                    <a:pt x="16441" y="12650"/>
                  </a:cubicBezTo>
                  <a:cubicBezTo>
                    <a:pt x="14008" y="9965"/>
                    <a:pt x="12892" y="6274"/>
                    <a:pt x="11377" y="3114"/>
                  </a:cubicBezTo>
                  <a:cubicBezTo>
                    <a:pt x="10333" y="916"/>
                    <a:pt x="8407" y="0"/>
                    <a:pt x="643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1" name="Google Shape;4782;p52"/>
            <p:cNvSpPr/>
            <p:nvPr/>
          </p:nvSpPr>
          <p:spPr>
            <a:xfrm>
              <a:off x="698431" y="11138"/>
              <a:ext cx="250984" cy="320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49" h="21600" fill="norm" stroke="1" extrusionOk="0">
                  <a:moveTo>
                    <a:pt x="6270" y="0"/>
                  </a:moveTo>
                  <a:cubicBezTo>
                    <a:pt x="5137" y="0"/>
                    <a:pt x="4008" y="250"/>
                    <a:pt x="3047" y="755"/>
                  </a:cubicBezTo>
                  <a:cubicBezTo>
                    <a:pt x="-73" y="2372"/>
                    <a:pt x="-768" y="5737"/>
                    <a:pt x="830" y="8538"/>
                  </a:cubicBezTo>
                  <a:cubicBezTo>
                    <a:pt x="2769" y="12026"/>
                    <a:pt x="4712" y="15514"/>
                    <a:pt x="6934" y="18875"/>
                  </a:cubicBezTo>
                  <a:cubicBezTo>
                    <a:pt x="8231" y="20801"/>
                    <a:pt x="10160" y="21600"/>
                    <a:pt x="12090" y="21600"/>
                  </a:cubicBezTo>
                  <a:cubicBezTo>
                    <a:pt x="16454" y="21600"/>
                    <a:pt x="20832" y="17508"/>
                    <a:pt x="17893" y="13146"/>
                  </a:cubicBezTo>
                  <a:cubicBezTo>
                    <a:pt x="15605" y="9785"/>
                    <a:pt x="13662" y="6297"/>
                    <a:pt x="11718" y="2809"/>
                  </a:cubicBezTo>
                  <a:cubicBezTo>
                    <a:pt x="10709" y="953"/>
                    <a:pt x="8483" y="0"/>
                    <a:pt x="627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2" name="Google Shape;4783;p52"/>
            <p:cNvSpPr/>
            <p:nvPr/>
          </p:nvSpPr>
          <p:spPr>
            <a:xfrm>
              <a:off x="779942" y="48564"/>
              <a:ext cx="325538" cy="284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6" h="21600" fill="norm" stroke="1" extrusionOk="0">
                  <a:moveTo>
                    <a:pt x="15170" y="0"/>
                  </a:moveTo>
                  <a:cubicBezTo>
                    <a:pt x="13807" y="0"/>
                    <a:pt x="12418" y="680"/>
                    <a:pt x="11240" y="1793"/>
                  </a:cubicBezTo>
                  <a:cubicBezTo>
                    <a:pt x="8211" y="4740"/>
                    <a:pt x="5925" y="6981"/>
                    <a:pt x="2553" y="9646"/>
                  </a:cubicBezTo>
                  <a:cubicBezTo>
                    <a:pt x="209" y="11538"/>
                    <a:pt x="-761" y="15321"/>
                    <a:pt x="668" y="18407"/>
                  </a:cubicBezTo>
                  <a:cubicBezTo>
                    <a:pt x="1638" y="20361"/>
                    <a:pt x="3482" y="21600"/>
                    <a:pt x="5316" y="21600"/>
                  </a:cubicBezTo>
                  <a:cubicBezTo>
                    <a:pt x="6180" y="21600"/>
                    <a:pt x="7041" y="21327"/>
                    <a:pt x="7810" y="20719"/>
                  </a:cubicBezTo>
                  <a:cubicBezTo>
                    <a:pt x="11583" y="17705"/>
                    <a:pt x="15068" y="14203"/>
                    <a:pt x="18612" y="10836"/>
                  </a:cubicBezTo>
                  <a:cubicBezTo>
                    <a:pt x="20839" y="8734"/>
                    <a:pt x="20438" y="4038"/>
                    <a:pt x="18612" y="1793"/>
                  </a:cubicBezTo>
                  <a:cubicBezTo>
                    <a:pt x="17587" y="541"/>
                    <a:pt x="16388" y="0"/>
                    <a:pt x="1517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3" name="Google Shape;4784;p52"/>
            <p:cNvSpPr/>
            <p:nvPr/>
          </p:nvSpPr>
          <p:spPr>
            <a:xfrm>
              <a:off x="590308" y="144864"/>
              <a:ext cx="348295" cy="226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9" h="21600" fill="norm" stroke="1" extrusionOk="0">
                  <a:moveTo>
                    <a:pt x="15057" y="0"/>
                  </a:moveTo>
                  <a:cubicBezTo>
                    <a:pt x="14273" y="0"/>
                    <a:pt x="13437" y="406"/>
                    <a:pt x="12590" y="1357"/>
                  </a:cubicBezTo>
                  <a:cubicBezTo>
                    <a:pt x="11245" y="2856"/>
                    <a:pt x="10415" y="3295"/>
                    <a:pt x="8808" y="4089"/>
                  </a:cubicBezTo>
                  <a:cubicBezTo>
                    <a:pt x="8084" y="4444"/>
                    <a:pt x="7307" y="4709"/>
                    <a:pt x="6527" y="4973"/>
                  </a:cubicBezTo>
                  <a:cubicBezTo>
                    <a:pt x="6166" y="5154"/>
                    <a:pt x="5803" y="5238"/>
                    <a:pt x="5439" y="5328"/>
                  </a:cubicBezTo>
                  <a:cubicBezTo>
                    <a:pt x="5287" y="5379"/>
                    <a:pt x="5171" y="5413"/>
                    <a:pt x="5082" y="5446"/>
                  </a:cubicBezTo>
                  <a:cubicBezTo>
                    <a:pt x="5002" y="5458"/>
                    <a:pt x="4883" y="5475"/>
                    <a:pt x="4715" y="5503"/>
                  </a:cubicBezTo>
                  <a:cubicBezTo>
                    <a:pt x="2176" y="5858"/>
                    <a:pt x="0" y="8860"/>
                    <a:pt x="0" y="13540"/>
                  </a:cubicBezTo>
                  <a:cubicBezTo>
                    <a:pt x="0" y="17410"/>
                    <a:pt x="1931" y="21600"/>
                    <a:pt x="4354" y="21600"/>
                  </a:cubicBezTo>
                  <a:cubicBezTo>
                    <a:pt x="4473" y="21600"/>
                    <a:pt x="4592" y="21594"/>
                    <a:pt x="4715" y="21572"/>
                  </a:cubicBezTo>
                  <a:cubicBezTo>
                    <a:pt x="9016" y="20952"/>
                    <a:pt x="13731" y="19364"/>
                    <a:pt x="17358" y="15303"/>
                  </a:cubicBezTo>
                  <a:cubicBezTo>
                    <a:pt x="21600" y="10510"/>
                    <a:pt x="19011" y="0"/>
                    <a:pt x="1505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4" name="Google Shape;4785;p52"/>
            <p:cNvSpPr/>
            <p:nvPr/>
          </p:nvSpPr>
          <p:spPr>
            <a:xfrm>
              <a:off x="751336" y="162958"/>
              <a:ext cx="188299" cy="359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7" h="21600" fill="norm" stroke="1" extrusionOk="0">
                  <a:moveTo>
                    <a:pt x="11328" y="0"/>
                  </a:moveTo>
                  <a:cubicBezTo>
                    <a:pt x="6687" y="0"/>
                    <a:pt x="2105" y="1627"/>
                    <a:pt x="2209" y="4879"/>
                  </a:cubicBezTo>
                  <a:cubicBezTo>
                    <a:pt x="2306" y="8378"/>
                    <a:pt x="1292" y="11768"/>
                    <a:pt x="168" y="15214"/>
                  </a:cubicBezTo>
                  <a:cubicBezTo>
                    <a:pt x="-645" y="17937"/>
                    <a:pt x="1494" y="20660"/>
                    <a:pt x="6687" y="21440"/>
                  </a:cubicBezTo>
                  <a:cubicBezTo>
                    <a:pt x="7422" y="21547"/>
                    <a:pt x="8195" y="21600"/>
                    <a:pt x="8975" y="21600"/>
                  </a:cubicBezTo>
                  <a:cubicBezTo>
                    <a:pt x="13025" y="21600"/>
                    <a:pt x="17419" y="20210"/>
                    <a:pt x="18101" y="17881"/>
                  </a:cubicBezTo>
                  <a:cubicBezTo>
                    <a:pt x="19525" y="13605"/>
                    <a:pt x="20955" y="9268"/>
                    <a:pt x="20747" y="4879"/>
                  </a:cubicBezTo>
                  <a:cubicBezTo>
                    <a:pt x="20649" y="1627"/>
                    <a:pt x="15963" y="0"/>
                    <a:pt x="1132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5" name="Google Shape;4786;p52"/>
            <p:cNvSpPr/>
            <p:nvPr/>
          </p:nvSpPr>
          <p:spPr>
            <a:xfrm>
              <a:off x="790272" y="168676"/>
              <a:ext cx="326099" cy="262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30" h="21600" fill="norm" stroke="1" extrusionOk="0">
                  <a:moveTo>
                    <a:pt x="4394" y="0"/>
                  </a:moveTo>
                  <a:cubicBezTo>
                    <a:pt x="542" y="0"/>
                    <a:pt x="-2026" y="9119"/>
                    <a:pt x="2123" y="13142"/>
                  </a:cubicBezTo>
                  <a:cubicBezTo>
                    <a:pt x="5318" y="16188"/>
                    <a:pt x="8317" y="19613"/>
                    <a:pt x="12013" y="21289"/>
                  </a:cubicBezTo>
                  <a:cubicBezTo>
                    <a:pt x="12491" y="21503"/>
                    <a:pt x="12950" y="21600"/>
                    <a:pt x="13380" y="21600"/>
                  </a:cubicBezTo>
                  <a:cubicBezTo>
                    <a:pt x="18006" y="21600"/>
                    <a:pt x="19574" y="10188"/>
                    <a:pt x="14409" y="7885"/>
                  </a:cubicBezTo>
                  <a:cubicBezTo>
                    <a:pt x="11611" y="6670"/>
                    <a:pt x="9215" y="3547"/>
                    <a:pt x="6717" y="1108"/>
                  </a:cubicBezTo>
                  <a:cubicBezTo>
                    <a:pt x="5921" y="335"/>
                    <a:pt x="5134" y="0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6" name="Google Shape;4787;p52"/>
            <p:cNvSpPr/>
            <p:nvPr/>
          </p:nvSpPr>
          <p:spPr>
            <a:xfrm>
              <a:off x="788217" y="183056"/>
              <a:ext cx="151706" cy="143219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7" name="Google Shape;4788;p52"/>
            <p:cNvSpPr/>
            <p:nvPr/>
          </p:nvSpPr>
          <p:spPr>
            <a:xfrm>
              <a:off x="1247499" y="785089"/>
              <a:ext cx="257026" cy="318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39" h="21600" fill="norm" stroke="1" extrusionOk="0">
                  <a:moveTo>
                    <a:pt x="12753" y="0"/>
                  </a:moveTo>
                  <a:cubicBezTo>
                    <a:pt x="10537" y="0"/>
                    <a:pt x="8438" y="1171"/>
                    <a:pt x="7146" y="3025"/>
                  </a:cubicBezTo>
                  <a:cubicBezTo>
                    <a:pt x="4913" y="6346"/>
                    <a:pt x="2679" y="9727"/>
                    <a:pt x="713" y="13236"/>
                  </a:cubicBezTo>
                  <a:cubicBezTo>
                    <a:pt x="-1723" y="17664"/>
                    <a:pt x="2532" y="21600"/>
                    <a:pt x="6658" y="21600"/>
                  </a:cubicBezTo>
                  <a:cubicBezTo>
                    <a:pt x="8602" y="21600"/>
                    <a:pt x="10516" y="20729"/>
                    <a:pt x="11686" y="18623"/>
                  </a:cubicBezTo>
                  <a:cubicBezTo>
                    <a:pt x="13578" y="15114"/>
                    <a:pt x="15816" y="11733"/>
                    <a:pt x="18050" y="8412"/>
                  </a:cubicBezTo>
                  <a:cubicBezTo>
                    <a:pt x="19877" y="5719"/>
                    <a:pt x="18322" y="2022"/>
                    <a:pt x="15544" y="647"/>
                  </a:cubicBezTo>
                  <a:cubicBezTo>
                    <a:pt x="14628" y="204"/>
                    <a:pt x="13682" y="0"/>
                    <a:pt x="1275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8" name="Google Shape;4789;p52"/>
            <p:cNvSpPr/>
            <p:nvPr/>
          </p:nvSpPr>
          <p:spPr>
            <a:xfrm>
              <a:off x="1248024" y="936379"/>
              <a:ext cx="350520" cy="241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9" h="21600" fill="norm" stroke="1" extrusionOk="0">
                  <a:moveTo>
                    <a:pt x="4919" y="0"/>
                  </a:moveTo>
                  <a:cubicBezTo>
                    <a:pt x="3163" y="0"/>
                    <a:pt x="1475" y="1342"/>
                    <a:pt x="537" y="3921"/>
                  </a:cubicBezTo>
                  <a:cubicBezTo>
                    <a:pt x="-645" y="7384"/>
                    <a:pt x="163" y="12337"/>
                    <a:pt x="2586" y="14068"/>
                  </a:cubicBezTo>
                  <a:cubicBezTo>
                    <a:pt x="6411" y="16874"/>
                    <a:pt x="10397" y="19016"/>
                    <a:pt x="14384" y="21247"/>
                  </a:cubicBezTo>
                  <a:cubicBezTo>
                    <a:pt x="14786" y="21489"/>
                    <a:pt x="15202" y="21600"/>
                    <a:pt x="15614" y="21600"/>
                  </a:cubicBezTo>
                  <a:cubicBezTo>
                    <a:pt x="17731" y="21600"/>
                    <a:pt x="19814" y="18689"/>
                    <a:pt x="20309" y="15716"/>
                  </a:cubicBezTo>
                  <a:cubicBezTo>
                    <a:pt x="20955" y="11347"/>
                    <a:pt x="19123" y="8047"/>
                    <a:pt x="16645" y="6642"/>
                  </a:cubicBezTo>
                  <a:cubicBezTo>
                    <a:pt x="13253" y="4663"/>
                    <a:pt x="10610" y="3263"/>
                    <a:pt x="7218" y="784"/>
                  </a:cubicBezTo>
                  <a:cubicBezTo>
                    <a:pt x="6479" y="258"/>
                    <a:pt x="5692" y="0"/>
                    <a:pt x="491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9" name="Google Shape;4790;p52"/>
            <p:cNvSpPr/>
            <p:nvPr/>
          </p:nvSpPr>
          <p:spPr>
            <a:xfrm>
              <a:off x="1115472" y="846974"/>
              <a:ext cx="312557" cy="241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66" h="21600" fill="norm" stroke="1" extrusionOk="0">
                  <a:moveTo>
                    <a:pt x="4881" y="0"/>
                  </a:moveTo>
                  <a:cubicBezTo>
                    <a:pt x="4050" y="0"/>
                    <a:pt x="3194" y="285"/>
                    <a:pt x="2359" y="916"/>
                  </a:cubicBezTo>
                  <a:cubicBezTo>
                    <a:pt x="243" y="2540"/>
                    <a:pt x="-844" y="6738"/>
                    <a:pt x="787" y="9446"/>
                  </a:cubicBezTo>
                  <a:cubicBezTo>
                    <a:pt x="3499" y="13916"/>
                    <a:pt x="6921" y="18520"/>
                    <a:pt x="11045" y="20956"/>
                  </a:cubicBezTo>
                  <a:cubicBezTo>
                    <a:pt x="11804" y="21401"/>
                    <a:pt x="12545" y="21600"/>
                    <a:pt x="13244" y="21600"/>
                  </a:cubicBezTo>
                  <a:cubicBezTo>
                    <a:pt x="17861" y="21600"/>
                    <a:pt x="20756" y="12996"/>
                    <a:pt x="15714" y="10055"/>
                  </a:cubicBezTo>
                  <a:cubicBezTo>
                    <a:pt x="14141" y="9178"/>
                    <a:pt x="13487" y="8362"/>
                    <a:pt x="12185" y="6941"/>
                  </a:cubicBezTo>
                  <a:cubicBezTo>
                    <a:pt x="11589" y="6267"/>
                    <a:pt x="10990" y="5520"/>
                    <a:pt x="10450" y="4777"/>
                  </a:cubicBezTo>
                  <a:cubicBezTo>
                    <a:pt x="10176" y="4436"/>
                    <a:pt x="9906" y="4030"/>
                    <a:pt x="9688" y="3693"/>
                  </a:cubicBezTo>
                  <a:cubicBezTo>
                    <a:pt x="9580" y="3542"/>
                    <a:pt x="9494" y="3429"/>
                    <a:pt x="9428" y="3343"/>
                  </a:cubicBezTo>
                  <a:cubicBezTo>
                    <a:pt x="9379" y="3257"/>
                    <a:pt x="9307" y="3127"/>
                    <a:pt x="9199" y="2950"/>
                  </a:cubicBezTo>
                  <a:cubicBezTo>
                    <a:pt x="8115" y="1145"/>
                    <a:pt x="6546" y="0"/>
                    <a:pt x="488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0" name="Google Shape;4791;p52"/>
            <p:cNvSpPr/>
            <p:nvPr/>
          </p:nvSpPr>
          <p:spPr>
            <a:xfrm>
              <a:off x="1070833" y="924768"/>
              <a:ext cx="343156" cy="255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7" h="21600" fill="norm" stroke="1" extrusionOk="0">
                  <a:moveTo>
                    <a:pt x="14359" y="0"/>
                  </a:moveTo>
                  <a:cubicBezTo>
                    <a:pt x="13578" y="0"/>
                    <a:pt x="12752" y="354"/>
                    <a:pt x="11920" y="1183"/>
                  </a:cubicBezTo>
                  <a:cubicBezTo>
                    <a:pt x="9217" y="3842"/>
                    <a:pt x="6312" y="5718"/>
                    <a:pt x="3356" y="7514"/>
                  </a:cubicBezTo>
                  <a:cubicBezTo>
                    <a:pt x="1011" y="8921"/>
                    <a:pt x="-570" y="12364"/>
                    <a:pt x="194" y="16356"/>
                  </a:cubicBezTo>
                  <a:cubicBezTo>
                    <a:pt x="734" y="19160"/>
                    <a:pt x="2666" y="21600"/>
                    <a:pt x="4631" y="21600"/>
                  </a:cubicBezTo>
                  <a:cubicBezTo>
                    <a:pt x="5076" y="21600"/>
                    <a:pt x="5522" y="21475"/>
                    <a:pt x="5955" y="21201"/>
                  </a:cubicBezTo>
                  <a:cubicBezTo>
                    <a:pt x="9675" y="18936"/>
                    <a:pt x="13448" y="16665"/>
                    <a:pt x="16815" y="13302"/>
                  </a:cubicBezTo>
                  <a:cubicBezTo>
                    <a:pt x="21030" y="9186"/>
                    <a:pt x="18311" y="0"/>
                    <a:pt x="1435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1" name="Google Shape;4792;p52"/>
            <p:cNvSpPr/>
            <p:nvPr/>
          </p:nvSpPr>
          <p:spPr>
            <a:xfrm>
              <a:off x="1245253" y="948755"/>
              <a:ext cx="178189" cy="349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30" h="21600" fill="norm" stroke="1" extrusionOk="0">
                  <a:moveTo>
                    <a:pt x="9745" y="0"/>
                  </a:moveTo>
                  <a:cubicBezTo>
                    <a:pt x="5066" y="0"/>
                    <a:pt x="253" y="1740"/>
                    <a:pt x="201" y="5143"/>
                  </a:cubicBezTo>
                  <a:cubicBezTo>
                    <a:pt x="99" y="9479"/>
                    <a:pt x="-602" y="13759"/>
                    <a:pt x="1410" y="17982"/>
                  </a:cubicBezTo>
                  <a:cubicBezTo>
                    <a:pt x="2676" y="20512"/>
                    <a:pt x="6159" y="21600"/>
                    <a:pt x="9726" y="21600"/>
                  </a:cubicBezTo>
                  <a:cubicBezTo>
                    <a:pt x="15259" y="21600"/>
                    <a:pt x="20998" y="18986"/>
                    <a:pt x="19038" y="15070"/>
                  </a:cubicBezTo>
                  <a:cubicBezTo>
                    <a:pt x="17528" y="11874"/>
                    <a:pt x="18434" y="8223"/>
                    <a:pt x="18537" y="4914"/>
                  </a:cubicBezTo>
                  <a:cubicBezTo>
                    <a:pt x="18633" y="1613"/>
                    <a:pt x="14250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2" name="Google Shape;4793;p52"/>
            <p:cNvSpPr/>
            <p:nvPr/>
          </p:nvSpPr>
          <p:spPr>
            <a:xfrm>
              <a:off x="1232221" y="749845"/>
              <a:ext cx="180967" cy="339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0" h="21600" fill="norm" stroke="1" extrusionOk="0">
                  <a:moveTo>
                    <a:pt x="9493" y="0"/>
                  </a:moveTo>
                  <a:cubicBezTo>
                    <a:pt x="9183" y="0"/>
                    <a:pt x="8873" y="7"/>
                    <a:pt x="8564" y="26"/>
                  </a:cubicBezTo>
                  <a:cubicBezTo>
                    <a:pt x="3074" y="378"/>
                    <a:pt x="-199" y="3023"/>
                    <a:pt x="10" y="5956"/>
                  </a:cubicBezTo>
                  <a:cubicBezTo>
                    <a:pt x="225" y="9657"/>
                    <a:pt x="542" y="13355"/>
                    <a:pt x="1384" y="16996"/>
                  </a:cubicBezTo>
                  <a:cubicBezTo>
                    <a:pt x="2111" y="20139"/>
                    <a:pt x="6503" y="21600"/>
                    <a:pt x="10914" y="21600"/>
                  </a:cubicBezTo>
                  <a:cubicBezTo>
                    <a:pt x="16141" y="21600"/>
                    <a:pt x="21401" y="19547"/>
                    <a:pt x="20600" y="15824"/>
                  </a:cubicBezTo>
                  <a:cubicBezTo>
                    <a:pt x="19751" y="12182"/>
                    <a:pt x="19434" y="8481"/>
                    <a:pt x="19118" y="4784"/>
                  </a:cubicBezTo>
                  <a:cubicBezTo>
                    <a:pt x="18922" y="2030"/>
                    <a:pt x="14174" y="0"/>
                    <a:pt x="949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3" name="Google Shape;4794;p52"/>
            <p:cNvSpPr/>
            <p:nvPr/>
          </p:nvSpPr>
          <p:spPr>
            <a:xfrm>
              <a:off x="1243912" y="883632"/>
              <a:ext cx="359227" cy="209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2" h="21600" fill="norm" stroke="1" extrusionOk="0">
                  <a:moveTo>
                    <a:pt x="15880" y="0"/>
                  </a:moveTo>
                  <a:cubicBezTo>
                    <a:pt x="15327" y="0"/>
                    <a:pt x="14757" y="122"/>
                    <a:pt x="14194" y="347"/>
                  </a:cubicBezTo>
                  <a:cubicBezTo>
                    <a:pt x="10718" y="1875"/>
                    <a:pt x="8044" y="3207"/>
                    <a:pt x="4356" y="4163"/>
                  </a:cubicBezTo>
                  <a:cubicBezTo>
                    <a:pt x="1737" y="4924"/>
                    <a:pt x="-242" y="8935"/>
                    <a:pt x="24" y="13797"/>
                  </a:cubicBezTo>
                  <a:cubicBezTo>
                    <a:pt x="270" y="18027"/>
                    <a:pt x="2432" y="21600"/>
                    <a:pt x="4824" y="21600"/>
                  </a:cubicBezTo>
                  <a:cubicBezTo>
                    <a:pt x="5022" y="21600"/>
                    <a:pt x="5223" y="21576"/>
                    <a:pt x="5424" y="21527"/>
                  </a:cubicBezTo>
                  <a:cubicBezTo>
                    <a:pt x="9541" y="20383"/>
                    <a:pt x="13604" y="18374"/>
                    <a:pt x="17667" y="16658"/>
                  </a:cubicBezTo>
                  <a:cubicBezTo>
                    <a:pt x="20290" y="15514"/>
                    <a:pt x="21358" y="9409"/>
                    <a:pt x="20502" y="5405"/>
                  </a:cubicBezTo>
                  <a:cubicBezTo>
                    <a:pt x="19707" y="1589"/>
                    <a:pt x="17889" y="0"/>
                    <a:pt x="158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4" name="Google Shape;4795;p52"/>
            <p:cNvSpPr/>
            <p:nvPr/>
          </p:nvSpPr>
          <p:spPr>
            <a:xfrm>
              <a:off x="1056228" y="882865"/>
              <a:ext cx="354363" cy="194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2" h="21600" fill="norm" stroke="1" extrusionOk="0">
                  <a:moveTo>
                    <a:pt x="4526" y="0"/>
                  </a:moveTo>
                  <a:cubicBezTo>
                    <a:pt x="2782" y="0"/>
                    <a:pt x="1162" y="1699"/>
                    <a:pt x="385" y="5371"/>
                  </a:cubicBezTo>
                  <a:cubicBezTo>
                    <a:pt x="-576" y="9676"/>
                    <a:pt x="282" y="16020"/>
                    <a:pt x="2711" y="17660"/>
                  </a:cubicBezTo>
                  <a:cubicBezTo>
                    <a:pt x="5784" y="19816"/>
                    <a:pt x="9261" y="21600"/>
                    <a:pt x="12632" y="21600"/>
                  </a:cubicBezTo>
                  <a:cubicBezTo>
                    <a:pt x="13583" y="21600"/>
                    <a:pt x="14525" y="21456"/>
                    <a:pt x="15451" y="21143"/>
                  </a:cubicBezTo>
                  <a:cubicBezTo>
                    <a:pt x="21024" y="19392"/>
                    <a:pt x="20431" y="2463"/>
                    <a:pt x="15280" y="2463"/>
                  </a:cubicBezTo>
                  <a:cubicBezTo>
                    <a:pt x="15012" y="2463"/>
                    <a:pt x="14731" y="2509"/>
                    <a:pt x="14438" y="2607"/>
                  </a:cubicBezTo>
                  <a:cubicBezTo>
                    <a:pt x="13806" y="2816"/>
                    <a:pt x="13296" y="2907"/>
                    <a:pt x="12809" y="2907"/>
                  </a:cubicBezTo>
                  <a:cubicBezTo>
                    <a:pt x="12087" y="2907"/>
                    <a:pt x="11409" y="2711"/>
                    <a:pt x="10445" y="2404"/>
                  </a:cubicBezTo>
                  <a:cubicBezTo>
                    <a:pt x="9687" y="2195"/>
                    <a:pt x="8929" y="1888"/>
                    <a:pt x="8171" y="1581"/>
                  </a:cubicBezTo>
                  <a:cubicBezTo>
                    <a:pt x="7816" y="1379"/>
                    <a:pt x="7462" y="1274"/>
                    <a:pt x="7107" y="1072"/>
                  </a:cubicBezTo>
                  <a:cubicBezTo>
                    <a:pt x="6997" y="1013"/>
                    <a:pt x="6907" y="967"/>
                    <a:pt x="6829" y="928"/>
                  </a:cubicBezTo>
                  <a:cubicBezTo>
                    <a:pt x="6762" y="875"/>
                    <a:pt x="6642" y="791"/>
                    <a:pt x="6452" y="660"/>
                  </a:cubicBezTo>
                  <a:cubicBezTo>
                    <a:pt x="5817" y="222"/>
                    <a:pt x="5162" y="0"/>
                    <a:pt x="452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5" name="Google Shape;4796;p52"/>
            <p:cNvSpPr/>
            <p:nvPr/>
          </p:nvSpPr>
          <p:spPr>
            <a:xfrm>
              <a:off x="1140814" y="917578"/>
              <a:ext cx="266027" cy="335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1" h="21600" fill="norm" stroke="1" extrusionOk="0">
                  <a:moveTo>
                    <a:pt x="12875" y="0"/>
                  </a:moveTo>
                  <a:cubicBezTo>
                    <a:pt x="10776" y="0"/>
                    <a:pt x="8725" y="930"/>
                    <a:pt x="7654" y="3145"/>
                  </a:cubicBezTo>
                  <a:cubicBezTo>
                    <a:pt x="6026" y="6594"/>
                    <a:pt x="3659" y="9686"/>
                    <a:pt x="1358" y="12722"/>
                  </a:cubicBezTo>
                  <a:cubicBezTo>
                    <a:pt x="-538" y="15218"/>
                    <a:pt x="-607" y="18371"/>
                    <a:pt x="2170" y="20393"/>
                  </a:cubicBezTo>
                  <a:cubicBezTo>
                    <a:pt x="3245" y="21175"/>
                    <a:pt x="4752" y="21600"/>
                    <a:pt x="6250" y="21600"/>
                  </a:cubicBezTo>
                  <a:cubicBezTo>
                    <a:pt x="8051" y="21600"/>
                    <a:pt x="9835" y="20982"/>
                    <a:pt x="10832" y="19619"/>
                  </a:cubicBezTo>
                  <a:cubicBezTo>
                    <a:pt x="13812" y="15753"/>
                    <a:pt x="16856" y="11887"/>
                    <a:pt x="18955" y="7547"/>
                  </a:cubicBezTo>
                  <a:cubicBezTo>
                    <a:pt x="20993" y="3339"/>
                    <a:pt x="16852" y="0"/>
                    <a:pt x="1287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6" name="Google Shape;4797;p52"/>
            <p:cNvSpPr/>
            <p:nvPr/>
          </p:nvSpPr>
          <p:spPr>
            <a:xfrm>
              <a:off x="1250076" y="932254"/>
              <a:ext cx="277916" cy="319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61" h="21600" fill="norm" stroke="1" extrusionOk="0">
                  <a:moveTo>
                    <a:pt x="5625" y="0"/>
                  </a:moveTo>
                  <a:cubicBezTo>
                    <a:pt x="1912" y="0"/>
                    <a:pt x="-1764" y="4659"/>
                    <a:pt x="921" y="9058"/>
                  </a:cubicBezTo>
                  <a:cubicBezTo>
                    <a:pt x="3372" y="12992"/>
                    <a:pt x="5472" y="17117"/>
                    <a:pt x="8917" y="20237"/>
                  </a:cubicBezTo>
                  <a:cubicBezTo>
                    <a:pt x="9974" y="21197"/>
                    <a:pt x="11095" y="21600"/>
                    <a:pt x="12161" y="21600"/>
                  </a:cubicBezTo>
                  <a:cubicBezTo>
                    <a:pt x="16391" y="21600"/>
                    <a:pt x="19836" y="15224"/>
                    <a:pt x="15687" y="11430"/>
                  </a:cubicBezTo>
                  <a:cubicBezTo>
                    <a:pt x="13062" y="9058"/>
                    <a:pt x="11486" y="5496"/>
                    <a:pt x="9617" y="2435"/>
                  </a:cubicBezTo>
                  <a:cubicBezTo>
                    <a:pt x="8533" y="713"/>
                    <a:pt x="7077" y="0"/>
                    <a:pt x="562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7" name="Google Shape;4798;p52"/>
            <p:cNvSpPr/>
            <p:nvPr/>
          </p:nvSpPr>
          <p:spPr>
            <a:xfrm>
              <a:off x="1250071" y="940858"/>
              <a:ext cx="151506" cy="14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91" h="21600" fill="norm" stroke="1" extrusionOk="0">
                  <a:moveTo>
                    <a:pt x="6937" y="0"/>
                  </a:moveTo>
                  <a:cubicBezTo>
                    <a:pt x="-20" y="0"/>
                    <a:pt x="-3286" y="15215"/>
                    <a:pt x="4552" y="20408"/>
                  </a:cubicBezTo>
                  <a:cubicBezTo>
                    <a:pt x="5776" y="21235"/>
                    <a:pt x="6943" y="21600"/>
                    <a:pt x="8021" y="21600"/>
                  </a:cubicBezTo>
                  <a:cubicBezTo>
                    <a:pt x="14990" y="21600"/>
                    <a:pt x="18314" y="6376"/>
                    <a:pt x="10401" y="1183"/>
                  </a:cubicBezTo>
                  <a:cubicBezTo>
                    <a:pt x="9176" y="365"/>
                    <a:pt x="8010" y="0"/>
                    <a:pt x="693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8" name="Google Shape;4799;p52"/>
            <p:cNvSpPr/>
            <p:nvPr/>
          </p:nvSpPr>
          <p:spPr>
            <a:xfrm>
              <a:off x="178132" y="390747"/>
              <a:ext cx="168806" cy="304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2" h="21600" fill="norm" stroke="1" extrusionOk="0">
                  <a:moveTo>
                    <a:pt x="11363" y="0"/>
                  </a:moveTo>
                  <a:cubicBezTo>
                    <a:pt x="6368" y="0"/>
                    <a:pt x="2699" y="2221"/>
                    <a:pt x="2051" y="4986"/>
                  </a:cubicBezTo>
                  <a:cubicBezTo>
                    <a:pt x="1150" y="8652"/>
                    <a:pt x="357" y="12318"/>
                    <a:pt x="18" y="16047"/>
                  </a:cubicBezTo>
                  <a:cubicBezTo>
                    <a:pt x="-342" y="19671"/>
                    <a:pt x="4638" y="21600"/>
                    <a:pt x="9525" y="21600"/>
                  </a:cubicBezTo>
                  <a:cubicBezTo>
                    <a:pt x="13914" y="21600"/>
                    <a:pt x="18224" y="20047"/>
                    <a:pt x="18541" y="16765"/>
                  </a:cubicBezTo>
                  <a:cubicBezTo>
                    <a:pt x="18880" y="13103"/>
                    <a:pt x="19672" y="9370"/>
                    <a:pt x="20573" y="5708"/>
                  </a:cubicBezTo>
                  <a:cubicBezTo>
                    <a:pt x="21258" y="2827"/>
                    <a:pt x="16739" y="209"/>
                    <a:pt x="11990" y="13"/>
                  </a:cubicBezTo>
                  <a:cubicBezTo>
                    <a:pt x="11781" y="4"/>
                    <a:pt x="11564" y="0"/>
                    <a:pt x="1136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9" name="Google Shape;4800;p52"/>
            <p:cNvSpPr/>
            <p:nvPr/>
          </p:nvSpPr>
          <p:spPr>
            <a:xfrm>
              <a:off x="178117" y="540445"/>
              <a:ext cx="327517" cy="157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fill="norm" stroke="1" extrusionOk="0">
                  <a:moveTo>
                    <a:pt x="15636" y="0"/>
                  </a:moveTo>
                  <a:cubicBezTo>
                    <a:pt x="15511" y="0"/>
                    <a:pt x="15387" y="8"/>
                    <a:pt x="15262" y="16"/>
                  </a:cubicBezTo>
                  <a:cubicBezTo>
                    <a:pt x="12077" y="469"/>
                    <a:pt x="9556" y="921"/>
                    <a:pt x="6387" y="921"/>
                  </a:cubicBezTo>
                  <a:cubicBezTo>
                    <a:pt x="6012" y="921"/>
                    <a:pt x="5626" y="913"/>
                    <a:pt x="5232" y="905"/>
                  </a:cubicBezTo>
                  <a:cubicBezTo>
                    <a:pt x="5190" y="905"/>
                    <a:pt x="5149" y="897"/>
                    <a:pt x="5107" y="897"/>
                  </a:cubicBezTo>
                  <a:cubicBezTo>
                    <a:pt x="2487" y="897"/>
                    <a:pt x="185" y="4792"/>
                    <a:pt x="11" y="10529"/>
                  </a:cubicBezTo>
                  <a:cubicBezTo>
                    <a:pt x="-167" y="15976"/>
                    <a:pt x="1908" y="21422"/>
                    <a:pt x="4520" y="21552"/>
                  </a:cubicBezTo>
                  <a:cubicBezTo>
                    <a:pt x="5096" y="21584"/>
                    <a:pt x="5671" y="21600"/>
                    <a:pt x="6247" y="21600"/>
                  </a:cubicBezTo>
                  <a:cubicBezTo>
                    <a:pt x="9870" y="21600"/>
                    <a:pt x="13463" y="20970"/>
                    <a:pt x="17102" y="20533"/>
                  </a:cubicBezTo>
                  <a:cubicBezTo>
                    <a:pt x="19771" y="20154"/>
                    <a:pt x="21433" y="13317"/>
                    <a:pt x="20960" y="8380"/>
                  </a:cubicBezTo>
                  <a:cubicBezTo>
                    <a:pt x="20449" y="2465"/>
                    <a:pt x="18162" y="0"/>
                    <a:pt x="15636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30" name="Google Shape;4801;p52"/>
            <p:cNvSpPr/>
            <p:nvPr/>
          </p:nvSpPr>
          <p:spPr>
            <a:xfrm>
              <a:off x="18247" y="479740"/>
              <a:ext cx="313234" cy="202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55" h="21600" fill="norm" stroke="1" extrusionOk="0">
                  <a:moveTo>
                    <a:pt x="4522" y="0"/>
                  </a:moveTo>
                  <a:cubicBezTo>
                    <a:pt x="3099" y="0"/>
                    <a:pt x="1736" y="1051"/>
                    <a:pt x="809" y="3437"/>
                  </a:cubicBezTo>
                  <a:cubicBezTo>
                    <a:pt x="-557" y="6793"/>
                    <a:pt x="-216" y="12516"/>
                    <a:pt x="2001" y="14687"/>
                  </a:cubicBezTo>
                  <a:cubicBezTo>
                    <a:pt x="5747" y="18238"/>
                    <a:pt x="10120" y="21499"/>
                    <a:pt x="14435" y="21594"/>
                  </a:cubicBezTo>
                  <a:cubicBezTo>
                    <a:pt x="14471" y="21594"/>
                    <a:pt x="14507" y="21600"/>
                    <a:pt x="14543" y="21600"/>
                  </a:cubicBezTo>
                  <a:cubicBezTo>
                    <a:pt x="20405" y="21600"/>
                    <a:pt x="21043" y="5609"/>
                    <a:pt x="15062" y="5509"/>
                  </a:cubicBezTo>
                  <a:cubicBezTo>
                    <a:pt x="13471" y="5414"/>
                    <a:pt x="12620" y="4917"/>
                    <a:pt x="11087" y="4029"/>
                  </a:cubicBezTo>
                  <a:cubicBezTo>
                    <a:pt x="10348" y="3639"/>
                    <a:pt x="9609" y="3141"/>
                    <a:pt x="8928" y="2650"/>
                  </a:cubicBezTo>
                  <a:cubicBezTo>
                    <a:pt x="8587" y="2355"/>
                    <a:pt x="8247" y="2153"/>
                    <a:pt x="7906" y="1857"/>
                  </a:cubicBezTo>
                  <a:cubicBezTo>
                    <a:pt x="7801" y="1782"/>
                    <a:pt x="7714" y="1712"/>
                    <a:pt x="7642" y="1656"/>
                  </a:cubicBezTo>
                  <a:cubicBezTo>
                    <a:pt x="7584" y="1586"/>
                    <a:pt x="7475" y="1467"/>
                    <a:pt x="7279" y="1265"/>
                  </a:cubicBezTo>
                  <a:cubicBezTo>
                    <a:pt x="6406" y="447"/>
                    <a:pt x="5450" y="0"/>
                    <a:pt x="452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31" name="Google Shape;4802;p52"/>
            <p:cNvSpPr/>
            <p:nvPr/>
          </p:nvSpPr>
          <p:spPr>
            <a:xfrm>
              <a:off x="60730" y="539089"/>
              <a:ext cx="264611" cy="285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11" h="21600" fill="norm" stroke="1" extrusionOk="0">
                  <a:moveTo>
                    <a:pt x="13248" y="0"/>
                  </a:moveTo>
                  <a:cubicBezTo>
                    <a:pt x="11728" y="0"/>
                    <a:pt x="10212" y="727"/>
                    <a:pt x="9111" y="2487"/>
                  </a:cubicBezTo>
                  <a:cubicBezTo>
                    <a:pt x="7053" y="5839"/>
                    <a:pt x="4461" y="8634"/>
                    <a:pt x="1874" y="11428"/>
                  </a:cubicBezTo>
                  <a:cubicBezTo>
                    <a:pt x="-184" y="13737"/>
                    <a:pt x="-781" y="17018"/>
                    <a:pt x="1277" y="19536"/>
                  </a:cubicBezTo>
                  <a:cubicBezTo>
                    <a:pt x="2310" y="20824"/>
                    <a:pt x="4004" y="21600"/>
                    <a:pt x="5647" y="21600"/>
                  </a:cubicBezTo>
                  <a:cubicBezTo>
                    <a:pt x="6858" y="21600"/>
                    <a:pt x="8039" y="21181"/>
                    <a:pt x="8907" y="20232"/>
                  </a:cubicBezTo>
                  <a:cubicBezTo>
                    <a:pt x="12164" y="16670"/>
                    <a:pt x="15547" y="13109"/>
                    <a:pt x="18071" y="8986"/>
                  </a:cubicBezTo>
                  <a:cubicBezTo>
                    <a:pt x="20819" y="4546"/>
                    <a:pt x="17038" y="0"/>
                    <a:pt x="1324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32" name="Google Shape;4803;p52"/>
            <p:cNvSpPr/>
            <p:nvPr/>
          </p:nvSpPr>
          <p:spPr>
            <a:xfrm>
              <a:off x="181570" y="555591"/>
              <a:ext cx="225944" cy="301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8" h="21600" fill="norm" stroke="1" extrusionOk="0">
                  <a:moveTo>
                    <a:pt x="6438" y="0"/>
                  </a:moveTo>
                  <a:cubicBezTo>
                    <a:pt x="2572" y="0"/>
                    <a:pt x="-1490" y="3515"/>
                    <a:pt x="541" y="7732"/>
                  </a:cubicBezTo>
                  <a:cubicBezTo>
                    <a:pt x="2511" y="11903"/>
                    <a:pt x="4118" y="16141"/>
                    <a:pt x="7333" y="19652"/>
                  </a:cubicBezTo>
                  <a:cubicBezTo>
                    <a:pt x="8572" y="21030"/>
                    <a:pt x="10086" y="21600"/>
                    <a:pt x="11572" y="21600"/>
                  </a:cubicBezTo>
                  <a:cubicBezTo>
                    <a:pt x="15950" y="21600"/>
                    <a:pt x="20110" y="16635"/>
                    <a:pt x="16458" y="12634"/>
                  </a:cubicBezTo>
                  <a:cubicBezTo>
                    <a:pt x="13975" y="9985"/>
                    <a:pt x="12880" y="6275"/>
                    <a:pt x="11348" y="3097"/>
                  </a:cubicBezTo>
                  <a:cubicBezTo>
                    <a:pt x="10314" y="908"/>
                    <a:pt x="8404" y="0"/>
                    <a:pt x="643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33" name="Google Shape;4804;p52"/>
            <p:cNvSpPr/>
            <p:nvPr/>
          </p:nvSpPr>
          <p:spPr>
            <a:xfrm>
              <a:off x="97641" y="400413"/>
              <a:ext cx="226089" cy="288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66" h="21600" fill="norm" stroke="1" extrusionOk="0">
                  <a:moveTo>
                    <a:pt x="6287" y="0"/>
                  </a:moveTo>
                  <a:cubicBezTo>
                    <a:pt x="5141" y="0"/>
                    <a:pt x="4000" y="247"/>
                    <a:pt x="3026" y="742"/>
                  </a:cubicBezTo>
                  <a:cubicBezTo>
                    <a:pt x="-58" y="2401"/>
                    <a:pt x="-751" y="5726"/>
                    <a:pt x="793" y="8493"/>
                  </a:cubicBezTo>
                  <a:cubicBezTo>
                    <a:pt x="2721" y="12021"/>
                    <a:pt x="4723" y="15548"/>
                    <a:pt x="6960" y="18872"/>
                  </a:cubicBezTo>
                  <a:cubicBezTo>
                    <a:pt x="8259" y="20797"/>
                    <a:pt x="10187" y="21600"/>
                    <a:pt x="12115" y="21600"/>
                  </a:cubicBezTo>
                  <a:cubicBezTo>
                    <a:pt x="16477" y="21600"/>
                    <a:pt x="20849" y="17495"/>
                    <a:pt x="17908" y="13129"/>
                  </a:cubicBezTo>
                  <a:cubicBezTo>
                    <a:pt x="15592" y="9805"/>
                    <a:pt x="13664" y="6277"/>
                    <a:pt x="11741" y="2750"/>
                  </a:cubicBezTo>
                  <a:cubicBezTo>
                    <a:pt x="10723" y="923"/>
                    <a:pt x="8500" y="0"/>
                    <a:pt x="628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34" name="Google Shape;4805;p52"/>
            <p:cNvSpPr/>
            <p:nvPr/>
          </p:nvSpPr>
          <p:spPr>
            <a:xfrm>
              <a:off x="170964" y="434006"/>
              <a:ext cx="293179" cy="256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2" h="21600" fill="norm" stroke="1" extrusionOk="0">
                  <a:moveTo>
                    <a:pt x="15171" y="0"/>
                  </a:moveTo>
                  <a:cubicBezTo>
                    <a:pt x="13809" y="0"/>
                    <a:pt x="12419" y="701"/>
                    <a:pt x="11207" y="1819"/>
                  </a:cubicBezTo>
                  <a:cubicBezTo>
                    <a:pt x="8164" y="4703"/>
                    <a:pt x="5949" y="6965"/>
                    <a:pt x="2591" y="9689"/>
                  </a:cubicBezTo>
                  <a:cubicBezTo>
                    <a:pt x="183" y="11558"/>
                    <a:pt x="-767" y="15301"/>
                    <a:pt x="692" y="18418"/>
                  </a:cubicBezTo>
                  <a:cubicBezTo>
                    <a:pt x="1629" y="20362"/>
                    <a:pt x="3464" y="21600"/>
                    <a:pt x="5279" y="21600"/>
                  </a:cubicBezTo>
                  <a:cubicBezTo>
                    <a:pt x="6151" y="21600"/>
                    <a:pt x="7024" y="21312"/>
                    <a:pt x="7784" y="20675"/>
                  </a:cubicBezTo>
                  <a:cubicBezTo>
                    <a:pt x="11587" y="17717"/>
                    <a:pt x="15006" y="14208"/>
                    <a:pt x="18554" y="10857"/>
                  </a:cubicBezTo>
                  <a:cubicBezTo>
                    <a:pt x="20833" y="8754"/>
                    <a:pt x="20393" y="4081"/>
                    <a:pt x="18554" y="1819"/>
                  </a:cubicBezTo>
                  <a:cubicBezTo>
                    <a:pt x="17543" y="542"/>
                    <a:pt x="16372" y="0"/>
                    <a:pt x="1517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35" name="Google Shape;4806;p52"/>
            <p:cNvSpPr/>
            <p:nvPr/>
          </p:nvSpPr>
          <p:spPr>
            <a:xfrm>
              <a:off x="0" y="520583"/>
              <a:ext cx="313782" cy="204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8" h="21600" fill="norm" stroke="1" extrusionOk="0">
                  <a:moveTo>
                    <a:pt x="15042" y="0"/>
                  </a:moveTo>
                  <a:cubicBezTo>
                    <a:pt x="14264" y="0"/>
                    <a:pt x="13435" y="399"/>
                    <a:pt x="12594" y="1335"/>
                  </a:cubicBezTo>
                  <a:cubicBezTo>
                    <a:pt x="11273" y="2895"/>
                    <a:pt x="10411" y="3288"/>
                    <a:pt x="8855" y="4074"/>
                  </a:cubicBezTo>
                  <a:cubicBezTo>
                    <a:pt x="8051" y="4461"/>
                    <a:pt x="7303" y="4754"/>
                    <a:pt x="6554" y="4954"/>
                  </a:cubicBezTo>
                  <a:cubicBezTo>
                    <a:pt x="6209" y="5147"/>
                    <a:pt x="5809" y="5247"/>
                    <a:pt x="5464" y="5341"/>
                  </a:cubicBezTo>
                  <a:cubicBezTo>
                    <a:pt x="5372" y="5372"/>
                    <a:pt x="5295" y="5391"/>
                    <a:pt x="5229" y="5416"/>
                  </a:cubicBezTo>
                  <a:cubicBezTo>
                    <a:pt x="5226" y="5403"/>
                    <a:pt x="5204" y="5397"/>
                    <a:pt x="5156" y="5397"/>
                  </a:cubicBezTo>
                  <a:cubicBezTo>
                    <a:pt x="5083" y="5397"/>
                    <a:pt x="4943" y="5409"/>
                    <a:pt x="4716" y="5441"/>
                  </a:cubicBezTo>
                  <a:cubicBezTo>
                    <a:pt x="2183" y="5927"/>
                    <a:pt x="0" y="8866"/>
                    <a:pt x="0" y="13558"/>
                  </a:cubicBezTo>
                  <a:cubicBezTo>
                    <a:pt x="0" y="17401"/>
                    <a:pt x="2007" y="21600"/>
                    <a:pt x="4400" y="21600"/>
                  </a:cubicBezTo>
                  <a:cubicBezTo>
                    <a:pt x="4503" y="21600"/>
                    <a:pt x="4609" y="21594"/>
                    <a:pt x="4716" y="21575"/>
                  </a:cubicBezTo>
                  <a:cubicBezTo>
                    <a:pt x="9028" y="20895"/>
                    <a:pt x="13747" y="19329"/>
                    <a:pt x="17369" y="15217"/>
                  </a:cubicBezTo>
                  <a:cubicBezTo>
                    <a:pt x="21600" y="10482"/>
                    <a:pt x="18998" y="0"/>
                    <a:pt x="1504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36" name="Google Shape;4807;p52"/>
            <p:cNvSpPr/>
            <p:nvPr/>
          </p:nvSpPr>
          <p:spPr>
            <a:xfrm>
              <a:off x="145214" y="537086"/>
              <a:ext cx="169852" cy="322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1" h="21600" fill="norm" stroke="1" extrusionOk="0">
                  <a:moveTo>
                    <a:pt x="11342" y="0"/>
                  </a:moveTo>
                  <a:cubicBezTo>
                    <a:pt x="6703" y="0"/>
                    <a:pt x="2122" y="1625"/>
                    <a:pt x="2237" y="4871"/>
                  </a:cubicBezTo>
                  <a:cubicBezTo>
                    <a:pt x="2353" y="8392"/>
                    <a:pt x="1336" y="11792"/>
                    <a:pt x="203" y="15191"/>
                  </a:cubicBezTo>
                  <a:cubicBezTo>
                    <a:pt x="-706" y="17976"/>
                    <a:pt x="1444" y="20693"/>
                    <a:pt x="6646" y="21434"/>
                  </a:cubicBezTo>
                  <a:cubicBezTo>
                    <a:pt x="7381" y="21545"/>
                    <a:pt x="8161" y="21600"/>
                    <a:pt x="8954" y="21600"/>
                  </a:cubicBezTo>
                  <a:cubicBezTo>
                    <a:pt x="13016" y="21600"/>
                    <a:pt x="17409" y="20188"/>
                    <a:pt x="18066" y="17913"/>
                  </a:cubicBezTo>
                  <a:cubicBezTo>
                    <a:pt x="19422" y="13645"/>
                    <a:pt x="20894" y="9260"/>
                    <a:pt x="20786" y="4871"/>
                  </a:cubicBezTo>
                  <a:cubicBezTo>
                    <a:pt x="20670" y="1625"/>
                    <a:pt x="15974" y="0"/>
                    <a:pt x="1134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37" name="Google Shape;4808;p52"/>
            <p:cNvSpPr/>
            <p:nvPr/>
          </p:nvSpPr>
          <p:spPr>
            <a:xfrm>
              <a:off x="180719" y="542213"/>
              <a:ext cx="292714" cy="235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41" h="21600" fill="norm" stroke="1" extrusionOk="0">
                  <a:moveTo>
                    <a:pt x="4396" y="0"/>
                  </a:moveTo>
                  <a:cubicBezTo>
                    <a:pt x="517" y="0"/>
                    <a:pt x="-2019" y="9103"/>
                    <a:pt x="2133" y="13151"/>
                  </a:cubicBezTo>
                  <a:cubicBezTo>
                    <a:pt x="5309" y="16200"/>
                    <a:pt x="8314" y="19676"/>
                    <a:pt x="11990" y="21286"/>
                  </a:cubicBezTo>
                  <a:cubicBezTo>
                    <a:pt x="12477" y="21503"/>
                    <a:pt x="12939" y="21600"/>
                    <a:pt x="13372" y="21600"/>
                  </a:cubicBezTo>
                  <a:cubicBezTo>
                    <a:pt x="18018" y="21600"/>
                    <a:pt x="19581" y="10146"/>
                    <a:pt x="14438" y="7897"/>
                  </a:cubicBezTo>
                  <a:cubicBezTo>
                    <a:pt x="11656" y="6627"/>
                    <a:pt x="9205" y="3492"/>
                    <a:pt x="6755" y="1119"/>
                  </a:cubicBezTo>
                  <a:cubicBezTo>
                    <a:pt x="5945" y="341"/>
                    <a:pt x="5145" y="0"/>
                    <a:pt x="439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38" name="Google Shape;4809;p52"/>
            <p:cNvSpPr/>
            <p:nvPr/>
          </p:nvSpPr>
          <p:spPr>
            <a:xfrm>
              <a:off x="178047" y="555356"/>
              <a:ext cx="136501" cy="129311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742" name="Google Shape;4810;p52"/>
          <p:cNvGrpSpPr/>
          <p:nvPr/>
        </p:nvGrpSpPr>
        <p:grpSpPr>
          <a:xfrm>
            <a:off x="4447939" y="1103963"/>
            <a:ext cx="3315848" cy="1197658"/>
            <a:chOff x="46" y="24"/>
            <a:chExt cx="3315846" cy="1197657"/>
          </a:xfrm>
        </p:grpSpPr>
        <p:sp>
          <p:nvSpPr>
            <p:cNvPr id="1740" name="Google Shape;4811;p52"/>
            <p:cNvSpPr/>
            <p:nvPr/>
          </p:nvSpPr>
          <p:spPr>
            <a:xfrm rot="21173965">
              <a:off x="50240" y="161376"/>
              <a:ext cx="1012500" cy="874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500"/>
              </a:pPr>
            </a:p>
          </p:txBody>
        </p:sp>
        <p:sp>
          <p:nvSpPr>
            <p:cNvPr id="1741" name="Google Shape;4812;p52"/>
            <p:cNvSpPr/>
            <p:nvPr/>
          </p:nvSpPr>
          <p:spPr>
            <a:xfrm rot="4539554">
              <a:off x="2260428" y="161400"/>
              <a:ext cx="1012504" cy="874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500"/>
              </a:pPr>
            </a:p>
          </p:txBody>
        </p:sp>
      </p:grpSp>
      <p:sp>
        <p:nvSpPr>
          <p:cNvPr id="1743" name="Google Shape;4841;p52"/>
          <p:cNvSpPr/>
          <p:nvPr/>
        </p:nvSpPr>
        <p:spPr>
          <a:xfrm rot="18900000">
            <a:off x="945785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744" name="Google Shape;4842;p52"/>
          <p:cNvSpPr/>
          <p:nvPr/>
        </p:nvSpPr>
        <p:spPr>
          <a:xfrm rot="8100000">
            <a:off x="8027236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745" name="عوداً حميداً…"/>
          <p:cNvSpPr txBox="1"/>
          <p:nvPr/>
        </p:nvSpPr>
        <p:spPr>
          <a:xfrm>
            <a:off x="821078" y="2029036"/>
            <a:ext cx="3596403" cy="1262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algn="ctr" defTabSz="685800" rtl="0">
              <a:defRPr sz="3200">
                <a:solidFill>
                  <a:schemeClr val="accent1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عوداً حميداً </a:t>
            </a:r>
          </a:p>
          <a:p>
            <a:pPr algn="ctr" defTabSz="685800" rtl="0">
              <a:defRPr sz="3200">
                <a:solidFill>
                  <a:schemeClr val="accent6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و عاماً دراسياً حافلاً  بالتميز والعطاء</a:t>
            </a:r>
          </a:p>
        </p:txBody>
      </p:sp>
      <p:sp>
        <p:nvSpPr>
          <p:cNvPr id="1746" name="أعزائي الطلاب"/>
          <p:cNvSpPr txBox="1"/>
          <p:nvPr/>
        </p:nvSpPr>
        <p:spPr>
          <a:xfrm>
            <a:off x="1764053" y="1298240"/>
            <a:ext cx="1710453" cy="66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ctr" defTabSz="685800">
              <a:defRPr sz="3200">
                <a:solidFill>
                  <a:srgbClr val="2C0977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أعزائي الطلاب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500"/>
                                        <p:tgtEl>
                                          <p:spTgt spid="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6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2000"/>
                                        <p:tgtEl>
                                          <p:spTgt spid="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46" grpId="1"/>
      <p:bldP build="whole" bldLvl="1" animBg="1" rev="0" advAuto="0" spid="1745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" name="Google Shape;1791;p27"/>
          <p:cNvSpPr/>
          <p:nvPr/>
        </p:nvSpPr>
        <p:spPr>
          <a:xfrm rot="21599579">
            <a:off x="6628632" y="1183681"/>
            <a:ext cx="1450751" cy="1770023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sp>
        <p:nvSpPr>
          <p:cNvPr id="1863" name="Google Shape;2010;p27"/>
          <p:cNvSpPr/>
          <p:nvPr/>
        </p:nvSpPr>
        <p:spPr>
          <a:xfrm rot="4965428">
            <a:off x="7766097" y="1070319"/>
            <a:ext cx="482450" cy="4168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sp>
        <p:nvSpPr>
          <p:cNvPr id="1864" name="Google Shape;2011;p27"/>
          <p:cNvSpPr/>
          <p:nvPr/>
        </p:nvSpPr>
        <p:spPr>
          <a:xfrm flipH="1" rot="16634572">
            <a:off x="6494956" y="1035768"/>
            <a:ext cx="490569" cy="4905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pic>
        <p:nvPicPr>
          <p:cNvPr id="1865" name="IMG_0593.png" descr="IMG_0593.png"/>
          <p:cNvPicPr>
            <a:picLocks noChangeAspect="1"/>
          </p:cNvPicPr>
          <p:nvPr/>
        </p:nvPicPr>
        <p:blipFill>
          <a:blip r:embed="rId2">
            <a:extLst/>
          </a:blip>
          <a:srcRect l="44354" t="9350" r="44354" b="80002"/>
          <a:stretch>
            <a:fillRect/>
          </a:stretch>
        </p:blipFill>
        <p:spPr>
          <a:xfrm>
            <a:off x="6896284" y="2356256"/>
            <a:ext cx="999425" cy="658352"/>
          </a:xfrm>
          <a:prstGeom prst="rect">
            <a:avLst/>
          </a:prstGeom>
          <a:ln w="12700">
            <a:miter lim="400000"/>
          </a:ln>
        </p:spPr>
      </p:pic>
      <p:sp>
        <p:nvSpPr>
          <p:cNvPr id="1866" name="Google Shape;4765;p51"/>
          <p:cNvSpPr/>
          <p:nvPr/>
        </p:nvSpPr>
        <p:spPr>
          <a:xfrm rot="8100000">
            <a:off x="8027236" y="6802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867" name="الفصل"/>
          <p:cNvSpPr txBox="1"/>
          <p:nvPr/>
        </p:nvSpPr>
        <p:spPr>
          <a:xfrm>
            <a:off x="7545814" y="256528"/>
            <a:ext cx="755351" cy="288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/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180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الفصل</a:t>
            </a:r>
          </a:p>
        </p:txBody>
      </p:sp>
      <p:sp>
        <p:nvSpPr>
          <p:cNvPr id="1868" name="دائرة"/>
          <p:cNvSpPr/>
          <p:nvPr/>
        </p:nvSpPr>
        <p:spPr>
          <a:xfrm>
            <a:off x="7724474" y="571351"/>
            <a:ext cx="342283" cy="342284"/>
          </a:xfrm>
          <a:prstGeom prst="ellipse">
            <a:avLst/>
          </a:prstGeom>
          <a:solidFill>
            <a:schemeClr val="accent1"/>
          </a:solidFill>
          <a:ln w="3175">
            <a:solidFill>
              <a:srgbClr val="AD5B24"/>
            </a:solidFill>
            <a:miter/>
          </a:ln>
        </p:spPr>
        <p:txBody>
          <a:bodyPr lIns="34289" tIns="34289" rIns="34289" bIns="34289" anchor="ctr"/>
          <a:lstStyle/>
          <a:p>
            <a:pPr algn="r" defTabSz="685800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69" name="٣"/>
          <p:cNvSpPr txBox="1"/>
          <p:nvPr/>
        </p:nvSpPr>
        <p:spPr>
          <a:xfrm>
            <a:off x="7591342" y="400938"/>
            <a:ext cx="583148" cy="632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b"/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31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٣</a:t>
            </a:r>
          </a:p>
        </p:txBody>
      </p:sp>
      <p:sp>
        <p:nvSpPr>
          <p:cNvPr id="1870" name="تنظيم البيانات وتنظيمها وعرضها"/>
          <p:cNvSpPr txBox="1"/>
          <p:nvPr/>
        </p:nvSpPr>
        <p:spPr>
          <a:xfrm>
            <a:off x="5922574" y="473918"/>
            <a:ext cx="1818991" cy="526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r" defTabSz="514350">
              <a:lnSpc>
                <a:spcPct val="90000"/>
              </a:lnSpc>
              <a:spcBef>
                <a:spcPts val="500"/>
              </a:spcBef>
              <a:defRPr b="1" sz="135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  تنظيم البيانات وتنظيمها وعرضها</a:t>
            </a:r>
          </a:p>
        </p:txBody>
      </p:sp>
      <p:pic>
        <p:nvPicPr>
          <p:cNvPr id="1871" name="IMG_2977.png" descr="IMG_2977.png"/>
          <p:cNvPicPr>
            <a:picLocks noChangeAspect="1"/>
          </p:cNvPicPr>
          <p:nvPr/>
        </p:nvPicPr>
        <p:blipFill>
          <a:blip r:embed="rId3">
            <a:extLst/>
          </a:blip>
          <a:srcRect l="0" t="29733" r="51648" b="0"/>
          <a:stretch>
            <a:fillRect/>
          </a:stretch>
        </p:blipFill>
        <p:spPr>
          <a:xfrm>
            <a:off x="3462402" y="642778"/>
            <a:ext cx="2703350" cy="1970915"/>
          </a:xfrm>
          <a:prstGeom prst="rect">
            <a:avLst/>
          </a:prstGeom>
          <a:ln w="12700">
            <a:miter lim="400000"/>
          </a:ln>
        </p:spPr>
      </p:pic>
      <p:sp>
        <p:nvSpPr>
          <p:cNvPr id="1872" name="أنشئ لوحة إشارات لكل من المسألتين الآتيتين :"/>
          <p:cNvSpPr txBox="1"/>
          <p:nvPr/>
        </p:nvSpPr>
        <p:spPr>
          <a:xfrm>
            <a:off x="6642168" y="1263288"/>
            <a:ext cx="1591458" cy="163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1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 أنشئ لوحة إشارات لكل من المسألتين الآتيتين :</a:t>
            </a:r>
          </a:p>
        </p:txBody>
      </p:sp>
      <p:pic>
        <p:nvPicPr>
          <p:cNvPr id="1873" name="IMG_2982.png" descr="IMG_2982.png"/>
          <p:cNvPicPr>
            <a:picLocks noChangeAspect="1"/>
          </p:cNvPicPr>
          <p:nvPr/>
        </p:nvPicPr>
        <p:blipFill>
          <a:blip r:embed="rId4">
            <a:extLst/>
          </a:blip>
          <a:srcRect l="19546" t="7187" r="37316" b="30413"/>
          <a:stretch>
            <a:fillRect/>
          </a:stretch>
        </p:blipFill>
        <p:spPr>
          <a:xfrm>
            <a:off x="2528543" y="2501898"/>
            <a:ext cx="2197284" cy="23867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791;p27"/>
          <p:cNvSpPr/>
          <p:nvPr/>
        </p:nvSpPr>
        <p:spPr>
          <a:xfrm rot="21599579">
            <a:off x="6729979" y="1183992"/>
            <a:ext cx="1631670" cy="2229006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sp>
        <p:nvSpPr>
          <p:cNvPr id="1876" name="Google Shape;2010;p27"/>
          <p:cNvSpPr/>
          <p:nvPr/>
        </p:nvSpPr>
        <p:spPr>
          <a:xfrm rot="4965428">
            <a:off x="7852708" y="995009"/>
            <a:ext cx="761119" cy="657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sp>
        <p:nvSpPr>
          <p:cNvPr id="1877" name="Google Shape;2011;p27"/>
          <p:cNvSpPr/>
          <p:nvPr/>
        </p:nvSpPr>
        <p:spPr>
          <a:xfrm flipH="1" rot="16634572">
            <a:off x="6562920" y="919980"/>
            <a:ext cx="761119" cy="657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pic>
        <p:nvPicPr>
          <p:cNvPr id="1878" name="IMG_0593.png" descr="IMG_0593.png"/>
          <p:cNvPicPr>
            <a:picLocks noChangeAspect="1"/>
          </p:cNvPicPr>
          <p:nvPr/>
        </p:nvPicPr>
        <p:blipFill>
          <a:blip r:embed="rId2">
            <a:extLst/>
          </a:blip>
          <a:srcRect l="44354" t="9350" r="44354" b="80002"/>
          <a:stretch>
            <a:fillRect/>
          </a:stretch>
        </p:blipFill>
        <p:spPr>
          <a:xfrm>
            <a:off x="7046148" y="2949222"/>
            <a:ext cx="999426" cy="658352"/>
          </a:xfrm>
          <a:prstGeom prst="rect">
            <a:avLst/>
          </a:prstGeom>
          <a:ln w="12700">
            <a:miter lim="400000"/>
          </a:ln>
        </p:spPr>
      </p:pic>
      <p:sp>
        <p:nvSpPr>
          <p:cNvPr id="1879" name="حدد اللون الأكثر…"/>
          <p:cNvSpPr txBox="1"/>
          <p:nvPr/>
        </p:nvSpPr>
        <p:spPr>
          <a:xfrm>
            <a:off x="6795751" y="1431376"/>
            <a:ext cx="1545792" cy="163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/>
          <a:p>
            <a:pPr algn="ctr" defTabSz="685800" rtl="0">
              <a:lnSpc>
                <a:spcPct val="90000"/>
              </a:lnSpc>
              <a:spcBef>
                <a:spcPts val="700"/>
              </a:spcBef>
              <a:defRPr b="1" sz="1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 حدد اللون الأكثر </a:t>
            </a:r>
          </a:p>
          <a:p>
            <a:pPr algn="ctr" defTabSz="685800" rtl="0">
              <a:lnSpc>
                <a:spcPct val="90000"/>
              </a:lnSpc>
              <a:spcBef>
                <a:spcPts val="700"/>
              </a:spcBef>
              <a:defRPr b="1" sz="1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أن يتوقف عنده المؤشر في كل من الأشكال الآتية:</a:t>
            </a:r>
          </a:p>
        </p:txBody>
      </p:sp>
      <p:sp>
        <p:nvSpPr>
          <p:cNvPr id="1880" name="Google Shape;4765;p51"/>
          <p:cNvSpPr/>
          <p:nvPr/>
        </p:nvSpPr>
        <p:spPr>
          <a:xfrm rot="8100000">
            <a:off x="8027236" y="6802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881" name="الفصل"/>
          <p:cNvSpPr txBox="1"/>
          <p:nvPr/>
        </p:nvSpPr>
        <p:spPr>
          <a:xfrm>
            <a:off x="7545814" y="256528"/>
            <a:ext cx="755351" cy="288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/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180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الفصل</a:t>
            </a:r>
          </a:p>
        </p:txBody>
      </p:sp>
      <p:sp>
        <p:nvSpPr>
          <p:cNvPr id="1882" name="دائرة"/>
          <p:cNvSpPr/>
          <p:nvPr/>
        </p:nvSpPr>
        <p:spPr>
          <a:xfrm>
            <a:off x="7724474" y="571351"/>
            <a:ext cx="342283" cy="342284"/>
          </a:xfrm>
          <a:prstGeom prst="ellipse">
            <a:avLst/>
          </a:prstGeom>
          <a:solidFill>
            <a:schemeClr val="accent1"/>
          </a:solidFill>
          <a:ln w="3175">
            <a:solidFill>
              <a:srgbClr val="AD5B24"/>
            </a:solidFill>
            <a:miter/>
          </a:ln>
        </p:spPr>
        <p:txBody>
          <a:bodyPr lIns="34289" tIns="34289" rIns="34289" bIns="34289" anchor="ctr"/>
          <a:lstStyle/>
          <a:p>
            <a:pPr algn="r" defTabSz="685800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83" name="٣"/>
          <p:cNvSpPr txBox="1"/>
          <p:nvPr/>
        </p:nvSpPr>
        <p:spPr>
          <a:xfrm>
            <a:off x="7591342" y="400938"/>
            <a:ext cx="583148" cy="632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b"/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٣</a:t>
            </a:r>
          </a:p>
        </p:txBody>
      </p:sp>
      <p:pic>
        <p:nvPicPr>
          <p:cNvPr id="1884" name="IMG_2301.png" descr="IMG_2301.pn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40803" t="26581" r="38461" b="31545"/>
          <a:stretch>
            <a:fillRect/>
          </a:stretch>
        </p:blipFill>
        <p:spPr>
          <a:xfrm>
            <a:off x="1114200" y="3278430"/>
            <a:ext cx="1149818" cy="130610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</p:spPr>
      </p:pic>
      <p:pic>
        <p:nvPicPr>
          <p:cNvPr id="1885" name="IMG_2978.png" descr="IMG_2978.png"/>
          <p:cNvPicPr>
            <a:picLocks noChangeAspect="1"/>
          </p:cNvPicPr>
          <p:nvPr/>
        </p:nvPicPr>
        <p:blipFill>
          <a:blip r:embed="rId4">
            <a:extLst/>
          </a:blip>
          <a:srcRect l="4256" t="25390" r="2128" b="5160"/>
          <a:stretch>
            <a:fillRect/>
          </a:stretch>
        </p:blipFill>
        <p:spPr>
          <a:xfrm>
            <a:off x="885600" y="1007919"/>
            <a:ext cx="5750581" cy="1516724"/>
          </a:xfrm>
          <a:prstGeom prst="rect">
            <a:avLst/>
          </a:prstGeom>
          <a:ln w="12700">
            <a:miter lim="400000"/>
          </a:ln>
        </p:spPr>
      </p:pic>
      <p:sp>
        <p:nvSpPr>
          <p:cNvPr id="1886" name="تنظيم البيانات وتنظيمها وعرضها"/>
          <p:cNvSpPr txBox="1"/>
          <p:nvPr/>
        </p:nvSpPr>
        <p:spPr>
          <a:xfrm>
            <a:off x="4995234" y="359690"/>
            <a:ext cx="2659415" cy="634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r" defTabSz="665226">
              <a:lnSpc>
                <a:spcPct val="90000"/>
              </a:lnSpc>
              <a:spcBef>
                <a:spcPts val="700"/>
              </a:spcBef>
              <a:defRPr b="1" sz="1746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 تنظيم البيانات وتنظيمها وعرضها</a:t>
            </a:r>
          </a:p>
        </p:txBody>
      </p:sp>
    </p:spTree>
  </p:cSld>
  <p:clrMapOvr>
    <a:masterClrMapping/>
  </p:clrMapOvr>
  <p:transition xmlns:p14="http://schemas.microsoft.com/office/powerpoint/2010/main" spd="slow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0" dur="1000"/>
                                        <p:tgtEl>
                                          <p:spTgt spid="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78" grpId="2"/>
      <p:bldP build="whole" bldLvl="1" animBg="1" rev="0" advAuto="0" spid="187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" name="Google Shape;1791;p27"/>
          <p:cNvSpPr/>
          <p:nvPr/>
        </p:nvSpPr>
        <p:spPr>
          <a:xfrm rot="21599579">
            <a:off x="6729979" y="1183992"/>
            <a:ext cx="1631670" cy="2229006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sp>
        <p:nvSpPr>
          <p:cNvPr id="1889" name="Google Shape;2010;p27"/>
          <p:cNvSpPr/>
          <p:nvPr/>
        </p:nvSpPr>
        <p:spPr>
          <a:xfrm rot="4965428">
            <a:off x="7852708" y="995009"/>
            <a:ext cx="761119" cy="657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sp>
        <p:nvSpPr>
          <p:cNvPr id="1890" name="Google Shape;2011;p27"/>
          <p:cNvSpPr/>
          <p:nvPr/>
        </p:nvSpPr>
        <p:spPr>
          <a:xfrm flipH="1" rot="16634572">
            <a:off x="6562920" y="919980"/>
            <a:ext cx="761119" cy="657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pic>
        <p:nvPicPr>
          <p:cNvPr id="1891" name="IMG_0593.png" descr="IMG_0593.png"/>
          <p:cNvPicPr>
            <a:picLocks noChangeAspect="1"/>
          </p:cNvPicPr>
          <p:nvPr/>
        </p:nvPicPr>
        <p:blipFill>
          <a:blip r:embed="rId2">
            <a:extLst/>
          </a:blip>
          <a:srcRect l="44354" t="9350" r="44354" b="80002"/>
          <a:stretch>
            <a:fillRect/>
          </a:stretch>
        </p:blipFill>
        <p:spPr>
          <a:xfrm>
            <a:off x="7046148" y="2949222"/>
            <a:ext cx="999426" cy="658352"/>
          </a:xfrm>
          <a:prstGeom prst="rect">
            <a:avLst/>
          </a:prstGeom>
          <a:ln w="12700">
            <a:miter lim="400000"/>
          </a:ln>
        </p:spPr>
      </p:pic>
      <p:sp>
        <p:nvSpPr>
          <p:cNvPr id="1892" name="حدد اللون الأكثر…"/>
          <p:cNvSpPr txBox="1"/>
          <p:nvPr/>
        </p:nvSpPr>
        <p:spPr>
          <a:xfrm>
            <a:off x="6795751" y="1431376"/>
            <a:ext cx="1545792" cy="163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/>
          <a:p>
            <a:pPr algn="ctr" defTabSz="685800" rtl="0">
              <a:lnSpc>
                <a:spcPct val="90000"/>
              </a:lnSpc>
              <a:spcBef>
                <a:spcPts val="700"/>
              </a:spcBef>
              <a:defRPr b="1" sz="1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 حدد اللون الأكثر </a:t>
            </a:r>
          </a:p>
          <a:p>
            <a:pPr algn="ctr" defTabSz="685800" rtl="0">
              <a:lnSpc>
                <a:spcPct val="90000"/>
              </a:lnSpc>
              <a:spcBef>
                <a:spcPts val="700"/>
              </a:spcBef>
              <a:defRPr b="1" sz="1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أن يتوقف عنده المؤشر في كل من الأشكال الآتية:</a:t>
            </a:r>
          </a:p>
        </p:txBody>
      </p:sp>
      <p:sp>
        <p:nvSpPr>
          <p:cNvPr id="1893" name="Google Shape;4765;p51"/>
          <p:cNvSpPr/>
          <p:nvPr/>
        </p:nvSpPr>
        <p:spPr>
          <a:xfrm rot="8100000">
            <a:off x="8027236" y="6802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894" name="الفصل"/>
          <p:cNvSpPr txBox="1"/>
          <p:nvPr/>
        </p:nvSpPr>
        <p:spPr>
          <a:xfrm>
            <a:off x="7545814" y="256528"/>
            <a:ext cx="755351" cy="288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/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180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الفصل</a:t>
            </a:r>
          </a:p>
        </p:txBody>
      </p:sp>
      <p:sp>
        <p:nvSpPr>
          <p:cNvPr id="1895" name="دائرة"/>
          <p:cNvSpPr/>
          <p:nvPr/>
        </p:nvSpPr>
        <p:spPr>
          <a:xfrm>
            <a:off x="7724474" y="571351"/>
            <a:ext cx="342283" cy="342284"/>
          </a:xfrm>
          <a:prstGeom prst="ellipse">
            <a:avLst/>
          </a:prstGeom>
          <a:solidFill>
            <a:schemeClr val="accent1"/>
          </a:solidFill>
          <a:ln w="3175">
            <a:solidFill>
              <a:srgbClr val="AD5B24"/>
            </a:solidFill>
            <a:miter/>
          </a:ln>
        </p:spPr>
        <p:txBody>
          <a:bodyPr lIns="34289" tIns="34289" rIns="34289" bIns="34289" anchor="ctr"/>
          <a:lstStyle/>
          <a:p>
            <a:pPr algn="r" defTabSz="685800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96" name="٣"/>
          <p:cNvSpPr txBox="1"/>
          <p:nvPr/>
        </p:nvSpPr>
        <p:spPr>
          <a:xfrm>
            <a:off x="7591342" y="400938"/>
            <a:ext cx="583148" cy="632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b"/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٣</a:t>
            </a:r>
          </a:p>
        </p:txBody>
      </p:sp>
      <p:pic>
        <p:nvPicPr>
          <p:cNvPr id="1897" name="IMG_2978.png" descr="IMG_2978.png"/>
          <p:cNvPicPr>
            <a:picLocks noChangeAspect="1"/>
          </p:cNvPicPr>
          <p:nvPr/>
        </p:nvPicPr>
        <p:blipFill>
          <a:blip r:embed="rId3">
            <a:extLst/>
          </a:blip>
          <a:srcRect l="4256" t="25390" r="2128" b="5160"/>
          <a:stretch>
            <a:fillRect/>
          </a:stretch>
        </p:blipFill>
        <p:spPr>
          <a:xfrm>
            <a:off x="885600" y="1007919"/>
            <a:ext cx="5750581" cy="1516724"/>
          </a:xfrm>
          <a:prstGeom prst="rect">
            <a:avLst/>
          </a:prstGeom>
          <a:ln w="12700">
            <a:miter lim="400000"/>
          </a:ln>
        </p:spPr>
      </p:pic>
      <p:sp>
        <p:nvSpPr>
          <p:cNvPr id="1898" name="تنظيم البيانات وتنظيمها وعرضها"/>
          <p:cNvSpPr txBox="1"/>
          <p:nvPr/>
        </p:nvSpPr>
        <p:spPr>
          <a:xfrm>
            <a:off x="4995234" y="359690"/>
            <a:ext cx="2659415" cy="634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r" defTabSz="665226">
              <a:lnSpc>
                <a:spcPct val="90000"/>
              </a:lnSpc>
              <a:spcBef>
                <a:spcPts val="700"/>
              </a:spcBef>
              <a:defRPr b="1" sz="1746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 تنظيم البيانات وتنظيمها وعرضها</a:t>
            </a:r>
          </a:p>
        </p:txBody>
      </p:sp>
      <p:sp>
        <p:nvSpPr>
          <p:cNvPr id="1899" name="اللون الأخضر…"/>
          <p:cNvSpPr txBox="1"/>
          <p:nvPr/>
        </p:nvSpPr>
        <p:spPr>
          <a:xfrm>
            <a:off x="4861753" y="2333988"/>
            <a:ext cx="1545792" cy="163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/>
          <a:p>
            <a:pPr algn="ctr" defTabSz="685800" rtl="0">
              <a:lnSpc>
                <a:spcPct val="90000"/>
              </a:lnSpc>
              <a:spcBef>
                <a:spcPts val="700"/>
              </a:spcBef>
              <a:defRPr b="1" sz="1500">
                <a:latin typeface="+mj-lt"/>
                <a:ea typeface="+mj-ea"/>
                <a:cs typeface="+mj-cs"/>
                <a:sym typeface="Helvetica"/>
              </a:defRPr>
            </a:pPr>
            <a:r>
              <a:t>اللون الأخضر </a:t>
            </a:r>
          </a:p>
          <a:p>
            <a:pPr algn="ctr" defTabSz="685800" rtl="0">
              <a:lnSpc>
                <a:spcPct val="90000"/>
              </a:lnSpc>
              <a:spcBef>
                <a:spcPts val="700"/>
              </a:spcBef>
              <a:defRPr b="1" sz="1500">
                <a:latin typeface="+mj-lt"/>
                <a:ea typeface="+mj-ea"/>
                <a:cs typeface="+mj-cs"/>
                <a:sym typeface="Helvetica"/>
              </a:defRPr>
            </a:pPr>
            <a:r>
              <a:t>واحتماله </a:t>
            </a:r>
          </a:p>
        </p:txBody>
      </p:sp>
      <p:grpSp>
        <p:nvGrpSpPr>
          <p:cNvPr id="1903" name="تجميع"/>
          <p:cNvGrpSpPr/>
          <p:nvPr/>
        </p:nvGrpSpPr>
        <p:grpSpPr>
          <a:xfrm>
            <a:off x="5534516" y="3355457"/>
            <a:ext cx="450665" cy="932686"/>
            <a:chOff x="0" y="0"/>
            <a:chExt cx="450663" cy="932685"/>
          </a:xfrm>
        </p:grpSpPr>
        <p:sp>
          <p:nvSpPr>
            <p:cNvPr id="1900" name="خط"/>
            <p:cNvSpPr/>
            <p:nvPr/>
          </p:nvSpPr>
          <p:spPr>
            <a:xfrm>
              <a:off x="0" y="442151"/>
              <a:ext cx="450664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01" name="٢"/>
            <p:cNvSpPr txBox="1"/>
            <p:nvPr/>
          </p:nvSpPr>
          <p:spPr>
            <a:xfrm>
              <a:off x="74201" y="0"/>
              <a:ext cx="269494" cy="4565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 defTabSz="685800">
                <a:lnSpc>
                  <a:spcPct val="90000"/>
                </a:lnSpc>
                <a:spcBef>
                  <a:spcPts val="700"/>
                </a:spcBef>
                <a:defRPr b="1" sz="2400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rtl="0">
                <a:defRPr/>
              </a:pPr>
              <a:r>
                <a:t>٢</a:t>
              </a:r>
            </a:p>
          </p:txBody>
        </p:sp>
        <p:sp>
          <p:nvSpPr>
            <p:cNvPr id="1902" name="٣"/>
            <p:cNvSpPr txBox="1"/>
            <p:nvPr/>
          </p:nvSpPr>
          <p:spPr>
            <a:xfrm>
              <a:off x="90585" y="476183"/>
              <a:ext cx="269494" cy="4565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 defTabSz="685800">
                <a:lnSpc>
                  <a:spcPct val="90000"/>
                </a:lnSpc>
                <a:spcBef>
                  <a:spcPts val="700"/>
                </a:spcBef>
                <a:defRPr b="1" sz="2400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rtl="0">
                <a:defRPr/>
              </a:pPr>
              <a:r>
                <a:t>٣</a:t>
              </a:r>
            </a:p>
          </p:txBody>
        </p:sp>
      </p:grpSp>
      <p:sp>
        <p:nvSpPr>
          <p:cNvPr id="1904" name="اللون الأحمر…"/>
          <p:cNvSpPr txBox="1"/>
          <p:nvPr/>
        </p:nvSpPr>
        <p:spPr>
          <a:xfrm>
            <a:off x="2945788" y="2365030"/>
            <a:ext cx="1545793" cy="163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/>
          <a:p>
            <a:pPr algn="ctr" defTabSz="685800" rtl="0">
              <a:lnSpc>
                <a:spcPct val="90000"/>
              </a:lnSpc>
              <a:spcBef>
                <a:spcPts val="700"/>
              </a:spcBef>
              <a:defRPr b="1" sz="1500">
                <a:latin typeface="+mj-lt"/>
                <a:ea typeface="+mj-ea"/>
                <a:cs typeface="+mj-cs"/>
                <a:sym typeface="Helvetica"/>
              </a:defRPr>
            </a:pPr>
            <a:r>
              <a:t>اللون الأحمر </a:t>
            </a:r>
          </a:p>
          <a:p>
            <a:pPr algn="ctr" defTabSz="685800" rtl="0">
              <a:lnSpc>
                <a:spcPct val="90000"/>
              </a:lnSpc>
              <a:spcBef>
                <a:spcPts val="700"/>
              </a:spcBef>
              <a:defRPr b="1" sz="1500">
                <a:latin typeface="+mj-lt"/>
                <a:ea typeface="+mj-ea"/>
                <a:cs typeface="+mj-cs"/>
                <a:sym typeface="Helvetica"/>
              </a:defRPr>
            </a:pPr>
            <a:r>
              <a:t>واحتماله </a:t>
            </a:r>
          </a:p>
        </p:txBody>
      </p:sp>
      <p:grpSp>
        <p:nvGrpSpPr>
          <p:cNvPr id="1908" name="تجميع"/>
          <p:cNvGrpSpPr/>
          <p:nvPr/>
        </p:nvGrpSpPr>
        <p:grpSpPr>
          <a:xfrm>
            <a:off x="3434806" y="3328010"/>
            <a:ext cx="531692" cy="932686"/>
            <a:chOff x="0" y="0"/>
            <a:chExt cx="531690" cy="932685"/>
          </a:xfrm>
        </p:grpSpPr>
        <p:sp>
          <p:nvSpPr>
            <p:cNvPr id="1905" name="خط"/>
            <p:cNvSpPr/>
            <p:nvPr/>
          </p:nvSpPr>
          <p:spPr>
            <a:xfrm>
              <a:off x="0" y="442151"/>
              <a:ext cx="531691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06" name="٣"/>
            <p:cNvSpPr txBox="1"/>
            <p:nvPr/>
          </p:nvSpPr>
          <p:spPr>
            <a:xfrm>
              <a:off x="106969" y="0"/>
              <a:ext cx="269493" cy="4565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 defTabSz="685800">
                <a:lnSpc>
                  <a:spcPct val="90000"/>
                </a:lnSpc>
                <a:spcBef>
                  <a:spcPts val="700"/>
                </a:spcBef>
                <a:defRPr b="1" sz="2400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rtl="0">
                <a:defRPr/>
              </a:pPr>
              <a:r>
                <a:t>٣</a:t>
              </a:r>
            </a:p>
          </p:txBody>
        </p:sp>
        <p:sp>
          <p:nvSpPr>
            <p:cNvPr id="1907" name="٤"/>
            <p:cNvSpPr txBox="1"/>
            <p:nvPr/>
          </p:nvSpPr>
          <p:spPr>
            <a:xfrm>
              <a:off x="123353" y="476183"/>
              <a:ext cx="269493" cy="4565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 defTabSz="685800">
                <a:lnSpc>
                  <a:spcPct val="90000"/>
                </a:lnSpc>
                <a:spcBef>
                  <a:spcPts val="700"/>
                </a:spcBef>
                <a:defRPr b="1" sz="2400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rtl="0">
                <a:defRPr/>
              </a:pPr>
              <a:r>
                <a:t>٤</a:t>
              </a:r>
            </a:p>
          </p:txBody>
        </p:sp>
      </p:grpSp>
      <p:sp>
        <p:nvSpPr>
          <p:cNvPr id="1909" name="اللون الأصفر…"/>
          <p:cNvSpPr txBox="1"/>
          <p:nvPr/>
        </p:nvSpPr>
        <p:spPr>
          <a:xfrm>
            <a:off x="710510" y="2356013"/>
            <a:ext cx="1545792" cy="163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/>
          <a:p>
            <a:pPr algn="ctr" defTabSz="685800" rtl="0">
              <a:lnSpc>
                <a:spcPct val="90000"/>
              </a:lnSpc>
              <a:spcBef>
                <a:spcPts val="700"/>
              </a:spcBef>
              <a:defRPr b="1" sz="1500">
                <a:latin typeface="+mj-lt"/>
                <a:ea typeface="+mj-ea"/>
                <a:cs typeface="+mj-cs"/>
                <a:sym typeface="Helvetica"/>
              </a:defRPr>
            </a:pPr>
            <a:r>
              <a:t>اللون الأصفر  </a:t>
            </a:r>
          </a:p>
          <a:p>
            <a:pPr algn="ctr" defTabSz="685800" rtl="0">
              <a:lnSpc>
                <a:spcPct val="90000"/>
              </a:lnSpc>
              <a:spcBef>
                <a:spcPts val="700"/>
              </a:spcBef>
              <a:defRPr b="1" sz="1500">
                <a:latin typeface="+mj-lt"/>
                <a:ea typeface="+mj-ea"/>
                <a:cs typeface="+mj-cs"/>
                <a:sym typeface="Helvetica"/>
              </a:defRPr>
            </a:pPr>
            <a:r>
              <a:t>واحتماله </a:t>
            </a:r>
          </a:p>
        </p:txBody>
      </p:sp>
      <p:grpSp>
        <p:nvGrpSpPr>
          <p:cNvPr id="1913" name="تجميع"/>
          <p:cNvGrpSpPr/>
          <p:nvPr/>
        </p:nvGrpSpPr>
        <p:grpSpPr>
          <a:xfrm>
            <a:off x="1217560" y="3256502"/>
            <a:ext cx="531692" cy="932686"/>
            <a:chOff x="0" y="0"/>
            <a:chExt cx="531690" cy="932685"/>
          </a:xfrm>
        </p:grpSpPr>
        <p:sp>
          <p:nvSpPr>
            <p:cNvPr id="1910" name="خط"/>
            <p:cNvSpPr/>
            <p:nvPr/>
          </p:nvSpPr>
          <p:spPr>
            <a:xfrm>
              <a:off x="0" y="442151"/>
              <a:ext cx="531691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11" name="٤"/>
            <p:cNvSpPr txBox="1"/>
            <p:nvPr/>
          </p:nvSpPr>
          <p:spPr>
            <a:xfrm>
              <a:off x="106969" y="0"/>
              <a:ext cx="269493" cy="4565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 defTabSz="685800">
                <a:lnSpc>
                  <a:spcPct val="90000"/>
                </a:lnSpc>
                <a:spcBef>
                  <a:spcPts val="700"/>
                </a:spcBef>
                <a:defRPr b="1" sz="2400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rtl="0">
                <a:defRPr/>
              </a:pPr>
              <a:r>
                <a:t>٤</a:t>
              </a:r>
            </a:p>
          </p:txBody>
        </p:sp>
        <p:sp>
          <p:nvSpPr>
            <p:cNvPr id="1912" name="٦"/>
            <p:cNvSpPr txBox="1"/>
            <p:nvPr/>
          </p:nvSpPr>
          <p:spPr>
            <a:xfrm>
              <a:off x="123353" y="476183"/>
              <a:ext cx="269493" cy="4565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 defTabSz="685800">
                <a:lnSpc>
                  <a:spcPct val="90000"/>
                </a:lnSpc>
                <a:spcBef>
                  <a:spcPts val="700"/>
                </a:spcBef>
                <a:defRPr b="1" sz="2400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rtl="0">
                <a:defRPr/>
              </a:pPr>
              <a:r>
                <a:t>٦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" name="Google Shape;1791;p27"/>
          <p:cNvSpPr/>
          <p:nvPr/>
        </p:nvSpPr>
        <p:spPr>
          <a:xfrm rot="21599579">
            <a:off x="6729686" y="1209261"/>
            <a:ext cx="1571364" cy="1871853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sp>
        <p:nvSpPr>
          <p:cNvPr id="1916" name="Google Shape;2010;p27"/>
          <p:cNvSpPr/>
          <p:nvPr/>
        </p:nvSpPr>
        <p:spPr>
          <a:xfrm rot="4965428">
            <a:off x="7975293" y="1183607"/>
            <a:ext cx="516180" cy="3752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sp>
        <p:nvSpPr>
          <p:cNvPr id="1917" name="Google Shape;2011;p27"/>
          <p:cNvSpPr/>
          <p:nvPr/>
        </p:nvSpPr>
        <p:spPr>
          <a:xfrm flipH="1" rot="16634572">
            <a:off x="6681560" y="1169142"/>
            <a:ext cx="442926" cy="3827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pic>
        <p:nvPicPr>
          <p:cNvPr id="1918" name="IMG_0593.png" descr="IMG_0593.png"/>
          <p:cNvPicPr>
            <a:picLocks noChangeAspect="1"/>
          </p:cNvPicPr>
          <p:nvPr/>
        </p:nvPicPr>
        <p:blipFill>
          <a:blip r:embed="rId2">
            <a:extLst/>
          </a:blip>
          <a:srcRect l="44354" t="9350" r="44354" b="80002"/>
          <a:stretch>
            <a:fillRect/>
          </a:stretch>
        </p:blipFill>
        <p:spPr>
          <a:xfrm>
            <a:off x="7154982" y="2530961"/>
            <a:ext cx="999425" cy="658352"/>
          </a:xfrm>
          <a:prstGeom prst="rect">
            <a:avLst/>
          </a:prstGeom>
          <a:ln w="12700">
            <a:miter lim="400000"/>
          </a:ln>
        </p:spPr>
      </p:pic>
      <p:sp>
        <p:nvSpPr>
          <p:cNvPr id="1919" name="استعمل التمثيل…"/>
          <p:cNvSpPr txBox="1"/>
          <p:nvPr/>
        </p:nvSpPr>
        <p:spPr>
          <a:xfrm>
            <a:off x="6630341" y="1405485"/>
            <a:ext cx="1818992" cy="163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/>
          <a:p>
            <a:pPr algn="ctr" defTabSz="685800" rtl="0">
              <a:lnSpc>
                <a:spcPct val="90000"/>
              </a:lnSpc>
              <a:spcBef>
                <a:spcPts val="700"/>
              </a:spcBef>
              <a:defRPr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 استعمل التمثيل </a:t>
            </a:r>
          </a:p>
          <a:p>
            <a:pPr algn="ctr" defTabSz="685800" rtl="0">
              <a:lnSpc>
                <a:spcPct val="90000"/>
              </a:lnSpc>
              <a:spcBef>
                <a:spcPts val="700"/>
              </a:spcBef>
              <a:defRPr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البياني للإجابة  عن السؤالين الآتيين:</a:t>
            </a:r>
          </a:p>
        </p:txBody>
      </p:sp>
      <p:sp>
        <p:nvSpPr>
          <p:cNvPr id="1920" name="Google Shape;4765;p51"/>
          <p:cNvSpPr/>
          <p:nvPr/>
        </p:nvSpPr>
        <p:spPr>
          <a:xfrm rot="8100000">
            <a:off x="8027236" y="6802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921" name="الفصل"/>
          <p:cNvSpPr txBox="1"/>
          <p:nvPr/>
        </p:nvSpPr>
        <p:spPr>
          <a:xfrm>
            <a:off x="7545814" y="256528"/>
            <a:ext cx="755351" cy="288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/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180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الفصل</a:t>
            </a:r>
          </a:p>
        </p:txBody>
      </p:sp>
      <p:sp>
        <p:nvSpPr>
          <p:cNvPr id="1922" name="دائرة"/>
          <p:cNvSpPr/>
          <p:nvPr/>
        </p:nvSpPr>
        <p:spPr>
          <a:xfrm>
            <a:off x="7724474" y="571351"/>
            <a:ext cx="342283" cy="342284"/>
          </a:xfrm>
          <a:prstGeom prst="ellipse">
            <a:avLst/>
          </a:prstGeom>
          <a:solidFill>
            <a:schemeClr val="accent1"/>
          </a:solidFill>
          <a:ln w="3175">
            <a:solidFill>
              <a:srgbClr val="AD5B24"/>
            </a:solidFill>
            <a:miter/>
          </a:ln>
        </p:spPr>
        <p:txBody>
          <a:bodyPr lIns="34289" tIns="34289" rIns="34289" bIns="34289" anchor="ctr"/>
          <a:lstStyle/>
          <a:p>
            <a:pPr algn="r" defTabSz="685800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23" name="٣"/>
          <p:cNvSpPr txBox="1"/>
          <p:nvPr/>
        </p:nvSpPr>
        <p:spPr>
          <a:xfrm>
            <a:off x="7591342" y="400938"/>
            <a:ext cx="583148" cy="632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b"/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٣</a:t>
            </a:r>
          </a:p>
        </p:txBody>
      </p:sp>
      <p:pic>
        <p:nvPicPr>
          <p:cNvPr id="1924" name="IMG_2301.png" descr="IMG_2301.pn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40803" t="26581" r="38461" b="31545"/>
          <a:stretch>
            <a:fillRect/>
          </a:stretch>
        </p:blipFill>
        <p:spPr>
          <a:xfrm>
            <a:off x="902382" y="3607638"/>
            <a:ext cx="1149817" cy="130610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</p:spPr>
      </p:pic>
      <p:sp>
        <p:nvSpPr>
          <p:cNvPr id="1925" name="تنظيم البيانات وتنظيمها وعرضها"/>
          <p:cNvSpPr txBox="1"/>
          <p:nvPr/>
        </p:nvSpPr>
        <p:spPr>
          <a:xfrm>
            <a:off x="4995234" y="359690"/>
            <a:ext cx="2659415" cy="634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r" defTabSz="665226">
              <a:lnSpc>
                <a:spcPct val="90000"/>
              </a:lnSpc>
              <a:spcBef>
                <a:spcPts val="700"/>
              </a:spcBef>
              <a:defRPr b="1" sz="1746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 تنظيم البيانات وتنظيمها وعرضها</a:t>
            </a:r>
          </a:p>
        </p:txBody>
      </p:sp>
      <p:pic>
        <p:nvPicPr>
          <p:cNvPr id="1926" name="IMG_2979.png" descr="IMG_2979.png"/>
          <p:cNvPicPr>
            <a:picLocks noChangeAspect="1"/>
          </p:cNvPicPr>
          <p:nvPr/>
        </p:nvPicPr>
        <p:blipFill>
          <a:blip r:embed="rId4">
            <a:extLst/>
          </a:blip>
          <a:srcRect l="0" t="16030" r="58489" b="16030"/>
          <a:stretch>
            <a:fillRect/>
          </a:stretch>
        </p:blipFill>
        <p:spPr>
          <a:xfrm>
            <a:off x="773408" y="1485208"/>
            <a:ext cx="2191624" cy="14711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7" name="IMG_2979.png" descr="IMG_2979.png"/>
          <p:cNvPicPr>
            <a:picLocks noChangeAspect="1"/>
          </p:cNvPicPr>
          <p:nvPr/>
        </p:nvPicPr>
        <p:blipFill>
          <a:blip r:embed="rId4">
            <a:extLst/>
          </a:blip>
          <a:srcRect l="42440" t="18112" r="1963" b="54129"/>
          <a:stretch>
            <a:fillRect/>
          </a:stretch>
        </p:blipFill>
        <p:spPr>
          <a:xfrm>
            <a:off x="3141799" y="1033247"/>
            <a:ext cx="3376713" cy="6914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8" name="IMG_2979.png" descr="IMG_2979.png"/>
          <p:cNvPicPr>
            <a:picLocks noChangeAspect="1"/>
          </p:cNvPicPr>
          <p:nvPr/>
        </p:nvPicPr>
        <p:blipFill>
          <a:blip r:embed="rId4">
            <a:extLst/>
          </a:blip>
          <a:srcRect l="42514" t="47068" r="2557" b="25173"/>
          <a:stretch>
            <a:fillRect/>
          </a:stretch>
        </p:blipFill>
        <p:spPr>
          <a:xfrm>
            <a:off x="3219211" y="2785443"/>
            <a:ext cx="3336139" cy="6914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0" dur="1000"/>
                                        <p:tgtEl>
                                          <p:spTgt spid="1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19" grpId="1"/>
      <p:bldP build="whole" bldLvl="1" animBg="1" rev="0" advAuto="0" spid="1918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0" name="Google Shape;1791;p27"/>
          <p:cNvSpPr/>
          <p:nvPr/>
        </p:nvSpPr>
        <p:spPr>
          <a:xfrm rot="21599579">
            <a:off x="6729686" y="1209261"/>
            <a:ext cx="1571364" cy="1871853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sp>
        <p:nvSpPr>
          <p:cNvPr id="1931" name="Google Shape;2010;p27"/>
          <p:cNvSpPr/>
          <p:nvPr/>
        </p:nvSpPr>
        <p:spPr>
          <a:xfrm rot="4965428">
            <a:off x="7975293" y="1183607"/>
            <a:ext cx="516180" cy="3752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sp>
        <p:nvSpPr>
          <p:cNvPr id="1932" name="Google Shape;2011;p27"/>
          <p:cNvSpPr/>
          <p:nvPr/>
        </p:nvSpPr>
        <p:spPr>
          <a:xfrm flipH="1" rot="16634572">
            <a:off x="6681560" y="1169142"/>
            <a:ext cx="442926" cy="3827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pic>
        <p:nvPicPr>
          <p:cNvPr id="1933" name="IMG_0593.png" descr="IMG_0593.png"/>
          <p:cNvPicPr>
            <a:picLocks noChangeAspect="1"/>
          </p:cNvPicPr>
          <p:nvPr/>
        </p:nvPicPr>
        <p:blipFill>
          <a:blip r:embed="rId2">
            <a:extLst/>
          </a:blip>
          <a:srcRect l="44354" t="9350" r="44354" b="80002"/>
          <a:stretch>
            <a:fillRect/>
          </a:stretch>
        </p:blipFill>
        <p:spPr>
          <a:xfrm>
            <a:off x="7154982" y="2530961"/>
            <a:ext cx="999425" cy="658352"/>
          </a:xfrm>
          <a:prstGeom prst="rect">
            <a:avLst/>
          </a:prstGeom>
          <a:ln w="12700">
            <a:miter lim="400000"/>
          </a:ln>
        </p:spPr>
      </p:pic>
      <p:sp>
        <p:nvSpPr>
          <p:cNvPr id="1934" name="استعمل التمثيل…"/>
          <p:cNvSpPr txBox="1"/>
          <p:nvPr/>
        </p:nvSpPr>
        <p:spPr>
          <a:xfrm>
            <a:off x="6630341" y="1405485"/>
            <a:ext cx="1818992" cy="163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/>
          <a:p>
            <a:pPr algn="ctr" defTabSz="685800" rtl="0">
              <a:lnSpc>
                <a:spcPct val="90000"/>
              </a:lnSpc>
              <a:spcBef>
                <a:spcPts val="700"/>
              </a:spcBef>
              <a:defRPr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 استعمل التمثيل </a:t>
            </a:r>
          </a:p>
          <a:p>
            <a:pPr algn="ctr" defTabSz="685800" rtl="0">
              <a:lnSpc>
                <a:spcPct val="90000"/>
              </a:lnSpc>
              <a:spcBef>
                <a:spcPts val="700"/>
              </a:spcBef>
              <a:defRPr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البياني للإجابة  عن السؤالين الآتيين:</a:t>
            </a:r>
          </a:p>
        </p:txBody>
      </p:sp>
      <p:sp>
        <p:nvSpPr>
          <p:cNvPr id="1935" name="Google Shape;4765;p51"/>
          <p:cNvSpPr/>
          <p:nvPr/>
        </p:nvSpPr>
        <p:spPr>
          <a:xfrm rot="8100000">
            <a:off x="8027236" y="6802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936" name="الفصل"/>
          <p:cNvSpPr txBox="1"/>
          <p:nvPr/>
        </p:nvSpPr>
        <p:spPr>
          <a:xfrm>
            <a:off x="7545814" y="256528"/>
            <a:ext cx="755351" cy="288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/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180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الفصل</a:t>
            </a:r>
          </a:p>
        </p:txBody>
      </p:sp>
      <p:sp>
        <p:nvSpPr>
          <p:cNvPr id="1937" name="دائرة"/>
          <p:cNvSpPr/>
          <p:nvPr/>
        </p:nvSpPr>
        <p:spPr>
          <a:xfrm>
            <a:off x="7724474" y="571351"/>
            <a:ext cx="342283" cy="342284"/>
          </a:xfrm>
          <a:prstGeom prst="ellipse">
            <a:avLst/>
          </a:prstGeom>
          <a:solidFill>
            <a:schemeClr val="accent1"/>
          </a:solidFill>
          <a:ln w="3175">
            <a:solidFill>
              <a:srgbClr val="AD5B24"/>
            </a:solidFill>
            <a:miter/>
          </a:ln>
        </p:spPr>
        <p:txBody>
          <a:bodyPr lIns="34289" tIns="34289" rIns="34289" bIns="34289" anchor="ctr"/>
          <a:lstStyle/>
          <a:p>
            <a:pPr algn="r" defTabSz="685800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38" name="٣"/>
          <p:cNvSpPr txBox="1"/>
          <p:nvPr/>
        </p:nvSpPr>
        <p:spPr>
          <a:xfrm>
            <a:off x="7591342" y="400938"/>
            <a:ext cx="583148" cy="632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b"/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٣</a:t>
            </a:r>
          </a:p>
        </p:txBody>
      </p:sp>
      <p:pic>
        <p:nvPicPr>
          <p:cNvPr id="1939" name="IMG_2301.png" descr="IMG_2301.pn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40803" t="26581" r="38461" b="31545"/>
          <a:stretch>
            <a:fillRect/>
          </a:stretch>
        </p:blipFill>
        <p:spPr>
          <a:xfrm>
            <a:off x="902382" y="3607638"/>
            <a:ext cx="1149817" cy="130610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</p:spPr>
      </p:pic>
      <p:sp>
        <p:nvSpPr>
          <p:cNvPr id="1940" name="تنظيم البيانات وتنظيمها وعرضها"/>
          <p:cNvSpPr txBox="1"/>
          <p:nvPr/>
        </p:nvSpPr>
        <p:spPr>
          <a:xfrm>
            <a:off x="4995234" y="359690"/>
            <a:ext cx="2659415" cy="634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r" defTabSz="665226">
              <a:lnSpc>
                <a:spcPct val="90000"/>
              </a:lnSpc>
              <a:spcBef>
                <a:spcPts val="700"/>
              </a:spcBef>
              <a:defRPr b="1" sz="1746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 تنظيم البيانات وتنظيمها وعرضها</a:t>
            </a:r>
          </a:p>
        </p:txBody>
      </p:sp>
      <p:pic>
        <p:nvPicPr>
          <p:cNvPr id="1941" name="IMG_2979.png" descr="IMG_2979.png"/>
          <p:cNvPicPr>
            <a:picLocks noChangeAspect="1"/>
          </p:cNvPicPr>
          <p:nvPr/>
        </p:nvPicPr>
        <p:blipFill>
          <a:blip r:embed="rId4">
            <a:extLst/>
          </a:blip>
          <a:srcRect l="0" t="16030" r="58489" b="16030"/>
          <a:stretch>
            <a:fillRect/>
          </a:stretch>
        </p:blipFill>
        <p:spPr>
          <a:xfrm>
            <a:off x="773408" y="1485208"/>
            <a:ext cx="2191624" cy="14711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2" name="IMG_2979.png" descr="IMG_2979.png"/>
          <p:cNvPicPr>
            <a:picLocks noChangeAspect="1"/>
          </p:cNvPicPr>
          <p:nvPr/>
        </p:nvPicPr>
        <p:blipFill>
          <a:blip r:embed="rId4">
            <a:extLst/>
          </a:blip>
          <a:srcRect l="42440" t="18112" r="1963" b="54129"/>
          <a:stretch>
            <a:fillRect/>
          </a:stretch>
        </p:blipFill>
        <p:spPr>
          <a:xfrm>
            <a:off x="3141799" y="1033247"/>
            <a:ext cx="3376713" cy="6914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3" name="IMG_2979.png" descr="IMG_2979.png"/>
          <p:cNvPicPr>
            <a:picLocks noChangeAspect="1"/>
          </p:cNvPicPr>
          <p:nvPr/>
        </p:nvPicPr>
        <p:blipFill>
          <a:blip r:embed="rId4">
            <a:extLst/>
          </a:blip>
          <a:srcRect l="42514" t="47068" r="2557" b="25173"/>
          <a:stretch>
            <a:fillRect/>
          </a:stretch>
        </p:blipFill>
        <p:spPr>
          <a:xfrm>
            <a:off x="3219211" y="2671143"/>
            <a:ext cx="3336139" cy="691474"/>
          </a:xfrm>
          <a:prstGeom prst="rect">
            <a:avLst/>
          </a:prstGeom>
          <a:ln w="12700">
            <a:miter lim="400000"/>
          </a:ln>
        </p:spPr>
      </p:pic>
      <p:sp>
        <p:nvSpPr>
          <p:cNvPr id="1944" name="١٠-٦=٤ طلاب"/>
          <p:cNvSpPr txBox="1"/>
          <p:nvPr/>
        </p:nvSpPr>
        <p:spPr>
          <a:xfrm>
            <a:off x="3568548" y="1691519"/>
            <a:ext cx="2853374" cy="163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3100">
                <a:solidFill>
                  <a:srgbClr val="B92D5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١٠-٦=٤ طلاب</a:t>
            </a:r>
          </a:p>
        </p:txBody>
      </p:sp>
      <p:pic>
        <p:nvPicPr>
          <p:cNvPr id="1945" name="IMG_2985.png" descr="IMG_2985.png"/>
          <p:cNvPicPr>
            <a:picLocks noChangeAspect="1"/>
          </p:cNvPicPr>
          <p:nvPr/>
        </p:nvPicPr>
        <p:blipFill>
          <a:blip r:embed="rId5">
            <a:extLst/>
          </a:blip>
          <a:srcRect l="4281" t="0" r="0" b="0"/>
          <a:stretch>
            <a:fillRect/>
          </a:stretch>
        </p:blipFill>
        <p:spPr>
          <a:xfrm>
            <a:off x="2369145" y="3260885"/>
            <a:ext cx="4405730" cy="15848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2" name="Google Shape;4971;p55"/>
          <p:cNvGrpSpPr/>
          <p:nvPr/>
        </p:nvGrpSpPr>
        <p:grpSpPr>
          <a:xfrm>
            <a:off x="4210229" y="4233388"/>
            <a:ext cx="299686" cy="112231"/>
            <a:chOff x="0" y="0"/>
            <a:chExt cx="299685" cy="112229"/>
          </a:xfrm>
        </p:grpSpPr>
        <p:sp>
          <p:nvSpPr>
            <p:cNvPr id="1947" name="Google Shape;4972;p55"/>
            <p:cNvSpPr/>
            <p:nvPr/>
          </p:nvSpPr>
          <p:spPr>
            <a:xfrm>
              <a:off x="-1" y="8794"/>
              <a:ext cx="33629" cy="77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9135" y="0"/>
                  </a:moveTo>
                  <a:cubicBezTo>
                    <a:pt x="8402" y="0"/>
                    <a:pt x="7687" y="31"/>
                    <a:pt x="7006" y="110"/>
                  </a:cubicBezTo>
                  <a:cubicBezTo>
                    <a:pt x="1528" y="847"/>
                    <a:pt x="-653" y="3178"/>
                    <a:pt x="167" y="5398"/>
                  </a:cubicBezTo>
                  <a:cubicBezTo>
                    <a:pt x="1528" y="9454"/>
                    <a:pt x="1807" y="13385"/>
                    <a:pt x="1807" y="17449"/>
                  </a:cubicBezTo>
                  <a:cubicBezTo>
                    <a:pt x="1807" y="20211"/>
                    <a:pt x="6588" y="21600"/>
                    <a:pt x="11386" y="21600"/>
                  </a:cubicBezTo>
                  <a:cubicBezTo>
                    <a:pt x="16166" y="21600"/>
                    <a:pt x="20947" y="20211"/>
                    <a:pt x="20947" y="17449"/>
                  </a:cubicBezTo>
                  <a:cubicBezTo>
                    <a:pt x="20947" y="12648"/>
                    <a:pt x="20406" y="7854"/>
                    <a:pt x="18766" y="3178"/>
                  </a:cubicBezTo>
                  <a:cubicBezTo>
                    <a:pt x="18068" y="1185"/>
                    <a:pt x="13375" y="0"/>
                    <a:pt x="9135" y="0"/>
                  </a:cubicBezTo>
                  <a:close/>
                </a:path>
              </a:pathLst>
            </a:custGeom>
            <a:solidFill>
              <a:srgbClr val="75AC3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48" name="Google Shape;4973;p55"/>
            <p:cNvSpPr/>
            <p:nvPr/>
          </p:nvSpPr>
          <p:spPr>
            <a:xfrm>
              <a:off x="70246" y="41088"/>
              <a:ext cx="33628" cy="71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9501" y="0"/>
                  </a:moveTo>
                  <a:cubicBezTo>
                    <a:pt x="8647" y="0"/>
                    <a:pt x="7809" y="60"/>
                    <a:pt x="7006" y="170"/>
                  </a:cubicBezTo>
                  <a:cubicBezTo>
                    <a:pt x="1528" y="842"/>
                    <a:pt x="-653" y="3376"/>
                    <a:pt x="167" y="5902"/>
                  </a:cubicBezTo>
                  <a:cubicBezTo>
                    <a:pt x="1807" y="9635"/>
                    <a:pt x="1807" y="13368"/>
                    <a:pt x="1807" y="17101"/>
                  </a:cubicBezTo>
                  <a:cubicBezTo>
                    <a:pt x="1807" y="20103"/>
                    <a:pt x="6588" y="21600"/>
                    <a:pt x="11386" y="21600"/>
                  </a:cubicBezTo>
                  <a:cubicBezTo>
                    <a:pt x="16166" y="21600"/>
                    <a:pt x="20947" y="20103"/>
                    <a:pt x="20947" y="17101"/>
                  </a:cubicBezTo>
                  <a:cubicBezTo>
                    <a:pt x="20947" y="12433"/>
                    <a:pt x="20406" y="7909"/>
                    <a:pt x="18766" y="3376"/>
                  </a:cubicBezTo>
                  <a:cubicBezTo>
                    <a:pt x="17859" y="1276"/>
                    <a:pt x="13584" y="0"/>
                    <a:pt x="9501" y="0"/>
                  </a:cubicBezTo>
                  <a:close/>
                </a:path>
              </a:pathLst>
            </a:custGeom>
            <a:solidFill>
              <a:srgbClr val="75AC3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49" name="Google Shape;4974;p55"/>
            <p:cNvSpPr/>
            <p:nvPr/>
          </p:nvSpPr>
          <p:spPr>
            <a:xfrm>
              <a:off x="131700" y="0"/>
              <a:ext cx="33654" cy="74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9110" y="0"/>
                  </a:moveTo>
                  <a:cubicBezTo>
                    <a:pt x="8395" y="0"/>
                    <a:pt x="7680" y="41"/>
                    <a:pt x="7000" y="114"/>
                  </a:cubicBezTo>
                  <a:cubicBezTo>
                    <a:pt x="1544" y="883"/>
                    <a:pt x="-653" y="3318"/>
                    <a:pt x="166" y="5623"/>
                  </a:cubicBezTo>
                  <a:cubicBezTo>
                    <a:pt x="1805" y="9464"/>
                    <a:pt x="1805" y="13436"/>
                    <a:pt x="1805" y="17277"/>
                  </a:cubicBezTo>
                  <a:cubicBezTo>
                    <a:pt x="1805" y="20162"/>
                    <a:pt x="6599" y="21600"/>
                    <a:pt x="11376" y="21600"/>
                  </a:cubicBezTo>
                  <a:cubicBezTo>
                    <a:pt x="16153" y="21600"/>
                    <a:pt x="20947" y="20162"/>
                    <a:pt x="20947" y="17277"/>
                  </a:cubicBezTo>
                  <a:cubicBezTo>
                    <a:pt x="20947" y="12537"/>
                    <a:pt x="20668" y="7927"/>
                    <a:pt x="18750" y="3318"/>
                  </a:cubicBezTo>
                  <a:cubicBezTo>
                    <a:pt x="17826" y="1242"/>
                    <a:pt x="13311" y="0"/>
                    <a:pt x="9110" y="0"/>
                  </a:cubicBezTo>
                  <a:close/>
                </a:path>
              </a:pathLst>
            </a:custGeom>
            <a:solidFill>
              <a:srgbClr val="75AC3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50" name="Google Shape;4975;p55"/>
            <p:cNvSpPr/>
            <p:nvPr/>
          </p:nvSpPr>
          <p:spPr>
            <a:xfrm>
              <a:off x="196062" y="44142"/>
              <a:ext cx="33378" cy="65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4" h="21600" fill="norm" stroke="1" extrusionOk="0">
                  <a:moveTo>
                    <a:pt x="9952" y="0"/>
                  </a:moveTo>
                  <a:cubicBezTo>
                    <a:pt x="4437" y="0"/>
                    <a:pt x="-1316" y="2485"/>
                    <a:pt x="267" y="6319"/>
                  </a:cubicBezTo>
                  <a:cubicBezTo>
                    <a:pt x="1612" y="9827"/>
                    <a:pt x="1612" y="13178"/>
                    <a:pt x="1612" y="16677"/>
                  </a:cubicBezTo>
                  <a:cubicBezTo>
                    <a:pt x="1612" y="19962"/>
                    <a:pt x="6275" y="21600"/>
                    <a:pt x="10939" y="21600"/>
                  </a:cubicBezTo>
                  <a:cubicBezTo>
                    <a:pt x="15620" y="21600"/>
                    <a:pt x="20284" y="19962"/>
                    <a:pt x="20284" y="16677"/>
                  </a:cubicBezTo>
                  <a:cubicBezTo>
                    <a:pt x="20284" y="12303"/>
                    <a:pt x="20012" y="7929"/>
                    <a:pt x="18412" y="3695"/>
                  </a:cubicBezTo>
                  <a:cubicBezTo>
                    <a:pt x="17237" y="1117"/>
                    <a:pt x="13646" y="0"/>
                    <a:pt x="9952" y="0"/>
                  </a:cubicBezTo>
                  <a:close/>
                </a:path>
              </a:pathLst>
            </a:custGeom>
            <a:solidFill>
              <a:srgbClr val="75AC3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51" name="Google Shape;4976;p55"/>
            <p:cNvSpPr/>
            <p:nvPr/>
          </p:nvSpPr>
          <p:spPr>
            <a:xfrm>
              <a:off x="268959" y="26300"/>
              <a:ext cx="30727" cy="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0" y="0"/>
                  </a:moveTo>
                  <a:cubicBezTo>
                    <a:pt x="4942" y="0"/>
                    <a:pt x="0" y="2812"/>
                    <a:pt x="0" y="6139"/>
                  </a:cubicBezTo>
                  <a:lnTo>
                    <a:pt x="0" y="15449"/>
                  </a:lnTo>
                  <a:cubicBezTo>
                    <a:pt x="0" y="18788"/>
                    <a:pt x="4942" y="21600"/>
                    <a:pt x="10790" y="21600"/>
                  </a:cubicBezTo>
                  <a:cubicBezTo>
                    <a:pt x="16973" y="21600"/>
                    <a:pt x="21600" y="18788"/>
                    <a:pt x="21600" y="15449"/>
                  </a:cubicBezTo>
                  <a:lnTo>
                    <a:pt x="21600" y="6139"/>
                  </a:lnTo>
                  <a:cubicBezTo>
                    <a:pt x="21600" y="2812"/>
                    <a:pt x="16973" y="0"/>
                    <a:pt x="10790" y="0"/>
                  </a:cubicBezTo>
                  <a:close/>
                </a:path>
              </a:pathLst>
            </a:custGeom>
            <a:solidFill>
              <a:srgbClr val="75AC3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959" name="Google Shape;4977;p55"/>
          <p:cNvGrpSpPr/>
          <p:nvPr/>
        </p:nvGrpSpPr>
        <p:grpSpPr>
          <a:xfrm>
            <a:off x="1393843" y="2304687"/>
            <a:ext cx="367482" cy="115564"/>
            <a:chOff x="0" y="0"/>
            <a:chExt cx="367480" cy="115563"/>
          </a:xfrm>
        </p:grpSpPr>
        <p:sp>
          <p:nvSpPr>
            <p:cNvPr id="1953" name="Google Shape;4978;p55"/>
            <p:cNvSpPr/>
            <p:nvPr/>
          </p:nvSpPr>
          <p:spPr>
            <a:xfrm>
              <a:off x="67793" y="8766"/>
              <a:ext cx="33185" cy="76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6" h="21600" fill="norm" stroke="1" extrusionOk="0">
                  <a:moveTo>
                    <a:pt x="9476" y="0"/>
                  </a:moveTo>
                  <a:cubicBezTo>
                    <a:pt x="8633" y="0"/>
                    <a:pt x="7807" y="47"/>
                    <a:pt x="7052" y="157"/>
                  </a:cubicBezTo>
                  <a:cubicBezTo>
                    <a:pt x="1538" y="772"/>
                    <a:pt x="-657" y="3118"/>
                    <a:pt x="168" y="5465"/>
                  </a:cubicBezTo>
                  <a:cubicBezTo>
                    <a:pt x="1538" y="9410"/>
                    <a:pt x="1538" y="13489"/>
                    <a:pt x="1538" y="17434"/>
                  </a:cubicBezTo>
                  <a:cubicBezTo>
                    <a:pt x="1679" y="20214"/>
                    <a:pt x="6561" y="21600"/>
                    <a:pt x="11390" y="21600"/>
                  </a:cubicBezTo>
                  <a:cubicBezTo>
                    <a:pt x="16202" y="21600"/>
                    <a:pt x="20943" y="20214"/>
                    <a:pt x="20803" y="17434"/>
                  </a:cubicBezTo>
                  <a:cubicBezTo>
                    <a:pt x="20803" y="12623"/>
                    <a:pt x="20539" y="7930"/>
                    <a:pt x="18888" y="3118"/>
                  </a:cubicBezTo>
                  <a:cubicBezTo>
                    <a:pt x="18203" y="1181"/>
                    <a:pt x="13550" y="0"/>
                    <a:pt x="9476" y="0"/>
                  </a:cubicBezTo>
                  <a:close/>
                </a:path>
              </a:pathLst>
            </a:custGeom>
            <a:solidFill>
              <a:srgbClr val="8AAB4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54" name="Google Shape;4979;p55"/>
            <p:cNvSpPr/>
            <p:nvPr/>
          </p:nvSpPr>
          <p:spPr>
            <a:xfrm>
              <a:off x="138040" y="40837"/>
              <a:ext cx="33180" cy="71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fill="norm" stroke="1" extrusionOk="0">
                  <a:moveTo>
                    <a:pt x="9467" y="0"/>
                  </a:moveTo>
                  <a:cubicBezTo>
                    <a:pt x="8654" y="0"/>
                    <a:pt x="7859" y="51"/>
                    <a:pt x="7099" y="162"/>
                  </a:cubicBezTo>
                  <a:cubicBezTo>
                    <a:pt x="1548" y="961"/>
                    <a:pt x="-661" y="3496"/>
                    <a:pt x="170" y="5896"/>
                  </a:cubicBezTo>
                  <a:cubicBezTo>
                    <a:pt x="1548" y="9630"/>
                    <a:pt x="1548" y="13365"/>
                    <a:pt x="1548" y="17100"/>
                  </a:cubicBezTo>
                  <a:cubicBezTo>
                    <a:pt x="1548" y="20094"/>
                    <a:pt x="6392" y="21600"/>
                    <a:pt x="11253" y="21600"/>
                  </a:cubicBezTo>
                  <a:cubicBezTo>
                    <a:pt x="16096" y="21600"/>
                    <a:pt x="20939" y="20094"/>
                    <a:pt x="20939" y="17100"/>
                  </a:cubicBezTo>
                  <a:cubicBezTo>
                    <a:pt x="20939" y="12565"/>
                    <a:pt x="20674" y="8031"/>
                    <a:pt x="19012" y="3496"/>
                  </a:cubicBezTo>
                  <a:cubicBezTo>
                    <a:pt x="18075" y="1378"/>
                    <a:pt x="13657" y="0"/>
                    <a:pt x="9467" y="0"/>
                  </a:cubicBezTo>
                  <a:close/>
                </a:path>
              </a:pathLst>
            </a:custGeom>
            <a:solidFill>
              <a:srgbClr val="8AAB4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55" name="Google Shape;4980;p55"/>
            <p:cNvSpPr/>
            <p:nvPr/>
          </p:nvSpPr>
          <p:spPr>
            <a:xfrm>
              <a:off x="199492" y="0"/>
              <a:ext cx="33212" cy="74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2" h="21600" fill="norm" stroke="1" extrusionOk="0">
                  <a:moveTo>
                    <a:pt x="9441" y="0"/>
                  </a:moveTo>
                  <a:cubicBezTo>
                    <a:pt x="8615" y="0"/>
                    <a:pt x="7825" y="57"/>
                    <a:pt x="7052" y="155"/>
                  </a:cubicBezTo>
                  <a:cubicBezTo>
                    <a:pt x="1538" y="799"/>
                    <a:pt x="-657" y="3229"/>
                    <a:pt x="168" y="5651"/>
                  </a:cubicBezTo>
                  <a:cubicBezTo>
                    <a:pt x="1819" y="9491"/>
                    <a:pt x="1538" y="13324"/>
                    <a:pt x="1538" y="17287"/>
                  </a:cubicBezTo>
                  <a:cubicBezTo>
                    <a:pt x="1679" y="20157"/>
                    <a:pt x="6578" y="21600"/>
                    <a:pt x="11390" y="21600"/>
                  </a:cubicBezTo>
                  <a:cubicBezTo>
                    <a:pt x="16202" y="21600"/>
                    <a:pt x="20943" y="20157"/>
                    <a:pt x="20820" y="17287"/>
                  </a:cubicBezTo>
                  <a:cubicBezTo>
                    <a:pt x="20820" y="12557"/>
                    <a:pt x="20539" y="7958"/>
                    <a:pt x="18888" y="3229"/>
                  </a:cubicBezTo>
                  <a:cubicBezTo>
                    <a:pt x="17975" y="1305"/>
                    <a:pt x="13585" y="0"/>
                    <a:pt x="9441" y="0"/>
                  </a:cubicBezTo>
                  <a:close/>
                </a:path>
              </a:pathLst>
            </a:custGeom>
            <a:solidFill>
              <a:srgbClr val="8AAB4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56" name="Google Shape;4981;p55"/>
            <p:cNvSpPr/>
            <p:nvPr/>
          </p:nvSpPr>
          <p:spPr>
            <a:xfrm>
              <a:off x="263853" y="44002"/>
              <a:ext cx="33381" cy="65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9" h="21600" fill="norm" stroke="1" extrusionOk="0">
                  <a:moveTo>
                    <a:pt x="10013" y="0"/>
                  </a:moveTo>
                  <a:cubicBezTo>
                    <a:pt x="4520" y="0"/>
                    <a:pt x="-1331" y="2538"/>
                    <a:pt x="268" y="6391"/>
                  </a:cubicBezTo>
                  <a:cubicBezTo>
                    <a:pt x="1611" y="9726"/>
                    <a:pt x="1611" y="13208"/>
                    <a:pt x="1611" y="16700"/>
                  </a:cubicBezTo>
                  <a:cubicBezTo>
                    <a:pt x="1611" y="19961"/>
                    <a:pt x="6272" y="21600"/>
                    <a:pt x="10932" y="21600"/>
                  </a:cubicBezTo>
                  <a:cubicBezTo>
                    <a:pt x="15592" y="21600"/>
                    <a:pt x="20269" y="19961"/>
                    <a:pt x="20269" y="16700"/>
                  </a:cubicBezTo>
                  <a:cubicBezTo>
                    <a:pt x="20269" y="12338"/>
                    <a:pt x="19997" y="7984"/>
                    <a:pt x="18126" y="3631"/>
                  </a:cubicBezTo>
                  <a:cubicBezTo>
                    <a:pt x="17072" y="1093"/>
                    <a:pt x="13619" y="0"/>
                    <a:pt x="10013" y="0"/>
                  </a:cubicBezTo>
                  <a:close/>
                </a:path>
              </a:pathLst>
            </a:custGeom>
            <a:solidFill>
              <a:srgbClr val="8AAB4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57" name="Google Shape;4982;p55"/>
            <p:cNvSpPr/>
            <p:nvPr/>
          </p:nvSpPr>
          <p:spPr>
            <a:xfrm>
              <a:off x="0" y="61563"/>
              <a:ext cx="30726" cy="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0" y="0"/>
                  </a:moveTo>
                  <a:cubicBezTo>
                    <a:pt x="4942" y="0"/>
                    <a:pt x="0" y="2812"/>
                    <a:pt x="0" y="6151"/>
                  </a:cubicBezTo>
                  <a:lnTo>
                    <a:pt x="0" y="15449"/>
                  </a:lnTo>
                  <a:cubicBezTo>
                    <a:pt x="0" y="18788"/>
                    <a:pt x="4942" y="21600"/>
                    <a:pt x="10810" y="21600"/>
                  </a:cubicBezTo>
                  <a:cubicBezTo>
                    <a:pt x="16973" y="21600"/>
                    <a:pt x="21600" y="18788"/>
                    <a:pt x="21600" y="15449"/>
                  </a:cubicBezTo>
                  <a:lnTo>
                    <a:pt x="21600" y="6151"/>
                  </a:lnTo>
                  <a:cubicBezTo>
                    <a:pt x="21600" y="2812"/>
                    <a:pt x="16973" y="0"/>
                    <a:pt x="10810" y="0"/>
                  </a:cubicBezTo>
                  <a:close/>
                </a:path>
              </a:pathLst>
            </a:custGeom>
            <a:solidFill>
              <a:srgbClr val="8AAB4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58" name="Google Shape;4983;p55"/>
            <p:cNvSpPr/>
            <p:nvPr/>
          </p:nvSpPr>
          <p:spPr>
            <a:xfrm>
              <a:off x="336726" y="26440"/>
              <a:ext cx="30755" cy="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938" y="0"/>
                    <a:pt x="0" y="2812"/>
                    <a:pt x="0" y="6151"/>
                  </a:cubicBezTo>
                  <a:lnTo>
                    <a:pt x="0" y="15449"/>
                  </a:lnTo>
                  <a:cubicBezTo>
                    <a:pt x="0" y="18788"/>
                    <a:pt x="4938" y="21600"/>
                    <a:pt x="10800" y="21600"/>
                  </a:cubicBezTo>
                  <a:cubicBezTo>
                    <a:pt x="16662" y="21600"/>
                    <a:pt x="21600" y="18788"/>
                    <a:pt x="21600" y="15449"/>
                  </a:cubicBezTo>
                  <a:lnTo>
                    <a:pt x="21600" y="6151"/>
                  </a:lnTo>
                  <a:cubicBezTo>
                    <a:pt x="21600" y="2812"/>
                    <a:pt x="16662" y="0"/>
                    <a:pt x="10800" y="0"/>
                  </a:cubicBezTo>
                  <a:close/>
                </a:path>
              </a:pathLst>
            </a:custGeom>
            <a:solidFill>
              <a:srgbClr val="8AAB4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966" name="Google Shape;4984;p55"/>
          <p:cNvGrpSpPr/>
          <p:nvPr/>
        </p:nvGrpSpPr>
        <p:grpSpPr>
          <a:xfrm>
            <a:off x="6721020" y="4124404"/>
            <a:ext cx="305987" cy="96124"/>
            <a:chOff x="28" y="28"/>
            <a:chExt cx="305986" cy="96122"/>
          </a:xfrm>
        </p:grpSpPr>
        <p:sp>
          <p:nvSpPr>
            <p:cNvPr id="1960" name="Google Shape;4985;p55"/>
            <p:cNvSpPr/>
            <p:nvPr/>
          </p:nvSpPr>
          <p:spPr>
            <a:xfrm>
              <a:off x="56052" y="7450"/>
              <a:ext cx="27831" cy="63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3" h="21600" fill="norm" stroke="1" extrusionOk="0">
                  <a:moveTo>
                    <a:pt x="9616" y="0"/>
                  </a:moveTo>
                  <a:cubicBezTo>
                    <a:pt x="8747" y="0"/>
                    <a:pt x="7900" y="47"/>
                    <a:pt x="7094" y="151"/>
                  </a:cubicBezTo>
                  <a:cubicBezTo>
                    <a:pt x="1456" y="747"/>
                    <a:pt x="-537" y="3110"/>
                    <a:pt x="120" y="5341"/>
                  </a:cubicBezTo>
                  <a:cubicBezTo>
                    <a:pt x="1795" y="9340"/>
                    <a:pt x="1795" y="13338"/>
                    <a:pt x="1795" y="17488"/>
                  </a:cubicBezTo>
                  <a:cubicBezTo>
                    <a:pt x="1795" y="20229"/>
                    <a:pt x="6606" y="21600"/>
                    <a:pt x="11418" y="21600"/>
                  </a:cubicBezTo>
                  <a:cubicBezTo>
                    <a:pt x="16230" y="21600"/>
                    <a:pt x="21063" y="20229"/>
                    <a:pt x="21063" y="17488"/>
                  </a:cubicBezTo>
                  <a:cubicBezTo>
                    <a:pt x="21063" y="12601"/>
                    <a:pt x="20724" y="7855"/>
                    <a:pt x="19070" y="3110"/>
                  </a:cubicBezTo>
                  <a:cubicBezTo>
                    <a:pt x="18244" y="1153"/>
                    <a:pt x="13771" y="0"/>
                    <a:pt x="9616" y="0"/>
                  </a:cubicBezTo>
                  <a:close/>
                </a:path>
              </a:pathLst>
            </a:custGeom>
            <a:solidFill>
              <a:srgbClr val="75AC3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61" name="Google Shape;4986;p55"/>
            <p:cNvSpPr/>
            <p:nvPr/>
          </p:nvSpPr>
          <p:spPr>
            <a:xfrm>
              <a:off x="114757" y="34225"/>
              <a:ext cx="27943" cy="5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1" h="21600" fill="norm" stroke="1" extrusionOk="0">
                  <a:moveTo>
                    <a:pt x="9226" y="0"/>
                  </a:moveTo>
                  <a:cubicBezTo>
                    <a:pt x="8391" y="0"/>
                    <a:pt x="7555" y="51"/>
                    <a:pt x="6761" y="164"/>
                  </a:cubicBezTo>
                  <a:cubicBezTo>
                    <a:pt x="1518" y="808"/>
                    <a:pt x="-759" y="3373"/>
                    <a:pt x="223" y="5929"/>
                  </a:cubicBezTo>
                  <a:cubicBezTo>
                    <a:pt x="1518" y="9619"/>
                    <a:pt x="1518" y="13299"/>
                    <a:pt x="1518" y="17153"/>
                  </a:cubicBezTo>
                  <a:cubicBezTo>
                    <a:pt x="1518" y="20118"/>
                    <a:pt x="6364" y="21600"/>
                    <a:pt x="11190" y="21600"/>
                  </a:cubicBezTo>
                  <a:cubicBezTo>
                    <a:pt x="16015" y="21600"/>
                    <a:pt x="20841" y="20118"/>
                    <a:pt x="20841" y="17153"/>
                  </a:cubicBezTo>
                  <a:cubicBezTo>
                    <a:pt x="20841" y="12502"/>
                    <a:pt x="20193" y="7851"/>
                    <a:pt x="18543" y="3373"/>
                  </a:cubicBezTo>
                  <a:cubicBezTo>
                    <a:pt x="17728" y="1247"/>
                    <a:pt x="13321" y="0"/>
                    <a:pt x="9226" y="0"/>
                  </a:cubicBezTo>
                  <a:close/>
                </a:path>
              </a:pathLst>
            </a:custGeom>
            <a:solidFill>
              <a:srgbClr val="75AC3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62" name="Google Shape;4987;p55"/>
            <p:cNvSpPr/>
            <p:nvPr/>
          </p:nvSpPr>
          <p:spPr>
            <a:xfrm>
              <a:off x="165678" y="28"/>
              <a:ext cx="27940" cy="61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1600" fill="norm" stroke="1" extrusionOk="0">
                  <a:moveTo>
                    <a:pt x="9412" y="0"/>
                  </a:moveTo>
                  <a:cubicBezTo>
                    <a:pt x="8618" y="0"/>
                    <a:pt x="7825" y="39"/>
                    <a:pt x="7094" y="147"/>
                  </a:cubicBezTo>
                  <a:cubicBezTo>
                    <a:pt x="1537" y="756"/>
                    <a:pt x="-761" y="3219"/>
                    <a:pt x="221" y="5682"/>
                  </a:cubicBezTo>
                  <a:cubicBezTo>
                    <a:pt x="1850" y="9529"/>
                    <a:pt x="1850" y="13366"/>
                    <a:pt x="1850" y="17213"/>
                  </a:cubicBezTo>
                  <a:cubicBezTo>
                    <a:pt x="1850" y="20138"/>
                    <a:pt x="6592" y="21600"/>
                    <a:pt x="11355" y="21600"/>
                  </a:cubicBezTo>
                  <a:cubicBezTo>
                    <a:pt x="16097" y="21600"/>
                    <a:pt x="20839" y="20138"/>
                    <a:pt x="20839" y="17213"/>
                  </a:cubicBezTo>
                  <a:cubicBezTo>
                    <a:pt x="20839" y="12601"/>
                    <a:pt x="20526" y="7988"/>
                    <a:pt x="18875" y="3219"/>
                  </a:cubicBezTo>
                  <a:cubicBezTo>
                    <a:pt x="18061" y="1286"/>
                    <a:pt x="13548" y="0"/>
                    <a:pt x="9412" y="0"/>
                  </a:cubicBezTo>
                  <a:close/>
                </a:path>
              </a:pathLst>
            </a:custGeom>
            <a:solidFill>
              <a:srgbClr val="75AC3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63" name="Google Shape;4988;p55"/>
            <p:cNvSpPr/>
            <p:nvPr/>
          </p:nvSpPr>
          <p:spPr>
            <a:xfrm>
              <a:off x="219544" y="36831"/>
              <a:ext cx="27654" cy="54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6" h="21600" fill="norm" stroke="1" extrusionOk="0">
                  <a:moveTo>
                    <a:pt x="9897" y="0"/>
                  </a:moveTo>
                  <a:cubicBezTo>
                    <a:pt x="4380" y="0"/>
                    <a:pt x="-1424" y="2520"/>
                    <a:pt x="313" y="6312"/>
                  </a:cubicBezTo>
                  <a:cubicBezTo>
                    <a:pt x="1580" y="9802"/>
                    <a:pt x="1580" y="13125"/>
                    <a:pt x="1580" y="16627"/>
                  </a:cubicBezTo>
                  <a:cubicBezTo>
                    <a:pt x="1580" y="19938"/>
                    <a:pt x="6239" y="21600"/>
                    <a:pt x="10878" y="21600"/>
                  </a:cubicBezTo>
                  <a:cubicBezTo>
                    <a:pt x="15517" y="21600"/>
                    <a:pt x="20176" y="19938"/>
                    <a:pt x="20176" y="16627"/>
                  </a:cubicBezTo>
                  <a:cubicBezTo>
                    <a:pt x="20176" y="12255"/>
                    <a:pt x="20176" y="7884"/>
                    <a:pt x="18255" y="3691"/>
                  </a:cubicBezTo>
                  <a:cubicBezTo>
                    <a:pt x="17090" y="1115"/>
                    <a:pt x="13555" y="0"/>
                    <a:pt x="9897" y="0"/>
                  </a:cubicBezTo>
                  <a:close/>
                </a:path>
              </a:pathLst>
            </a:custGeom>
            <a:solidFill>
              <a:srgbClr val="75AC3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64" name="Google Shape;4989;p55"/>
            <p:cNvSpPr/>
            <p:nvPr/>
          </p:nvSpPr>
          <p:spPr>
            <a:xfrm>
              <a:off x="28" y="51367"/>
              <a:ext cx="25459" cy="44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8" y="0"/>
                  </a:moveTo>
                  <a:cubicBezTo>
                    <a:pt x="4848" y="0"/>
                    <a:pt x="0" y="2742"/>
                    <a:pt x="0" y="6133"/>
                  </a:cubicBezTo>
                  <a:lnTo>
                    <a:pt x="0" y="15454"/>
                  </a:lnTo>
                  <a:cubicBezTo>
                    <a:pt x="0" y="18844"/>
                    <a:pt x="4848" y="21600"/>
                    <a:pt x="10788" y="21600"/>
                  </a:cubicBezTo>
                  <a:cubicBezTo>
                    <a:pt x="16752" y="21600"/>
                    <a:pt x="21600" y="18844"/>
                    <a:pt x="21600" y="15454"/>
                  </a:cubicBezTo>
                  <a:lnTo>
                    <a:pt x="21600" y="6133"/>
                  </a:lnTo>
                  <a:cubicBezTo>
                    <a:pt x="21600" y="2742"/>
                    <a:pt x="16752" y="0"/>
                    <a:pt x="10788" y="0"/>
                  </a:cubicBezTo>
                  <a:close/>
                </a:path>
              </a:pathLst>
            </a:custGeom>
            <a:solidFill>
              <a:srgbClr val="75AC3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65" name="Google Shape;4990;p55"/>
            <p:cNvSpPr/>
            <p:nvPr/>
          </p:nvSpPr>
          <p:spPr>
            <a:xfrm>
              <a:off x="280107" y="21958"/>
              <a:ext cx="25908" cy="45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75" y="0"/>
                  </a:moveTo>
                  <a:cubicBezTo>
                    <a:pt x="5137" y="0"/>
                    <a:pt x="0" y="2717"/>
                    <a:pt x="0" y="6076"/>
                  </a:cubicBezTo>
                  <a:lnTo>
                    <a:pt x="0" y="15310"/>
                  </a:lnTo>
                  <a:cubicBezTo>
                    <a:pt x="0" y="18669"/>
                    <a:pt x="5137" y="21600"/>
                    <a:pt x="10975" y="21600"/>
                  </a:cubicBezTo>
                  <a:cubicBezTo>
                    <a:pt x="16836" y="21600"/>
                    <a:pt x="21600" y="18669"/>
                    <a:pt x="21600" y="15310"/>
                  </a:cubicBezTo>
                  <a:lnTo>
                    <a:pt x="21600" y="6076"/>
                  </a:lnTo>
                  <a:cubicBezTo>
                    <a:pt x="21600" y="2717"/>
                    <a:pt x="16836" y="0"/>
                    <a:pt x="10975" y="0"/>
                  </a:cubicBezTo>
                  <a:close/>
                </a:path>
              </a:pathLst>
            </a:custGeom>
            <a:solidFill>
              <a:srgbClr val="75AC3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973" name="Google Shape;4991;p55"/>
          <p:cNvGrpSpPr/>
          <p:nvPr/>
        </p:nvGrpSpPr>
        <p:grpSpPr>
          <a:xfrm>
            <a:off x="1421067" y="3214990"/>
            <a:ext cx="306420" cy="96576"/>
            <a:chOff x="28" y="0"/>
            <a:chExt cx="306418" cy="96574"/>
          </a:xfrm>
        </p:grpSpPr>
        <p:sp>
          <p:nvSpPr>
            <p:cNvPr id="1967" name="Google Shape;4992;p55"/>
            <p:cNvSpPr/>
            <p:nvPr/>
          </p:nvSpPr>
          <p:spPr>
            <a:xfrm>
              <a:off x="56493" y="7478"/>
              <a:ext cx="27814" cy="64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9" h="21600" fill="norm" stroke="1" extrusionOk="0">
                  <a:moveTo>
                    <a:pt x="9433" y="0"/>
                  </a:moveTo>
                  <a:cubicBezTo>
                    <a:pt x="8627" y="0"/>
                    <a:pt x="7843" y="47"/>
                    <a:pt x="7101" y="141"/>
                  </a:cubicBezTo>
                  <a:cubicBezTo>
                    <a:pt x="1442" y="875"/>
                    <a:pt x="-551" y="3087"/>
                    <a:pt x="127" y="5449"/>
                  </a:cubicBezTo>
                  <a:cubicBezTo>
                    <a:pt x="1442" y="9431"/>
                    <a:pt x="1781" y="13412"/>
                    <a:pt x="1781" y="17402"/>
                  </a:cubicBezTo>
                  <a:cubicBezTo>
                    <a:pt x="1781" y="20198"/>
                    <a:pt x="6592" y="21600"/>
                    <a:pt x="11425" y="21600"/>
                  </a:cubicBezTo>
                  <a:cubicBezTo>
                    <a:pt x="16237" y="21600"/>
                    <a:pt x="21049" y="20198"/>
                    <a:pt x="21049" y="17402"/>
                  </a:cubicBezTo>
                  <a:cubicBezTo>
                    <a:pt x="21049" y="12527"/>
                    <a:pt x="20710" y="7953"/>
                    <a:pt x="18717" y="3087"/>
                  </a:cubicBezTo>
                  <a:cubicBezTo>
                    <a:pt x="18166" y="1233"/>
                    <a:pt x="13630" y="0"/>
                    <a:pt x="9433" y="0"/>
                  </a:cubicBezTo>
                  <a:close/>
                </a:path>
              </a:pathLst>
            </a:custGeom>
            <a:solidFill>
              <a:srgbClr val="86C35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68" name="Google Shape;4993;p55"/>
            <p:cNvSpPr/>
            <p:nvPr/>
          </p:nvSpPr>
          <p:spPr>
            <a:xfrm>
              <a:off x="115184" y="34255"/>
              <a:ext cx="27523" cy="59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9" h="21600" fill="norm" stroke="1" extrusionOk="0">
                  <a:moveTo>
                    <a:pt x="9213" y="0"/>
                  </a:moveTo>
                  <a:cubicBezTo>
                    <a:pt x="8407" y="0"/>
                    <a:pt x="7623" y="51"/>
                    <a:pt x="6860" y="153"/>
                  </a:cubicBezTo>
                  <a:cubicBezTo>
                    <a:pt x="1561" y="946"/>
                    <a:pt x="-771" y="3337"/>
                    <a:pt x="225" y="5891"/>
                  </a:cubicBezTo>
                  <a:cubicBezTo>
                    <a:pt x="1561" y="9564"/>
                    <a:pt x="1561" y="13227"/>
                    <a:pt x="1561" y="17052"/>
                  </a:cubicBezTo>
                  <a:cubicBezTo>
                    <a:pt x="1561" y="20084"/>
                    <a:pt x="6372" y="21600"/>
                    <a:pt x="11184" y="21600"/>
                  </a:cubicBezTo>
                  <a:cubicBezTo>
                    <a:pt x="16017" y="21600"/>
                    <a:pt x="20829" y="20084"/>
                    <a:pt x="20829" y="17052"/>
                  </a:cubicBezTo>
                  <a:cubicBezTo>
                    <a:pt x="20829" y="12433"/>
                    <a:pt x="20490" y="7966"/>
                    <a:pt x="18836" y="3337"/>
                  </a:cubicBezTo>
                  <a:cubicBezTo>
                    <a:pt x="17989" y="1333"/>
                    <a:pt x="13410" y="0"/>
                    <a:pt x="9213" y="0"/>
                  </a:cubicBezTo>
                  <a:close/>
                </a:path>
              </a:pathLst>
            </a:custGeom>
            <a:solidFill>
              <a:srgbClr val="86C35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69" name="Google Shape;4994;p55"/>
            <p:cNvSpPr/>
            <p:nvPr/>
          </p:nvSpPr>
          <p:spPr>
            <a:xfrm>
              <a:off x="166105" y="0"/>
              <a:ext cx="27969" cy="61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1600" fill="norm" stroke="1" extrusionOk="0">
                  <a:moveTo>
                    <a:pt x="9382" y="0"/>
                  </a:moveTo>
                  <a:cubicBezTo>
                    <a:pt x="8589" y="0"/>
                    <a:pt x="7816" y="49"/>
                    <a:pt x="7086" y="147"/>
                  </a:cubicBezTo>
                  <a:cubicBezTo>
                    <a:pt x="1535" y="920"/>
                    <a:pt x="-761" y="3368"/>
                    <a:pt x="220" y="5679"/>
                  </a:cubicBezTo>
                  <a:cubicBezTo>
                    <a:pt x="1869" y="9508"/>
                    <a:pt x="1869" y="13502"/>
                    <a:pt x="1869" y="17341"/>
                  </a:cubicBezTo>
                  <a:cubicBezTo>
                    <a:pt x="1869" y="20180"/>
                    <a:pt x="6606" y="21600"/>
                    <a:pt x="11343" y="21600"/>
                  </a:cubicBezTo>
                  <a:cubicBezTo>
                    <a:pt x="16081" y="21600"/>
                    <a:pt x="20839" y="20180"/>
                    <a:pt x="20839" y="17341"/>
                  </a:cubicBezTo>
                  <a:cubicBezTo>
                    <a:pt x="20839" y="12582"/>
                    <a:pt x="20505" y="7980"/>
                    <a:pt x="18543" y="3368"/>
                  </a:cubicBezTo>
                  <a:cubicBezTo>
                    <a:pt x="18001" y="1312"/>
                    <a:pt x="13514" y="0"/>
                    <a:pt x="9382" y="0"/>
                  </a:cubicBezTo>
                  <a:close/>
                </a:path>
              </a:pathLst>
            </a:custGeom>
            <a:solidFill>
              <a:srgbClr val="86C35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70" name="Google Shape;4995;p55"/>
            <p:cNvSpPr/>
            <p:nvPr/>
          </p:nvSpPr>
          <p:spPr>
            <a:xfrm>
              <a:off x="219617" y="36860"/>
              <a:ext cx="28011" cy="54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1" h="21600" fill="norm" stroke="1" extrusionOk="0">
                  <a:moveTo>
                    <a:pt x="10141" y="0"/>
                  </a:moveTo>
                  <a:cubicBezTo>
                    <a:pt x="4593" y="0"/>
                    <a:pt x="-1279" y="2566"/>
                    <a:pt x="245" y="6471"/>
                  </a:cubicBezTo>
                  <a:cubicBezTo>
                    <a:pt x="1850" y="9796"/>
                    <a:pt x="1850" y="13288"/>
                    <a:pt x="1850" y="16613"/>
                  </a:cubicBezTo>
                  <a:cubicBezTo>
                    <a:pt x="1850" y="19938"/>
                    <a:pt x="6463" y="21600"/>
                    <a:pt x="11075" y="21600"/>
                  </a:cubicBezTo>
                  <a:cubicBezTo>
                    <a:pt x="15708" y="21600"/>
                    <a:pt x="20321" y="19938"/>
                    <a:pt x="20321" y="16613"/>
                  </a:cubicBezTo>
                  <a:cubicBezTo>
                    <a:pt x="20321" y="12239"/>
                    <a:pt x="19996" y="8044"/>
                    <a:pt x="18411" y="3671"/>
                  </a:cubicBezTo>
                  <a:cubicBezTo>
                    <a:pt x="17273" y="1105"/>
                    <a:pt x="13778" y="0"/>
                    <a:pt x="10141" y="0"/>
                  </a:cubicBezTo>
                  <a:close/>
                </a:path>
              </a:pathLst>
            </a:custGeom>
            <a:solidFill>
              <a:srgbClr val="86C35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71" name="Google Shape;4996;p55"/>
            <p:cNvSpPr/>
            <p:nvPr/>
          </p:nvSpPr>
          <p:spPr>
            <a:xfrm>
              <a:off x="28" y="51341"/>
              <a:ext cx="25881" cy="45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87" y="0"/>
                  </a:moveTo>
                  <a:cubicBezTo>
                    <a:pt x="5119" y="0"/>
                    <a:pt x="0" y="2728"/>
                    <a:pt x="0" y="6085"/>
                  </a:cubicBezTo>
                  <a:lnTo>
                    <a:pt x="0" y="15515"/>
                  </a:lnTo>
                  <a:cubicBezTo>
                    <a:pt x="0" y="18658"/>
                    <a:pt x="5119" y="21600"/>
                    <a:pt x="10987" y="21600"/>
                  </a:cubicBezTo>
                  <a:cubicBezTo>
                    <a:pt x="16481" y="21600"/>
                    <a:pt x="21600" y="18658"/>
                    <a:pt x="21600" y="15515"/>
                  </a:cubicBezTo>
                  <a:lnTo>
                    <a:pt x="21600" y="6085"/>
                  </a:lnTo>
                  <a:cubicBezTo>
                    <a:pt x="21600" y="2728"/>
                    <a:pt x="16481" y="0"/>
                    <a:pt x="10987" y="0"/>
                  </a:cubicBezTo>
                  <a:close/>
                </a:path>
              </a:pathLst>
            </a:custGeom>
            <a:solidFill>
              <a:srgbClr val="86C35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72" name="Google Shape;4997;p55"/>
            <p:cNvSpPr/>
            <p:nvPr/>
          </p:nvSpPr>
          <p:spPr>
            <a:xfrm>
              <a:off x="280566" y="21931"/>
              <a:ext cx="25881" cy="45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13" y="0"/>
                  </a:moveTo>
                  <a:cubicBezTo>
                    <a:pt x="5119" y="0"/>
                    <a:pt x="0" y="2942"/>
                    <a:pt x="0" y="6085"/>
                  </a:cubicBezTo>
                  <a:lnTo>
                    <a:pt x="0" y="15515"/>
                  </a:lnTo>
                  <a:cubicBezTo>
                    <a:pt x="0" y="18872"/>
                    <a:pt x="5119" y="21600"/>
                    <a:pt x="10613" y="21600"/>
                  </a:cubicBezTo>
                  <a:cubicBezTo>
                    <a:pt x="16481" y="21600"/>
                    <a:pt x="21600" y="18872"/>
                    <a:pt x="21600" y="15515"/>
                  </a:cubicBezTo>
                  <a:lnTo>
                    <a:pt x="21600" y="6085"/>
                  </a:lnTo>
                  <a:cubicBezTo>
                    <a:pt x="21600" y="2942"/>
                    <a:pt x="16481" y="0"/>
                    <a:pt x="10613" y="0"/>
                  </a:cubicBezTo>
                  <a:close/>
                </a:path>
              </a:pathLst>
            </a:custGeom>
            <a:solidFill>
              <a:srgbClr val="86C35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982" name="Google Shape;4998;p55"/>
          <p:cNvGrpSpPr/>
          <p:nvPr/>
        </p:nvGrpSpPr>
        <p:grpSpPr>
          <a:xfrm>
            <a:off x="5440473" y="3969787"/>
            <a:ext cx="317846" cy="453102"/>
            <a:chOff x="28" y="0"/>
            <a:chExt cx="317844" cy="453100"/>
          </a:xfrm>
        </p:grpSpPr>
        <p:sp>
          <p:nvSpPr>
            <p:cNvPr id="1974" name="Google Shape;4999;p55"/>
            <p:cNvSpPr/>
            <p:nvPr/>
          </p:nvSpPr>
          <p:spPr>
            <a:xfrm>
              <a:off x="158502" y="98961"/>
              <a:ext cx="159371" cy="43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909" fill="norm" stroke="1" extrusionOk="0">
                  <a:moveTo>
                    <a:pt x="21600" y="3288"/>
                  </a:moveTo>
                  <a:cubicBezTo>
                    <a:pt x="14224" y="11954"/>
                    <a:pt x="7558" y="17737"/>
                    <a:pt x="0" y="13477"/>
                  </a:cubicBezTo>
                  <a:cubicBezTo>
                    <a:pt x="3037" y="1154"/>
                    <a:pt x="12793" y="-3863"/>
                    <a:pt x="21600" y="328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75" name="Google Shape;5000;p55"/>
            <p:cNvSpPr/>
            <p:nvPr/>
          </p:nvSpPr>
          <p:spPr>
            <a:xfrm>
              <a:off x="158502" y="98961"/>
              <a:ext cx="159371" cy="43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909" fill="norm" stroke="1" extrusionOk="0">
                  <a:moveTo>
                    <a:pt x="21600" y="3288"/>
                  </a:moveTo>
                  <a:cubicBezTo>
                    <a:pt x="14224" y="11954"/>
                    <a:pt x="7558" y="17737"/>
                    <a:pt x="0" y="13477"/>
                  </a:cubicBezTo>
                  <a:cubicBezTo>
                    <a:pt x="3037" y="1154"/>
                    <a:pt x="12793" y="-3863"/>
                    <a:pt x="21600" y="3288"/>
                  </a:cubicBezTo>
                  <a:close/>
                </a:path>
              </a:pathLst>
            </a:custGeom>
            <a:noFill/>
            <a:ln w="6650" cap="rnd">
              <a:solidFill>
                <a:schemeClr val="accent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76" name="Google Shape;5001;p55"/>
            <p:cNvSpPr/>
            <p:nvPr/>
          </p:nvSpPr>
          <p:spPr>
            <a:xfrm>
              <a:off x="28" y="75127"/>
              <a:ext cx="122482" cy="62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31" fill="norm" stroke="1" extrusionOk="0">
                  <a:moveTo>
                    <a:pt x="0" y="126"/>
                  </a:moveTo>
                  <a:cubicBezTo>
                    <a:pt x="10141" y="-1169"/>
                    <a:pt x="19358" y="7614"/>
                    <a:pt x="21600" y="20431"/>
                  </a:cubicBezTo>
                  <a:cubicBezTo>
                    <a:pt x="12699" y="20431"/>
                    <a:pt x="5962" y="13669"/>
                    <a:pt x="0" y="12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77" name="Google Shape;5002;p55"/>
            <p:cNvSpPr/>
            <p:nvPr/>
          </p:nvSpPr>
          <p:spPr>
            <a:xfrm>
              <a:off x="28" y="75127"/>
              <a:ext cx="122482" cy="62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31" fill="norm" stroke="1" extrusionOk="0">
                  <a:moveTo>
                    <a:pt x="0" y="126"/>
                  </a:moveTo>
                  <a:cubicBezTo>
                    <a:pt x="10141" y="-1169"/>
                    <a:pt x="19358" y="7614"/>
                    <a:pt x="21600" y="20431"/>
                  </a:cubicBezTo>
                  <a:cubicBezTo>
                    <a:pt x="12699" y="20431"/>
                    <a:pt x="5962" y="13669"/>
                    <a:pt x="0" y="126"/>
                  </a:cubicBezTo>
                  <a:close/>
                </a:path>
              </a:pathLst>
            </a:custGeom>
            <a:noFill/>
            <a:ln w="6650" cap="rnd">
              <a:solidFill>
                <a:schemeClr val="accent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78" name="Google Shape;5003;p55"/>
            <p:cNvSpPr/>
            <p:nvPr/>
          </p:nvSpPr>
          <p:spPr>
            <a:xfrm>
              <a:off x="131919" y="0"/>
              <a:ext cx="32500" cy="128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44" h="21600" fill="norm" stroke="1" extrusionOk="0">
                  <a:moveTo>
                    <a:pt x="10996" y="0"/>
                  </a:moveTo>
                  <a:cubicBezTo>
                    <a:pt x="18456" y="7816"/>
                    <a:pt x="11386" y="14743"/>
                    <a:pt x="2975" y="21600"/>
                  </a:cubicBezTo>
                  <a:cubicBezTo>
                    <a:pt x="-3144" y="13934"/>
                    <a:pt x="489" y="6781"/>
                    <a:pt x="1099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79" name="Google Shape;5004;p55"/>
            <p:cNvSpPr/>
            <p:nvPr/>
          </p:nvSpPr>
          <p:spPr>
            <a:xfrm>
              <a:off x="131919" y="0"/>
              <a:ext cx="32500" cy="128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44" h="21600" fill="norm" stroke="1" extrusionOk="0">
                  <a:moveTo>
                    <a:pt x="10996" y="0"/>
                  </a:moveTo>
                  <a:cubicBezTo>
                    <a:pt x="18456" y="7816"/>
                    <a:pt x="11386" y="14743"/>
                    <a:pt x="2975" y="21600"/>
                  </a:cubicBezTo>
                  <a:cubicBezTo>
                    <a:pt x="-3144" y="13934"/>
                    <a:pt x="489" y="6781"/>
                    <a:pt x="10996" y="0"/>
                  </a:cubicBezTo>
                  <a:close/>
                </a:path>
              </a:pathLst>
            </a:custGeom>
            <a:noFill/>
            <a:ln w="6650" cap="rnd">
              <a:solidFill>
                <a:schemeClr val="accent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80" name="Google Shape;5005;p55"/>
            <p:cNvSpPr/>
            <p:nvPr/>
          </p:nvSpPr>
          <p:spPr>
            <a:xfrm>
              <a:off x="90021" y="151926"/>
              <a:ext cx="100079" cy="127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5" h="21334" fill="norm" stroke="1" extrusionOk="0">
                  <a:moveTo>
                    <a:pt x="0" y="3019"/>
                  </a:moveTo>
                  <a:cubicBezTo>
                    <a:pt x="0" y="-1"/>
                    <a:pt x="3293" y="70"/>
                    <a:pt x="5127" y="70"/>
                  </a:cubicBezTo>
                  <a:cubicBezTo>
                    <a:pt x="8514" y="-76"/>
                    <a:pt x="12082" y="-1"/>
                    <a:pt x="15469" y="366"/>
                  </a:cubicBezTo>
                  <a:cubicBezTo>
                    <a:pt x="19772" y="808"/>
                    <a:pt x="21600" y="2431"/>
                    <a:pt x="20596" y="5823"/>
                  </a:cubicBezTo>
                  <a:cubicBezTo>
                    <a:pt x="19130" y="10244"/>
                    <a:pt x="16841" y="14520"/>
                    <a:pt x="14552" y="18725"/>
                  </a:cubicBezTo>
                  <a:cubicBezTo>
                    <a:pt x="13547" y="20569"/>
                    <a:pt x="10891" y="21524"/>
                    <a:pt x="8333" y="21303"/>
                  </a:cubicBezTo>
                  <a:cubicBezTo>
                    <a:pt x="5495" y="20936"/>
                    <a:pt x="3755" y="19313"/>
                    <a:pt x="3206" y="17102"/>
                  </a:cubicBezTo>
                  <a:cubicBezTo>
                    <a:pt x="2470" y="14741"/>
                    <a:pt x="2015" y="12384"/>
                    <a:pt x="1559" y="10023"/>
                  </a:cubicBezTo>
                  <a:cubicBezTo>
                    <a:pt x="917" y="7370"/>
                    <a:pt x="736" y="6411"/>
                    <a:pt x="0" y="3019"/>
                  </a:cubicBezTo>
                  <a:close/>
                </a:path>
              </a:pathLst>
            </a:custGeom>
            <a:solidFill>
              <a:srgbClr val="86C35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81" name="Google Shape;5006;p55"/>
            <p:cNvSpPr/>
            <p:nvPr/>
          </p:nvSpPr>
          <p:spPr>
            <a:xfrm>
              <a:off x="123500" y="261885"/>
              <a:ext cx="56151" cy="191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438" h="21600" fill="norm" stroke="1" extrusionOk="0">
                  <a:moveTo>
                    <a:pt x="3278" y="0"/>
                  </a:moveTo>
                  <a:cubicBezTo>
                    <a:pt x="2262" y="0"/>
                    <a:pt x="1237" y="272"/>
                    <a:pt x="1176" y="819"/>
                  </a:cubicBezTo>
                  <a:cubicBezTo>
                    <a:pt x="1060" y="5828"/>
                    <a:pt x="-5462" y="20803"/>
                    <a:pt x="13489" y="21597"/>
                  </a:cubicBezTo>
                  <a:cubicBezTo>
                    <a:pt x="13566" y="21600"/>
                    <a:pt x="13635" y="21600"/>
                    <a:pt x="13712" y="21600"/>
                  </a:cubicBezTo>
                  <a:cubicBezTo>
                    <a:pt x="16138" y="21600"/>
                    <a:pt x="15953" y="20009"/>
                    <a:pt x="13489" y="19910"/>
                  </a:cubicBezTo>
                  <a:cubicBezTo>
                    <a:pt x="-634" y="19366"/>
                    <a:pt x="5157" y="4686"/>
                    <a:pt x="5280" y="819"/>
                  </a:cubicBezTo>
                  <a:cubicBezTo>
                    <a:pt x="5280" y="272"/>
                    <a:pt x="4287" y="0"/>
                    <a:pt x="3278" y="0"/>
                  </a:cubicBezTo>
                  <a:close/>
                </a:path>
              </a:pathLst>
            </a:custGeom>
            <a:solidFill>
              <a:srgbClr val="86C35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983" name="Google Shape;5020;p55"/>
          <p:cNvSpPr/>
          <p:nvPr/>
        </p:nvSpPr>
        <p:spPr>
          <a:xfrm>
            <a:off x="6120195" y="1257902"/>
            <a:ext cx="12701" cy="14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868" y="0"/>
                </a:moveTo>
                <a:cubicBezTo>
                  <a:pt x="11719" y="0"/>
                  <a:pt x="10455" y="250"/>
                  <a:pt x="8962" y="709"/>
                </a:cubicBezTo>
                <a:lnTo>
                  <a:pt x="0" y="5921"/>
                </a:lnTo>
                <a:cubicBezTo>
                  <a:pt x="12523" y="11801"/>
                  <a:pt x="19762" y="17055"/>
                  <a:pt x="21600" y="21600"/>
                </a:cubicBezTo>
                <a:cubicBezTo>
                  <a:pt x="19991" y="11842"/>
                  <a:pt x="21140" y="0"/>
                  <a:pt x="12868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984" name="Google Shape;5021;p55"/>
          <p:cNvSpPr/>
          <p:nvPr/>
        </p:nvSpPr>
        <p:spPr>
          <a:xfrm>
            <a:off x="6112880" y="1529475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748" h="21600" fill="norm" stroke="1" extrusionOk="0">
                <a:moveTo>
                  <a:pt x="17748" y="0"/>
                </a:moveTo>
                <a:cubicBezTo>
                  <a:pt x="7506" y="9953"/>
                  <a:pt x="-3852" y="16624"/>
                  <a:pt x="1269" y="21600"/>
                </a:cubicBezTo>
                <a:cubicBezTo>
                  <a:pt x="9541" y="13288"/>
                  <a:pt x="14662" y="6671"/>
                  <a:pt x="17748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985" name="Google Shape;5022;p55"/>
          <p:cNvSpPr/>
          <p:nvPr/>
        </p:nvSpPr>
        <p:spPr>
          <a:xfrm>
            <a:off x="4956140" y="987389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719" h="21600" fill="norm" stroke="1" extrusionOk="0">
                <a:moveTo>
                  <a:pt x="15547" y="0"/>
                </a:moveTo>
                <a:cubicBezTo>
                  <a:pt x="2615" y="9314"/>
                  <a:pt x="-1650" y="15457"/>
                  <a:pt x="551" y="21600"/>
                </a:cubicBezTo>
                <a:cubicBezTo>
                  <a:pt x="11282" y="12286"/>
                  <a:pt x="19950" y="6143"/>
                  <a:pt x="15547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986" name="Google Shape;5023;p55"/>
          <p:cNvSpPr/>
          <p:nvPr/>
        </p:nvSpPr>
        <p:spPr>
          <a:xfrm>
            <a:off x="6119814" y="1515632"/>
            <a:ext cx="12701" cy="144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44" h="21600" fill="norm" stroke="1" extrusionOk="0">
                <a:moveTo>
                  <a:pt x="18932" y="0"/>
                </a:moveTo>
                <a:cubicBezTo>
                  <a:pt x="17555" y="1295"/>
                  <a:pt x="14888" y="2632"/>
                  <a:pt x="13511" y="3259"/>
                </a:cubicBezTo>
                <a:cubicBezTo>
                  <a:pt x="10843" y="9150"/>
                  <a:pt x="6798" y="15041"/>
                  <a:pt x="0" y="21600"/>
                </a:cubicBezTo>
                <a:cubicBezTo>
                  <a:pt x="10843" y="15709"/>
                  <a:pt x="21600" y="9150"/>
                  <a:pt x="18932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987" name="Google Shape;5024;p55"/>
          <p:cNvSpPr/>
          <p:nvPr/>
        </p:nvSpPr>
        <p:spPr>
          <a:xfrm>
            <a:off x="6049790" y="163792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91" h="21600" fill="norm" stroke="1" extrusionOk="0">
                <a:moveTo>
                  <a:pt x="20391" y="0"/>
                </a:moveTo>
                <a:cubicBezTo>
                  <a:pt x="3209" y="15863"/>
                  <a:pt x="-1209" y="21600"/>
                  <a:pt x="264" y="21600"/>
                </a:cubicBezTo>
                <a:cubicBezTo>
                  <a:pt x="2718" y="21600"/>
                  <a:pt x="20391" y="6750"/>
                  <a:pt x="20391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988" name="Google Shape;5025;p55"/>
          <p:cNvSpPr/>
          <p:nvPr/>
        </p:nvSpPr>
        <p:spPr>
          <a:xfrm>
            <a:off x="6112835" y="146486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20" h="21600" fill="norm" stroke="1" extrusionOk="0">
                <a:moveTo>
                  <a:pt x="19620" y="0"/>
                </a:moveTo>
                <a:cubicBezTo>
                  <a:pt x="4666" y="15785"/>
                  <a:pt x="-1980" y="21600"/>
                  <a:pt x="512" y="21600"/>
                </a:cubicBezTo>
                <a:cubicBezTo>
                  <a:pt x="2174" y="21600"/>
                  <a:pt x="8820" y="18277"/>
                  <a:pt x="19620" y="13292"/>
                </a:cubicBezTo>
                <a:cubicBezTo>
                  <a:pt x="19620" y="0"/>
                  <a:pt x="19620" y="0"/>
                  <a:pt x="19620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989" name="Google Shape;5026;p55"/>
          <p:cNvSpPr/>
          <p:nvPr/>
        </p:nvSpPr>
        <p:spPr>
          <a:xfrm>
            <a:off x="6047081" y="1639225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9302" y="2765"/>
                  <a:pt x="12102" y="8122"/>
                  <a:pt x="0" y="21600"/>
                </a:cubicBezTo>
                <a:cubicBezTo>
                  <a:pt x="7200" y="16243"/>
                  <a:pt x="14400" y="8122"/>
                  <a:pt x="21600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990" name="Google Shape;5027;p55"/>
          <p:cNvSpPr/>
          <p:nvPr/>
        </p:nvSpPr>
        <p:spPr>
          <a:xfrm>
            <a:off x="6045554" y="1642768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4477" y="6975"/>
                  <a:pt x="7123" y="14175"/>
                  <a:pt x="0" y="17550"/>
                </a:cubicBezTo>
                <a:cubicBezTo>
                  <a:pt x="1149" y="20025"/>
                  <a:pt x="2528" y="21600"/>
                  <a:pt x="4136" y="21600"/>
                </a:cubicBezTo>
                <a:cubicBezTo>
                  <a:pt x="7353" y="21600"/>
                  <a:pt x="12179" y="15975"/>
                  <a:pt x="21600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991" name="Google Shape;5028;p55"/>
          <p:cNvSpPr/>
          <p:nvPr/>
        </p:nvSpPr>
        <p:spPr>
          <a:xfrm>
            <a:off x="6051478" y="1635051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3734" y="7866"/>
                  <a:pt x="7866" y="15732"/>
                  <a:pt x="0" y="21600"/>
                </a:cubicBezTo>
                <a:cubicBezTo>
                  <a:pt x="3995" y="19602"/>
                  <a:pt x="5868" y="19602"/>
                  <a:pt x="5868" y="19602"/>
                </a:cubicBezTo>
                <a:cubicBezTo>
                  <a:pt x="7866" y="15732"/>
                  <a:pt x="13734" y="9864"/>
                  <a:pt x="21600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992" name="Google Shape;5029;p55"/>
          <p:cNvSpPr/>
          <p:nvPr/>
        </p:nvSpPr>
        <p:spPr>
          <a:xfrm>
            <a:off x="6107676" y="1409853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3015" y="0"/>
                  <a:pt x="4154" y="3893"/>
                  <a:pt x="0" y="21600"/>
                </a:cubicBezTo>
                <a:cubicBezTo>
                  <a:pt x="4154" y="9795"/>
                  <a:pt x="13015" y="3893"/>
                  <a:pt x="21600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993" name="Google Shape;5030;p55"/>
          <p:cNvSpPr/>
          <p:nvPr/>
        </p:nvSpPr>
        <p:spPr>
          <a:xfrm>
            <a:off x="6057834" y="1625305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3624" h="21600" fill="norm" stroke="1" extrusionOk="0">
                <a:moveTo>
                  <a:pt x="12013" y="0"/>
                </a:moveTo>
                <a:cubicBezTo>
                  <a:pt x="10295" y="0"/>
                  <a:pt x="7022" y="2587"/>
                  <a:pt x="1704" y="9567"/>
                </a:cubicBezTo>
                <a:cubicBezTo>
                  <a:pt x="-4678" y="13357"/>
                  <a:pt x="9395" y="19013"/>
                  <a:pt x="3013" y="19975"/>
                </a:cubicBezTo>
                <a:cubicBezTo>
                  <a:pt x="3504" y="21119"/>
                  <a:pt x="4158" y="21600"/>
                  <a:pt x="4895" y="21600"/>
                </a:cubicBezTo>
                <a:cubicBezTo>
                  <a:pt x="9477" y="21600"/>
                  <a:pt x="16922" y="0"/>
                  <a:pt x="12013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994" name="Google Shape;5031;p55"/>
          <p:cNvSpPr/>
          <p:nvPr/>
        </p:nvSpPr>
        <p:spPr>
          <a:xfrm>
            <a:off x="6087615" y="1540217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97" h="21600" fill="norm" stroke="1" extrusionOk="0">
                <a:moveTo>
                  <a:pt x="16175" y="0"/>
                </a:moveTo>
                <a:cubicBezTo>
                  <a:pt x="12237" y="0"/>
                  <a:pt x="6867" y="4134"/>
                  <a:pt x="2570" y="10363"/>
                </a:cubicBezTo>
                <a:cubicBezTo>
                  <a:pt x="900" y="15254"/>
                  <a:pt x="-2203" y="21600"/>
                  <a:pt x="2451" y="21600"/>
                </a:cubicBezTo>
                <a:cubicBezTo>
                  <a:pt x="2928" y="21600"/>
                  <a:pt x="3645" y="21542"/>
                  <a:pt x="4480" y="21309"/>
                </a:cubicBezTo>
                <a:lnTo>
                  <a:pt x="19397" y="1223"/>
                </a:lnTo>
                <a:cubicBezTo>
                  <a:pt x="18562" y="349"/>
                  <a:pt x="17368" y="0"/>
                  <a:pt x="16175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995" name="Google Shape;5032;p55"/>
          <p:cNvSpPr/>
          <p:nvPr/>
        </p:nvSpPr>
        <p:spPr>
          <a:xfrm>
            <a:off x="6063983" y="1564149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677" y="0"/>
                </a:moveTo>
                <a:lnTo>
                  <a:pt x="0" y="21600"/>
                </a:lnTo>
                <a:cubicBezTo>
                  <a:pt x="9077" y="12638"/>
                  <a:pt x="12638" y="14477"/>
                  <a:pt x="21600" y="12638"/>
                </a:cubicBezTo>
                <a:lnTo>
                  <a:pt x="3677" y="0"/>
                </a:ln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996" name="Google Shape;5033;p55"/>
          <p:cNvSpPr/>
          <p:nvPr/>
        </p:nvSpPr>
        <p:spPr>
          <a:xfrm>
            <a:off x="6073207" y="153782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615" h="21600" fill="norm" stroke="1" extrusionOk="0">
                <a:moveTo>
                  <a:pt x="14350" y="0"/>
                </a:moveTo>
                <a:cubicBezTo>
                  <a:pt x="12638" y="0"/>
                  <a:pt x="8950" y="2424"/>
                  <a:pt x="1574" y="9037"/>
                </a:cubicBezTo>
                <a:cubicBezTo>
                  <a:pt x="4604" y="11571"/>
                  <a:pt x="-3167" y="21600"/>
                  <a:pt x="1574" y="21600"/>
                </a:cubicBezTo>
                <a:cubicBezTo>
                  <a:pt x="3418" y="21600"/>
                  <a:pt x="7106" y="20112"/>
                  <a:pt x="14087" y="15980"/>
                </a:cubicBezTo>
                <a:cubicBezTo>
                  <a:pt x="11057" y="13555"/>
                  <a:pt x="18433" y="0"/>
                  <a:pt x="14350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997" name="Google Shape;5034;p55"/>
          <p:cNvSpPr/>
          <p:nvPr/>
        </p:nvSpPr>
        <p:spPr>
          <a:xfrm>
            <a:off x="6126329" y="1399519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998" name="Google Shape;5035;p55"/>
          <p:cNvSpPr/>
          <p:nvPr/>
        </p:nvSpPr>
        <p:spPr>
          <a:xfrm>
            <a:off x="6084191" y="1282165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62" h="21600" fill="norm" stroke="1" extrusionOk="0">
                <a:moveTo>
                  <a:pt x="6400" y="0"/>
                </a:moveTo>
                <a:cubicBezTo>
                  <a:pt x="4615" y="0"/>
                  <a:pt x="2708" y="1363"/>
                  <a:pt x="0" y="4744"/>
                </a:cubicBezTo>
                <a:cubicBezTo>
                  <a:pt x="2462" y="12163"/>
                  <a:pt x="5231" y="13121"/>
                  <a:pt x="7877" y="13121"/>
                </a:cubicBezTo>
                <a:cubicBezTo>
                  <a:pt x="8800" y="13121"/>
                  <a:pt x="9723" y="12970"/>
                  <a:pt x="10585" y="12970"/>
                </a:cubicBezTo>
                <a:cubicBezTo>
                  <a:pt x="13046" y="12970"/>
                  <a:pt x="15138" y="13929"/>
                  <a:pt x="16369" y="21348"/>
                </a:cubicBezTo>
                <a:cubicBezTo>
                  <a:pt x="16800" y="21499"/>
                  <a:pt x="17231" y="21600"/>
                  <a:pt x="17538" y="21600"/>
                </a:cubicBezTo>
                <a:cubicBezTo>
                  <a:pt x="21600" y="21600"/>
                  <a:pt x="14954" y="9236"/>
                  <a:pt x="18277" y="9236"/>
                </a:cubicBezTo>
                <a:cubicBezTo>
                  <a:pt x="18585" y="9236"/>
                  <a:pt x="18892" y="9336"/>
                  <a:pt x="19262" y="9488"/>
                </a:cubicBezTo>
                <a:cubicBezTo>
                  <a:pt x="12431" y="4391"/>
                  <a:pt x="9600" y="0"/>
                  <a:pt x="6400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999" name="Google Shape;5036;p55"/>
          <p:cNvSpPr/>
          <p:nvPr/>
        </p:nvSpPr>
        <p:spPr>
          <a:xfrm>
            <a:off x="6089891" y="1282754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7123" y="7123"/>
                  <a:pt x="14477" y="14477"/>
                  <a:pt x="21600" y="21600"/>
                </a:cubicBezTo>
                <a:cubicBezTo>
                  <a:pt x="10800" y="7123"/>
                  <a:pt x="7123" y="3677"/>
                  <a:pt x="0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000" name="Google Shape;5117;p55"/>
          <p:cNvSpPr/>
          <p:nvPr/>
        </p:nvSpPr>
        <p:spPr>
          <a:xfrm>
            <a:off x="1790281" y="3829560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7462" y="14017"/>
                </a:lnTo>
                <a:cubicBezTo>
                  <a:pt x="13942" y="8502"/>
                  <a:pt x="19440" y="5055"/>
                  <a:pt x="21600" y="0"/>
                </a:cubicBezTo>
                <a:close/>
                <a:moveTo>
                  <a:pt x="7462" y="14017"/>
                </a:moveTo>
                <a:cubicBezTo>
                  <a:pt x="5105" y="16085"/>
                  <a:pt x="2553" y="18613"/>
                  <a:pt x="0" y="21600"/>
                </a:cubicBezTo>
                <a:lnTo>
                  <a:pt x="7462" y="14017"/>
                </a:ln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001" name="Google Shape;5118;p55"/>
          <p:cNvSpPr/>
          <p:nvPr/>
        </p:nvSpPr>
        <p:spPr>
          <a:xfrm>
            <a:off x="1815332" y="381868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3581" h="21600" fill="norm" stroke="1" extrusionOk="0">
                <a:moveTo>
                  <a:pt x="13581" y="0"/>
                </a:moveTo>
                <a:cubicBezTo>
                  <a:pt x="-666" y="16114"/>
                  <a:pt x="-8019" y="21600"/>
                  <a:pt x="13581" y="21600"/>
                </a:cubicBezTo>
                <a:lnTo>
                  <a:pt x="13581" y="0"/>
                </a:ln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002" name="Google Shape;5119;p55"/>
          <p:cNvSpPr/>
          <p:nvPr/>
        </p:nvSpPr>
        <p:spPr>
          <a:xfrm>
            <a:off x="1582633" y="3885839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5415" y="0"/>
                  <a:pt x="7756" y="4154"/>
                  <a:pt x="0" y="4154"/>
                </a:cubicBezTo>
                <a:cubicBezTo>
                  <a:pt x="1571" y="8585"/>
                  <a:pt x="3044" y="13015"/>
                  <a:pt x="4615" y="21600"/>
                </a:cubicBezTo>
                <a:cubicBezTo>
                  <a:pt x="10800" y="13015"/>
                  <a:pt x="16985" y="4154"/>
                  <a:pt x="21600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003" name="Google Shape;5120;p55"/>
          <p:cNvSpPr/>
          <p:nvPr/>
        </p:nvSpPr>
        <p:spPr>
          <a:xfrm>
            <a:off x="1567914" y="3896594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4320" y="6508"/>
                  <a:pt x="11581" y="13015"/>
                  <a:pt x="21600" y="21600"/>
                </a:cubicBezTo>
                <a:lnTo>
                  <a:pt x="0" y="0"/>
                </a:ln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004" name="Google Shape;5121;p55"/>
          <p:cNvSpPr/>
          <p:nvPr/>
        </p:nvSpPr>
        <p:spPr>
          <a:xfrm>
            <a:off x="2324037" y="4120110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989" h="21600" fill="norm" stroke="1" extrusionOk="0">
                <a:moveTo>
                  <a:pt x="15989" y="0"/>
                </a:moveTo>
                <a:cubicBezTo>
                  <a:pt x="5970" y="10800"/>
                  <a:pt x="-5611" y="17969"/>
                  <a:pt x="3029" y="21600"/>
                </a:cubicBezTo>
                <a:cubicBezTo>
                  <a:pt x="10290" y="12960"/>
                  <a:pt x="13140" y="6480"/>
                  <a:pt x="15989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005" name="Google Shape;5122;p55"/>
          <p:cNvSpPr/>
          <p:nvPr/>
        </p:nvSpPr>
        <p:spPr>
          <a:xfrm>
            <a:off x="1787453" y="379424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503" h="21600" fill="norm" stroke="1" extrusionOk="0">
                <a:moveTo>
                  <a:pt x="15025" y="0"/>
                </a:moveTo>
                <a:cubicBezTo>
                  <a:pt x="2923" y="8229"/>
                  <a:pt x="-1826" y="16286"/>
                  <a:pt x="625" y="21600"/>
                </a:cubicBezTo>
                <a:cubicBezTo>
                  <a:pt x="12574" y="10800"/>
                  <a:pt x="19774" y="2743"/>
                  <a:pt x="15025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006" name="Google Shape;5123;p55"/>
          <p:cNvSpPr/>
          <p:nvPr/>
        </p:nvSpPr>
        <p:spPr>
          <a:xfrm>
            <a:off x="1932266" y="4282068"/>
            <a:ext cx="12701" cy="149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084" h="21600" fill="norm" stroke="1" extrusionOk="0">
                <a:moveTo>
                  <a:pt x="9229" y="0"/>
                </a:moveTo>
                <a:cubicBezTo>
                  <a:pt x="6284" y="1256"/>
                  <a:pt x="3142" y="2513"/>
                  <a:pt x="0" y="3809"/>
                </a:cubicBezTo>
                <a:cubicBezTo>
                  <a:pt x="3142" y="9523"/>
                  <a:pt x="3142" y="15238"/>
                  <a:pt x="0" y="21600"/>
                </a:cubicBezTo>
                <a:cubicBezTo>
                  <a:pt x="12371" y="15238"/>
                  <a:pt x="21600" y="7619"/>
                  <a:pt x="9229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007" name="Google Shape;5124;p55"/>
          <p:cNvSpPr/>
          <p:nvPr/>
        </p:nvSpPr>
        <p:spPr>
          <a:xfrm>
            <a:off x="1911187" y="4236199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953" h="21600" fill="norm" stroke="1" extrusionOk="0">
                <a:moveTo>
                  <a:pt x="19953" y="0"/>
                </a:moveTo>
                <a:cubicBezTo>
                  <a:pt x="2673" y="16200"/>
                  <a:pt x="-1647" y="21600"/>
                  <a:pt x="513" y="21600"/>
                </a:cubicBezTo>
                <a:cubicBezTo>
                  <a:pt x="2673" y="21600"/>
                  <a:pt x="11313" y="16200"/>
                  <a:pt x="19953" y="10800"/>
                </a:cubicBezTo>
                <a:cubicBezTo>
                  <a:pt x="19953" y="10800"/>
                  <a:pt x="19953" y="0"/>
                  <a:pt x="19953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008" name="Google Shape;5125;p55"/>
          <p:cNvSpPr/>
          <p:nvPr/>
        </p:nvSpPr>
        <p:spPr>
          <a:xfrm>
            <a:off x="1571760" y="3895936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058" h="21600" fill="norm" stroke="1" extrusionOk="0">
                <a:moveTo>
                  <a:pt x="10904" y="0"/>
                </a:moveTo>
                <a:cubicBezTo>
                  <a:pt x="-2111" y="0"/>
                  <a:pt x="-6542" y="8749"/>
                  <a:pt x="15058" y="21600"/>
                </a:cubicBezTo>
                <a:cubicBezTo>
                  <a:pt x="6473" y="12851"/>
                  <a:pt x="6473" y="4375"/>
                  <a:pt x="10904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009" name="Google Shape;5126;p55"/>
          <p:cNvSpPr/>
          <p:nvPr/>
        </p:nvSpPr>
        <p:spPr>
          <a:xfrm>
            <a:off x="2305251" y="4135789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855" y="0"/>
                </a:moveTo>
                <a:cubicBezTo>
                  <a:pt x="7353" y="0"/>
                  <a:pt x="0" y="4737"/>
                  <a:pt x="0" y="11279"/>
                </a:cubicBezTo>
                <a:cubicBezTo>
                  <a:pt x="6204" y="15791"/>
                  <a:pt x="6894" y="21600"/>
                  <a:pt x="13787" y="21600"/>
                </a:cubicBezTo>
                <a:cubicBezTo>
                  <a:pt x="14936" y="21600"/>
                  <a:pt x="16315" y="21431"/>
                  <a:pt x="17923" y="21036"/>
                </a:cubicBezTo>
                <a:lnTo>
                  <a:pt x="21600" y="677"/>
                </a:lnTo>
                <a:cubicBezTo>
                  <a:pt x="19762" y="226"/>
                  <a:pt x="17694" y="0"/>
                  <a:pt x="15855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2024" name="Google Shape;5127;p55"/>
          <p:cNvGrpSpPr/>
          <p:nvPr/>
        </p:nvGrpSpPr>
        <p:grpSpPr>
          <a:xfrm>
            <a:off x="1560958" y="3605059"/>
            <a:ext cx="314462" cy="651633"/>
            <a:chOff x="0" y="0"/>
            <a:chExt cx="314461" cy="651631"/>
          </a:xfrm>
        </p:grpSpPr>
        <p:sp>
          <p:nvSpPr>
            <p:cNvPr id="2010" name="Google Shape;5128;p55"/>
            <p:cNvSpPr/>
            <p:nvPr/>
          </p:nvSpPr>
          <p:spPr>
            <a:xfrm>
              <a:off x="-1" y="-1"/>
              <a:ext cx="314463" cy="626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379" fill="norm" stroke="1" extrusionOk="0">
                  <a:moveTo>
                    <a:pt x="11515" y="11837"/>
                  </a:moveTo>
                  <a:cubicBezTo>
                    <a:pt x="13240" y="11702"/>
                    <a:pt x="14728" y="11552"/>
                    <a:pt x="16245" y="11462"/>
                  </a:cubicBezTo>
                  <a:cubicBezTo>
                    <a:pt x="16691" y="11433"/>
                    <a:pt x="17198" y="11507"/>
                    <a:pt x="17614" y="11583"/>
                  </a:cubicBezTo>
                  <a:cubicBezTo>
                    <a:pt x="18299" y="11718"/>
                    <a:pt x="18447" y="11972"/>
                    <a:pt x="18149" y="12317"/>
                  </a:cubicBezTo>
                  <a:cubicBezTo>
                    <a:pt x="17764" y="12736"/>
                    <a:pt x="17109" y="12961"/>
                    <a:pt x="16276" y="13096"/>
                  </a:cubicBezTo>
                  <a:cubicBezTo>
                    <a:pt x="14489" y="13395"/>
                    <a:pt x="12646" y="13320"/>
                    <a:pt x="10681" y="13170"/>
                  </a:cubicBezTo>
                  <a:cubicBezTo>
                    <a:pt x="10355" y="13635"/>
                    <a:pt x="10027" y="14099"/>
                    <a:pt x="9641" y="14669"/>
                  </a:cubicBezTo>
                  <a:cubicBezTo>
                    <a:pt x="10771" y="14593"/>
                    <a:pt x="11813" y="14503"/>
                    <a:pt x="12825" y="14474"/>
                  </a:cubicBezTo>
                  <a:cubicBezTo>
                    <a:pt x="13717" y="14443"/>
                    <a:pt x="14609" y="14429"/>
                    <a:pt x="15473" y="14488"/>
                  </a:cubicBezTo>
                  <a:cubicBezTo>
                    <a:pt x="16127" y="14533"/>
                    <a:pt x="16870" y="14759"/>
                    <a:pt x="16780" y="15118"/>
                  </a:cubicBezTo>
                  <a:cubicBezTo>
                    <a:pt x="16722" y="15358"/>
                    <a:pt x="16186" y="15642"/>
                    <a:pt x="15710" y="15762"/>
                  </a:cubicBezTo>
                  <a:cubicBezTo>
                    <a:pt x="15175" y="15912"/>
                    <a:pt x="14489" y="15971"/>
                    <a:pt x="13836" y="15957"/>
                  </a:cubicBezTo>
                  <a:cubicBezTo>
                    <a:pt x="12198" y="15942"/>
                    <a:pt x="10562" y="15882"/>
                    <a:pt x="8719" y="15821"/>
                  </a:cubicBezTo>
                  <a:cubicBezTo>
                    <a:pt x="8390" y="16151"/>
                    <a:pt x="7975" y="16541"/>
                    <a:pt x="7498" y="16990"/>
                  </a:cubicBezTo>
                  <a:cubicBezTo>
                    <a:pt x="8242" y="16990"/>
                    <a:pt x="8747" y="17005"/>
                    <a:pt x="9254" y="16990"/>
                  </a:cubicBezTo>
                  <a:cubicBezTo>
                    <a:pt x="10949" y="16945"/>
                    <a:pt x="12437" y="17245"/>
                    <a:pt x="13836" y="17634"/>
                  </a:cubicBezTo>
                  <a:cubicBezTo>
                    <a:pt x="14163" y="17724"/>
                    <a:pt x="14520" y="18009"/>
                    <a:pt x="14489" y="18188"/>
                  </a:cubicBezTo>
                  <a:cubicBezTo>
                    <a:pt x="14461" y="18368"/>
                    <a:pt x="14015" y="18653"/>
                    <a:pt x="13658" y="18683"/>
                  </a:cubicBezTo>
                  <a:cubicBezTo>
                    <a:pt x="12794" y="18758"/>
                    <a:pt x="11872" y="18803"/>
                    <a:pt x="11038" y="18713"/>
                  </a:cubicBezTo>
                  <a:cubicBezTo>
                    <a:pt x="9491" y="18533"/>
                    <a:pt x="7975" y="18249"/>
                    <a:pt x="6486" y="18024"/>
                  </a:cubicBezTo>
                  <a:cubicBezTo>
                    <a:pt x="5355" y="18952"/>
                    <a:pt x="4136" y="19867"/>
                    <a:pt x="3094" y="20840"/>
                  </a:cubicBezTo>
                  <a:cubicBezTo>
                    <a:pt x="2618" y="21290"/>
                    <a:pt x="2113" y="21454"/>
                    <a:pt x="1160" y="21349"/>
                  </a:cubicBezTo>
                  <a:cubicBezTo>
                    <a:pt x="566" y="20990"/>
                    <a:pt x="1101" y="20750"/>
                    <a:pt x="1458" y="20480"/>
                  </a:cubicBezTo>
                  <a:cubicBezTo>
                    <a:pt x="2411" y="19791"/>
                    <a:pt x="3362" y="19102"/>
                    <a:pt x="4284" y="18413"/>
                  </a:cubicBezTo>
                  <a:cubicBezTo>
                    <a:pt x="4582" y="18188"/>
                    <a:pt x="4820" y="17949"/>
                    <a:pt x="5148" y="17649"/>
                  </a:cubicBezTo>
                  <a:cubicBezTo>
                    <a:pt x="4076" y="17484"/>
                    <a:pt x="3094" y="17365"/>
                    <a:pt x="2202" y="17185"/>
                  </a:cubicBezTo>
                  <a:cubicBezTo>
                    <a:pt x="1547" y="17050"/>
                    <a:pt x="923" y="16871"/>
                    <a:pt x="416" y="16631"/>
                  </a:cubicBezTo>
                  <a:cubicBezTo>
                    <a:pt x="-148" y="16391"/>
                    <a:pt x="-89" y="16032"/>
                    <a:pt x="298" y="15731"/>
                  </a:cubicBezTo>
                  <a:cubicBezTo>
                    <a:pt x="625" y="15448"/>
                    <a:pt x="1190" y="15327"/>
                    <a:pt x="1815" y="15477"/>
                  </a:cubicBezTo>
                  <a:cubicBezTo>
                    <a:pt x="2678" y="15672"/>
                    <a:pt x="3512" y="15882"/>
                    <a:pt x="4315" y="16137"/>
                  </a:cubicBezTo>
                  <a:cubicBezTo>
                    <a:pt x="4850" y="16316"/>
                    <a:pt x="5266" y="16571"/>
                    <a:pt x="5921" y="16855"/>
                  </a:cubicBezTo>
                  <a:cubicBezTo>
                    <a:pt x="6308" y="16376"/>
                    <a:pt x="6665" y="15942"/>
                    <a:pt x="7052" y="15477"/>
                  </a:cubicBezTo>
                  <a:cubicBezTo>
                    <a:pt x="5028" y="14863"/>
                    <a:pt x="1399" y="14848"/>
                    <a:pt x="1338" y="13485"/>
                  </a:cubicBezTo>
                  <a:cubicBezTo>
                    <a:pt x="1815" y="12571"/>
                    <a:pt x="3392" y="12946"/>
                    <a:pt x="4434" y="13215"/>
                  </a:cubicBezTo>
                  <a:cubicBezTo>
                    <a:pt x="5118" y="13395"/>
                    <a:pt x="5683" y="13664"/>
                    <a:pt x="6308" y="13904"/>
                  </a:cubicBezTo>
                  <a:cubicBezTo>
                    <a:pt x="6813" y="14099"/>
                    <a:pt x="7320" y="14294"/>
                    <a:pt x="7975" y="14533"/>
                  </a:cubicBezTo>
                  <a:cubicBezTo>
                    <a:pt x="8451" y="13875"/>
                    <a:pt x="8897" y="13291"/>
                    <a:pt x="9372" y="12647"/>
                  </a:cubicBezTo>
                  <a:cubicBezTo>
                    <a:pt x="8599" y="12466"/>
                    <a:pt x="7944" y="12317"/>
                    <a:pt x="7320" y="12182"/>
                  </a:cubicBezTo>
                  <a:cubicBezTo>
                    <a:pt x="6040" y="11897"/>
                    <a:pt x="4939" y="11478"/>
                    <a:pt x="4254" y="10849"/>
                  </a:cubicBezTo>
                  <a:cubicBezTo>
                    <a:pt x="3719" y="10354"/>
                    <a:pt x="4284" y="9889"/>
                    <a:pt x="5385" y="10010"/>
                  </a:cubicBezTo>
                  <a:cubicBezTo>
                    <a:pt x="6188" y="10084"/>
                    <a:pt x="6963" y="10369"/>
                    <a:pt x="7707" y="10609"/>
                  </a:cubicBezTo>
                  <a:cubicBezTo>
                    <a:pt x="8153" y="10744"/>
                    <a:pt x="8479" y="10968"/>
                    <a:pt x="8867" y="11148"/>
                  </a:cubicBezTo>
                  <a:cubicBezTo>
                    <a:pt x="9193" y="11313"/>
                    <a:pt x="9550" y="11462"/>
                    <a:pt x="10116" y="11718"/>
                  </a:cubicBezTo>
                  <a:cubicBezTo>
                    <a:pt x="10473" y="10894"/>
                    <a:pt x="10801" y="10190"/>
                    <a:pt x="11099" y="9501"/>
                  </a:cubicBezTo>
                  <a:cubicBezTo>
                    <a:pt x="9848" y="9200"/>
                    <a:pt x="8747" y="8991"/>
                    <a:pt x="7707" y="8691"/>
                  </a:cubicBezTo>
                  <a:cubicBezTo>
                    <a:pt x="6724" y="8407"/>
                    <a:pt x="5862" y="8033"/>
                    <a:pt x="5475" y="7463"/>
                  </a:cubicBezTo>
                  <a:cubicBezTo>
                    <a:pt x="5118" y="6954"/>
                    <a:pt x="5683" y="6579"/>
                    <a:pt x="6695" y="6760"/>
                  </a:cubicBezTo>
                  <a:cubicBezTo>
                    <a:pt x="7618" y="6909"/>
                    <a:pt x="8510" y="7178"/>
                    <a:pt x="9343" y="7449"/>
                  </a:cubicBezTo>
                  <a:cubicBezTo>
                    <a:pt x="10176" y="7733"/>
                    <a:pt x="10890" y="8078"/>
                    <a:pt x="11841" y="8466"/>
                  </a:cubicBezTo>
                  <a:cubicBezTo>
                    <a:pt x="12050" y="7853"/>
                    <a:pt x="12228" y="7358"/>
                    <a:pt x="12378" y="6954"/>
                  </a:cubicBezTo>
                  <a:cubicBezTo>
                    <a:pt x="10860" y="6624"/>
                    <a:pt x="9461" y="6325"/>
                    <a:pt x="8064" y="5995"/>
                  </a:cubicBezTo>
                  <a:cubicBezTo>
                    <a:pt x="7646" y="5905"/>
                    <a:pt x="7172" y="5741"/>
                    <a:pt x="6991" y="5546"/>
                  </a:cubicBezTo>
                  <a:cubicBezTo>
                    <a:pt x="6754" y="5306"/>
                    <a:pt x="6576" y="4962"/>
                    <a:pt x="6754" y="4737"/>
                  </a:cubicBezTo>
                  <a:cubicBezTo>
                    <a:pt x="6874" y="4587"/>
                    <a:pt x="7677" y="4453"/>
                    <a:pt x="8123" y="4482"/>
                  </a:cubicBezTo>
                  <a:cubicBezTo>
                    <a:pt x="8836" y="4557"/>
                    <a:pt x="9550" y="4752"/>
                    <a:pt x="10235" y="4931"/>
                  </a:cubicBezTo>
                  <a:cubicBezTo>
                    <a:pt x="10949" y="5111"/>
                    <a:pt x="11663" y="5321"/>
                    <a:pt x="12527" y="5576"/>
                  </a:cubicBezTo>
                  <a:cubicBezTo>
                    <a:pt x="12764" y="4902"/>
                    <a:pt x="12437" y="4408"/>
                    <a:pt x="11782" y="3928"/>
                  </a:cubicBezTo>
                  <a:cubicBezTo>
                    <a:pt x="10533" y="2940"/>
                    <a:pt x="9730" y="1906"/>
                    <a:pt x="10414" y="707"/>
                  </a:cubicBezTo>
                  <a:cubicBezTo>
                    <a:pt x="10771" y="48"/>
                    <a:pt x="11545" y="-146"/>
                    <a:pt x="12764" y="108"/>
                  </a:cubicBezTo>
                  <a:cubicBezTo>
                    <a:pt x="13954" y="378"/>
                    <a:pt x="14461" y="887"/>
                    <a:pt x="14550" y="1471"/>
                  </a:cubicBezTo>
                  <a:cubicBezTo>
                    <a:pt x="14639" y="2115"/>
                    <a:pt x="14578" y="2790"/>
                    <a:pt x="14372" y="3419"/>
                  </a:cubicBezTo>
                  <a:cubicBezTo>
                    <a:pt x="14132" y="4153"/>
                    <a:pt x="14074" y="4842"/>
                    <a:pt x="14578" y="5606"/>
                  </a:cubicBezTo>
                  <a:cubicBezTo>
                    <a:pt x="15116" y="5381"/>
                    <a:pt x="15562" y="5142"/>
                    <a:pt x="16097" y="4992"/>
                  </a:cubicBezTo>
                  <a:cubicBezTo>
                    <a:pt x="17020" y="4737"/>
                    <a:pt x="17971" y="4453"/>
                    <a:pt x="18954" y="4318"/>
                  </a:cubicBezTo>
                  <a:cubicBezTo>
                    <a:pt x="20025" y="4168"/>
                    <a:pt x="21065" y="4512"/>
                    <a:pt x="21274" y="4917"/>
                  </a:cubicBezTo>
                  <a:cubicBezTo>
                    <a:pt x="21452" y="5306"/>
                    <a:pt x="21006" y="5786"/>
                    <a:pt x="19994" y="5980"/>
                  </a:cubicBezTo>
                  <a:cubicBezTo>
                    <a:pt x="18745" y="6235"/>
                    <a:pt x="17435" y="6475"/>
                    <a:pt x="16097" y="6594"/>
                  </a:cubicBezTo>
                  <a:cubicBezTo>
                    <a:pt x="14311" y="6744"/>
                    <a:pt x="14282" y="6684"/>
                    <a:pt x="13926" y="7553"/>
                  </a:cubicBezTo>
                  <a:cubicBezTo>
                    <a:pt x="13776" y="7927"/>
                    <a:pt x="13658" y="8302"/>
                    <a:pt x="13478" y="8737"/>
                  </a:cubicBezTo>
                  <a:cubicBezTo>
                    <a:pt x="14639" y="8482"/>
                    <a:pt x="15651" y="8197"/>
                    <a:pt x="16691" y="8062"/>
                  </a:cubicBezTo>
                  <a:cubicBezTo>
                    <a:pt x="17585" y="7943"/>
                    <a:pt x="18595" y="7927"/>
                    <a:pt x="19489" y="8033"/>
                  </a:cubicBezTo>
                  <a:cubicBezTo>
                    <a:pt x="20529" y="8152"/>
                    <a:pt x="20769" y="8706"/>
                    <a:pt x="19935" y="9066"/>
                  </a:cubicBezTo>
                  <a:cubicBezTo>
                    <a:pt x="19370" y="9306"/>
                    <a:pt x="18656" y="9516"/>
                    <a:pt x="17942" y="9606"/>
                  </a:cubicBezTo>
                  <a:cubicBezTo>
                    <a:pt x="16663" y="9740"/>
                    <a:pt x="15353" y="9800"/>
                    <a:pt x="14043" y="9845"/>
                  </a:cubicBezTo>
                  <a:cubicBezTo>
                    <a:pt x="13003" y="9860"/>
                    <a:pt x="12407" y="10055"/>
                    <a:pt x="12198" y="10594"/>
                  </a:cubicBezTo>
                  <a:cubicBezTo>
                    <a:pt x="12020" y="11029"/>
                    <a:pt x="11752" y="11448"/>
                    <a:pt x="11515" y="11837"/>
                  </a:cubicBezTo>
                  <a:close/>
                </a:path>
              </a:pathLst>
            </a:custGeom>
            <a:solidFill>
              <a:srgbClr val="95C11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11" name="Google Shape;5129;p55"/>
            <p:cNvSpPr/>
            <p:nvPr/>
          </p:nvSpPr>
          <p:spPr>
            <a:xfrm>
              <a:off x="246361" y="60708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8" h="21600" fill="norm" stroke="1" extrusionOk="0">
                  <a:moveTo>
                    <a:pt x="20378" y="0"/>
                  </a:moveTo>
                  <a:cubicBezTo>
                    <a:pt x="3247" y="16270"/>
                    <a:pt x="-1222" y="21600"/>
                    <a:pt x="268" y="21600"/>
                  </a:cubicBezTo>
                  <a:cubicBezTo>
                    <a:pt x="1757" y="21600"/>
                    <a:pt x="20378" y="5610"/>
                    <a:pt x="20378" y="0"/>
                  </a:cubicBezTo>
                  <a:close/>
                </a:path>
              </a:pathLst>
            </a:custGeom>
            <a:solidFill>
              <a:srgbClr val="90D3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12" name="Google Shape;5130;p55"/>
            <p:cNvSpPr/>
            <p:nvPr/>
          </p:nvSpPr>
          <p:spPr>
            <a:xfrm>
              <a:off x="223273" y="61457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600" y="8585"/>
                    <a:pt x="21600" y="17169"/>
                    <a:pt x="21600" y="21600"/>
                  </a:cubicBezTo>
                  <a:cubicBezTo>
                    <a:pt x="21600" y="13015"/>
                    <a:pt x="21600" y="8585"/>
                    <a:pt x="0" y="0"/>
                  </a:cubicBezTo>
                  <a:close/>
                </a:path>
              </a:pathLst>
            </a:custGeom>
            <a:solidFill>
              <a:srgbClr val="90D3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13" name="Google Shape;5131;p55"/>
            <p:cNvSpPr/>
            <p:nvPr/>
          </p:nvSpPr>
          <p:spPr>
            <a:xfrm>
              <a:off x="243902" y="60907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149" y="4403"/>
                    <a:pt x="11949" y="10869"/>
                    <a:pt x="0" y="21600"/>
                  </a:cubicBezTo>
                  <a:cubicBezTo>
                    <a:pt x="7200" y="15134"/>
                    <a:pt x="16851" y="8668"/>
                    <a:pt x="21600" y="0"/>
                  </a:cubicBezTo>
                  <a:close/>
                </a:path>
              </a:pathLst>
            </a:custGeom>
            <a:solidFill>
              <a:srgbClr val="90D3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14" name="Google Shape;5132;p55"/>
            <p:cNvSpPr/>
            <p:nvPr/>
          </p:nvSpPr>
          <p:spPr>
            <a:xfrm>
              <a:off x="242795" y="61321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77" y="7304"/>
                    <a:pt x="7353" y="14607"/>
                    <a:pt x="0" y="19580"/>
                  </a:cubicBezTo>
                  <a:cubicBezTo>
                    <a:pt x="919" y="20823"/>
                    <a:pt x="2068" y="21600"/>
                    <a:pt x="3217" y="21600"/>
                  </a:cubicBezTo>
                  <a:cubicBezTo>
                    <a:pt x="6434" y="21600"/>
                    <a:pt x="11260" y="16006"/>
                    <a:pt x="21600" y="0"/>
                  </a:cubicBezTo>
                  <a:close/>
                </a:path>
              </a:pathLst>
            </a:custGeom>
            <a:solidFill>
              <a:srgbClr val="90D3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15" name="Google Shape;5133;p55"/>
            <p:cNvSpPr/>
            <p:nvPr/>
          </p:nvSpPr>
          <p:spPr>
            <a:xfrm>
              <a:off x="247627" y="60380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181" y="2762"/>
                    <a:pt x="17280" y="5227"/>
                    <a:pt x="15552" y="7496"/>
                  </a:cubicBezTo>
                  <a:cubicBezTo>
                    <a:pt x="17798" y="5030"/>
                    <a:pt x="19872" y="2466"/>
                    <a:pt x="21600" y="0"/>
                  </a:cubicBezTo>
                  <a:close/>
                  <a:moveTo>
                    <a:pt x="15552" y="7496"/>
                  </a:moveTo>
                  <a:cubicBezTo>
                    <a:pt x="10886" y="12625"/>
                    <a:pt x="5530" y="17458"/>
                    <a:pt x="0" y="21600"/>
                  </a:cubicBezTo>
                  <a:cubicBezTo>
                    <a:pt x="5357" y="18542"/>
                    <a:pt x="5357" y="18542"/>
                    <a:pt x="5357" y="18542"/>
                  </a:cubicBezTo>
                  <a:cubicBezTo>
                    <a:pt x="9158" y="16373"/>
                    <a:pt x="11750" y="12723"/>
                    <a:pt x="15552" y="7496"/>
                  </a:cubicBezTo>
                  <a:close/>
                </a:path>
              </a:pathLst>
            </a:custGeom>
            <a:solidFill>
              <a:srgbClr val="90D3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16" name="Google Shape;5134;p55"/>
            <p:cNvSpPr/>
            <p:nvPr/>
          </p:nvSpPr>
          <p:spPr>
            <a:xfrm>
              <a:off x="245354" y="37354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40" h="21600" fill="norm" stroke="1" extrusionOk="0">
                  <a:moveTo>
                    <a:pt x="17140" y="0"/>
                  </a:moveTo>
                  <a:cubicBezTo>
                    <a:pt x="2893" y="0"/>
                    <a:pt x="-4460" y="5868"/>
                    <a:pt x="2893" y="21600"/>
                  </a:cubicBezTo>
                  <a:cubicBezTo>
                    <a:pt x="2893" y="9864"/>
                    <a:pt x="9787" y="3995"/>
                    <a:pt x="17140" y="0"/>
                  </a:cubicBezTo>
                  <a:close/>
                </a:path>
              </a:pathLst>
            </a:custGeom>
            <a:solidFill>
              <a:srgbClr val="90D3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17" name="Google Shape;5135;p55"/>
            <p:cNvSpPr/>
            <p:nvPr/>
          </p:nvSpPr>
          <p:spPr>
            <a:xfrm>
              <a:off x="225458" y="63893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1647" y="9466"/>
                    <a:pt x="6671" y="12134"/>
                    <a:pt x="0" y="14888"/>
                  </a:cubicBezTo>
                  <a:cubicBezTo>
                    <a:pt x="3388" y="16178"/>
                    <a:pt x="9953" y="14888"/>
                    <a:pt x="4976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90D3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18" name="Google Shape;5136;p55"/>
            <p:cNvSpPr/>
            <p:nvPr/>
          </p:nvSpPr>
          <p:spPr>
            <a:xfrm>
              <a:off x="252007" y="59235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812" h="21600" fill="norm" stroke="1" extrusionOk="0">
                  <a:moveTo>
                    <a:pt x="10256" y="0"/>
                  </a:moveTo>
                  <a:cubicBezTo>
                    <a:pt x="8377" y="0"/>
                    <a:pt x="5664" y="2916"/>
                    <a:pt x="2012" y="10889"/>
                  </a:cubicBezTo>
                  <a:cubicBezTo>
                    <a:pt x="-6127" y="15590"/>
                    <a:pt x="13490" y="18387"/>
                    <a:pt x="6916" y="20231"/>
                  </a:cubicBezTo>
                  <a:cubicBezTo>
                    <a:pt x="7856" y="21183"/>
                    <a:pt x="8690" y="21600"/>
                    <a:pt x="9421" y="21600"/>
                  </a:cubicBezTo>
                  <a:cubicBezTo>
                    <a:pt x="14743" y="21600"/>
                    <a:pt x="15473" y="0"/>
                    <a:pt x="10256" y="0"/>
                  </a:cubicBezTo>
                  <a:close/>
                </a:path>
              </a:pathLst>
            </a:custGeom>
            <a:solidFill>
              <a:srgbClr val="90D3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19" name="Google Shape;5137;p55"/>
            <p:cNvSpPr/>
            <p:nvPr/>
          </p:nvSpPr>
          <p:spPr>
            <a:xfrm>
              <a:off x="222967" y="60711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06" h="21600" fill="norm" stroke="1" extrusionOk="0">
                  <a:moveTo>
                    <a:pt x="18000" y="0"/>
                  </a:moveTo>
                  <a:cubicBezTo>
                    <a:pt x="18000" y="0"/>
                    <a:pt x="2374" y="15916"/>
                    <a:pt x="1149" y="15916"/>
                  </a:cubicBezTo>
                  <a:cubicBezTo>
                    <a:pt x="3600" y="15916"/>
                    <a:pt x="2374" y="18728"/>
                    <a:pt x="0" y="21600"/>
                  </a:cubicBezTo>
                  <a:cubicBezTo>
                    <a:pt x="10800" y="12206"/>
                    <a:pt x="21600" y="957"/>
                    <a:pt x="18000" y="0"/>
                  </a:cubicBezTo>
                  <a:close/>
                </a:path>
              </a:pathLst>
            </a:custGeom>
            <a:solidFill>
              <a:srgbClr val="90D3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20" name="Google Shape;5138;p55"/>
            <p:cNvSpPr/>
            <p:nvPr/>
          </p:nvSpPr>
          <p:spPr>
            <a:xfrm>
              <a:off x="217784" y="615459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7169"/>
                    <a:pt x="2743" y="15809"/>
                    <a:pt x="0" y="21600"/>
                  </a:cubicBezTo>
                  <a:cubicBezTo>
                    <a:pt x="5314" y="17280"/>
                    <a:pt x="16114" y="7169"/>
                    <a:pt x="21600" y="0"/>
                  </a:cubicBezTo>
                  <a:close/>
                </a:path>
              </a:pathLst>
            </a:custGeom>
            <a:solidFill>
              <a:srgbClr val="90D3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21" name="Google Shape;5139;p55"/>
            <p:cNvSpPr/>
            <p:nvPr/>
          </p:nvSpPr>
          <p:spPr>
            <a:xfrm>
              <a:off x="244336" y="53246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09" y="21600"/>
                  </a:lnTo>
                  <a:cubicBezTo>
                    <a:pt x="9795" y="11736"/>
                    <a:pt x="13814" y="11736"/>
                    <a:pt x="21600" y="786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0D3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22" name="Google Shape;5140;p55"/>
            <p:cNvSpPr/>
            <p:nvPr/>
          </p:nvSpPr>
          <p:spPr>
            <a:xfrm>
              <a:off x="245876" y="50503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57" y="0"/>
                  </a:moveTo>
                  <a:cubicBezTo>
                    <a:pt x="5829" y="0"/>
                    <a:pt x="3257" y="2618"/>
                    <a:pt x="0" y="9927"/>
                  </a:cubicBezTo>
                  <a:cubicBezTo>
                    <a:pt x="5657" y="11727"/>
                    <a:pt x="6000" y="21600"/>
                    <a:pt x="11486" y="21600"/>
                  </a:cubicBezTo>
                  <a:cubicBezTo>
                    <a:pt x="13714" y="21600"/>
                    <a:pt x="16800" y="19855"/>
                    <a:pt x="21600" y="15055"/>
                  </a:cubicBezTo>
                  <a:cubicBezTo>
                    <a:pt x="15943" y="13309"/>
                    <a:pt x="13029" y="0"/>
                    <a:pt x="8057" y="0"/>
                  </a:cubicBezTo>
                  <a:close/>
                </a:path>
              </a:pathLst>
            </a:custGeom>
            <a:solidFill>
              <a:srgbClr val="90D3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23" name="Google Shape;5141;p55"/>
            <p:cNvSpPr/>
            <p:nvPr/>
          </p:nvSpPr>
          <p:spPr>
            <a:xfrm>
              <a:off x="260357" y="35972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1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0D3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2025" name="Google Shape;5142;p55"/>
          <p:cNvSpPr/>
          <p:nvPr/>
        </p:nvSpPr>
        <p:spPr>
          <a:xfrm>
            <a:off x="1868251" y="3808387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166" y="0"/>
                </a:moveTo>
                <a:cubicBezTo>
                  <a:pt x="11489" y="0"/>
                  <a:pt x="7169" y="3554"/>
                  <a:pt x="0" y="8749"/>
                </a:cubicBezTo>
                <a:lnTo>
                  <a:pt x="20221" y="21600"/>
                </a:lnTo>
                <a:lnTo>
                  <a:pt x="21600" y="4648"/>
                </a:lnTo>
                <a:cubicBezTo>
                  <a:pt x="19394" y="1367"/>
                  <a:pt x="17464" y="0"/>
                  <a:pt x="15166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026" name="Google Shape;5143;p55"/>
          <p:cNvSpPr/>
          <p:nvPr/>
        </p:nvSpPr>
        <p:spPr>
          <a:xfrm>
            <a:off x="2167150" y="2502324"/>
            <a:ext cx="74201" cy="671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3" h="21321" fill="norm" stroke="1" extrusionOk="0">
                <a:moveTo>
                  <a:pt x="11177" y="2"/>
                </a:moveTo>
                <a:cubicBezTo>
                  <a:pt x="16518" y="278"/>
                  <a:pt x="21600" y="5433"/>
                  <a:pt x="21470" y="10731"/>
                </a:cubicBezTo>
                <a:cubicBezTo>
                  <a:pt x="21341" y="15469"/>
                  <a:pt x="14865" y="21460"/>
                  <a:pt x="9783" y="21318"/>
                </a:cubicBezTo>
                <a:cubicBezTo>
                  <a:pt x="4450" y="21176"/>
                  <a:pt x="0" y="16856"/>
                  <a:pt x="0" y="11842"/>
                </a:cubicBezTo>
                <a:cubicBezTo>
                  <a:pt x="0" y="5576"/>
                  <a:pt x="5463" y="-140"/>
                  <a:pt x="11177" y="2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027" name="Google Shape;5169;p55"/>
          <p:cNvSpPr/>
          <p:nvPr/>
        </p:nvSpPr>
        <p:spPr>
          <a:xfrm>
            <a:off x="1917264" y="1311571"/>
            <a:ext cx="378416" cy="2681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7" h="21249" fill="norm" stroke="1" extrusionOk="0">
                <a:moveTo>
                  <a:pt x="0" y="15721"/>
                </a:moveTo>
                <a:cubicBezTo>
                  <a:pt x="767" y="12696"/>
                  <a:pt x="1558" y="9529"/>
                  <a:pt x="2969" y="6991"/>
                </a:cubicBezTo>
                <a:cubicBezTo>
                  <a:pt x="5121" y="3060"/>
                  <a:pt x="7867" y="33"/>
                  <a:pt x="11654" y="0"/>
                </a:cubicBezTo>
                <a:cubicBezTo>
                  <a:pt x="13534" y="0"/>
                  <a:pt x="15439" y="69"/>
                  <a:pt x="17294" y="1216"/>
                </a:cubicBezTo>
                <a:cubicBezTo>
                  <a:pt x="19843" y="2747"/>
                  <a:pt x="20907" y="5530"/>
                  <a:pt x="21253" y="9079"/>
                </a:cubicBezTo>
                <a:cubicBezTo>
                  <a:pt x="21600" y="12730"/>
                  <a:pt x="20708" y="15932"/>
                  <a:pt x="19100" y="18748"/>
                </a:cubicBezTo>
                <a:cubicBezTo>
                  <a:pt x="18235" y="20244"/>
                  <a:pt x="16923" y="20697"/>
                  <a:pt x="15711" y="21010"/>
                </a:cubicBezTo>
                <a:cubicBezTo>
                  <a:pt x="13163" y="21600"/>
                  <a:pt x="10688" y="21149"/>
                  <a:pt x="8462" y="19061"/>
                </a:cubicBezTo>
                <a:cubicBezTo>
                  <a:pt x="6729" y="17428"/>
                  <a:pt x="6358" y="14401"/>
                  <a:pt x="7670" y="11687"/>
                </a:cubicBezTo>
                <a:cubicBezTo>
                  <a:pt x="8486" y="10018"/>
                  <a:pt x="9550" y="8662"/>
                  <a:pt x="10985" y="8069"/>
                </a:cubicBezTo>
                <a:cubicBezTo>
                  <a:pt x="12222" y="7548"/>
                  <a:pt x="13632" y="8138"/>
                  <a:pt x="14251" y="9565"/>
                </a:cubicBezTo>
                <a:cubicBezTo>
                  <a:pt x="14795" y="10712"/>
                  <a:pt x="14647" y="13149"/>
                  <a:pt x="13954" y="14261"/>
                </a:cubicBezTo>
                <a:cubicBezTo>
                  <a:pt x="13335" y="15339"/>
                  <a:pt x="11777" y="15584"/>
                  <a:pt x="10985" y="14749"/>
                </a:cubicBezTo>
                <a:cubicBezTo>
                  <a:pt x="10465" y="14192"/>
                  <a:pt x="10540" y="13495"/>
                  <a:pt x="10813" y="12905"/>
                </a:cubicBezTo>
                <a:cubicBezTo>
                  <a:pt x="11010" y="12488"/>
                  <a:pt x="11430" y="12244"/>
                  <a:pt x="11703" y="11931"/>
                </a:cubicBezTo>
                <a:cubicBezTo>
                  <a:pt x="11059" y="10748"/>
                  <a:pt x="10713" y="10644"/>
                  <a:pt x="10243" y="11305"/>
                </a:cubicBezTo>
                <a:cubicBezTo>
                  <a:pt x="9031" y="12905"/>
                  <a:pt x="9401" y="15584"/>
                  <a:pt x="10936" y="16418"/>
                </a:cubicBezTo>
                <a:cubicBezTo>
                  <a:pt x="12816" y="17461"/>
                  <a:pt x="14994" y="15792"/>
                  <a:pt x="15439" y="13045"/>
                </a:cubicBezTo>
                <a:cubicBezTo>
                  <a:pt x="15834" y="10504"/>
                  <a:pt x="15365" y="8453"/>
                  <a:pt x="14127" y="7304"/>
                </a:cubicBezTo>
                <a:cubicBezTo>
                  <a:pt x="12718" y="5983"/>
                  <a:pt x="10639" y="6121"/>
                  <a:pt x="9130" y="7616"/>
                </a:cubicBezTo>
                <a:cubicBezTo>
                  <a:pt x="7570" y="9183"/>
                  <a:pt x="6432" y="11130"/>
                  <a:pt x="6161" y="13844"/>
                </a:cubicBezTo>
                <a:cubicBezTo>
                  <a:pt x="6061" y="14922"/>
                  <a:pt x="6161" y="16001"/>
                  <a:pt x="6161" y="17079"/>
                </a:cubicBezTo>
                <a:cubicBezTo>
                  <a:pt x="4207" y="16662"/>
                  <a:pt x="2202" y="16209"/>
                  <a:pt x="0" y="15721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r" rtl="0">
              <a:defRPr/>
            </a:pPr>
          </a:p>
        </p:txBody>
      </p:sp>
      <p:sp>
        <p:nvSpPr>
          <p:cNvPr id="2028" name="Google Shape;5170;p55"/>
          <p:cNvSpPr/>
          <p:nvPr/>
        </p:nvSpPr>
        <p:spPr>
          <a:xfrm>
            <a:off x="7705238" y="1964083"/>
            <a:ext cx="321613" cy="2278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7" h="21233" fill="norm" stroke="1" extrusionOk="0">
                <a:moveTo>
                  <a:pt x="21327" y="15668"/>
                </a:moveTo>
                <a:cubicBezTo>
                  <a:pt x="20541" y="12643"/>
                  <a:pt x="19756" y="9532"/>
                  <a:pt x="18357" y="6956"/>
                </a:cubicBezTo>
                <a:cubicBezTo>
                  <a:pt x="16205" y="3028"/>
                  <a:pt x="13467" y="0"/>
                  <a:pt x="9684" y="0"/>
                </a:cubicBezTo>
                <a:cubicBezTo>
                  <a:pt x="7791" y="0"/>
                  <a:pt x="5899" y="42"/>
                  <a:pt x="4036" y="1188"/>
                </a:cubicBezTo>
                <a:cubicBezTo>
                  <a:pt x="1473" y="2701"/>
                  <a:pt x="425" y="5523"/>
                  <a:pt x="76" y="9083"/>
                </a:cubicBezTo>
                <a:cubicBezTo>
                  <a:pt x="-273" y="12724"/>
                  <a:pt x="600" y="15874"/>
                  <a:pt x="2231" y="18695"/>
                </a:cubicBezTo>
                <a:cubicBezTo>
                  <a:pt x="3074" y="20209"/>
                  <a:pt x="4385" y="20660"/>
                  <a:pt x="5607" y="20987"/>
                </a:cubicBezTo>
                <a:cubicBezTo>
                  <a:pt x="8168" y="21600"/>
                  <a:pt x="10644" y="21109"/>
                  <a:pt x="12856" y="19024"/>
                </a:cubicBezTo>
                <a:cubicBezTo>
                  <a:pt x="14574" y="17388"/>
                  <a:pt x="14953" y="14360"/>
                  <a:pt x="13642" y="11659"/>
                </a:cubicBezTo>
                <a:cubicBezTo>
                  <a:pt x="12826" y="9983"/>
                  <a:pt x="11779" y="8631"/>
                  <a:pt x="10323" y="8018"/>
                </a:cubicBezTo>
                <a:cubicBezTo>
                  <a:pt x="9101" y="7488"/>
                  <a:pt x="7704" y="8140"/>
                  <a:pt x="7063" y="9532"/>
                </a:cubicBezTo>
                <a:cubicBezTo>
                  <a:pt x="6539" y="10677"/>
                  <a:pt x="6684" y="13092"/>
                  <a:pt x="7355" y="14237"/>
                </a:cubicBezTo>
                <a:cubicBezTo>
                  <a:pt x="7966" y="15300"/>
                  <a:pt x="9537" y="15545"/>
                  <a:pt x="10352" y="14728"/>
                </a:cubicBezTo>
                <a:cubicBezTo>
                  <a:pt x="10876" y="14156"/>
                  <a:pt x="10789" y="13460"/>
                  <a:pt x="10497" y="12888"/>
                </a:cubicBezTo>
                <a:cubicBezTo>
                  <a:pt x="10295" y="12436"/>
                  <a:pt x="9916" y="12191"/>
                  <a:pt x="9624" y="11904"/>
                </a:cubicBezTo>
                <a:cubicBezTo>
                  <a:pt x="10265" y="10719"/>
                  <a:pt x="10585" y="10638"/>
                  <a:pt x="11080" y="11291"/>
                </a:cubicBezTo>
                <a:cubicBezTo>
                  <a:pt x="12275" y="12888"/>
                  <a:pt x="11924" y="15545"/>
                  <a:pt x="10382" y="16406"/>
                </a:cubicBezTo>
                <a:cubicBezTo>
                  <a:pt x="8519" y="17427"/>
                  <a:pt x="6335" y="15790"/>
                  <a:pt x="5899" y="13011"/>
                </a:cubicBezTo>
                <a:cubicBezTo>
                  <a:pt x="5490" y="10474"/>
                  <a:pt x="5956" y="8428"/>
                  <a:pt x="7180" y="7282"/>
                </a:cubicBezTo>
                <a:cubicBezTo>
                  <a:pt x="8607" y="5974"/>
                  <a:pt x="10702" y="6097"/>
                  <a:pt x="12215" y="7611"/>
                </a:cubicBezTo>
                <a:cubicBezTo>
                  <a:pt x="13759" y="9124"/>
                  <a:pt x="14893" y="11087"/>
                  <a:pt x="15155" y="13828"/>
                </a:cubicBezTo>
                <a:cubicBezTo>
                  <a:pt x="15272" y="14892"/>
                  <a:pt x="15185" y="15996"/>
                  <a:pt x="15185" y="17059"/>
                </a:cubicBezTo>
                <a:cubicBezTo>
                  <a:pt x="17105" y="16610"/>
                  <a:pt x="19145" y="16161"/>
                  <a:pt x="21327" y="1566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r" rtl="0">
              <a:defRPr/>
            </a:pPr>
          </a:p>
        </p:txBody>
      </p:sp>
      <p:sp>
        <p:nvSpPr>
          <p:cNvPr id="2029" name="Google Shape;5171;p55"/>
          <p:cNvSpPr/>
          <p:nvPr/>
        </p:nvSpPr>
        <p:spPr>
          <a:xfrm>
            <a:off x="3274148" y="4292331"/>
            <a:ext cx="216935" cy="159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1" h="19696" fill="norm" stroke="1" extrusionOk="0">
                <a:moveTo>
                  <a:pt x="10019" y="12332"/>
                </a:moveTo>
                <a:cubicBezTo>
                  <a:pt x="9712" y="11659"/>
                  <a:pt x="9441" y="11134"/>
                  <a:pt x="9056" y="10272"/>
                </a:cubicBezTo>
                <a:cubicBezTo>
                  <a:pt x="9633" y="10174"/>
                  <a:pt x="10173" y="9887"/>
                  <a:pt x="10365" y="10080"/>
                </a:cubicBezTo>
                <a:cubicBezTo>
                  <a:pt x="10790" y="10605"/>
                  <a:pt x="11328" y="11326"/>
                  <a:pt x="11328" y="11995"/>
                </a:cubicBezTo>
                <a:cubicBezTo>
                  <a:pt x="11367" y="13144"/>
                  <a:pt x="10827" y="14198"/>
                  <a:pt x="9903" y="14678"/>
                </a:cubicBezTo>
                <a:cubicBezTo>
                  <a:pt x="9095" y="15109"/>
                  <a:pt x="8287" y="15204"/>
                  <a:pt x="7516" y="14437"/>
                </a:cubicBezTo>
                <a:cubicBezTo>
                  <a:pt x="6553" y="13529"/>
                  <a:pt x="5708" y="12619"/>
                  <a:pt x="5399" y="11036"/>
                </a:cubicBezTo>
                <a:cubicBezTo>
                  <a:pt x="5092" y="9218"/>
                  <a:pt x="5477" y="7540"/>
                  <a:pt x="6747" y="6679"/>
                </a:cubicBezTo>
                <a:cubicBezTo>
                  <a:pt x="8633" y="5386"/>
                  <a:pt x="10520" y="5337"/>
                  <a:pt x="12291" y="6871"/>
                </a:cubicBezTo>
                <a:cubicBezTo>
                  <a:pt x="14253" y="8595"/>
                  <a:pt x="15909" y="12857"/>
                  <a:pt x="14408" y="15635"/>
                </a:cubicBezTo>
                <a:cubicBezTo>
                  <a:pt x="14253" y="15922"/>
                  <a:pt x="14253" y="16353"/>
                  <a:pt x="14101" y="17120"/>
                </a:cubicBezTo>
                <a:cubicBezTo>
                  <a:pt x="16641" y="16353"/>
                  <a:pt x="18952" y="15683"/>
                  <a:pt x="21531" y="14917"/>
                </a:cubicBezTo>
                <a:cubicBezTo>
                  <a:pt x="21452" y="12521"/>
                  <a:pt x="21300" y="9936"/>
                  <a:pt x="20298" y="7684"/>
                </a:cubicBezTo>
                <a:cubicBezTo>
                  <a:pt x="19298" y="5435"/>
                  <a:pt x="18181" y="3134"/>
                  <a:pt x="16255" y="1842"/>
                </a:cubicBezTo>
                <a:cubicBezTo>
                  <a:pt x="11598" y="-1272"/>
                  <a:pt x="6091" y="-456"/>
                  <a:pt x="1972" y="4427"/>
                </a:cubicBezTo>
                <a:cubicBezTo>
                  <a:pt x="317" y="6391"/>
                  <a:pt x="-69" y="9025"/>
                  <a:pt x="10" y="11803"/>
                </a:cubicBezTo>
                <a:cubicBezTo>
                  <a:pt x="10" y="12521"/>
                  <a:pt x="46" y="13239"/>
                  <a:pt x="162" y="13960"/>
                </a:cubicBezTo>
                <a:cubicBezTo>
                  <a:pt x="587" y="16209"/>
                  <a:pt x="1395" y="17981"/>
                  <a:pt x="3321" y="18797"/>
                </a:cubicBezTo>
                <a:cubicBezTo>
                  <a:pt x="6170" y="19946"/>
                  <a:pt x="9056" y="20328"/>
                  <a:pt x="11519" y="17887"/>
                </a:cubicBezTo>
                <a:cubicBezTo>
                  <a:pt x="14830" y="14580"/>
                  <a:pt x="14177" y="10128"/>
                  <a:pt x="10866" y="7971"/>
                </a:cubicBezTo>
                <a:cubicBezTo>
                  <a:pt x="9864" y="7351"/>
                  <a:pt x="8864" y="7397"/>
                  <a:pt x="7862" y="8020"/>
                </a:cubicBezTo>
                <a:cubicBezTo>
                  <a:pt x="6632" y="8787"/>
                  <a:pt x="6322" y="10174"/>
                  <a:pt x="7015" y="11659"/>
                </a:cubicBezTo>
                <a:cubicBezTo>
                  <a:pt x="7786" y="13288"/>
                  <a:pt x="8479" y="13480"/>
                  <a:pt x="10019" y="12332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2036" name="Google Shape;5172;p55"/>
          <p:cNvGrpSpPr/>
          <p:nvPr/>
        </p:nvGrpSpPr>
        <p:grpSpPr>
          <a:xfrm>
            <a:off x="7421594" y="3620332"/>
            <a:ext cx="574854" cy="426860"/>
            <a:chOff x="0" y="0"/>
            <a:chExt cx="574852" cy="426859"/>
          </a:xfrm>
        </p:grpSpPr>
        <p:sp>
          <p:nvSpPr>
            <p:cNvPr id="2030" name="Google Shape;5173;p55"/>
            <p:cNvSpPr/>
            <p:nvPr/>
          </p:nvSpPr>
          <p:spPr>
            <a:xfrm>
              <a:off x="178652" y="103800"/>
              <a:ext cx="396201" cy="311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9" h="21176" fill="norm" stroke="1" extrusionOk="0">
                  <a:moveTo>
                    <a:pt x="7067" y="20483"/>
                  </a:moveTo>
                  <a:cubicBezTo>
                    <a:pt x="4601" y="20095"/>
                    <a:pt x="2747" y="18452"/>
                    <a:pt x="1244" y="16061"/>
                  </a:cubicBezTo>
                  <a:cubicBezTo>
                    <a:pt x="-258" y="13641"/>
                    <a:pt x="-212" y="13612"/>
                    <a:pt x="400" y="10595"/>
                  </a:cubicBezTo>
                  <a:cubicBezTo>
                    <a:pt x="1572" y="4588"/>
                    <a:pt x="4672" y="1333"/>
                    <a:pt x="9368" y="286"/>
                  </a:cubicBezTo>
                  <a:cubicBezTo>
                    <a:pt x="10964" y="-72"/>
                    <a:pt x="12515" y="-72"/>
                    <a:pt x="14134" y="166"/>
                  </a:cubicBezTo>
                  <a:cubicBezTo>
                    <a:pt x="15825" y="406"/>
                    <a:pt x="17187" y="1392"/>
                    <a:pt x="18267" y="2915"/>
                  </a:cubicBezTo>
                  <a:cubicBezTo>
                    <a:pt x="19793" y="5097"/>
                    <a:pt x="21036" y="7488"/>
                    <a:pt x="21177" y="10654"/>
                  </a:cubicBezTo>
                  <a:cubicBezTo>
                    <a:pt x="21342" y="14986"/>
                    <a:pt x="19816" y="18093"/>
                    <a:pt x="16976" y="19915"/>
                  </a:cubicBezTo>
                  <a:cubicBezTo>
                    <a:pt x="14486" y="21528"/>
                    <a:pt x="11833" y="21499"/>
                    <a:pt x="9204" y="20363"/>
                  </a:cubicBezTo>
                  <a:cubicBezTo>
                    <a:pt x="7326" y="19588"/>
                    <a:pt x="5681" y="16389"/>
                    <a:pt x="5846" y="13911"/>
                  </a:cubicBezTo>
                  <a:cubicBezTo>
                    <a:pt x="6033" y="11161"/>
                    <a:pt x="7020" y="9906"/>
                    <a:pt x="8780" y="9668"/>
                  </a:cubicBezTo>
                  <a:cubicBezTo>
                    <a:pt x="9814" y="9518"/>
                    <a:pt x="10940" y="9607"/>
                    <a:pt x="11950" y="9996"/>
                  </a:cubicBezTo>
                  <a:cubicBezTo>
                    <a:pt x="13241" y="10474"/>
                    <a:pt x="13758" y="11997"/>
                    <a:pt x="13454" y="13522"/>
                  </a:cubicBezTo>
                  <a:cubicBezTo>
                    <a:pt x="13219" y="14746"/>
                    <a:pt x="12185" y="15345"/>
                    <a:pt x="11270" y="14746"/>
                  </a:cubicBezTo>
                  <a:cubicBezTo>
                    <a:pt x="10940" y="14538"/>
                    <a:pt x="10636" y="14239"/>
                    <a:pt x="10284" y="14060"/>
                  </a:cubicBezTo>
                  <a:cubicBezTo>
                    <a:pt x="10120" y="13970"/>
                    <a:pt x="9790" y="14060"/>
                    <a:pt x="9697" y="14209"/>
                  </a:cubicBezTo>
                  <a:cubicBezTo>
                    <a:pt x="9603" y="14388"/>
                    <a:pt x="9627" y="14807"/>
                    <a:pt x="9744" y="15015"/>
                  </a:cubicBezTo>
                  <a:cubicBezTo>
                    <a:pt x="10588" y="16660"/>
                    <a:pt x="12937" y="17197"/>
                    <a:pt x="14017" y="15045"/>
                  </a:cubicBezTo>
                  <a:cubicBezTo>
                    <a:pt x="15027" y="13044"/>
                    <a:pt x="14369" y="9847"/>
                    <a:pt x="12632" y="8980"/>
                  </a:cubicBezTo>
                  <a:cubicBezTo>
                    <a:pt x="10800" y="8084"/>
                    <a:pt x="8875" y="8025"/>
                    <a:pt x="7043" y="9159"/>
                  </a:cubicBezTo>
                  <a:cubicBezTo>
                    <a:pt x="5424" y="10206"/>
                    <a:pt x="4601" y="12207"/>
                    <a:pt x="4836" y="14836"/>
                  </a:cubicBezTo>
                  <a:cubicBezTo>
                    <a:pt x="5001" y="16719"/>
                    <a:pt x="5564" y="18392"/>
                    <a:pt x="6691" y="19706"/>
                  </a:cubicBezTo>
                  <a:cubicBezTo>
                    <a:pt x="6832" y="19885"/>
                    <a:pt x="6950" y="20036"/>
                    <a:pt x="7091" y="20215"/>
                  </a:cubicBezTo>
                  <a:cubicBezTo>
                    <a:pt x="7091" y="20243"/>
                    <a:pt x="7067" y="20333"/>
                    <a:pt x="7067" y="20483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31" name="Google Shape;5174;p55"/>
            <p:cNvSpPr/>
            <p:nvPr/>
          </p:nvSpPr>
          <p:spPr>
            <a:xfrm>
              <a:off x="-1" y="114210"/>
              <a:ext cx="264683" cy="312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0901" fill="norm" stroke="1" extrusionOk="0">
                  <a:moveTo>
                    <a:pt x="21455" y="20247"/>
                  </a:moveTo>
                  <a:cubicBezTo>
                    <a:pt x="17861" y="20481"/>
                    <a:pt x="14303" y="21185"/>
                    <a:pt x="10673" y="20775"/>
                  </a:cubicBezTo>
                  <a:cubicBezTo>
                    <a:pt x="8146" y="20481"/>
                    <a:pt x="6509" y="19277"/>
                    <a:pt x="5442" y="17547"/>
                  </a:cubicBezTo>
                  <a:cubicBezTo>
                    <a:pt x="4375" y="15757"/>
                    <a:pt x="3485" y="13907"/>
                    <a:pt x="3165" y="11883"/>
                  </a:cubicBezTo>
                  <a:cubicBezTo>
                    <a:pt x="2879" y="9915"/>
                    <a:pt x="2346" y="7979"/>
                    <a:pt x="1776" y="6041"/>
                  </a:cubicBezTo>
                  <a:cubicBezTo>
                    <a:pt x="1528" y="5073"/>
                    <a:pt x="1065" y="4135"/>
                    <a:pt x="602" y="3225"/>
                  </a:cubicBezTo>
                  <a:cubicBezTo>
                    <a:pt x="-38" y="1991"/>
                    <a:pt x="-145" y="1581"/>
                    <a:pt x="175" y="231"/>
                  </a:cubicBezTo>
                  <a:cubicBezTo>
                    <a:pt x="3058" y="-415"/>
                    <a:pt x="5513" y="289"/>
                    <a:pt x="7116" y="2403"/>
                  </a:cubicBezTo>
                  <a:cubicBezTo>
                    <a:pt x="7826" y="3313"/>
                    <a:pt x="8326" y="4369"/>
                    <a:pt x="8787" y="5397"/>
                  </a:cubicBezTo>
                  <a:cubicBezTo>
                    <a:pt x="9570" y="7099"/>
                    <a:pt x="10140" y="8889"/>
                    <a:pt x="11030" y="10533"/>
                  </a:cubicBezTo>
                  <a:cubicBezTo>
                    <a:pt x="13200" y="14641"/>
                    <a:pt x="16403" y="18045"/>
                    <a:pt x="21455" y="20247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32" name="Google Shape;5175;p55"/>
            <p:cNvSpPr/>
            <p:nvPr/>
          </p:nvSpPr>
          <p:spPr>
            <a:xfrm>
              <a:off x="21481" y="14368"/>
              <a:ext cx="18431" cy="124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5384" y="0"/>
                    <a:pt x="0" y="517"/>
                    <a:pt x="0" y="1551"/>
                  </a:cubicBezTo>
                  <a:lnTo>
                    <a:pt x="0" y="20054"/>
                  </a:lnTo>
                  <a:cubicBezTo>
                    <a:pt x="0" y="21088"/>
                    <a:pt x="5384" y="21600"/>
                    <a:pt x="10800" y="21600"/>
                  </a:cubicBezTo>
                  <a:cubicBezTo>
                    <a:pt x="16216" y="21600"/>
                    <a:pt x="21600" y="21088"/>
                    <a:pt x="21600" y="20054"/>
                  </a:cubicBezTo>
                  <a:lnTo>
                    <a:pt x="21600" y="1551"/>
                  </a:lnTo>
                  <a:cubicBezTo>
                    <a:pt x="21600" y="517"/>
                    <a:pt x="16216" y="0"/>
                    <a:pt x="10800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33" name="Google Shape;5176;p55"/>
            <p:cNvSpPr/>
            <p:nvPr/>
          </p:nvSpPr>
          <p:spPr>
            <a:xfrm>
              <a:off x="37247" y="44815"/>
              <a:ext cx="86425" cy="106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5" h="21600" fill="norm" stroke="1" extrusionOk="0">
                  <a:moveTo>
                    <a:pt x="17815" y="0"/>
                  </a:moveTo>
                  <a:cubicBezTo>
                    <a:pt x="17177" y="0"/>
                    <a:pt x="16551" y="257"/>
                    <a:pt x="16147" y="890"/>
                  </a:cubicBezTo>
                  <a:cubicBezTo>
                    <a:pt x="12062" y="7504"/>
                    <a:pt x="6341" y="12955"/>
                    <a:pt x="620" y="18407"/>
                  </a:cubicBezTo>
                  <a:cubicBezTo>
                    <a:pt x="-859" y="19770"/>
                    <a:pt x="574" y="21600"/>
                    <a:pt x="2151" y="21600"/>
                  </a:cubicBezTo>
                  <a:cubicBezTo>
                    <a:pt x="2640" y="21600"/>
                    <a:pt x="3148" y="21423"/>
                    <a:pt x="3585" y="20996"/>
                  </a:cubicBezTo>
                  <a:cubicBezTo>
                    <a:pt x="9605" y="15367"/>
                    <a:pt x="15535" y="9648"/>
                    <a:pt x="19822" y="2766"/>
                  </a:cubicBezTo>
                  <a:cubicBezTo>
                    <a:pt x="20741" y="1340"/>
                    <a:pt x="19255" y="0"/>
                    <a:pt x="17815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34" name="Google Shape;5177;p55"/>
            <p:cNvSpPr/>
            <p:nvPr/>
          </p:nvSpPr>
          <p:spPr>
            <a:xfrm>
              <a:off x="10272" y="0"/>
              <a:ext cx="35250" cy="36439"/>
            </a:xfrm>
            <a:prstGeom prst="ellipse">
              <a:avLst/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35" name="Google Shape;5178;p55"/>
            <p:cNvSpPr/>
            <p:nvPr/>
          </p:nvSpPr>
          <p:spPr>
            <a:xfrm>
              <a:off x="98080" y="31622"/>
              <a:ext cx="35229" cy="36861"/>
            </a:xfrm>
            <a:prstGeom prst="ellipse">
              <a:avLst/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040" name="Google Shape;5206;p55"/>
          <p:cNvGrpSpPr/>
          <p:nvPr/>
        </p:nvGrpSpPr>
        <p:grpSpPr>
          <a:xfrm>
            <a:off x="1509994" y="1698529"/>
            <a:ext cx="259891" cy="241166"/>
            <a:chOff x="0" y="0"/>
            <a:chExt cx="259889" cy="241164"/>
          </a:xfrm>
        </p:grpSpPr>
        <p:sp>
          <p:nvSpPr>
            <p:cNvPr id="2037" name="Google Shape;5207;p55"/>
            <p:cNvSpPr/>
            <p:nvPr/>
          </p:nvSpPr>
          <p:spPr>
            <a:xfrm>
              <a:off x="0" y="0"/>
              <a:ext cx="259890" cy="241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9" h="21149" fill="norm" stroke="1" extrusionOk="0">
                  <a:moveTo>
                    <a:pt x="7240" y="3639"/>
                  </a:moveTo>
                  <a:cubicBezTo>
                    <a:pt x="7591" y="2254"/>
                    <a:pt x="8047" y="945"/>
                    <a:pt x="9414" y="407"/>
                  </a:cubicBezTo>
                  <a:cubicBezTo>
                    <a:pt x="10537" y="-18"/>
                    <a:pt x="11694" y="-173"/>
                    <a:pt x="12851" y="252"/>
                  </a:cubicBezTo>
                  <a:cubicBezTo>
                    <a:pt x="14184" y="674"/>
                    <a:pt x="15340" y="2639"/>
                    <a:pt x="15094" y="4140"/>
                  </a:cubicBezTo>
                  <a:cubicBezTo>
                    <a:pt x="14884" y="5410"/>
                    <a:pt x="14535" y="6680"/>
                    <a:pt x="14253" y="7913"/>
                  </a:cubicBezTo>
                  <a:cubicBezTo>
                    <a:pt x="15340" y="7874"/>
                    <a:pt x="16392" y="7758"/>
                    <a:pt x="17479" y="7797"/>
                  </a:cubicBezTo>
                  <a:cubicBezTo>
                    <a:pt x="19936" y="7989"/>
                    <a:pt x="21231" y="10146"/>
                    <a:pt x="20600" y="12302"/>
                  </a:cubicBezTo>
                  <a:cubicBezTo>
                    <a:pt x="20146" y="13727"/>
                    <a:pt x="19303" y="14574"/>
                    <a:pt x="17795" y="14726"/>
                  </a:cubicBezTo>
                  <a:cubicBezTo>
                    <a:pt x="16954" y="14805"/>
                    <a:pt x="16112" y="14805"/>
                    <a:pt x="15202" y="14842"/>
                  </a:cubicBezTo>
                  <a:cubicBezTo>
                    <a:pt x="15340" y="15729"/>
                    <a:pt x="15481" y="16421"/>
                    <a:pt x="15551" y="17075"/>
                  </a:cubicBezTo>
                  <a:cubicBezTo>
                    <a:pt x="15761" y="19425"/>
                    <a:pt x="13938" y="21427"/>
                    <a:pt x="11835" y="21118"/>
                  </a:cubicBezTo>
                  <a:cubicBezTo>
                    <a:pt x="10466" y="20926"/>
                    <a:pt x="9309" y="20270"/>
                    <a:pt x="8642" y="18848"/>
                  </a:cubicBezTo>
                  <a:cubicBezTo>
                    <a:pt x="8432" y="18347"/>
                    <a:pt x="8152" y="17846"/>
                    <a:pt x="7906" y="17345"/>
                  </a:cubicBezTo>
                  <a:cubicBezTo>
                    <a:pt x="5383" y="20233"/>
                    <a:pt x="2436" y="19617"/>
                    <a:pt x="859" y="17423"/>
                  </a:cubicBezTo>
                  <a:cubicBezTo>
                    <a:pt x="298" y="16691"/>
                    <a:pt x="87" y="15537"/>
                    <a:pt x="52" y="14574"/>
                  </a:cubicBezTo>
                  <a:cubicBezTo>
                    <a:pt x="-18" y="12879"/>
                    <a:pt x="1139" y="11917"/>
                    <a:pt x="2226" y="11148"/>
                  </a:cubicBezTo>
                  <a:cubicBezTo>
                    <a:pt x="1595" y="10337"/>
                    <a:pt x="964" y="9684"/>
                    <a:pt x="508" y="8876"/>
                  </a:cubicBezTo>
                  <a:cubicBezTo>
                    <a:pt x="-369" y="7336"/>
                    <a:pt x="-87" y="5872"/>
                    <a:pt x="1175" y="4757"/>
                  </a:cubicBezTo>
                  <a:cubicBezTo>
                    <a:pt x="2716" y="3369"/>
                    <a:pt x="4785" y="3253"/>
                    <a:pt x="6504" y="4371"/>
                  </a:cubicBezTo>
                  <a:cubicBezTo>
                    <a:pt x="6645" y="4447"/>
                    <a:pt x="6819" y="4526"/>
                    <a:pt x="7101" y="4641"/>
                  </a:cubicBezTo>
                  <a:cubicBezTo>
                    <a:pt x="7170" y="4216"/>
                    <a:pt x="7170" y="3909"/>
                    <a:pt x="7240" y="3639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38" name="Google Shape;5208;p55"/>
            <p:cNvSpPr/>
            <p:nvPr/>
          </p:nvSpPr>
          <p:spPr>
            <a:xfrm>
              <a:off x="50000" y="50472"/>
              <a:ext cx="155999" cy="144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6" h="21153" fill="norm" stroke="1" extrusionOk="0">
                  <a:moveTo>
                    <a:pt x="7214" y="3635"/>
                  </a:moveTo>
                  <a:cubicBezTo>
                    <a:pt x="7565" y="2221"/>
                    <a:pt x="8034" y="937"/>
                    <a:pt x="9375" y="420"/>
                  </a:cubicBezTo>
                  <a:cubicBezTo>
                    <a:pt x="10485" y="-27"/>
                    <a:pt x="11654" y="-158"/>
                    <a:pt x="12820" y="227"/>
                  </a:cubicBezTo>
                  <a:cubicBezTo>
                    <a:pt x="14165" y="679"/>
                    <a:pt x="15331" y="2606"/>
                    <a:pt x="15096" y="4087"/>
                  </a:cubicBezTo>
                  <a:cubicBezTo>
                    <a:pt x="14865" y="5370"/>
                    <a:pt x="14515" y="6658"/>
                    <a:pt x="14221" y="7941"/>
                  </a:cubicBezTo>
                  <a:cubicBezTo>
                    <a:pt x="15331" y="7880"/>
                    <a:pt x="16381" y="7749"/>
                    <a:pt x="17431" y="7814"/>
                  </a:cubicBezTo>
                  <a:cubicBezTo>
                    <a:pt x="19886" y="8007"/>
                    <a:pt x="21227" y="10127"/>
                    <a:pt x="20586" y="12313"/>
                  </a:cubicBezTo>
                  <a:cubicBezTo>
                    <a:pt x="20117" y="13728"/>
                    <a:pt x="19301" y="14565"/>
                    <a:pt x="17782" y="14757"/>
                  </a:cubicBezTo>
                  <a:cubicBezTo>
                    <a:pt x="16906" y="14819"/>
                    <a:pt x="16091" y="14819"/>
                    <a:pt x="15215" y="14884"/>
                  </a:cubicBezTo>
                  <a:cubicBezTo>
                    <a:pt x="15331" y="15721"/>
                    <a:pt x="15446" y="16426"/>
                    <a:pt x="15506" y="17136"/>
                  </a:cubicBezTo>
                  <a:cubicBezTo>
                    <a:pt x="15740" y="19449"/>
                    <a:pt x="13930" y="21442"/>
                    <a:pt x="11829" y="21118"/>
                  </a:cubicBezTo>
                  <a:cubicBezTo>
                    <a:pt x="10485" y="20925"/>
                    <a:pt x="9319" y="20286"/>
                    <a:pt x="8619" y="18871"/>
                  </a:cubicBezTo>
                  <a:cubicBezTo>
                    <a:pt x="8384" y="18354"/>
                    <a:pt x="8149" y="17841"/>
                    <a:pt x="7915" y="17390"/>
                  </a:cubicBezTo>
                  <a:cubicBezTo>
                    <a:pt x="5404" y="20220"/>
                    <a:pt x="2428" y="19642"/>
                    <a:pt x="852" y="17390"/>
                  </a:cubicBezTo>
                  <a:cubicBezTo>
                    <a:pt x="327" y="16685"/>
                    <a:pt x="93" y="15528"/>
                    <a:pt x="33" y="14565"/>
                  </a:cubicBezTo>
                  <a:cubicBezTo>
                    <a:pt x="-23" y="12891"/>
                    <a:pt x="1143" y="11928"/>
                    <a:pt x="2193" y="11157"/>
                  </a:cubicBezTo>
                  <a:cubicBezTo>
                    <a:pt x="1612" y="10320"/>
                    <a:pt x="968" y="9676"/>
                    <a:pt x="502" y="8905"/>
                  </a:cubicBezTo>
                  <a:cubicBezTo>
                    <a:pt x="-373" y="7363"/>
                    <a:pt x="-82" y="5887"/>
                    <a:pt x="1203" y="4730"/>
                  </a:cubicBezTo>
                  <a:cubicBezTo>
                    <a:pt x="2719" y="3377"/>
                    <a:pt x="4763" y="3250"/>
                    <a:pt x="6458" y="4341"/>
                  </a:cubicBezTo>
                  <a:cubicBezTo>
                    <a:pt x="6633" y="4472"/>
                    <a:pt x="6808" y="4472"/>
                    <a:pt x="7099" y="4599"/>
                  </a:cubicBezTo>
                  <a:cubicBezTo>
                    <a:pt x="7159" y="4214"/>
                    <a:pt x="7159" y="3894"/>
                    <a:pt x="7214" y="3635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39" name="Google Shape;5209;p55"/>
            <p:cNvSpPr/>
            <p:nvPr/>
          </p:nvSpPr>
          <p:spPr>
            <a:xfrm>
              <a:off x="97836" y="97261"/>
              <a:ext cx="56356" cy="53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3" h="21600" fill="norm" stroke="1" extrusionOk="0">
                  <a:moveTo>
                    <a:pt x="10347" y="8032"/>
                  </a:moveTo>
                  <a:cubicBezTo>
                    <a:pt x="11765" y="8032"/>
                    <a:pt x="12871" y="8749"/>
                    <a:pt x="13022" y="10003"/>
                  </a:cubicBezTo>
                  <a:cubicBezTo>
                    <a:pt x="13183" y="10891"/>
                    <a:pt x="12871" y="11609"/>
                    <a:pt x="12710" y="11962"/>
                  </a:cubicBezTo>
                  <a:cubicBezTo>
                    <a:pt x="12238" y="12680"/>
                    <a:pt x="11604" y="13215"/>
                    <a:pt x="10659" y="13568"/>
                  </a:cubicBezTo>
                  <a:cubicBezTo>
                    <a:pt x="10428" y="13625"/>
                    <a:pt x="10186" y="13648"/>
                    <a:pt x="9955" y="13648"/>
                  </a:cubicBezTo>
                  <a:cubicBezTo>
                    <a:pt x="8638" y="13648"/>
                    <a:pt x="7461" y="12816"/>
                    <a:pt x="7190" y="11609"/>
                  </a:cubicBezTo>
                  <a:cubicBezTo>
                    <a:pt x="6878" y="10173"/>
                    <a:pt x="7984" y="8567"/>
                    <a:pt x="9553" y="8032"/>
                  </a:cubicBezTo>
                  <a:close/>
                  <a:moveTo>
                    <a:pt x="10347" y="0"/>
                  </a:moveTo>
                  <a:cubicBezTo>
                    <a:pt x="9553" y="0"/>
                    <a:pt x="8768" y="0"/>
                    <a:pt x="7823" y="353"/>
                  </a:cubicBezTo>
                  <a:cubicBezTo>
                    <a:pt x="2463" y="1789"/>
                    <a:pt x="-1006" y="7678"/>
                    <a:pt x="261" y="13568"/>
                  </a:cubicBezTo>
                  <a:cubicBezTo>
                    <a:pt x="1357" y="18387"/>
                    <a:pt x="5138" y="21600"/>
                    <a:pt x="9874" y="21600"/>
                  </a:cubicBezTo>
                  <a:cubicBezTo>
                    <a:pt x="10659" y="21600"/>
                    <a:pt x="11443" y="21600"/>
                    <a:pt x="12388" y="21247"/>
                  </a:cubicBezTo>
                  <a:cubicBezTo>
                    <a:pt x="14912" y="20529"/>
                    <a:pt x="17125" y="18923"/>
                    <a:pt x="18543" y="16428"/>
                  </a:cubicBezTo>
                  <a:cubicBezTo>
                    <a:pt x="20121" y="13922"/>
                    <a:pt x="20594" y="11073"/>
                    <a:pt x="19960" y="8032"/>
                  </a:cubicBezTo>
                  <a:cubicBezTo>
                    <a:pt x="19015" y="3213"/>
                    <a:pt x="15073" y="0"/>
                    <a:pt x="10347" y="0"/>
                  </a:cubicBezTo>
                  <a:close/>
                </a:path>
              </a:pathLst>
            </a:custGeom>
            <a:solidFill>
              <a:srgbClr val="7D4E2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2041" name="Google Shape;5210;p55"/>
          <p:cNvSpPr/>
          <p:nvPr/>
        </p:nvSpPr>
        <p:spPr>
          <a:xfrm>
            <a:off x="8162745" y="1964803"/>
            <a:ext cx="53639" cy="55801"/>
          </a:xfrm>
          <a:prstGeom prst="ellipse">
            <a:avLst/>
          </a:prstGeom>
          <a:solidFill>
            <a:srgbClr val="FBDF66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042" name="Google Shape;5211;p55"/>
          <p:cNvSpPr/>
          <p:nvPr/>
        </p:nvSpPr>
        <p:spPr>
          <a:xfrm>
            <a:off x="7873978" y="3346741"/>
            <a:ext cx="59930" cy="62346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2047" name="Google Shape;5212;p55"/>
          <p:cNvGrpSpPr/>
          <p:nvPr/>
        </p:nvGrpSpPr>
        <p:grpSpPr>
          <a:xfrm>
            <a:off x="6323120" y="1286152"/>
            <a:ext cx="142580" cy="137413"/>
            <a:chOff x="0" y="0"/>
            <a:chExt cx="142579" cy="137411"/>
          </a:xfrm>
        </p:grpSpPr>
        <p:sp>
          <p:nvSpPr>
            <p:cNvPr id="2043" name="Google Shape;5213;p55"/>
            <p:cNvSpPr/>
            <p:nvPr/>
          </p:nvSpPr>
          <p:spPr>
            <a:xfrm>
              <a:off x="37644" y="0"/>
              <a:ext cx="67180" cy="69798"/>
            </a:xfrm>
            <a:prstGeom prst="ellipse">
              <a:avLst/>
            </a:prstGeom>
            <a:solidFill>
              <a:srgbClr val="FBDF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44" name="Google Shape;5214;p55"/>
            <p:cNvSpPr/>
            <p:nvPr/>
          </p:nvSpPr>
          <p:spPr>
            <a:xfrm>
              <a:off x="37644" y="67614"/>
              <a:ext cx="67180" cy="69798"/>
            </a:xfrm>
            <a:prstGeom prst="ellipse">
              <a:avLst/>
            </a:prstGeom>
            <a:solidFill>
              <a:srgbClr val="FBDF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45" name="Google Shape;5215;p55"/>
            <p:cNvSpPr/>
            <p:nvPr/>
          </p:nvSpPr>
          <p:spPr>
            <a:xfrm>
              <a:off x="0" y="34227"/>
              <a:ext cx="67515" cy="69827"/>
            </a:xfrm>
            <a:prstGeom prst="ellipse">
              <a:avLst/>
            </a:prstGeom>
            <a:solidFill>
              <a:srgbClr val="FBDF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46" name="Google Shape;5216;p55"/>
            <p:cNvSpPr/>
            <p:nvPr/>
          </p:nvSpPr>
          <p:spPr>
            <a:xfrm>
              <a:off x="75085" y="32043"/>
              <a:ext cx="67495" cy="69799"/>
            </a:xfrm>
            <a:prstGeom prst="ellipse">
              <a:avLst/>
            </a:prstGeom>
            <a:solidFill>
              <a:srgbClr val="FBDF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052" name="Google Shape;5217;p55"/>
          <p:cNvGrpSpPr/>
          <p:nvPr/>
        </p:nvGrpSpPr>
        <p:grpSpPr>
          <a:xfrm>
            <a:off x="2558503" y="4403788"/>
            <a:ext cx="134700" cy="129956"/>
            <a:chOff x="0" y="0"/>
            <a:chExt cx="134699" cy="129954"/>
          </a:xfrm>
        </p:grpSpPr>
        <p:sp>
          <p:nvSpPr>
            <p:cNvPr id="2048" name="Google Shape;5218;p55"/>
            <p:cNvSpPr/>
            <p:nvPr/>
          </p:nvSpPr>
          <p:spPr>
            <a:xfrm>
              <a:off x="35588" y="0"/>
              <a:ext cx="63703" cy="65930"/>
            </a:xfrm>
            <a:prstGeom prst="ellipse">
              <a:avLst/>
            </a:prstGeom>
            <a:solidFill>
              <a:srgbClr val="FBDF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49" name="Google Shape;5219;p55"/>
            <p:cNvSpPr/>
            <p:nvPr/>
          </p:nvSpPr>
          <p:spPr>
            <a:xfrm>
              <a:off x="35588" y="63999"/>
              <a:ext cx="63703" cy="65956"/>
            </a:xfrm>
            <a:prstGeom prst="ellipse">
              <a:avLst/>
            </a:prstGeom>
            <a:solidFill>
              <a:srgbClr val="FBDF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50" name="Google Shape;5220;p55"/>
            <p:cNvSpPr/>
            <p:nvPr/>
          </p:nvSpPr>
          <p:spPr>
            <a:xfrm>
              <a:off x="0" y="32197"/>
              <a:ext cx="63702" cy="65930"/>
            </a:xfrm>
            <a:prstGeom prst="ellipse">
              <a:avLst/>
            </a:prstGeom>
            <a:solidFill>
              <a:srgbClr val="FBDF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51" name="Google Shape;5221;p55"/>
            <p:cNvSpPr/>
            <p:nvPr/>
          </p:nvSpPr>
          <p:spPr>
            <a:xfrm>
              <a:off x="70978" y="30242"/>
              <a:ext cx="63722" cy="65956"/>
            </a:xfrm>
            <a:prstGeom prst="ellipse">
              <a:avLst/>
            </a:prstGeom>
            <a:solidFill>
              <a:srgbClr val="FBDF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087" name="Google Shape;5222;p55"/>
          <p:cNvGrpSpPr/>
          <p:nvPr/>
        </p:nvGrpSpPr>
        <p:grpSpPr>
          <a:xfrm>
            <a:off x="5836163" y="533900"/>
            <a:ext cx="1550288" cy="1860311"/>
            <a:chOff x="0" y="0"/>
            <a:chExt cx="1550287" cy="1860310"/>
          </a:xfrm>
        </p:grpSpPr>
        <p:sp>
          <p:nvSpPr>
            <p:cNvPr id="2053" name="Google Shape;5223;p55"/>
            <p:cNvSpPr/>
            <p:nvPr/>
          </p:nvSpPr>
          <p:spPr>
            <a:xfrm>
              <a:off x="184581" y="195265"/>
              <a:ext cx="644193" cy="564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409" fill="norm" stroke="1" extrusionOk="0">
                  <a:moveTo>
                    <a:pt x="21439" y="11635"/>
                  </a:moveTo>
                  <a:cubicBezTo>
                    <a:pt x="21250" y="15082"/>
                    <a:pt x="19773" y="17681"/>
                    <a:pt x="17258" y="19463"/>
                  </a:cubicBezTo>
                  <a:cubicBezTo>
                    <a:pt x="15415" y="20761"/>
                    <a:pt x="13382" y="21527"/>
                    <a:pt x="11159" y="21394"/>
                  </a:cubicBezTo>
                  <a:cubicBezTo>
                    <a:pt x="10325" y="21344"/>
                    <a:pt x="9492" y="21394"/>
                    <a:pt x="8658" y="21377"/>
                  </a:cubicBezTo>
                  <a:cubicBezTo>
                    <a:pt x="6537" y="21344"/>
                    <a:pt x="4593" y="20645"/>
                    <a:pt x="2940" y="19129"/>
                  </a:cubicBezTo>
                  <a:cubicBezTo>
                    <a:pt x="2400" y="18647"/>
                    <a:pt x="1872" y="18030"/>
                    <a:pt x="1550" y="17347"/>
                  </a:cubicBezTo>
                  <a:cubicBezTo>
                    <a:pt x="1024" y="16214"/>
                    <a:pt x="571" y="15032"/>
                    <a:pt x="264" y="13816"/>
                  </a:cubicBezTo>
                  <a:cubicBezTo>
                    <a:pt x="-72" y="12434"/>
                    <a:pt x="-72" y="10985"/>
                    <a:pt x="176" y="9569"/>
                  </a:cubicBezTo>
                  <a:cubicBezTo>
                    <a:pt x="352" y="8587"/>
                    <a:pt x="673" y="7621"/>
                    <a:pt x="980" y="6655"/>
                  </a:cubicBezTo>
                  <a:cubicBezTo>
                    <a:pt x="1287" y="5739"/>
                    <a:pt x="1624" y="4823"/>
                    <a:pt x="2048" y="3974"/>
                  </a:cubicBezTo>
                  <a:cubicBezTo>
                    <a:pt x="2882" y="2325"/>
                    <a:pt x="4212" y="1342"/>
                    <a:pt x="5748" y="676"/>
                  </a:cubicBezTo>
                  <a:cubicBezTo>
                    <a:pt x="7532" y="-73"/>
                    <a:pt x="9405" y="-57"/>
                    <a:pt x="11261" y="60"/>
                  </a:cubicBezTo>
                  <a:cubicBezTo>
                    <a:pt x="12109" y="127"/>
                    <a:pt x="12972" y="426"/>
                    <a:pt x="13777" y="759"/>
                  </a:cubicBezTo>
                  <a:cubicBezTo>
                    <a:pt x="15137" y="1292"/>
                    <a:pt x="16570" y="1676"/>
                    <a:pt x="17696" y="2775"/>
                  </a:cubicBezTo>
                  <a:cubicBezTo>
                    <a:pt x="18792" y="3857"/>
                    <a:pt x="19861" y="4973"/>
                    <a:pt x="20562" y="6438"/>
                  </a:cubicBezTo>
                  <a:cubicBezTo>
                    <a:pt x="21323" y="8054"/>
                    <a:pt x="21528" y="9819"/>
                    <a:pt x="21439" y="11635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54" name="Google Shape;5224;p55"/>
            <p:cNvSpPr/>
            <p:nvPr/>
          </p:nvSpPr>
          <p:spPr>
            <a:xfrm>
              <a:off x="397642" y="428651"/>
              <a:ext cx="50710" cy="52238"/>
            </a:xfrm>
            <a:prstGeom prst="ellipse">
              <a:avLst/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55" name="Google Shape;5225;p55"/>
            <p:cNvSpPr/>
            <p:nvPr/>
          </p:nvSpPr>
          <p:spPr>
            <a:xfrm>
              <a:off x="568309" y="427335"/>
              <a:ext cx="50395" cy="52685"/>
            </a:xfrm>
            <a:prstGeom prst="ellipse">
              <a:avLst/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56" name="Google Shape;5226;p55"/>
            <p:cNvSpPr/>
            <p:nvPr/>
          </p:nvSpPr>
          <p:spPr>
            <a:xfrm>
              <a:off x="453715" y="492428"/>
              <a:ext cx="116830" cy="79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600" fill="norm" stroke="1" extrusionOk="0">
                  <a:moveTo>
                    <a:pt x="19757" y="0"/>
                  </a:moveTo>
                  <a:cubicBezTo>
                    <a:pt x="18835" y="0"/>
                    <a:pt x="17887" y="869"/>
                    <a:pt x="17846" y="2600"/>
                  </a:cubicBezTo>
                  <a:cubicBezTo>
                    <a:pt x="17604" y="8097"/>
                    <a:pt x="16960" y="14189"/>
                    <a:pt x="12844" y="15866"/>
                  </a:cubicBezTo>
                  <a:cubicBezTo>
                    <a:pt x="12138" y="16164"/>
                    <a:pt x="11463" y="16301"/>
                    <a:pt x="10824" y="16301"/>
                  </a:cubicBezTo>
                  <a:cubicBezTo>
                    <a:pt x="6616" y="16301"/>
                    <a:pt x="3860" y="10255"/>
                    <a:pt x="3715" y="4033"/>
                  </a:cubicBezTo>
                  <a:cubicBezTo>
                    <a:pt x="3674" y="2303"/>
                    <a:pt x="2726" y="1433"/>
                    <a:pt x="1799" y="1433"/>
                  </a:cubicBezTo>
                  <a:cubicBezTo>
                    <a:pt x="872" y="1433"/>
                    <a:pt x="-40" y="2303"/>
                    <a:pt x="1" y="4033"/>
                  </a:cubicBezTo>
                  <a:cubicBezTo>
                    <a:pt x="243" y="14189"/>
                    <a:pt x="4607" y="21600"/>
                    <a:pt x="11551" y="21600"/>
                  </a:cubicBezTo>
                  <a:cubicBezTo>
                    <a:pt x="18814" y="21600"/>
                    <a:pt x="21158" y="11559"/>
                    <a:pt x="21483" y="2600"/>
                  </a:cubicBezTo>
                  <a:cubicBezTo>
                    <a:pt x="21560" y="869"/>
                    <a:pt x="20674" y="0"/>
                    <a:pt x="19757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57" name="Google Shape;5227;p55"/>
            <p:cNvSpPr/>
            <p:nvPr/>
          </p:nvSpPr>
          <p:spPr>
            <a:xfrm>
              <a:off x="348792" y="507193"/>
              <a:ext cx="77715" cy="49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0912" fill="norm" stroke="1" extrusionOk="0">
                  <a:moveTo>
                    <a:pt x="21356" y="11099"/>
                  </a:moveTo>
                  <a:cubicBezTo>
                    <a:pt x="21240" y="16826"/>
                    <a:pt x="16291" y="21257"/>
                    <a:pt x="10379" y="20892"/>
                  </a:cubicBezTo>
                  <a:cubicBezTo>
                    <a:pt x="4467" y="20526"/>
                    <a:pt x="-121" y="15542"/>
                    <a:pt x="2" y="9626"/>
                  </a:cubicBezTo>
                  <a:cubicBezTo>
                    <a:pt x="125" y="3899"/>
                    <a:pt x="5067" y="-343"/>
                    <a:pt x="10979" y="22"/>
                  </a:cubicBezTo>
                  <a:cubicBezTo>
                    <a:pt x="16899" y="388"/>
                    <a:pt x="21479" y="5195"/>
                    <a:pt x="21356" y="11099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58" name="Google Shape;5228;p55"/>
            <p:cNvSpPr/>
            <p:nvPr/>
          </p:nvSpPr>
          <p:spPr>
            <a:xfrm>
              <a:off x="581913" y="516410"/>
              <a:ext cx="77740" cy="49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0902" fill="norm" stroke="1" extrusionOk="0">
                  <a:moveTo>
                    <a:pt x="21371" y="11092"/>
                  </a:moveTo>
                  <a:cubicBezTo>
                    <a:pt x="21248" y="17004"/>
                    <a:pt x="16297" y="21256"/>
                    <a:pt x="10383" y="20879"/>
                  </a:cubicBezTo>
                  <a:cubicBezTo>
                    <a:pt x="4469" y="20514"/>
                    <a:pt x="-113" y="15532"/>
                    <a:pt x="3" y="9808"/>
                  </a:cubicBezTo>
                  <a:cubicBezTo>
                    <a:pt x="126" y="4084"/>
                    <a:pt x="5077" y="-344"/>
                    <a:pt x="10991" y="21"/>
                  </a:cubicBezTo>
                  <a:cubicBezTo>
                    <a:pt x="16905" y="386"/>
                    <a:pt x="21487" y="5380"/>
                    <a:pt x="21371" y="1109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59" name="Google Shape;5229;p55"/>
            <p:cNvSpPr/>
            <p:nvPr/>
          </p:nvSpPr>
          <p:spPr>
            <a:xfrm>
              <a:off x="450624" y="0"/>
              <a:ext cx="89319" cy="366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8955" y="0"/>
                  </a:moveTo>
                  <a:cubicBezTo>
                    <a:pt x="4442" y="0"/>
                    <a:pt x="255" y="751"/>
                    <a:pt x="895" y="2261"/>
                  </a:cubicBezTo>
                  <a:cubicBezTo>
                    <a:pt x="3350" y="7953"/>
                    <a:pt x="989" y="13619"/>
                    <a:pt x="10" y="19311"/>
                  </a:cubicBezTo>
                  <a:cubicBezTo>
                    <a:pt x="-241" y="20837"/>
                    <a:pt x="4141" y="21600"/>
                    <a:pt x="8654" y="21600"/>
                  </a:cubicBezTo>
                  <a:cubicBezTo>
                    <a:pt x="13167" y="21600"/>
                    <a:pt x="17819" y="20837"/>
                    <a:pt x="18114" y="19311"/>
                  </a:cubicBezTo>
                  <a:cubicBezTo>
                    <a:pt x="18999" y="13619"/>
                    <a:pt x="21359" y="7953"/>
                    <a:pt x="18999" y="2261"/>
                  </a:cubicBezTo>
                  <a:cubicBezTo>
                    <a:pt x="18358" y="758"/>
                    <a:pt x="13494" y="0"/>
                    <a:pt x="895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60" name="Google Shape;5230;p55"/>
            <p:cNvSpPr/>
            <p:nvPr/>
          </p:nvSpPr>
          <p:spPr>
            <a:xfrm>
              <a:off x="442700" y="677204"/>
              <a:ext cx="88343" cy="265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11878" y="0"/>
                  </a:moveTo>
                  <a:cubicBezTo>
                    <a:pt x="7061" y="0"/>
                    <a:pt x="2111" y="1064"/>
                    <a:pt x="1904" y="3180"/>
                  </a:cubicBezTo>
                  <a:cubicBezTo>
                    <a:pt x="1275" y="8261"/>
                    <a:pt x="640" y="13339"/>
                    <a:pt x="11" y="18420"/>
                  </a:cubicBezTo>
                  <a:cubicBezTo>
                    <a:pt x="-250" y="20545"/>
                    <a:pt x="4426" y="21600"/>
                    <a:pt x="9222" y="21600"/>
                  </a:cubicBezTo>
                  <a:cubicBezTo>
                    <a:pt x="14045" y="21600"/>
                    <a:pt x="18989" y="20536"/>
                    <a:pt x="19203" y="18420"/>
                  </a:cubicBezTo>
                  <a:cubicBezTo>
                    <a:pt x="19832" y="13339"/>
                    <a:pt x="20460" y="8261"/>
                    <a:pt x="21089" y="3180"/>
                  </a:cubicBezTo>
                  <a:cubicBezTo>
                    <a:pt x="21350" y="1055"/>
                    <a:pt x="16681" y="0"/>
                    <a:pt x="1187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61" name="Google Shape;5231;p55"/>
            <p:cNvSpPr/>
            <p:nvPr/>
          </p:nvSpPr>
          <p:spPr>
            <a:xfrm>
              <a:off x="0" y="446633"/>
              <a:ext cx="265307" cy="96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1" h="21506" fill="norm" stroke="1" extrusionOk="0">
                  <a:moveTo>
                    <a:pt x="2717" y="0"/>
                  </a:moveTo>
                  <a:cubicBezTo>
                    <a:pt x="-944" y="0"/>
                    <a:pt x="-905" y="17610"/>
                    <a:pt x="2837" y="17999"/>
                  </a:cubicBezTo>
                  <a:cubicBezTo>
                    <a:pt x="7165" y="18495"/>
                    <a:pt x="11492" y="17704"/>
                    <a:pt x="15723" y="21148"/>
                  </a:cubicBezTo>
                  <a:cubicBezTo>
                    <a:pt x="16016" y="21393"/>
                    <a:pt x="16294" y="21506"/>
                    <a:pt x="16558" y="21506"/>
                  </a:cubicBezTo>
                  <a:cubicBezTo>
                    <a:pt x="19595" y="21506"/>
                    <a:pt x="20656" y="6543"/>
                    <a:pt x="17294" y="3739"/>
                  </a:cubicBezTo>
                  <a:cubicBezTo>
                    <a:pt x="12549" y="-94"/>
                    <a:pt x="7711" y="496"/>
                    <a:pt x="2837" y="6"/>
                  </a:cubicBezTo>
                  <a:cubicBezTo>
                    <a:pt x="2796" y="0"/>
                    <a:pt x="2756" y="0"/>
                    <a:pt x="271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62" name="Google Shape;5232;p55"/>
            <p:cNvSpPr/>
            <p:nvPr/>
          </p:nvSpPr>
          <p:spPr>
            <a:xfrm>
              <a:off x="709948" y="467388"/>
              <a:ext cx="296293" cy="84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6" h="21600" fill="norm" stroke="1" extrusionOk="0">
                  <a:moveTo>
                    <a:pt x="2206" y="0"/>
                  </a:moveTo>
                  <a:cubicBezTo>
                    <a:pt x="-866" y="0"/>
                    <a:pt x="-718" y="19053"/>
                    <a:pt x="2572" y="20665"/>
                  </a:cubicBezTo>
                  <a:cubicBezTo>
                    <a:pt x="4107" y="21372"/>
                    <a:pt x="5639" y="21600"/>
                    <a:pt x="7175" y="21600"/>
                  </a:cubicBezTo>
                  <a:cubicBezTo>
                    <a:pt x="10028" y="21600"/>
                    <a:pt x="12882" y="20808"/>
                    <a:pt x="15748" y="20808"/>
                  </a:cubicBezTo>
                  <a:cubicBezTo>
                    <a:pt x="16251" y="20808"/>
                    <a:pt x="16757" y="20836"/>
                    <a:pt x="17260" y="20894"/>
                  </a:cubicBezTo>
                  <a:cubicBezTo>
                    <a:pt x="17297" y="20894"/>
                    <a:pt x="17335" y="20901"/>
                    <a:pt x="17371" y="20901"/>
                  </a:cubicBezTo>
                  <a:cubicBezTo>
                    <a:pt x="20734" y="20901"/>
                    <a:pt x="20696" y="756"/>
                    <a:pt x="17260" y="421"/>
                  </a:cubicBezTo>
                  <a:cubicBezTo>
                    <a:pt x="16755" y="364"/>
                    <a:pt x="16249" y="343"/>
                    <a:pt x="15744" y="343"/>
                  </a:cubicBezTo>
                  <a:cubicBezTo>
                    <a:pt x="12935" y="343"/>
                    <a:pt x="10135" y="1092"/>
                    <a:pt x="7339" y="1092"/>
                  </a:cubicBezTo>
                  <a:cubicBezTo>
                    <a:pt x="5750" y="1092"/>
                    <a:pt x="4161" y="849"/>
                    <a:pt x="2572" y="86"/>
                  </a:cubicBezTo>
                  <a:cubicBezTo>
                    <a:pt x="2445" y="29"/>
                    <a:pt x="2323" y="0"/>
                    <a:pt x="220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63" name="Google Shape;5233;p55"/>
            <p:cNvSpPr/>
            <p:nvPr/>
          </p:nvSpPr>
          <p:spPr>
            <a:xfrm>
              <a:off x="197418" y="163909"/>
              <a:ext cx="194384" cy="206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50" h="21600" fill="norm" stroke="1" extrusionOk="0">
                  <a:moveTo>
                    <a:pt x="2542" y="0"/>
                  </a:moveTo>
                  <a:cubicBezTo>
                    <a:pt x="275" y="0"/>
                    <a:pt x="-1169" y="3594"/>
                    <a:pt x="1260" y="5139"/>
                  </a:cubicBezTo>
                  <a:cubicBezTo>
                    <a:pt x="7159" y="8762"/>
                    <a:pt x="10045" y="15920"/>
                    <a:pt x="14894" y="20827"/>
                  </a:cubicBezTo>
                  <a:cubicBezTo>
                    <a:pt x="15435" y="21372"/>
                    <a:pt x="16037" y="21600"/>
                    <a:pt x="16620" y="21600"/>
                  </a:cubicBezTo>
                  <a:cubicBezTo>
                    <a:pt x="18641" y="21600"/>
                    <a:pt x="20431" y="18858"/>
                    <a:pt x="18566" y="16973"/>
                  </a:cubicBezTo>
                  <a:cubicBezTo>
                    <a:pt x="13321" y="11653"/>
                    <a:pt x="10307" y="4404"/>
                    <a:pt x="3883" y="416"/>
                  </a:cubicBezTo>
                  <a:cubicBezTo>
                    <a:pt x="3420" y="126"/>
                    <a:pt x="2966" y="0"/>
                    <a:pt x="254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64" name="Google Shape;5234;p55"/>
            <p:cNvSpPr/>
            <p:nvPr/>
          </p:nvSpPr>
          <p:spPr>
            <a:xfrm>
              <a:off x="628958" y="179790"/>
              <a:ext cx="176208" cy="162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99" h="21600" fill="norm" stroke="1" extrusionOk="0">
                  <a:moveTo>
                    <a:pt x="15956" y="0"/>
                  </a:moveTo>
                  <a:cubicBezTo>
                    <a:pt x="15342" y="0"/>
                    <a:pt x="14708" y="242"/>
                    <a:pt x="14128" y="808"/>
                  </a:cubicBezTo>
                  <a:cubicBezTo>
                    <a:pt x="9368" y="5300"/>
                    <a:pt x="5276" y="10727"/>
                    <a:pt x="898" y="15745"/>
                  </a:cubicBezTo>
                  <a:cubicBezTo>
                    <a:pt x="-1212" y="18105"/>
                    <a:pt x="770" y="21600"/>
                    <a:pt x="3011" y="21600"/>
                  </a:cubicBezTo>
                  <a:cubicBezTo>
                    <a:pt x="3648" y="21600"/>
                    <a:pt x="4304" y="21317"/>
                    <a:pt x="4896" y="20647"/>
                  </a:cubicBezTo>
                  <a:cubicBezTo>
                    <a:pt x="9274" y="15630"/>
                    <a:pt x="13366" y="10262"/>
                    <a:pt x="18123" y="5710"/>
                  </a:cubicBezTo>
                  <a:cubicBezTo>
                    <a:pt x="20388" y="3536"/>
                    <a:pt x="18311" y="0"/>
                    <a:pt x="1595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65" name="Google Shape;5235;p55"/>
            <p:cNvSpPr/>
            <p:nvPr/>
          </p:nvSpPr>
          <p:spPr>
            <a:xfrm>
              <a:off x="191750" y="618161"/>
              <a:ext cx="153915" cy="169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82" h="21600" fill="norm" stroke="1" extrusionOk="0">
                  <a:moveTo>
                    <a:pt x="15772" y="0"/>
                  </a:moveTo>
                  <a:cubicBezTo>
                    <a:pt x="14793" y="0"/>
                    <a:pt x="13839" y="496"/>
                    <a:pt x="13239" y="1699"/>
                  </a:cubicBezTo>
                  <a:cubicBezTo>
                    <a:pt x="10435" y="7236"/>
                    <a:pt x="6530" y="11712"/>
                    <a:pt x="1470" y="15239"/>
                  </a:cubicBezTo>
                  <a:cubicBezTo>
                    <a:pt x="-1407" y="17281"/>
                    <a:pt x="379" y="21600"/>
                    <a:pt x="3049" y="21600"/>
                  </a:cubicBezTo>
                  <a:cubicBezTo>
                    <a:pt x="3597" y="21600"/>
                    <a:pt x="4182" y="21422"/>
                    <a:pt x="4768" y="21000"/>
                  </a:cubicBezTo>
                  <a:cubicBezTo>
                    <a:pt x="10765" y="16859"/>
                    <a:pt x="15604" y="11659"/>
                    <a:pt x="18905" y="5055"/>
                  </a:cubicBezTo>
                  <a:cubicBezTo>
                    <a:pt x="20193" y="2435"/>
                    <a:pt x="17930" y="0"/>
                    <a:pt x="1577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66" name="Google Shape;5236;p55"/>
            <p:cNvSpPr/>
            <p:nvPr/>
          </p:nvSpPr>
          <p:spPr>
            <a:xfrm>
              <a:off x="670453" y="643341"/>
              <a:ext cx="126908" cy="148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74" h="21600" fill="norm" stroke="1" extrusionOk="0">
                  <a:moveTo>
                    <a:pt x="3933" y="0"/>
                  </a:moveTo>
                  <a:cubicBezTo>
                    <a:pt x="1066" y="0"/>
                    <a:pt x="-1520" y="3788"/>
                    <a:pt x="1061" y="6567"/>
                  </a:cubicBezTo>
                  <a:cubicBezTo>
                    <a:pt x="4894" y="10713"/>
                    <a:pt x="8143" y="15241"/>
                    <a:pt x="11387" y="19895"/>
                  </a:cubicBezTo>
                  <a:cubicBezTo>
                    <a:pt x="12245" y="21104"/>
                    <a:pt x="13446" y="21600"/>
                    <a:pt x="14635" y="21600"/>
                  </a:cubicBezTo>
                  <a:cubicBezTo>
                    <a:pt x="17399" y="21600"/>
                    <a:pt x="20080" y="18882"/>
                    <a:pt x="18079" y="16071"/>
                  </a:cubicBezTo>
                  <a:cubicBezTo>
                    <a:pt x="14507" y="10904"/>
                    <a:pt x="10803" y="5867"/>
                    <a:pt x="6518" y="1212"/>
                  </a:cubicBezTo>
                  <a:cubicBezTo>
                    <a:pt x="5723" y="358"/>
                    <a:pt x="4815" y="0"/>
                    <a:pt x="393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67" name="Google Shape;5237;p55"/>
            <p:cNvSpPr/>
            <p:nvPr/>
          </p:nvSpPr>
          <p:spPr>
            <a:xfrm>
              <a:off x="267155" y="251648"/>
              <a:ext cx="236115" cy="150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6" h="21422" fill="norm" stroke="1" extrusionOk="0">
                  <a:moveTo>
                    <a:pt x="12624" y="10"/>
                  </a:moveTo>
                  <a:cubicBezTo>
                    <a:pt x="10014" y="197"/>
                    <a:pt x="7559" y="2079"/>
                    <a:pt x="5640" y="5018"/>
                  </a:cubicBezTo>
                  <a:cubicBezTo>
                    <a:pt x="2840" y="9340"/>
                    <a:pt x="729" y="15163"/>
                    <a:pt x="0" y="21422"/>
                  </a:cubicBezTo>
                  <a:cubicBezTo>
                    <a:pt x="2685" y="17228"/>
                    <a:pt x="5679" y="15099"/>
                    <a:pt x="9554" y="13721"/>
                  </a:cubicBezTo>
                  <a:cubicBezTo>
                    <a:pt x="11011" y="13222"/>
                    <a:pt x="21600" y="10466"/>
                    <a:pt x="20565" y="6336"/>
                  </a:cubicBezTo>
                  <a:cubicBezTo>
                    <a:pt x="19529" y="2326"/>
                    <a:pt x="15079" y="-178"/>
                    <a:pt x="12624" y="1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68" name="Google Shape;5238;p55"/>
            <p:cNvSpPr/>
            <p:nvPr/>
          </p:nvSpPr>
          <p:spPr>
            <a:xfrm>
              <a:off x="291509" y="508870"/>
              <a:ext cx="1258769" cy="628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600" fill="norm" stroke="1" extrusionOk="0">
                  <a:moveTo>
                    <a:pt x="11812" y="0"/>
                  </a:moveTo>
                  <a:cubicBezTo>
                    <a:pt x="11667" y="0"/>
                    <a:pt x="11520" y="30"/>
                    <a:pt x="11371" y="95"/>
                  </a:cubicBezTo>
                  <a:cubicBezTo>
                    <a:pt x="10953" y="261"/>
                    <a:pt x="10528" y="367"/>
                    <a:pt x="10126" y="623"/>
                  </a:cubicBezTo>
                  <a:cubicBezTo>
                    <a:pt x="9432" y="1061"/>
                    <a:pt x="8783" y="1679"/>
                    <a:pt x="8335" y="2886"/>
                  </a:cubicBezTo>
                  <a:cubicBezTo>
                    <a:pt x="7903" y="4063"/>
                    <a:pt x="7508" y="5271"/>
                    <a:pt x="7530" y="6885"/>
                  </a:cubicBezTo>
                  <a:cubicBezTo>
                    <a:pt x="7425" y="6824"/>
                    <a:pt x="7358" y="6810"/>
                    <a:pt x="7306" y="6749"/>
                  </a:cubicBezTo>
                  <a:cubicBezTo>
                    <a:pt x="6832" y="6168"/>
                    <a:pt x="6327" y="5972"/>
                    <a:pt x="5812" y="5972"/>
                  </a:cubicBezTo>
                  <a:cubicBezTo>
                    <a:pt x="5566" y="5972"/>
                    <a:pt x="5317" y="6017"/>
                    <a:pt x="5068" y="6085"/>
                  </a:cubicBezTo>
                  <a:cubicBezTo>
                    <a:pt x="4822" y="6146"/>
                    <a:pt x="4546" y="6387"/>
                    <a:pt x="4367" y="6719"/>
                  </a:cubicBezTo>
                  <a:cubicBezTo>
                    <a:pt x="3972" y="7428"/>
                    <a:pt x="3614" y="8198"/>
                    <a:pt x="3584" y="9374"/>
                  </a:cubicBezTo>
                  <a:cubicBezTo>
                    <a:pt x="3569" y="9993"/>
                    <a:pt x="3517" y="10597"/>
                    <a:pt x="3480" y="11246"/>
                  </a:cubicBezTo>
                  <a:cubicBezTo>
                    <a:pt x="3220" y="11246"/>
                    <a:pt x="2960" y="11236"/>
                    <a:pt x="2700" y="11236"/>
                  </a:cubicBezTo>
                  <a:cubicBezTo>
                    <a:pt x="2505" y="11236"/>
                    <a:pt x="2310" y="11241"/>
                    <a:pt x="2115" y="11261"/>
                  </a:cubicBezTo>
                  <a:cubicBezTo>
                    <a:pt x="1242" y="11352"/>
                    <a:pt x="608" y="12181"/>
                    <a:pt x="228" y="13811"/>
                  </a:cubicBezTo>
                  <a:cubicBezTo>
                    <a:pt x="-145" y="15410"/>
                    <a:pt x="-56" y="16873"/>
                    <a:pt x="466" y="18277"/>
                  </a:cubicBezTo>
                  <a:cubicBezTo>
                    <a:pt x="1011" y="19741"/>
                    <a:pt x="1787" y="20450"/>
                    <a:pt x="2630" y="20797"/>
                  </a:cubicBezTo>
                  <a:cubicBezTo>
                    <a:pt x="3286" y="21053"/>
                    <a:pt x="3965" y="21159"/>
                    <a:pt x="4629" y="21234"/>
                  </a:cubicBezTo>
                  <a:cubicBezTo>
                    <a:pt x="5658" y="21370"/>
                    <a:pt x="6687" y="21446"/>
                    <a:pt x="7716" y="21506"/>
                  </a:cubicBezTo>
                  <a:cubicBezTo>
                    <a:pt x="8766" y="21559"/>
                    <a:pt x="9821" y="21600"/>
                    <a:pt x="10872" y="21600"/>
                  </a:cubicBezTo>
                  <a:cubicBezTo>
                    <a:pt x="11031" y="21600"/>
                    <a:pt x="11190" y="21599"/>
                    <a:pt x="11349" y="21597"/>
                  </a:cubicBezTo>
                  <a:cubicBezTo>
                    <a:pt x="12479" y="21583"/>
                    <a:pt x="13610" y="21459"/>
                    <a:pt x="14741" y="21459"/>
                  </a:cubicBezTo>
                  <a:cubicBezTo>
                    <a:pt x="14804" y="21459"/>
                    <a:pt x="14866" y="21460"/>
                    <a:pt x="14929" y="21460"/>
                  </a:cubicBezTo>
                  <a:cubicBezTo>
                    <a:pt x="15063" y="21462"/>
                    <a:pt x="15196" y="21463"/>
                    <a:pt x="15330" y="21463"/>
                  </a:cubicBezTo>
                  <a:cubicBezTo>
                    <a:pt x="16431" y="21463"/>
                    <a:pt x="17521" y="21388"/>
                    <a:pt x="18599" y="20917"/>
                  </a:cubicBezTo>
                  <a:cubicBezTo>
                    <a:pt x="19009" y="20737"/>
                    <a:pt x="19464" y="20526"/>
                    <a:pt x="19777" y="20027"/>
                  </a:cubicBezTo>
                  <a:cubicBezTo>
                    <a:pt x="20761" y="18428"/>
                    <a:pt x="21455" y="16511"/>
                    <a:pt x="21380" y="13721"/>
                  </a:cubicBezTo>
                  <a:cubicBezTo>
                    <a:pt x="21328" y="11457"/>
                    <a:pt x="20746" y="9903"/>
                    <a:pt x="19911" y="8741"/>
                  </a:cubicBezTo>
                  <a:cubicBezTo>
                    <a:pt x="19076" y="7588"/>
                    <a:pt x="18138" y="7135"/>
                    <a:pt x="17161" y="7135"/>
                  </a:cubicBezTo>
                  <a:cubicBezTo>
                    <a:pt x="16872" y="7135"/>
                    <a:pt x="16580" y="7175"/>
                    <a:pt x="16286" y="7247"/>
                  </a:cubicBezTo>
                  <a:cubicBezTo>
                    <a:pt x="16055" y="7307"/>
                    <a:pt x="15816" y="7459"/>
                    <a:pt x="15563" y="7594"/>
                  </a:cubicBezTo>
                  <a:cubicBezTo>
                    <a:pt x="15555" y="7383"/>
                    <a:pt x="15548" y="7262"/>
                    <a:pt x="15540" y="7127"/>
                  </a:cubicBezTo>
                  <a:cubicBezTo>
                    <a:pt x="15451" y="5406"/>
                    <a:pt x="15138" y="3867"/>
                    <a:pt x="14563" y="2585"/>
                  </a:cubicBezTo>
                  <a:cubicBezTo>
                    <a:pt x="14116" y="1588"/>
                    <a:pt x="13526" y="1075"/>
                    <a:pt x="12945" y="548"/>
                  </a:cubicBezTo>
                  <a:cubicBezTo>
                    <a:pt x="12580" y="218"/>
                    <a:pt x="12204" y="0"/>
                    <a:pt x="1181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69" name="Google Shape;5239;p55"/>
            <p:cNvSpPr/>
            <p:nvPr/>
          </p:nvSpPr>
          <p:spPr>
            <a:xfrm>
              <a:off x="937017" y="509009"/>
              <a:ext cx="613271" cy="622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1" h="21600" fill="norm" stroke="1" extrusionOk="0">
                  <a:moveTo>
                    <a:pt x="1856" y="0"/>
                  </a:moveTo>
                  <a:cubicBezTo>
                    <a:pt x="545" y="1644"/>
                    <a:pt x="-419" y="4021"/>
                    <a:pt x="184" y="6138"/>
                  </a:cubicBezTo>
                  <a:cubicBezTo>
                    <a:pt x="786" y="8347"/>
                    <a:pt x="2458" y="9490"/>
                    <a:pt x="4657" y="9550"/>
                  </a:cubicBezTo>
                  <a:cubicBezTo>
                    <a:pt x="7489" y="9642"/>
                    <a:pt x="10893" y="9383"/>
                    <a:pt x="12294" y="12506"/>
                  </a:cubicBezTo>
                  <a:cubicBezTo>
                    <a:pt x="13499" y="15171"/>
                    <a:pt x="10471" y="17730"/>
                    <a:pt x="11089" y="20457"/>
                  </a:cubicBezTo>
                  <a:cubicBezTo>
                    <a:pt x="11179" y="20868"/>
                    <a:pt x="11330" y="21249"/>
                    <a:pt x="11540" y="21600"/>
                  </a:cubicBezTo>
                  <a:cubicBezTo>
                    <a:pt x="12836" y="21539"/>
                    <a:pt x="14131" y="21402"/>
                    <a:pt x="15412" y="21112"/>
                  </a:cubicBezTo>
                  <a:cubicBezTo>
                    <a:pt x="16241" y="20929"/>
                    <a:pt x="17159" y="20717"/>
                    <a:pt x="17792" y="20213"/>
                  </a:cubicBezTo>
                  <a:cubicBezTo>
                    <a:pt x="19780" y="18599"/>
                    <a:pt x="21181" y="16664"/>
                    <a:pt x="21030" y="13847"/>
                  </a:cubicBezTo>
                  <a:cubicBezTo>
                    <a:pt x="20924" y="11561"/>
                    <a:pt x="19750" y="9992"/>
                    <a:pt x="18063" y="8819"/>
                  </a:cubicBezTo>
                  <a:cubicBezTo>
                    <a:pt x="16376" y="7655"/>
                    <a:pt x="14483" y="7198"/>
                    <a:pt x="12508" y="7198"/>
                  </a:cubicBezTo>
                  <a:cubicBezTo>
                    <a:pt x="11926" y="7198"/>
                    <a:pt x="11336" y="7238"/>
                    <a:pt x="10743" y="7311"/>
                  </a:cubicBezTo>
                  <a:cubicBezTo>
                    <a:pt x="10276" y="7372"/>
                    <a:pt x="9793" y="7525"/>
                    <a:pt x="9281" y="7662"/>
                  </a:cubicBezTo>
                  <a:cubicBezTo>
                    <a:pt x="9266" y="7448"/>
                    <a:pt x="9251" y="7327"/>
                    <a:pt x="9236" y="7190"/>
                  </a:cubicBezTo>
                  <a:cubicBezTo>
                    <a:pt x="9055" y="5453"/>
                    <a:pt x="8423" y="3899"/>
                    <a:pt x="7263" y="2605"/>
                  </a:cubicBezTo>
                  <a:cubicBezTo>
                    <a:pt x="6359" y="1599"/>
                    <a:pt x="5169" y="1081"/>
                    <a:pt x="3994" y="548"/>
                  </a:cubicBezTo>
                  <a:cubicBezTo>
                    <a:pt x="3316" y="228"/>
                    <a:pt x="2594" y="30"/>
                    <a:pt x="1856" y="0"/>
                  </a:cubicBezTo>
                  <a:close/>
                </a:path>
              </a:pathLst>
            </a:custGeom>
            <a:solidFill>
              <a:srgbClr val="000000">
                <a:alpha val="89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70" name="Google Shape;5240;p55"/>
            <p:cNvSpPr/>
            <p:nvPr/>
          </p:nvSpPr>
          <p:spPr>
            <a:xfrm>
              <a:off x="875309" y="833440"/>
              <a:ext cx="50711" cy="52685"/>
            </a:xfrm>
            <a:prstGeom prst="ellipse">
              <a:avLst/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71" name="Google Shape;5241;p55"/>
            <p:cNvSpPr/>
            <p:nvPr/>
          </p:nvSpPr>
          <p:spPr>
            <a:xfrm>
              <a:off x="1014906" y="828174"/>
              <a:ext cx="50711" cy="52237"/>
            </a:xfrm>
            <a:prstGeom prst="ellipse">
              <a:avLst/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72" name="Google Shape;5242;p55"/>
            <p:cNvSpPr/>
            <p:nvPr/>
          </p:nvSpPr>
          <p:spPr>
            <a:xfrm>
              <a:off x="929566" y="887665"/>
              <a:ext cx="95354" cy="64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600" fill="norm" stroke="1" extrusionOk="0">
                  <a:moveTo>
                    <a:pt x="19033" y="0"/>
                  </a:moveTo>
                  <a:cubicBezTo>
                    <a:pt x="17902" y="0"/>
                    <a:pt x="16797" y="1101"/>
                    <a:pt x="16848" y="3311"/>
                  </a:cubicBezTo>
                  <a:cubicBezTo>
                    <a:pt x="16848" y="8768"/>
                    <a:pt x="15272" y="14375"/>
                    <a:pt x="11134" y="14968"/>
                  </a:cubicBezTo>
                  <a:cubicBezTo>
                    <a:pt x="10983" y="14977"/>
                    <a:pt x="10832" y="14986"/>
                    <a:pt x="10682" y="14986"/>
                  </a:cubicBezTo>
                  <a:cubicBezTo>
                    <a:pt x="6927" y="14986"/>
                    <a:pt x="4729" y="9746"/>
                    <a:pt x="4446" y="4638"/>
                  </a:cubicBezTo>
                  <a:cubicBezTo>
                    <a:pt x="4346" y="2427"/>
                    <a:pt x="3166" y="1326"/>
                    <a:pt x="2048" y="1326"/>
                  </a:cubicBezTo>
                  <a:cubicBezTo>
                    <a:pt x="924" y="1326"/>
                    <a:pt x="-131" y="2427"/>
                    <a:pt x="13" y="4638"/>
                  </a:cubicBezTo>
                  <a:cubicBezTo>
                    <a:pt x="403" y="13848"/>
                    <a:pt x="4371" y="21600"/>
                    <a:pt x="10952" y="21600"/>
                  </a:cubicBezTo>
                  <a:cubicBezTo>
                    <a:pt x="11014" y="21600"/>
                    <a:pt x="11077" y="21600"/>
                    <a:pt x="11134" y="21600"/>
                  </a:cubicBezTo>
                  <a:cubicBezTo>
                    <a:pt x="17733" y="21600"/>
                    <a:pt x="21469" y="12305"/>
                    <a:pt x="21375" y="3311"/>
                  </a:cubicBezTo>
                  <a:cubicBezTo>
                    <a:pt x="21325" y="1101"/>
                    <a:pt x="20169" y="0"/>
                    <a:pt x="19033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73" name="Google Shape;5243;p55"/>
            <p:cNvSpPr/>
            <p:nvPr/>
          </p:nvSpPr>
          <p:spPr>
            <a:xfrm>
              <a:off x="814620" y="894892"/>
              <a:ext cx="78146" cy="49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98"/>
                  </a:moveTo>
                  <a:cubicBezTo>
                    <a:pt x="21600" y="16822"/>
                    <a:pt x="16746" y="21600"/>
                    <a:pt x="10800" y="21600"/>
                  </a:cubicBezTo>
                  <a:cubicBezTo>
                    <a:pt x="4854" y="21600"/>
                    <a:pt x="0" y="16822"/>
                    <a:pt x="0" y="10898"/>
                  </a:cubicBezTo>
                  <a:cubicBezTo>
                    <a:pt x="0" y="4778"/>
                    <a:pt x="4854" y="0"/>
                    <a:pt x="10800" y="0"/>
                  </a:cubicBezTo>
                  <a:cubicBezTo>
                    <a:pt x="16746" y="0"/>
                    <a:pt x="21600" y="4778"/>
                    <a:pt x="21600" y="10898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74" name="Google Shape;5244;p55"/>
            <p:cNvSpPr/>
            <p:nvPr/>
          </p:nvSpPr>
          <p:spPr>
            <a:xfrm>
              <a:off x="1048160" y="894892"/>
              <a:ext cx="77725" cy="49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98"/>
                  </a:moveTo>
                  <a:cubicBezTo>
                    <a:pt x="21600" y="16822"/>
                    <a:pt x="16836" y="21600"/>
                    <a:pt x="10858" y="21600"/>
                  </a:cubicBezTo>
                  <a:cubicBezTo>
                    <a:pt x="4880" y="21600"/>
                    <a:pt x="0" y="16822"/>
                    <a:pt x="0" y="10898"/>
                  </a:cubicBezTo>
                  <a:cubicBezTo>
                    <a:pt x="0" y="4778"/>
                    <a:pt x="4880" y="0"/>
                    <a:pt x="10858" y="0"/>
                  </a:cubicBezTo>
                  <a:cubicBezTo>
                    <a:pt x="16836" y="0"/>
                    <a:pt x="21600" y="4778"/>
                    <a:pt x="21600" y="10898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75" name="Google Shape;5245;p55"/>
            <p:cNvSpPr/>
            <p:nvPr/>
          </p:nvSpPr>
          <p:spPr>
            <a:xfrm>
              <a:off x="514096" y="1180277"/>
              <a:ext cx="62243" cy="64533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76" name="Google Shape;5246;p55"/>
            <p:cNvSpPr/>
            <p:nvPr/>
          </p:nvSpPr>
          <p:spPr>
            <a:xfrm>
              <a:off x="670387" y="1274219"/>
              <a:ext cx="62243" cy="64533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77" name="Google Shape;5247;p55"/>
            <p:cNvSpPr/>
            <p:nvPr/>
          </p:nvSpPr>
          <p:spPr>
            <a:xfrm>
              <a:off x="787605" y="1188175"/>
              <a:ext cx="62243" cy="64533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78" name="Google Shape;5248;p55"/>
            <p:cNvSpPr/>
            <p:nvPr/>
          </p:nvSpPr>
          <p:spPr>
            <a:xfrm>
              <a:off x="897030" y="1422612"/>
              <a:ext cx="62243" cy="64534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79" name="Google Shape;5249;p55"/>
            <p:cNvSpPr/>
            <p:nvPr/>
          </p:nvSpPr>
          <p:spPr>
            <a:xfrm>
              <a:off x="967277" y="1219349"/>
              <a:ext cx="62243" cy="64533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80" name="Google Shape;5250;p55"/>
            <p:cNvSpPr/>
            <p:nvPr/>
          </p:nvSpPr>
          <p:spPr>
            <a:xfrm>
              <a:off x="1217405" y="1188175"/>
              <a:ext cx="62243" cy="64533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81" name="Google Shape;5251;p55"/>
            <p:cNvSpPr/>
            <p:nvPr/>
          </p:nvSpPr>
          <p:spPr>
            <a:xfrm>
              <a:off x="1100187" y="1336568"/>
              <a:ext cx="62243" cy="64533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82" name="Google Shape;5252;p55"/>
            <p:cNvSpPr/>
            <p:nvPr/>
          </p:nvSpPr>
          <p:spPr>
            <a:xfrm>
              <a:off x="1311033" y="1329089"/>
              <a:ext cx="62558" cy="64113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83" name="Google Shape;5253;p55"/>
            <p:cNvSpPr/>
            <p:nvPr/>
          </p:nvSpPr>
          <p:spPr>
            <a:xfrm>
              <a:off x="678285" y="1461684"/>
              <a:ext cx="62243" cy="64533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84" name="Google Shape;5254;p55"/>
            <p:cNvSpPr/>
            <p:nvPr/>
          </p:nvSpPr>
          <p:spPr>
            <a:xfrm>
              <a:off x="1072647" y="1544227"/>
              <a:ext cx="62223" cy="64085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85" name="Google Shape;5255;p55"/>
            <p:cNvSpPr/>
            <p:nvPr/>
          </p:nvSpPr>
          <p:spPr>
            <a:xfrm>
              <a:off x="797710" y="1669764"/>
              <a:ext cx="62222" cy="64112"/>
            </a:xfrm>
            <a:prstGeom prst="ellipse">
              <a:avLst/>
            </a:prstGeom>
            <a:solidFill>
              <a:srgbClr val="9DDBD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86" name="Google Shape;5256;p55"/>
            <p:cNvSpPr/>
            <p:nvPr/>
          </p:nvSpPr>
          <p:spPr>
            <a:xfrm>
              <a:off x="1041473" y="1795777"/>
              <a:ext cx="62222" cy="64534"/>
            </a:xfrm>
            <a:prstGeom prst="ellipse">
              <a:avLst/>
            </a:prstGeom>
            <a:solidFill>
              <a:srgbClr val="9DDBD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2088" name="صورة 6" descr="صورة 6"/>
          <p:cNvPicPr>
            <a:picLocks noChangeAspect="1"/>
          </p:cNvPicPr>
          <p:nvPr/>
        </p:nvPicPr>
        <p:blipFill>
          <a:blip r:embed="rId2">
            <a:alphaModFix amt="7000"/>
            <a:extLst/>
          </a:blip>
          <a:srcRect l="10742" t="18062" r="10423" b="14127"/>
          <a:stretch>
            <a:fillRect/>
          </a:stretch>
        </p:blipFill>
        <p:spPr>
          <a:xfrm>
            <a:off x="2095383" y="871890"/>
            <a:ext cx="4625164" cy="3284796"/>
          </a:xfrm>
          <a:prstGeom prst="rect">
            <a:avLst/>
          </a:prstGeom>
          <a:ln w="12700">
            <a:miter lim="400000"/>
          </a:ln>
        </p:spPr>
      </p:pic>
      <p:sp>
        <p:nvSpPr>
          <p:cNvPr id="2089" name="وختاماً…"/>
          <p:cNvSpPr txBox="1"/>
          <p:nvPr/>
        </p:nvSpPr>
        <p:spPr>
          <a:xfrm>
            <a:off x="2832389" y="1903467"/>
            <a:ext cx="4362941" cy="1859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algn="ctr" defTabSz="685800" rtl="0">
              <a:defRPr sz="3200">
                <a:solidFill>
                  <a:srgbClr val="BF3453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وختاماً</a:t>
            </a:r>
          </a:p>
          <a:p>
            <a:pPr algn="ctr" defTabSz="685800" rtl="0">
              <a:defRPr sz="3200">
                <a:solidFill>
                  <a:srgbClr val="66819E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أتمنى لكم بداية موفقة مكللة بالتفوق والنجاح</a:t>
            </a:r>
          </a:p>
        </p:txBody>
      </p:sp>
      <p:pic>
        <p:nvPicPr>
          <p:cNvPr id="2090" name="IMG_3016.png" descr="IMG_301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8356" y="1703225"/>
            <a:ext cx="1978066" cy="21771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8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9" name="Google Shape;4710;p51"/>
          <p:cNvGrpSpPr/>
          <p:nvPr/>
        </p:nvGrpSpPr>
        <p:grpSpPr>
          <a:xfrm>
            <a:off x="812188" y="1103963"/>
            <a:ext cx="3315848" cy="3074599"/>
            <a:chOff x="46" y="24"/>
            <a:chExt cx="3315846" cy="3074598"/>
          </a:xfrm>
        </p:grpSpPr>
        <p:sp>
          <p:nvSpPr>
            <p:cNvPr id="1748" name="Google Shape;4711;p51"/>
            <p:cNvSpPr/>
            <p:nvPr/>
          </p:nvSpPr>
          <p:spPr>
            <a:xfrm>
              <a:off x="267339" y="321382"/>
              <a:ext cx="2753240" cy="2753241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49" name="Google Shape;4712;p51"/>
            <p:cNvSpPr/>
            <p:nvPr/>
          </p:nvSpPr>
          <p:spPr>
            <a:xfrm>
              <a:off x="555264" y="645501"/>
              <a:ext cx="1610564" cy="1850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118" fill="norm" stroke="1" extrusionOk="0">
                  <a:moveTo>
                    <a:pt x="11201" y="21118"/>
                  </a:moveTo>
                  <a:cubicBezTo>
                    <a:pt x="10461" y="21037"/>
                    <a:pt x="9720" y="20975"/>
                    <a:pt x="8989" y="20876"/>
                  </a:cubicBezTo>
                  <a:cubicBezTo>
                    <a:pt x="7883" y="20724"/>
                    <a:pt x="6767" y="20572"/>
                    <a:pt x="5671" y="20357"/>
                  </a:cubicBezTo>
                  <a:cubicBezTo>
                    <a:pt x="4419" y="20115"/>
                    <a:pt x="3114" y="19998"/>
                    <a:pt x="1945" y="19460"/>
                  </a:cubicBezTo>
                  <a:cubicBezTo>
                    <a:pt x="1465" y="19237"/>
                    <a:pt x="913" y="19129"/>
                    <a:pt x="433" y="18914"/>
                  </a:cubicBezTo>
                  <a:cubicBezTo>
                    <a:pt x="5" y="18717"/>
                    <a:pt x="-89" y="18439"/>
                    <a:pt x="78" y="18099"/>
                  </a:cubicBezTo>
                  <a:cubicBezTo>
                    <a:pt x="516" y="17212"/>
                    <a:pt x="923" y="16316"/>
                    <a:pt x="1424" y="15456"/>
                  </a:cubicBezTo>
                  <a:cubicBezTo>
                    <a:pt x="2186" y="14130"/>
                    <a:pt x="3010" y="12831"/>
                    <a:pt x="3803" y="11523"/>
                  </a:cubicBezTo>
                  <a:cubicBezTo>
                    <a:pt x="4439" y="10457"/>
                    <a:pt x="5066" y="9382"/>
                    <a:pt x="5702" y="8316"/>
                  </a:cubicBezTo>
                  <a:cubicBezTo>
                    <a:pt x="6662" y="6712"/>
                    <a:pt x="7455" y="5046"/>
                    <a:pt x="8593" y="3523"/>
                  </a:cubicBezTo>
                  <a:cubicBezTo>
                    <a:pt x="8906" y="3111"/>
                    <a:pt x="9104" y="2636"/>
                    <a:pt x="9386" y="2215"/>
                  </a:cubicBezTo>
                  <a:cubicBezTo>
                    <a:pt x="9698" y="1749"/>
                    <a:pt x="10064" y="1319"/>
                    <a:pt x="10397" y="862"/>
                  </a:cubicBezTo>
                  <a:cubicBezTo>
                    <a:pt x="11097" y="-88"/>
                    <a:pt x="12641" y="-482"/>
                    <a:pt x="13705" y="889"/>
                  </a:cubicBezTo>
                  <a:cubicBezTo>
                    <a:pt x="14624" y="2063"/>
                    <a:pt x="15417" y="3308"/>
                    <a:pt x="15980" y="4643"/>
                  </a:cubicBezTo>
                  <a:cubicBezTo>
                    <a:pt x="16314" y="5431"/>
                    <a:pt x="16742" y="6184"/>
                    <a:pt x="17118" y="6954"/>
                  </a:cubicBezTo>
                  <a:cubicBezTo>
                    <a:pt x="17410" y="7563"/>
                    <a:pt x="17692" y="8181"/>
                    <a:pt x="17953" y="8809"/>
                  </a:cubicBezTo>
                  <a:cubicBezTo>
                    <a:pt x="18443" y="10027"/>
                    <a:pt x="18923" y="11245"/>
                    <a:pt x="19393" y="12464"/>
                  </a:cubicBezTo>
                  <a:cubicBezTo>
                    <a:pt x="19914" y="13799"/>
                    <a:pt x="20426" y="15142"/>
                    <a:pt x="20947" y="16486"/>
                  </a:cubicBezTo>
                  <a:cubicBezTo>
                    <a:pt x="21052" y="16773"/>
                    <a:pt x="21177" y="17051"/>
                    <a:pt x="21302" y="17329"/>
                  </a:cubicBezTo>
                  <a:cubicBezTo>
                    <a:pt x="21511" y="17785"/>
                    <a:pt x="21406" y="18081"/>
                    <a:pt x="21031" y="18431"/>
                  </a:cubicBezTo>
                  <a:cubicBezTo>
                    <a:pt x="19977" y="19416"/>
                    <a:pt x="18631" y="19918"/>
                    <a:pt x="17190" y="20338"/>
                  </a:cubicBezTo>
                  <a:cubicBezTo>
                    <a:pt x="15250" y="20903"/>
                    <a:pt x="13236" y="20993"/>
                    <a:pt x="11201" y="21118"/>
                  </a:cubicBezTo>
                  <a:close/>
                </a:path>
              </a:pathLst>
            </a:custGeom>
            <a:solidFill>
              <a:srgbClr val="B7B7B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50" name="Google Shape;4713;p51"/>
            <p:cNvSpPr/>
            <p:nvPr/>
          </p:nvSpPr>
          <p:spPr>
            <a:xfrm>
              <a:off x="1261690" y="645504"/>
              <a:ext cx="904129" cy="1825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600" fill="norm" stroke="1" extrusionOk="0">
                  <a:moveTo>
                    <a:pt x="4733" y="0"/>
                  </a:moveTo>
                  <a:cubicBezTo>
                    <a:pt x="3562" y="0"/>
                    <a:pt x="2457" y="363"/>
                    <a:pt x="1788" y="894"/>
                  </a:cubicBezTo>
                  <a:cubicBezTo>
                    <a:pt x="1326" y="1265"/>
                    <a:pt x="825" y="1628"/>
                    <a:pt x="363" y="2000"/>
                  </a:cubicBezTo>
                  <a:cubicBezTo>
                    <a:pt x="66" y="3086"/>
                    <a:pt x="-83" y="4201"/>
                    <a:pt x="47" y="5288"/>
                  </a:cubicBezTo>
                  <a:cubicBezTo>
                    <a:pt x="233" y="6654"/>
                    <a:pt x="677" y="7917"/>
                    <a:pt x="3344" y="8567"/>
                  </a:cubicBezTo>
                  <a:cubicBezTo>
                    <a:pt x="6438" y="9319"/>
                    <a:pt x="11792" y="9459"/>
                    <a:pt x="12439" y="11586"/>
                  </a:cubicBezTo>
                  <a:cubicBezTo>
                    <a:pt x="13125" y="13797"/>
                    <a:pt x="8012" y="15106"/>
                    <a:pt x="7068" y="17085"/>
                  </a:cubicBezTo>
                  <a:cubicBezTo>
                    <a:pt x="6253" y="18767"/>
                    <a:pt x="7476" y="20290"/>
                    <a:pt x="9494" y="21600"/>
                  </a:cubicBezTo>
                  <a:cubicBezTo>
                    <a:pt x="10957" y="21488"/>
                    <a:pt x="12422" y="21330"/>
                    <a:pt x="13847" y="21089"/>
                  </a:cubicBezTo>
                  <a:cubicBezTo>
                    <a:pt x="16404" y="20652"/>
                    <a:pt x="18794" y="20132"/>
                    <a:pt x="20665" y="19110"/>
                  </a:cubicBezTo>
                  <a:cubicBezTo>
                    <a:pt x="21331" y="18748"/>
                    <a:pt x="21517" y="18441"/>
                    <a:pt x="21146" y="17968"/>
                  </a:cubicBezTo>
                  <a:cubicBezTo>
                    <a:pt x="20924" y="17680"/>
                    <a:pt x="20702" y="17392"/>
                    <a:pt x="20516" y="17094"/>
                  </a:cubicBezTo>
                  <a:cubicBezTo>
                    <a:pt x="19591" y="15701"/>
                    <a:pt x="18682" y="14308"/>
                    <a:pt x="17756" y="12924"/>
                  </a:cubicBezTo>
                  <a:cubicBezTo>
                    <a:pt x="16922" y="11660"/>
                    <a:pt x="16070" y="10397"/>
                    <a:pt x="15200" y="9134"/>
                  </a:cubicBezTo>
                  <a:cubicBezTo>
                    <a:pt x="14737" y="8483"/>
                    <a:pt x="14237" y="7842"/>
                    <a:pt x="13718" y="7211"/>
                  </a:cubicBezTo>
                  <a:cubicBezTo>
                    <a:pt x="13050" y="6412"/>
                    <a:pt x="12292" y="5631"/>
                    <a:pt x="11698" y="4814"/>
                  </a:cubicBezTo>
                  <a:cubicBezTo>
                    <a:pt x="10699" y="3430"/>
                    <a:pt x="9291" y="2139"/>
                    <a:pt x="7660" y="922"/>
                  </a:cubicBezTo>
                  <a:cubicBezTo>
                    <a:pt x="6789" y="266"/>
                    <a:pt x="5736" y="0"/>
                    <a:pt x="4733" y="0"/>
                  </a:cubicBezTo>
                  <a:close/>
                </a:path>
              </a:pathLst>
            </a:custGeom>
            <a:solidFill>
              <a:srgbClr val="000000">
                <a:alpha val="89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51" name="Google Shape;4714;p51"/>
            <p:cNvSpPr/>
            <p:nvPr/>
          </p:nvSpPr>
          <p:spPr>
            <a:xfrm>
              <a:off x="1055648" y="645504"/>
              <a:ext cx="871403" cy="835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79" y="0"/>
                  </a:moveTo>
                  <a:cubicBezTo>
                    <a:pt x="8849" y="0"/>
                    <a:pt x="7688" y="794"/>
                    <a:pt x="6986" y="1953"/>
                  </a:cubicBezTo>
                  <a:cubicBezTo>
                    <a:pt x="6364" y="2989"/>
                    <a:pt x="5682" y="3963"/>
                    <a:pt x="5099" y="5018"/>
                  </a:cubicBezTo>
                  <a:cubicBezTo>
                    <a:pt x="4574" y="5973"/>
                    <a:pt x="4204" y="7049"/>
                    <a:pt x="3620" y="7983"/>
                  </a:cubicBezTo>
                  <a:cubicBezTo>
                    <a:pt x="2218" y="10255"/>
                    <a:pt x="1110" y="12672"/>
                    <a:pt x="0" y="15087"/>
                  </a:cubicBezTo>
                  <a:cubicBezTo>
                    <a:pt x="351" y="15614"/>
                    <a:pt x="818" y="16061"/>
                    <a:pt x="1421" y="16346"/>
                  </a:cubicBezTo>
                  <a:cubicBezTo>
                    <a:pt x="1832" y="16538"/>
                    <a:pt x="2221" y="16624"/>
                    <a:pt x="2588" y="16624"/>
                  </a:cubicBezTo>
                  <a:cubicBezTo>
                    <a:pt x="4618" y="16624"/>
                    <a:pt x="5971" y="13986"/>
                    <a:pt x="6597" y="12164"/>
                  </a:cubicBezTo>
                  <a:cubicBezTo>
                    <a:pt x="6696" y="11882"/>
                    <a:pt x="6957" y="11740"/>
                    <a:pt x="7205" y="11740"/>
                  </a:cubicBezTo>
                  <a:cubicBezTo>
                    <a:pt x="7495" y="11740"/>
                    <a:pt x="7767" y="11934"/>
                    <a:pt x="7745" y="12326"/>
                  </a:cubicBezTo>
                  <a:cubicBezTo>
                    <a:pt x="7667" y="13828"/>
                    <a:pt x="8037" y="15595"/>
                    <a:pt x="9146" y="16670"/>
                  </a:cubicBezTo>
                  <a:cubicBezTo>
                    <a:pt x="9573" y="17088"/>
                    <a:pt x="9947" y="17262"/>
                    <a:pt x="10271" y="17262"/>
                  </a:cubicBezTo>
                  <a:cubicBezTo>
                    <a:pt x="11112" y="17262"/>
                    <a:pt x="11622" y="16083"/>
                    <a:pt x="11889" y="14924"/>
                  </a:cubicBezTo>
                  <a:cubicBezTo>
                    <a:pt x="11953" y="14627"/>
                    <a:pt x="12182" y="14485"/>
                    <a:pt x="12422" y="14485"/>
                  </a:cubicBezTo>
                  <a:cubicBezTo>
                    <a:pt x="12624" y="14485"/>
                    <a:pt x="12835" y="14587"/>
                    <a:pt x="12961" y="14783"/>
                  </a:cubicBezTo>
                  <a:cubicBezTo>
                    <a:pt x="14381" y="17056"/>
                    <a:pt x="16346" y="19370"/>
                    <a:pt x="18661" y="20710"/>
                  </a:cubicBezTo>
                  <a:cubicBezTo>
                    <a:pt x="19398" y="21130"/>
                    <a:pt x="20371" y="21600"/>
                    <a:pt x="21297" y="21600"/>
                  </a:cubicBezTo>
                  <a:cubicBezTo>
                    <a:pt x="21399" y="21600"/>
                    <a:pt x="21499" y="21595"/>
                    <a:pt x="21600" y="21583"/>
                  </a:cubicBezTo>
                  <a:cubicBezTo>
                    <a:pt x="21425" y="21055"/>
                    <a:pt x="21250" y="20507"/>
                    <a:pt x="21075" y="19959"/>
                  </a:cubicBezTo>
                  <a:cubicBezTo>
                    <a:pt x="20588" y="18537"/>
                    <a:pt x="20063" y="17137"/>
                    <a:pt x="19518" y="15757"/>
                  </a:cubicBezTo>
                  <a:cubicBezTo>
                    <a:pt x="18817" y="14011"/>
                    <a:pt x="18020" y="12305"/>
                    <a:pt x="17396" y="10520"/>
                  </a:cubicBezTo>
                  <a:cubicBezTo>
                    <a:pt x="16346" y="7496"/>
                    <a:pt x="14868" y="4674"/>
                    <a:pt x="13154" y="2014"/>
                  </a:cubicBezTo>
                  <a:cubicBezTo>
                    <a:pt x="12239" y="581"/>
                    <a:pt x="11133" y="0"/>
                    <a:pt x="1007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52" name="Google Shape;4715;p51"/>
            <p:cNvSpPr/>
            <p:nvPr/>
          </p:nvSpPr>
          <p:spPr>
            <a:xfrm>
              <a:off x="1055648" y="645501"/>
              <a:ext cx="871403" cy="835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67" fill="norm" stroke="1" extrusionOk="0">
                  <a:moveTo>
                    <a:pt x="1421" y="15488"/>
                  </a:moveTo>
                  <a:cubicBezTo>
                    <a:pt x="4107" y="16680"/>
                    <a:pt x="5857" y="13564"/>
                    <a:pt x="6597" y="11526"/>
                  </a:cubicBezTo>
                  <a:cubicBezTo>
                    <a:pt x="6811" y="10948"/>
                    <a:pt x="7784" y="10988"/>
                    <a:pt x="7745" y="11680"/>
                  </a:cubicBezTo>
                  <a:cubicBezTo>
                    <a:pt x="7667" y="13103"/>
                    <a:pt x="8037" y="14777"/>
                    <a:pt x="9146" y="15795"/>
                  </a:cubicBezTo>
                  <a:cubicBezTo>
                    <a:pt x="10684" y="17219"/>
                    <a:pt x="11521" y="15661"/>
                    <a:pt x="11889" y="14141"/>
                  </a:cubicBezTo>
                  <a:cubicBezTo>
                    <a:pt x="12006" y="13622"/>
                    <a:pt x="12688" y="13602"/>
                    <a:pt x="12961" y="14007"/>
                  </a:cubicBezTo>
                  <a:cubicBezTo>
                    <a:pt x="14381" y="16161"/>
                    <a:pt x="16346" y="18354"/>
                    <a:pt x="18661" y="19624"/>
                  </a:cubicBezTo>
                  <a:cubicBezTo>
                    <a:pt x="19478" y="20065"/>
                    <a:pt x="20588" y="20566"/>
                    <a:pt x="21600" y="20451"/>
                  </a:cubicBezTo>
                  <a:cubicBezTo>
                    <a:pt x="21425" y="19950"/>
                    <a:pt x="21250" y="19431"/>
                    <a:pt x="21075" y="18912"/>
                  </a:cubicBezTo>
                  <a:cubicBezTo>
                    <a:pt x="20588" y="17565"/>
                    <a:pt x="20063" y="16238"/>
                    <a:pt x="19518" y="14930"/>
                  </a:cubicBezTo>
                  <a:cubicBezTo>
                    <a:pt x="18817" y="13276"/>
                    <a:pt x="18020" y="11660"/>
                    <a:pt x="17396" y="9968"/>
                  </a:cubicBezTo>
                  <a:cubicBezTo>
                    <a:pt x="16346" y="7103"/>
                    <a:pt x="14868" y="4429"/>
                    <a:pt x="13154" y="1908"/>
                  </a:cubicBezTo>
                  <a:cubicBezTo>
                    <a:pt x="11169" y="-1034"/>
                    <a:pt x="8290" y="-187"/>
                    <a:pt x="6986" y="1851"/>
                  </a:cubicBezTo>
                  <a:cubicBezTo>
                    <a:pt x="6364" y="2832"/>
                    <a:pt x="5682" y="3755"/>
                    <a:pt x="5099" y="4755"/>
                  </a:cubicBezTo>
                  <a:cubicBezTo>
                    <a:pt x="4574" y="5660"/>
                    <a:pt x="4204" y="6679"/>
                    <a:pt x="3620" y="7564"/>
                  </a:cubicBezTo>
                  <a:cubicBezTo>
                    <a:pt x="2218" y="9718"/>
                    <a:pt x="1110" y="12007"/>
                    <a:pt x="0" y="14296"/>
                  </a:cubicBezTo>
                  <a:cubicBezTo>
                    <a:pt x="351" y="14795"/>
                    <a:pt x="818" y="15218"/>
                    <a:pt x="1421" y="15488"/>
                  </a:cubicBezTo>
                  <a:close/>
                </a:path>
              </a:pathLst>
            </a:custGeom>
            <a:noFill/>
            <a:ln w="78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53" name="Google Shape;4716;p51"/>
            <p:cNvSpPr/>
            <p:nvPr/>
          </p:nvSpPr>
          <p:spPr>
            <a:xfrm>
              <a:off x="1230737" y="1561019"/>
              <a:ext cx="98903" cy="102071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54" name="Google Shape;4717;p51"/>
            <p:cNvSpPr/>
            <p:nvPr/>
          </p:nvSpPr>
          <p:spPr>
            <a:xfrm>
              <a:off x="1503138" y="1550052"/>
              <a:ext cx="98903" cy="102822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55" name="Google Shape;4718;p51"/>
            <p:cNvSpPr/>
            <p:nvPr/>
          </p:nvSpPr>
          <p:spPr>
            <a:xfrm>
              <a:off x="1336609" y="1666194"/>
              <a:ext cx="186178" cy="125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600" fill="norm" stroke="1" extrusionOk="0">
                  <a:moveTo>
                    <a:pt x="19063" y="0"/>
                  </a:moveTo>
                  <a:cubicBezTo>
                    <a:pt x="17935" y="0"/>
                    <a:pt x="16831" y="1085"/>
                    <a:pt x="16877" y="3247"/>
                  </a:cubicBezTo>
                  <a:cubicBezTo>
                    <a:pt x="16877" y="8914"/>
                    <a:pt x="15254" y="14452"/>
                    <a:pt x="11106" y="14856"/>
                  </a:cubicBezTo>
                  <a:cubicBezTo>
                    <a:pt x="10921" y="14874"/>
                    <a:pt x="10737" y="14891"/>
                    <a:pt x="10559" y="14891"/>
                  </a:cubicBezTo>
                  <a:cubicBezTo>
                    <a:pt x="6922" y="14891"/>
                    <a:pt x="4776" y="9741"/>
                    <a:pt x="4523" y="4590"/>
                  </a:cubicBezTo>
                  <a:cubicBezTo>
                    <a:pt x="4431" y="2429"/>
                    <a:pt x="3234" y="1352"/>
                    <a:pt x="2095" y="1352"/>
                  </a:cubicBezTo>
                  <a:cubicBezTo>
                    <a:pt x="956" y="1352"/>
                    <a:pt x="-126" y="2429"/>
                    <a:pt x="12" y="4590"/>
                  </a:cubicBezTo>
                  <a:cubicBezTo>
                    <a:pt x="461" y="13832"/>
                    <a:pt x="4454" y="21600"/>
                    <a:pt x="10939" y="21600"/>
                  </a:cubicBezTo>
                  <a:cubicBezTo>
                    <a:pt x="10990" y="21600"/>
                    <a:pt x="11048" y="21600"/>
                    <a:pt x="11106" y="21600"/>
                  </a:cubicBezTo>
                  <a:cubicBezTo>
                    <a:pt x="17780" y="21471"/>
                    <a:pt x="21474" y="12290"/>
                    <a:pt x="21388" y="3247"/>
                  </a:cubicBezTo>
                  <a:cubicBezTo>
                    <a:pt x="21342" y="1085"/>
                    <a:pt x="20191" y="0"/>
                    <a:pt x="1906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56" name="Google Shape;4719;p51"/>
            <p:cNvSpPr/>
            <p:nvPr/>
          </p:nvSpPr>
          <p:spPr>
            <a:xfrm>
              <a:off x="1112993" y="1712520"/>
              <a:ext cx="151504" cy="96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90"/>
                  </a:moveTo>
                  <a:cubicBezTo>
                    <a:pt x="21600" y="16861"/>
                    <a:pt x="16787" y="21600"/>
                    <a:pt x="10854" y="21600"/>
                  </a:cubicBezTo>
                  <a:cubicBezTo>
                    <a:pt x="4813" y="21600"/>
                    <a:pt x="0" y="16861"/>
                    <a:pt x="0" y="10890"/>
                  </a:cubicBezTo>
                  <a:cubicBezTo>
                    <a:pt x="0" y="4918"/>
                    <a:pt x="4813" y="0"/>
                    <a:pt x="10854" y="0"/>
                  </a:cubicBezTo>
                  <a:cubicBezTo>
                    <a:pt x="16787" y="0"/>
                    <a:pt x="21600" y="4918"/>
                    <a:pt x="21600" y="10890"/>
                  </a:cubicBezTo>
                  <a:close/>
                </a:path>
              </a:pathLst>
            </a:custGeom>
            <a:solidFill>
              <a:srgbClr val="FF99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57" name="Google Shape;4720;p51"/>
            <p:cNvSpPr/>
            <p:nvPr/>
          </p:nvSpPr>
          <p:spPr>
            <a:xfrm>
              <a:off x="1568295" y="1712520"/>
              <a:ext cx="151504" cy="96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90"/>
                  </a:moveTo>
                  <a:cubicBezTo>
                    <a:pt x="21600" y="16861"/>
                    <a:pt x="16787" y="21600"/>
                    <a:pt x="10854" y="21600"/>
                  </a:cubicBezTo>
                  <a:cubicBezTo>
                    <a:pt x="4813" y="21600"/>
                    <a:pt x="0" y="16861"/>
                    <a:pt x="0" y="10890"/>
                  </a:cubicBezTo>
                  <a:cubicBezTo>
                    <a:pt x="0" y="4918"/>
                    <a:pt x="4813" y="0"/>
                    <a:pt x="10854" y="0"/>
                  </a:cubicBezTo>
                  <a:cubicBezTo>
                    <a:pt x="16787" y="0"/>
                    <a:pt x="21600" y="4918"/>
                    <a:pt x="21600" y="10890"/>
                  </a:cubicBezTo>
                  <a:close/>
                </a:path>
              </a:pathLst>
            </a:custGeom>
            <a:solidFill>
              <a:srgbClr val="FF99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58" name="Google Shape;4721;p51"/>
            <p:cNvSpPr/>
            <p:nvPr/>
          </p:nvSpPr>
          <p:spPr>
            <a:xfrm>
              <a:off x="1556014" y="1455487"/>
              <a:ext cx="1219469" cy="1328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7" h="21001" fill="norm" stroke="1" extrusionOk="0">
                  <a:moveTo>
                    <a:pt x="9810" y="20973"/>
                  </a:moveTo>
                  <a:cubicBezTo>
                    <a:pt x="6710" y="21146"/>
                    <a:pt x="4073" y="20501"/>
                    <a:pt x="1449" y="19681"/>
                  </a:cubicBezTo>
                  <a:cubicBezTo>
                    <a:pt x="199" y="19297"/>
                    <a:pt x="-331" y="18204"/>
                    <a:pt x="213" y="17124"/>
                  </a:cubicBezTo>
                  <a:cubicBezTo>
                    <a:pt x="1164" y="15237"/>
                    <a:pt x="1912" y="13263"/>
                    <a:pt x="2809" y="11339"/>
                  </a:cubicBezTo>
                  <a:cubicBezTo>
                    <a:pt x="3448" y="9961"/>
                    <a:pt x="4195" y="8621"/>
                    <a:pt x="4902" y="7254"/>
                  </a:cubicBezTo>
                  <a:cubicBezTo>
                    <a:pt x="5596" y="5889"/>
                    <a:pt x="6275" y="4524"/>
                    <a:pt x="7009" y="3171"/>
                  </a:cubicBezTo>
                  <a:cubicBezTo>
                    <a:pt x="7390" y="2463"/>
                    <a:pt x="7825" y="1768"/>
                    <a:pt x="8287" y="1110"/>
                  </a:cubicBezTo>
                  <a:cubicBezTo>
                    <a:pt x="9144" y="-132"/>
                    <a:pt x="11115" y="-454"/>
                    <a:pt x="12325" y="774"/>
                  </a:cubicBezTo>
                  <a:cubicBezTo>
                    <a:pt x="13371" y="1855"/>
                    <a:pt x="14309" y="2997"/>
                    <a:pt x="14935" y="4338"/>
                  </a:cubicBezTo>
                  <a:cubicBezTo>
                    <a:pt x="16199" y="7007"/>
                    <a:pt x="17395" y="9700"/>
                    <a:pt x="18672" y="12357"/>
                  </a:cubicBezTo>
                  <a:cubicBezTo>
                    <a:pt x="19312" y="13673"/>
                    <a:pt x="20059" y="14939"/>
                    <a:pt x="20753" y="16230"/>
                  </a:cubicBezTo>
                  <a:cubicBezTo>
                    <a:pt x="21120" y="16900"/>
                    <a:pt x="21269" y="17571"/>
                    <a:pt x="20916" y="18291"/>
                  </a:cubicBezTo>
                  <a:cubicBezTo>
                    <a:pt x="20684" y="18726"/>
                    <a:pt x="20358" y="19011"/>
                    <a:pt x="19869" y="19234"/>
                  </a:cubicBezTo>
                  <a:cubicBezTo>
                    <a:pt x="17164" y="20463"/>
                    <a:pt x="14242" y="20786"/>
                    <a:pt x="11291" y="20960"/>
                  </a:cubicBezTo>
                  <a:cubicBezTo>
                    <a:pt x="10694" y="20997"/>
                    <a:pt x="10109" y="20973"/>
                    <a:pt x="9810" y="20973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59" name="Google Shape;4722;p51"/>
            <p:cNvSpPr/>
            <p:nvPr/>
          </p:nvSpPr>
          <p:spPr>
            <a:xfrm>
              <a:off x="2081346" y="1455796"/>
              <a:ext cx="694129" cy="1307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9" h="21600" fill="norm" stroke="1" extrusionOk="0">
                  <a:moveTo>
                    <a:pt x="2451" y="0"/>
                  </a:moveTo>
                  <a:cubicBezTo>
                    <a:pt x="2072" y="0"/>
                    <a:pt x="1696" y="27"/>
                    <a:pt x="1334" y="79"/>
                  </a:cubicBezTo>
                  <a:cubicBezTo>
                    <a:pt x="901" y="1947"/>
                    <a:pt x="83" y="3801"/>
                    <a:pt x="11" y="5696"/>
                  </a:cubicBezTo>
                  <a:cubicBezTo>
                    <a:pt x="-38" y="7071"/>
                    <a:pt x="-61" y="9730"/>
                    <a:pt x="3403" y="9808"/>
                  </a:cubicBezTo>
                  <a:cubicBezTo>
                    <a:pt x="7202" y="9885"/>
                    <a:pt x="11869" y="10586"/>
                    <a:pt x="13289" y="12779"/>
                  </a:cubicBezTo>
                  <a:cubicBezTo>
                    <a:pt x="14515" y="14686"/>
                    <a:pt x="12446" y="16671"/>
                    <a:pt x="11100" y="18383"/>
                  </a:cubicBezTo>
                  <a:cubicBezTo>
                    <a:pt x="10210" y="19485"/>
                    <a:pt x="9584" y="20575"/>
                    <a:pt x="9512" y="21600"/>
                  </a:cubicBezTo>
                  <a:cubicBezTo>
                    <a:pt x="12784" y="21354"/>
                    <a:pt x="16007" y="20913"/>
                    <a:pt x="19062" y="20095"/>
                  </a:cubicBezTo>
                  <a:cubicBezTo>
                    <a:pt x="19928" y="19862"/>
                    <a:pt x="20505" y="19564"/>
                    <a:pt x="20914" y="19110"/>
                  </a:cubicBezTo>
                  <a:cubicBezTo>
                    <a:pt x="21539" y="18357"/>
                    <a:pt x="21275" y="17656"/>
                    <a:pt x="20626" y="16956"/>
                  </a:cubicBezTo>
                  <a:cubicBezTo>
                    <a:pt x="19398" y="15607"/>
                    <a:pt x="18075" y="14284"/>
                    <a:pt x="16944" y="12909"/>
                  </a:cubicBezTo>
                  <a:cubicBezTo>
                    <a:pt x="14684" y="10132"/>
                    <a:pt x="12568" y="7317"/>
                    <a:pt x="10330" y="4528"/>
                  </a:cubicBezTo>
                  <a:cubicBezTo>
                    <a:pt x="9224" y="3127"/>
                    <a:pt x="7563" y="1933"/>
                    <a:pt x="5712" y="804"/>
                  </a:cubicBezTo>
                  <a:cubicBezTo>
                    <a:pt x="4788" y="248"/>
                    <a:pt x="3605" y="0"/>
                    <a:pt x="2451" y="0"/>
                  </a:cubicBezTo>
                  <a:close/>
                </a:path>
              </a:pathLst>
            </a:custGeom>
            <a:solidFill>
              <a:srgbClr val="000000">
                <a:alpha val="89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60" name="Google Shape;4723;p51"/>
            <p:cNvSpPr/>
            <p:nvPr/>
          </p:nvSpPr>
          <p:spPr>
            <a:xfrm>
              <a:off x="1847757" y="1455495"/>
              <a:ext cx="668815" cy="527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04" y="0"/>
                  </a:moveTo>
                  <a:cubicBezTo>
                    <a:pt x="8505" y="0"/>
                    <a:pt x="6937" y="1056"/>
                    <a:pt x="6033" y="2873"/>
                  </a:cubicBezTo>
                  <a:cubicBezTo>
                    <a:pt x="5171" y="4575"/>
                    <a:pt x="4361" y="6374"/>
                    <a:pt x="3651" y="8206"/>
                  </a:cubicBezTo>
                  <a:cubicBezTo>
                    <a:pt x="2383" y="11418"/>
                    <a:pt x="1216" y="14695"/>
                    <a:pt x="0" y="17972"/>
                  </a:cubicBezTo>
                  <a:cubicBezTo>
                    <a:pt x="364" y="18893"/>
                    <a:pt x="982" y="19550"/>
                    <a:pt x="2032" y="19550"/>
                  </a:cubicBezTo>
                  <a:cubicBezTo>
                    <a:pt x="2080" y="19550"/>
                    <a:pt x="2130" y="19548"/>
                    <a:pt x="2180" y="19546"/>
                  </a:cubicBezTo>
                  <a:cubicBezTo>
                    <a:pt x="4665" y="19417"/>
                    <a:pt x="6211" y="16847"/>
                    <a:pt x="7175" y="14181"/>
                  </a:cubicBezTo>
                  <a:cubicBezTo>
                    <a:pt x="7314" y="13785"/>
                    <a:pt x="7605" y="13611"/>
                    <a:pt x="7906" y="13611"/>
                  </a:cubicBezTo>
                  <a:cubicBezTo>
                    <a:pt x="8316" y="13611"/>
                    <a:pt x="8746" y="13933"/>
                    <a:pt x="8848" y="14470"/>
                  </a:cubicBezTo>
                  <a:cubicBezTo>
                    <a:pt x="9152" y="16044"/>
                    <a:pt x="9406" y="17972"/>
                    <a:pt x="10142" y="19321"/>
                  </a:cubicBezTo>
                  <a:cubicBezTo>
                    <a:pt x="10367" y="19731"/>
                    <a:pt x="10591" y="19895"/>
                    <a:pt x="10811" y="19895"/>
                  </a:cubicBezTo>
                  <a:cubicBezTo>
                    <a:pt x="11604" y="19895"/>
                    <a:pt x="12306" y="17728"/>
                    <a:pt x="12524" y="17200"/>
                  </a:cubicBezTo>
                  <a:cubicBezTo>
                    <a:pt x="12691" y="16827"/>
                    <a:pt x="13019" y="16634"/>
                    <a:pt x="13343" y="16634"/>
                  </a:cubicBezTo>
                  <a:cubicBezTo>
                    <a:pt x="13660" y="16634"/>
                    <a:pt x="13970" y="16818"/>
                    <a:pt x="14121" y="17200"/>
                  </a:cubicBezTo>
                  <a:cubicBezTo>
                    <a:pt x="15335" y="20256"/>
                    <a:pt x="17173" y="21600"/>
                    <a:pt x="19010" y="21600"/>
                  </a:cubicBezTo>
                  <a:cubicBezTo>
                    <a:pt x="19897" y="21600"/>
                    <a:pt x="20783" y="21288"/>
                    <a:pt x="21600" y="20702"/>
                  </a:cubicBezTo>
                  <a:cubicBezTo>
                    <a:pt x="20562" y="17554"/>
                    <a:pt x="19496" y="14373"/>
                    <a:pt x="18431" y="11225"/>
                  </a:cubicBezTo>
                  <a:cubicBezTo>
                    <a:pt x="17265" y="7755"/>
                    <a:pt x="15515" y="4800"/>
                    <a:pt x="13564" y="2004"/>
                  </a:cubicBezTo>
                  <a:cubicBezTo>
                    <a:pt x="12582" y="623"/>
                    <a:pt x="11335" y="0"/>
                    <a:pt x="1010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61" name="Google Shape;4724;p51"/>
            <p:cNvSpPr/>
            <p:nvPr/>
          </p:nvSpPr>
          <p:spPr>
            <a:xfrm>
              <a:off x="1847757" y="1455487"/>
              <a:ext cx="668815" cy="527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707" fill="norm" stroke="1" extrusionOk="0">
                  <a:moveTo>
                    <a:pt x="2180" y="17833"/>
                  </a:moveTo>
                  <a:cubicBezTo>
                    <a:pt x="4665" y="17715"/>
                    <a:pt x="6211" y="15370"/>
                    <a:pt x="7175" y="12938"/>
                  </a:cubicBezTo>
                  <a:cubicBezTo>
                    <a:pt x="7504" y="12087"/>
                    <a:pt x="8670" y="12352"/>
                    <a:pt x="8848" y="13201"/>
                  </a:cubicBezTo>
                  <a:cubicBezTo>
                    <a:pt x="9152" y="14637"/>
                    <a:pt x="9406" y="16397"/>
                    <a:pt x="10142" y="17627"/>
                  </a:cubicBezTo>
                  <a:cubicBezTo>
                    <a:pt x="11180" y="19357"/>
                    <a:pt x="12244" y="16309"/>
                    <a:pt x="12524" y="15692"/>
                  </a:cubicBezTo>
                  <a:cubicBezTo>
                    <a:pt x="12854" y="15019"/>
                    <a:pt x="13817" y="14989"/>
                    <a:pt x="14121" y="15692"/>
                  </a:cubicBezTo>
                  <a:cubicBezTo>
                    <a:pt x="15921" y="19824"/>
                    <a:pt x="19091" y="20529"/>
                    <a:pt x="21600" y="18887"/>
                  </a:cubicBezTo>
                  <a:cubicBezTo>
                    <a:pt x="20562" y="16015"/>
                    <a:pt x="19496" y="13113"/>
                    <a:pt x="18431" y="10241"/>
                  </a:cubicBezTo>
                  <a:cubicBezTo>
                    <a:pt x="17265" y="7076"/>
                    <a:pt x="15515" y="4379"/>
                    <a:pt x="13564" y="1829"/>
                  </a:cubicBezTo>
                  <a:cubicBezTo>
                    <a:pt x="11308" y="-1071"/>
                    <a:pt x="7631" y="-310"/>
                    <a:pt x="6033" y="2622"/>
                  </a:cubicBezTo>
                  <a:cubicBezTo>
                    <a:pt x="5171" y="4174"/>
                    <a:pt x="4361" y="5815"/>
                    <a:pt x="3651" y="7487"/>
                  </a:cubicBezTo>
                  <a:cubicBezTo>
                    <a:pt x="2383" y="10417"/>
                    <a:pt x="1216" y="13407"/>
                    <a:pt x="0" y="16397"/>
                  </a:cubicBezTo>
                  <a:cubicBezTo>
                    <a:pt x="380" y="17276"/>
                    <a:pt x="1038" y="17891"/>
                    <a:pt x="2180" y="17833"/>
                  </a:cubicBezTo>
                  <a:close/>
                </a:path>
              </a:pathLst>
            </a:custGeom>
            <a:noFill/>
            <a:ln w="9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62" name="Google Shape;4725;p51"/>
            <p:cNvSpPr/>
            <p:nvPr/>
          </p:nvSpPr>
          <p:spPr>
            <a:xfrm>
              <a:off x="1961557" y="2142733"/>
              <a:ext cx="98941" cy="102021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63" name="Google Shape;4726;p51"/>
            <p:cNvSpPr/>
            <p:nvPr/>
          </p:nvSpPr>
          <p:spPr>
            <a:xfrm>
              <a:off x="2233958" y="2132516"/>
              <a:ext cx="98941" cy="102071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64" name="Google Shape;4727;p51"/>
            <p:cNvSpPr/>
            <p:nvPr/>
          </p:nvSpPr>
          <p:spPr>
            <a:xfrm>
              <a:off x="2067463" y="2248108"/>
              <a:ext cx="186133" cy="126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600" fill="norm" stroke="1" extrusionOk="0">
                  <a:moveTo>
                    <a:pt x="19063" y="0"/>
                  </a:moveTo>
                  <a:cubicBezTo>
                    <a:pt x="17935" y="0"/>
                    <a:pt x="16831" y="1106"/>
                    <a:pt x="16877" y="3326"/>
                  </a:cubicBezTo>
                  <a:cubicBezTo>
                    <a:pt x="16877" y="8837"/>
                    <a:pt x="15254" y="14340"/>
                    <a:pt x="11106" y="14880"/>
                  </a:cubicBezTo>
                  <a:cubicBezTo>
                    <a:pt x="10956" y="14897"/>
                    <a:pt x="10818" y="14897"/>
                    <a:pt x="10674" y="14897"/>
                  </a:cubicBezTo>
                  <a:cubicBezTo>
                    <a:pt x="6969" y="14897"/>
                    <a:pt x="4782" y="9849"/>
                    <a:pt x="4517" y="4671"/>
                  </a:cubicBezTo>
                  <a:cubicBezTo>
                    <a:pt x="4385" y="2503"/>
                    <a:pt x="3171" y="1397"/>
                    <a:pt x="2037" y="1397"/>
                  </a:cubicBezTo>
                  <a:cubicBezTo>
                    <a:pt x="915" y="1397"/>
                    <a:pt x="-126" y="2469"/>
                    <a:pt x="12" y="4671"/>
                  </a:cubicBezTo>
                  <a:cubicBezTo>
                    <a:pt x="455" y="13860"/>
                    <a:pt x="4448" y="21600"/>
                    <a:pt x="10933" y="21600"/>
                  </a:cubicBezTo>
                  <a:cubicBezTo>
                    <a:pt x="10990" y="21600"/>
                    <a:pt x="11048" y="21600"/>
                    <a:pt x="11106" y="21600"/>
                  </a:cubicBezTo>
                  <a:cubicBezTo>
                    <a:pt x="17774" y="21463"/>
                    <a:pt x="21474" y="12326"/>
                    <a:pt x="21382" y="3326"/>
                  </a:cubicBezTo>
                  <a:cubicBezTo>
                    <a:pt x="21342" y="1106"/>
                    <a:pt x="20191" y="0"/>
                    <a:pt x="1906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65" name="Google Shape;4728;p51"/>
            <p:cNvSpPr/>
            <p:nvPr/>
          </p:nvSpPr>
          <p:spPr>
            <a:xfrm>
              <a:off x="1854819" y="2262832"/>
              <a:ext cx="151503" cy="96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710"/>
                  </a:moveTo>
                  <a:cubicBezTo>
                    <a:pt x="21600" y="16682"/>
                    <a:pt x="16787" y="21600"/>
                    <a:pt x="10854" y="21600"/>
                  </a:cubicBezTo>
                  <a:cubicBezTo>
                    <a:pt x="4813" y="21600"/>
                    <a:pt x="0" y="16682"/>
                    <a:pt x="0" y="10710"/>
                  </a:cubicBezTo>
                  <a:cubicBezTo>
                    <a:pt x="0" y="4739"/>
                    <a:pt x="4813" y="0"/>
                    <a:pt x="10854" y="0"/>
                  </a:cubicBezTo>
                  <a:cubicBezTo>
                    <a:pt x="16787" y="0"/>
                    <a:pt x="21600" y="4739"/>
                    <a:pt x="21600" y="10710"/>
                  </a:cubicBezTo>
                  <a:close/>
                </a:path>
              </a:pathLst>
            </a:custGeom>
            <a:solidFill>
              <a:srgbClr val="FF99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66" name="Google Shape;4729;p51"/>
            <p:cNvSpPr/>
            <p:nvPr/>
          </p:nvSpPr>
          <p:spPr>
            <a:xfrm>
              <a:off x="2310121" y="2262832"/>
              <a:ext cx="151503" cy="96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710"/>
                  </a:moveTo>
                  <a:cubicBezTo>
                    <a:pt x="21600" y="16682"/>
                    <a:pt x="16787" y="21600"/>
                    <a:pt x="10854" y="21600"/>
                  </a:cubicBezTo>
                  <a:cubicBezTo>
                    <a:pt x="4813" y="21600"/>
                    <a:pt x="0" y="16682"/>
                    <a:pt x="0" y="10710"/>
                  </a:cubicBezTo>
                  <a:cubicBezTo>
                    <a:pt x="0" y="4739"/>
                    <a:pt x="4813" y="0"/>
                    <a:pt x="10854" y="0"/>
                  </a:cubicBezTo>
                  <a:cubicBezTo>
                    <a:pt x="16787" y="0"/>
                    <a:pt x="21600" y="4739"/>
                    <a:pt x="21600" y="10710"/>
                  </a:cubicBezTo>
                  <a:close/>
                </a:path>
              </a:pathLst>
            </a:custGeom>
            <a:solidFill>
              <a:srgbClr val="FF99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67" name="Google Shape;4730;p51"/>
            <p:cNvSpPr/>
            <p:nvPr/>
          </p:nvSpPr>
          <p:spPr>
            <a:xfrm rot="21173965">
              <a:off x="50240" y="161376"/>
              <a:ext cx="1012500" cy="874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500"/>
              </a:pPr>
            </a:p>
          </p:txBody>
        </p:sp>
        <p:sp>
          <p:nvSpPr>
            <p:cNvPr id="1768" name="Google Shape;4731;p51"/>
            <p:cNvSpPr/>
            <p:nvPr/>
          </p:nvSpPr>
          <p:spPr>
            <a:xfrm rot="4539554">
              <a:off x="2260428" y="161400"/>
              <a:ext cx="1012504" cy="874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500"/>
              </a:pPr>
            </a:p>
          </p:txBody>
        </p:sp>
      </p:grpSp>
      <p:sp>
        <p:nvSpPr>
          <p:cNvPr id="1770" name="مادة الرياضيات…"/>
          <p:cNvSpPr txBox="1"/>
          <p:nvPr/>
        </p:nvSpPr>
        <p:spPr>
          <a:xfrm>
            <a:off x="4109057" y="1434478"/>
            <a:ext cx="3868064" cy="2773681"/>
          </a:xfrm>
          <a:prstGeom prst="rect">
            <a:avLst/>
          </a:prstGeom>
          <a:ln w="38100">
            <a:solidFill>
              <a:schemeClr val="accent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algn="ctr" defTabSz="685800" rtl="0">
              <a:defRPr sz="4800">
                <a:solidFill>
                  <a:srgbClr val="98BBBA"/>
                </a:solidFill>
                <a:latin typeface="Mishafi Regular"/>
                <a:ea typeface="Mishafi Regular"/>
                <a:cs typeface="Mishafi Regular"/>
                <a:sym typeface="Mishafi Regular"/>
              </a:defRPr>
            </a:pPr>
            <a:r>
              <a:t>مادة الرياضيات </a:t>
            </a:r>
          </a:p>
          <a:p>
            <a:pPr algn="ctr" defTabSz="685800" rtl="0">
              <a:defRPr sz="4800">
                <a:solidFill>
                  <a:srgbClr val="98BBBA"/>
                </a:solidFill>
                <a:latin typeface="Mishafi Regular"/>
                <a:ea typeface="Mishafi Regular"/>
                <a:cs typeface="Mishafi Regular"/>
                <a:sym typeface="Mishafi Regular"/>
              </a:defRPr>
            </a:pPr>
          </a:p>
          <a:p>
            <a:pPr algn="ctr" defTabSz="685800" rtl="0">
              <a:defRPr sz="4800">
                <a:solidFill>
                  <a:schemeClr val="accent1"/>
                </a:solidFill>
                <a:latin typeface="Mishafi Regular"/>
                <a:ea typeface="Mishafi Regular"/>
                <a:cs typeface="Mishafi Regular"/>
                <a:sym typeface="Mishafi Regular"/>
              </a:defRPr>
            </a:pPr>
            <a:r>
              <a:rPr>
                <a:solidFill>
                  <a:schemeClr val="accent2">
                    <a:satOff val="-22875"/>
                    <a:lumOff val="-16000"/>
                  </a:schemeClr>
                </a:solidFill>
              </a:rPr>
              <a:t>الصف الرابع</a:t>
            </a:r>
            <a:r>
              <a:t>  - </a:t>
            </a:r>
            <a:r>
              <a:rPr>
                <a:solidFill>
                  <a:schemeClr val="accent6">
                    <a:satOff val="-18234"/>
                    <a:lumOff val="-13294"/>
                  </a:schemeClr>
                </a:solidFill>
              </a:rPr>
              <a:t>الفصل الدراسي الأول</a:t>
            </a:r>
            <a:r>
              <a:t> </a:t>
            </a:r>
          </a:p>
        </p:txBody>
      </p:sp>
      <p:sp>
        <p:nvSpPr>
          <p:cNvPr id="1771" name="Google Shape;4765;p51"/>
          <p:cNvSpPr/>
          <p:nvPr/>
        </p:nvSpPr>
        <p:spPr>
          <a:xfrm rot="8100000">
            <a:off x="8027236" y="6802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776" name="تجميع"/>
          <p:cNvGrpSpPr/>
          <p:nvPr/>
        </p:nvGrpSpPr>
        <p:grpSpPr>
          <a:xfrm>
            <a:off x="3913003" y="297149"/>
            <a:ext cx="4260173" cy="937278"/>
            <a:chOff x="0" y="0"/>
            <a:chExt cx="4260171" cy="937277"/>
          </a:xfrm>
        </p:grpSpPr>
        <p:sp>
          <p:nvSpPr>
            <p:cNvPr id="1772" name="الفصل"/>
            <p:cNvSpPr txBox="1"/>
            <p:nvPr/>
          </p:nvSpPr>
          <p:spPr>
            <a:xfrm>
              <a:off x="2907303" y="0"/>
              <a:ext cx="1352869" cy="3485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89" tIns="34289" rIns="34289" bIns="34289" numCol="1" anchor="ctr">
              <a:noAutofit/>
            </a:bodyPr>
            <a:lstStyle>
              <a:lvl1pPr algn="ctr" defTabSz="685800">
                <a:lnSpc>
                  <a:spcPct val="90000"/>
                </a:lnSpc>
                <a:spcBef>
                  <a:spcPts val="700"/>
                </a:spcBef>
                <a:defRPr b="1" sz="1800">
                  <a:solidFill>
                    <a:schemeClr val="accent6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sp>
          <p:nvSpPr>
            <p:cNvPr id="1773" name="بيضاوي"/>
            <p:cNvSpPr/>
            <p:nvPr/>
          </p:nvSpPr>
          <p:spPr>
            <a:xfrm>
              <a:off x="3227291" y="379901"/>
              <a:ext cx="613045" cy="413038"/>
            </a:xfrm>
            <a:prstGeom prst="ellipse">
              <a:avLst/>
            </a:prstGeom>
            <a:solidFill>
              <a:schemeClr val="accent1"/>
            </a:solidFill>
            <a:ln w="3175" cap="flat">
              <a:solidFill>
                <a:srgbClr val="AD5B24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r" defTabSz="685800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774" name="٣"/>
            <p:cNvSpPr txBox="1"/>
            <p:nvPr/>
          </p:nvSpPr>
          <p:spPr>
            <a:xfrm>
              <a:off x="2988844" y="174260"/>
              <a:ext cx="1044447" cy="7630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89" tIns="34289" rIns="34289" bIns="34289" numCol="1" anchor="b">
              <a:noAutofit/>
            </a:bodyPr>
            <a:lstStyle>
              <a:lvl1pPr algn="ctr" defTabSz="685800">
                <a:lnSpc>
                  <a:spcPct val="90000"/>
                </a:lnSpc>
                <a:spcBef>
                  <a:spcPts val="700"/>
                </a:spcBef>
                <a:defRPr b="1" sz="31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rtl="0">
                <a:defRPr/>
              </a:pPr>
              <a:r>
                <a:t>٣</a:t>
              </a:r>
            </a:p>
          </p:txBody>
        </p:sp>
        <p:sp>
          <p:nvSpPr>
            <p:cNvPr id="1775" name="تنظيم البيانات وتنظيمها وعرضها"/>
            <p:cNvSpPr txBox="1"/>
            <p:nvPr/>
          </p:nvSpPr>
          <p:spPr>
            <a:xfrm>
              <a:off x="-1" y="262326"/>
              <a:ext cx="3257901" cy="6349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89" tIns="34289" rIns="34289" bIns="34289" numCol="1" anchor="ctr">
              <a:normAutofit fontScale="100000" lnSpcReduction="0"/>
            </a:bodyPr>
            <a:lstStyle>
              <a:lvl1pPr algn="r" defTabSz="685800">
                <a:lnSpc>
                  <a:spcPct val="90000"/>
                </a:lnSpc>
                <a:spcBef>
                  <a:spcPts val="700"/>
                </a:spcBef>
                <a:defRPr b="1" sz="1800">
                  <a:solidFill>
                    <a:schemeClr val="accent6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rtl="0">
                <a:defRPr/>
              </a:pPr>
              <a:r>
                <a:t> تنظيم البيانات وتنظيمها وعرضها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7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" name="الفصل الثالث :"/>
          <p:cNvSpPr txBox="1"/>
          <p:nvPr>
            <p:ph type="body" sz="quarter" idx="4294967295"/>
          </p:nvPr>
        </p:nvSpPr>
        <p:spPr>
          <a:xfrm>
            <a:off x="4014595" y="2405946"/>
            <a:ext cx="4984105" cy="966373"/>
          </a:xfrm>
          <a:prstGeom prst="rect">
            <a:avLst/>
          </a:prstGeom>
        </p:spPr>
        <p:txBody>
          <a:bodyPr lIns="34289" tIns="34289" rIns="34289" bIns="34289" anchor="ctr"/>
          <a:lstStyle>
            <a:lvl1pPr marL="0" indent="0" defTabSz="685800">
              <a:lnSpc>
                <a:spcPct val="90000"/>
              </a:lnSpc>
              <a:spcBef>
                <a:spcPts val="700"/>
              </a:spcBef>
              <a:defRPr b="1" sz="2800">
                <a:solidFill>
                  <a:schemeClr val="accent6"/>
                </a:solidFill>
              </a:defRPr>
            </a:lvl1pPr>
          </a:lstStyle>
          <a:p>
            <a:pPr rtl="0">
              <a:defRPr/>
            </a:pPr>
            <a:r>
              <a:t>الفصل الثالث :</a:t>
            </a:r>
          </a:p>
        </p:txBody>
      </p:sp>
      <p:sp>
        <p:nvSpPr>
          <p:cNvPr id="1779" name="تهيئة"/>
          <p:cNvSpPr txBox="1"/>
          <p:nvPr/>
        </p:nvSpPr>
        <p:spPr>
          <a:xfrm>
            <a:off x="3630583" y="1397621"/>
            <a:ext cx="2130055" cy="1085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4000">
                <a:solidFill>
                  <a:schemeClr val="accent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تهيئة</a:t>
            </a:r>
          </a:p>
        </p:txBody>
      </p:sp>
      <p:pic>
        <p:nvPicPr>
          <p:cNvPr id="1780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11297" y="1444908"/>
            <a:ext cx="895351" cy="990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1" name="IMG_3110.png" descr="IMG_31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1695" y="2571750"/>
            <a:ext cx="1814865" cy="210494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86" name="تجميع"/>
          <p:cNvGrpSpPr/>
          <p:nvPr/>
        </p:nvGrpSpPr>
        <p:grpSpPr>
          <a:xfrm>
            <a:off x="4497251" y="297149"/>
            <a:ext cx="3675925" cy="886443"/>
            <a:chOff x="0" y="0"/>
            <a:chExt cx="3675924" cy="886442"/>
          </a:xfrm>
        </p:grpSpPr>
        <p:sp>
          <p:nvSpPr>
            <p:cNvPr id="1782" name="الفصل"/>
            <p:cNvSpPr txBox="1"/>
            <p:nvPr/>
          </p:nvSpPr>
          <p:spPr>
            <a:xfrm>
              <a:off x="2508590" y="0"/>
              <a:ext cx="1167335" cy="3296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89" tIns="34289" rIns="34289" bIns="34289" numCol="1" anchor="ctr">
              <a:noAutofit/>
            </a:bodyPr>
            <a:lstStyle>
              <a:lvl1pPr algn="ctr" defTabSz="685800">
                <a:lnSpc>
                  <a:spcPct val="90000"/>
                </a:lnSpc>
                <a:spcBef>
                  <a:spcPts val="700"/>
                </a:spcBef>
                <a:defRPr b="1" sz="1800">
                  <a:solidFill>
                    <a:schemeClr val="accent6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sp>
          <p:nvSpPr>
            <p:cNvPr id="1783" name="بيضاوي"/>
            <p:cNvSpPr/>
            <p:nvPr/>
          </p:nvSpPr>
          <p:spPr>
            <a:xfrm>
              <a:off x="2784694" y="359296"/>
              <a:ext cx="528972" cy="390636"/>
            </a:xfrm>
            <a:prstGeom prst="ellipse">
              <a:avLst/>
            </a:prstGeom>
            <a:solidFill>
              <a:schemeClr val="accent1"/>
            </a:solidFill>
            <a:ln w="3175" cap="flat">
              <a:solidFill>
                <a:srgbClr val="AD5B24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r" defTabSz="685800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784" name="٣"/>
            <p:cNvSpPr txBox="1"/>
            <p:nvPr/>
          </p:nvSpPr>
          <p:spPr>
            <a:xfrm>
              <a:off x="2578948" y="164809"/>
              <a:ext cx="901210" cy="7216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89" tIns="34289" rIns="34289" bIns="34289" numCol="1" anchor="b">
              <a:noAutofit/>
            </a:bodyPr>
            <a:lstStyle>
              <a:lvl1pPr algn="ctr" defTabSz="685800">
                <a:lnSpc>
                  <a:spcPct val="90000"/>
                </a:lnSpc>
                <a:spcBef>
                  <a:spcPts val="700"/>
                </a:spcBef>
                <a:defRPr b="1" sz="31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rtl="0">
                <a:defRPr/>
              </a:pPr>
              <a:r>
                <a:t>٣</a:t>
              </a:r>
            </a:p>
          </p:txBody>
        </p:sp>
        <p:sp>
          <p:nvSpPr>
            <p:cNvPr id="1785" name="تنظيم البيانات وتنظيمها وعرضها"/>
            <p:cNvSpPr txBox="1"/>
            <p:nvPr/>
          </p:nvSpPr>
          <p:spPr>
            <a:xfrm>
              <a:off x="-1" y="248099"/>
              <a:ext cx="2811107" cy="6004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89" tIns="34289" rIns="34289" bIns="34289" numCol="1" anchor="ctr">
              <a:normAutofit fontScale="100000" lnSpcReduction="0"/>
            </a:bodyPr>
            <a:lstStyle>
              <a:lvl1pPr algn="r" defTabSz="630936">
                <a:lnSpc>
                  <a:spcPct val="90000"/>
                </a:lnSpc>
                <a:spcBef>
                  <a:spcPts val="600"/>
                </a:spcBef>
                <a:defRPr b="1" sz="1656">
                  <a:solidFill>
                    <a:schemeClr val="accent6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rtl="0">
                <a:defRPr/>
              </a:pPr>
              <a:r>
                <a:t> تنظيم البيانات وتنظيمها وعرضها</a:t>
              </a:r>
            </a:p>
          </p:txBody>
        </p:sp>
      </p:grpSp>
      <p:sp>
        <p:nvSpPr>
          <p:cNvPr id="1787" name="تنظيم البيانات وتنظيمها وعرضها"/>
          <p:cNvSpPr txBox="1"/>
          <p:nvPr/>
        </p:nvSpPr>
        <p:spPr>
          <a:xfrm>
            <a:off x="2274915" y="2662620"/>
            <a:ext cx="3150805" cy="6004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r" defTabSz="672084">
              <a:lnSpc>
                <a:spcPct val="90000"/>
              </a:lnSpc>
              <a:spcBef>
                <a:spcPts val="700"/>
              </a:spcBef>
              <a:defRPr b="1" sz="1764">
                <a:solidFill>
                  <a:schemeClr val="accent1">
                    <a:satOff val="-43968"/>
                    <a:lumOff val="-13921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 تنظيم البيانات وتنظيمها وعرضها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50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3" dur="1000"/>
                                        <p:tgtEl>
                                          <p:spTgt spid="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80" grpId="3"/>
      <p:bldP build="whole" bldLvl="1" animBg="1" rev="0" advAuto="0" spid="1779" grpId="1"/>
      <p:bldP build="whole" bldLvl="1" animBg="1" rev="0" advAuto="0" spid="1778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5" name="تجميع"/>
          <p:cNvGrpSpPr/>
          <p:nvPr/>
        </p:nvGrpSpPr>
        <p:grpSpPr>
          <a:xfrm>
            <a:off x="4572000" y="256528"/>
            <a:ext cx="3729165" cy="802120"/>
            <a:chOff x="0" y="0"/>
            <a:chExt cx="3729164" cy="802119"/>
          </a:xfrm>
        </p:grpSpPr>
        <p:sp>
          <p:nvSpPr>
            <p:cNvPr id="1789" name="Google Shape;4765;p51"/>
            <p:cNvSpPr/>
            <p:nvPr/>
          </p:nvSpPr>
          <p:spPr>
            <a:xfrm rot="8100000">
              <a:off x="3358292" y="399499"/>
              <a:ext cx="219520" cy="219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4776"/>
                  </a:lnTo>
                  <a:lnTo>
                    <a:pt x="15992" y="10384"/>
                  </a:lnTo>
                  <a:lnTo>
                    <a:pt x="8792" y="8792"/>
                  </a:lnTo>
                  <a:lnTo>
                    <a:pt x="10384" y="15992"/>
                  </a:lnTo>
                  <a:lnTo>
                    <a:pt x="4776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794" name="تجميع"/>
            <p:cNvGrpSpPr/>
            <p:nvPr/>
          </p:nvGrpSpPr>
          <p:grpSpPr>
            <a:xfrm>
              <a:off x="-1" y="0"/>
              <a:ext cx="3729166" cy="802120"/>
              <a:chOff x="0" y="0"/>
              <a:chExt cx="3729164" cy="802119"/>
            </a:xfrm>
          </p:grpSpPr>
          <p:sp>
            <p:nvSpPr>
              <p:cNvPr id="1790" name="الفصل"/>
              <p:cNvSpPr txBox="1"/>
              <p:nvPr/>
            </p:nvSpPr>
            <p:spPr>
              <a:xfrm>
                <a:off x="2544923" y="0"/>
                <a:ext cx="1184242" cy="2888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ctr">
                <a:noAutofit/>
              </a:bodyPr>
              <a:lstStyle>
                <a:lvl1pPr algn="ctr" defTabSz="685800">
                  <a:lnSpc>
                    <a:spcPct val="90000"/>
                  </a:lnSpc>
                  <a:spcBef>
                    <a:spcPts val="700"/>
                  </a:spcBef>
                  <a:defRPr b="1" sz="1800">
                    <a:solidFill>
                      <a:schemeClr val="accent6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الفصل</a:t>
                </a:r>
              </a:p>
            </p:txBody>
          </p:sp>
          <p:sp>
            <p:nvSpPr>
              <p:cNvPr id="1791" name="بيضاوي"/>
              <p:cNvSpPr/>
              <p:nvPr/>
            </p:nvSpPr>
            <p:spPr>
              <a:xfrm>
                <a:off x="2825027" y="314823"/>
                <a:ext cx="536633" cy="342283"/>
              </a:xfrm>
              <a:prstGeom prst="ellipse">
                <a:avLst/>
              </a:prstGeom>
              <a:solidFill>
                <a:schemeClr val="accent1"/>
              </a:solidFill>
              <a:ln w="3175" cap="flat">
                <a:solidFill>
                  <a:srgbClr val="AD5B24"/>
                </a:solidFill>
                <a:prstDash val="solid"/>
                <a:miter lim="8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r" defTabSz="685800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792" name="٣"/>
              <p:cNvSpPr txBox="1"/>
              <p:nvPr/>
            </p:nvSpPr>
            <p:spPr>
              <a:xfrm>
                <a:off x="2636212" y="169809"/>
                <a:ext cx="914262" cy="63231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b">
                <a:noAutofit/>
              </a:bodyPr>
              <a:lstStyle>
                <a:lvl1pPr algn="ctr" defTabSz="685800">
                  <a:lnSpc>
                    <a:spcPct val="90000"/>
                  </a:lnSpc>
                  <a:spcBef>
                    <a:spcPts val="700"/>
                  </a:spcBef>
                  <a:defRPr b="1" sz="32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  <p:sp>
            <p:nvSpPr>
              <p:cNvPr id="1793" name="تنظيم البيانات وتنظيمها وعرضها"/>
              <p:cNvSpPr txBox="1"/>
              <p:nvPr/>
            </p:nvSpPr>
            <p:spPr>
              <a:xfrm>
                <a:off x="-1" y="217389"/>
                <a:ext cx="2851822" cy="5261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ctr">
                <a:normAutofit fontScale="100000" lnSpcReduction="0"/>
              </a:bodyPr>
              <a:lstStyle>
                <a:lvl1pPr algn="r" defTabSz="596645">
                  <a:lnSpc>
                    <a:spcPct val="90000"/>
                  </a:lnSpc>
                  <a:spcBef>
                    <a:spcPts val="600"/>
                  </a:spcBef>
                  <a:defRPr b="1" sz="1566">
                    <a:solidFill>
                      <a:schemeClr val="accent6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  تنظيم البيانات وتنظيمها وعرضها</a:t>
                </a:r>
              </a:p>
            </p:txBody>
          </p:sp>
        </p:grpSp>
      </p:grpSp>
      <p:pic>
        <p:nvPicPr>
          <p:cNvPr id="1796" name="IMG_2975.png" descr="IMG_2975.png"/>
          <p:cNvPicPr>
            <a:picLocks noChangeAspect="1"/>
          </p:cNvPicPr>
          <p:nvPr/>
        </p:nvPicPr>
        <p:blipFill>
          <a:blip r:embed="rId2">
            <a:extLst/>
          </a:blip>
          <a:srcRect l="11740" t="1454" r="5903" b="92626"/>
          <a:stretch>
            <a:fillRect/>
          </a:stretch>
        </p:blipFill>
        <p:spPr>
          <a:xfrm>
            <a:off x="2115059" y="1264687"/>
            <a:ext cx="4435304" cy="4563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7" name="IMG_2975.png" descr="IMG_2975.png"/>
          <p:cNvPicPr>
            <a:picLocks noChangeAspect="1"/>
          </p:cNvPicPr>
          <p:nvPr/>
        </p:nvPicPr>
        <p:blipFill>
          <a:blip r:embed="rId2">
            <a:extLst/>
          </a:blip>
          <a:srcRect l="3013" t="7593" r="6528" b="81225"/>
          <a:stretch>
            <a:fillRect/>
          </a:stretch>
        </p:blipFill>
        <p:spPr>
          <a:xfrm>
            <a:off x="808564" y="1934061"/>
            <a:ext cx="6868266" cy="12154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5" name="تجميع"/>
          <p:cNvGrpSpPr/>
          <p:nvPr/>
        </p:nvGrpSpPr>
        <p:grpSpPr>
          <a:xfrm>
            <a:off x="5922573" y="256528"/>
            <a:ext cx="2378592" cy="802120"/>
            <a:chOff x="0" y="0"/>
            <a:chExt cx="2378590" cy="802119"/>
          </a:xfrm>
        </p:grpSpPr>
        <p:sp>
          <p:nvSpPr>
            <p:cNvPr id="1799" name="Google Shape;4765;p51"/>
            <p:cNvSpPr/>
            <p:nvPr/>
          </p:nvSpPr>
          <p:spPr>
            <a:xfrm rot="8100000">
              <a:off x="2104662" y="423770"/>
              <a:ext cx="170979" cy="170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14400" y="7200"/>
                  </a:lnTo>
                  <a:lnTo>
                    <a:pt x="7200" y="7200"/>
                  </a:lnTo>
                  <a:lnTo>
                    <a:pt x="7200" y="144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804" name="تجميع"/>
            <p:cNvGrpSpPr/>
            <p:nvPr/>
          </p:nvGrpSpPr>
          <p:grpSpPr>
            <a:xfrm>
              <a:off x="-1" y="0"/>
              <a:ext cx="2378592" cy="802120"/>
              <a:chOff x="0" y="0"/>
              <a:chExt cx="2378590" cy="802119"/>
            </a:xfrm>
          </p:grpSpPr>
          <p:sp>
            <p:nvSpPr>
              <p:cNvPr id="1800" name="الفصل"/>
              <p:cNvSpPr txBox="1"/>
              <p:nvPr/>
            </p:nvSpPr>
            <p:spPr>
              <a:xfrm>
                <a:off x="1623240" y="0"/>
                <a:ext cx="755351" cy="2888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ctr">
                <a:noAutofit/>
              </a:bodyPr>
              <a:lstStyle>
                <a:lvl1pPr algn="ctr" defTabSz="685800">
                  <a:lnSpc>
                    <a:spcPct val="90000"/>
                  </a:lnSpc>
                  <a:spcBef>
                    <a:spcPts val="700"/>
                  </a:spcBef>
                  <a:defRPr b="1" sz="1800">
                    <a:solidFill>
                      <a:schemeClr val="accent6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الفصل</a:t>
                </a:r>
              </a:p>
            </p:txBody>
          </p:sp>
          <p:sp>
            <p:nvSpPr>
              <p:cNvPr id="1801" name="دائرة"/>
              <p:cNvSpPr/>
              <p:nvPr/>
            </p:nvSpPr>
            <p:spPr>
              <a:xfrm>
                <a:off x="1801900" y="314823"/>
                <a:ext cx="342283" cy="342283"/>
              </a:xfrm>
              <a:prstGeom prst="ellipse">
                <a:avLst/>
              </a:prstGeom>
              <a:solidFill>
                <a:schemeClr val="accent1"/>
              </a:solidFill>
              <a:ln w="3175" cap="flat">
                <a:solidFill>
                  <a:srgbClr val="AD5B24"/>
                </a:solidFill>
                <a:prstDash val="solid"/>
                <a:miter lim="8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r" defTabSz="685800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802" name="٣"/>
              <p:cNvSpPr txBox="1"/>
              <p:nvPr/>
            </p:nvSpPr>
            <p:spPr>
              <a:xfrm>
                <a:off x="1681467" y="169809"/>
                <a:ext cx="583149" cy="63231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b">
                <a:noAutofit/>
              </a:bodyPr>
              <a:lstStyle>
                <a:lvl1pPr algn="ctr" defTabSz="685800">
                  <a:lnSpc>
                    <a:spcPct val="90000"/>
                  </a:lnSpc>
                  <a:spcBef>
                    <a:spcPts val="700"/>
                  </a:spcBef>
                  <a:defRPr b="1" sz="32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  <p:sp>
            <p:nvSpPr>
              <p:cNvPr id="1803" name="تنظيم البيانات وتنظيمها وعرضها"/>
              <p:cNvSpPr txBox="1"/>
              <p:nvPr/>
            </p:nvSpPr>
            <p:spPr>
              <a:xfrm>
                <a:off x="0" y="217389"/>
                <a:ext cx="1818991" cy="5261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ctr">
                <a:normAutofit fontScale="100000" lnSpcReduction="0"/>
              </a:bodyPr>
              <a:lstStyle>
                <a:lvl1pPr algn="r" defTabSz="514350">
                  <a:lnSpc>
                    <a:spcPct val="90000"/>
                  </a:lnSpc>
                  <a:spcBef>
                    <a:spcPts val="500"/>
                  </a:spcBef>
                  <a:defRPr b="1" sz="1350">
                    <a:solidFill>
                      <a:schemeClr val="accent6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  تنظيم البيانات وتنظيمها وعرضها</a:t>
                </a:r>
              </a:p>
            </p:txBody>
          </p:sp>
        </p:grpSp>
      </p:grpSp>
      <p:pic>
        <p:nvPicPr>
          <p:cNvPr id="1806" name="IMG_2975.png" descr="IMG_2975.png"/>
          <p:cNvPicPr>
            <a:picLocks noChangeAspect="1"/>
          </p:cNvPicPr>
          <p:nvPr/>
        </p:nvPicPr>
        <p:blipFill>
          <a:blip r:embed="rId2">
            <a:extLst/>
          </a:blip>
          <a:srcRect l="11740" t="1454" r="5903" b="92626"/>
          <a:stretch>
            <a:fillRect/>
          </a:stretch>
        </p:blipFill>
        <p:spPr>
          <a:xfrm>
            <a:off x="2024896" y="727185"/>
            <a:ext cx="4435304" cy="4563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7" name="IMG_2975.png" descr="IMG_2975.png"/>
          <p:cNvPicPr>
            <a:picLocks noChangeAspect="1"/>
          </p:cNvPicPr>
          <p:nvPr/>
        </p:nvPicPr>
        <p:blipFill>
          <a:blip r:embed="rId2">
            <a:extLst/>
          </a:blip>
          <a:srcRect l="1801" t="18114" r="7740" b="62345"/>
          <a:stretch>
            <a:fillRect/>
          </a:stretch>
        </p:blipFill>
        <p:spPr>
          <a:xfrm>
            <a:off x="3054099" y="1234494"/>
            <a:ext cx="5169364" cy="15986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8" name="IMG_2975.png" descr="IMG_2975.png"/>
          <p:cNvPicPr>
            <a:picLocks noChangeAspect="1"/>
          </p:cNvPicPr>
          <p:nvPr/>
        </p:nvPicPr>
        <p:blipFill>
          <a:blip r:embed="rId2">
            <a:extLst/>
          </a:blip>
          <a:srcRect l="22995" t="37761" r="19442" b="33306"/>
          <a:stretch>
            <a:fillRect/>
          </a:stretch>
        </p:blipFill>
        <p:spPr>
          <a:xfrm>
            <a:off x="1310278" y="2571750"/>
            <a:ext cx="2924191" cy="21042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0" name="IMG_0588.png" descr="IMG_0588.png"/>
          <p:cNvPicPr>
            <a:picLocks noChangeAspect="1"/>
          </p:cNvPicPr>
          <p:nvPr/>
        </p:nvPicPr>
        <p:blipFill>
          <a:blip r:embed="rId2">
            <a:extLst/>
          </a:blip>
          <a:srcRect l="46290" t="16127" r="0" b="71965"/>
          <a:stretch>
            <a:fillRect/>
          </a:stretch>
        </p:blipFill>
        <p:spPr>
          <a:xfrm>
            <a:off x="2485244" y="606932"/>
            <a:ext cx="3724852" cy="5768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17" name="تجميع"/>
          <p:cNvGrpSpPr/>
          <p:nvPr/>
        </p:nvGrpSpPr>
        <p:grpSpPr>
          <a:xfrm>
            <a:off x="5922573" y="256528"/>
            <a:ext cx="2378592" cy="776720"/>
            <a:chOff x="0" y="0"/>
            <a:chExt cx="2378590" cy="776719"/>
          </a:xfrm>
        </p:grpSpPr>
        <p:sp>
          <p:nvSpPr>
            <p:cNvPr id="1811" name="Google Shape;4765;p51"/>
            <p:cNvSpPr/>
            <p:nvPr/>
          </p:nvSpPr>
          <p:spPr>
            <a:xfrm rot="8100000">
              <a:off x="2104662" y="423770"/>
              <a:ext cx="170979" cy="170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14400" y="7200"/>
                  </a:lnTo>
                  <a:lnTo>
                    <a:pt x="7200" y="7200"/>
                  </a:lnTo>
                  <a:lnTo>
                    <a:pt x="7200" y="144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816" name="تجميع"/>
            <p:cNvGrpSpPr/>
            <p:nvPr/>
          </p:nvGrpSpPr>
          <p:grpSpPr>
            <a:xfrm>
              <a:off x="-1" y="0"/>
              <a:ext cx="2378592" cy="776720"/>
              <a:chOff x="0" y="0"/>
              <a:chExt cx="2378590" cy="776719"/>
            </a:xfrm>
          </p:grpSpPr>
          <p:sp>
            <p:nvSpPr>
              <p:cNvPr id="1812" name="الفصل"/>
              <p:cNvSpPr txBox="1"/>
              <p:nvPr/>
            </p:nvSpPr>
            <p:spPr>
              <a:xfrm>
                <a:off x="1623240" y="0"/>
                <a:ext cx="755351" cy="2888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ctr">
                <a:noAutofit/>
              </a:bodyPr>
              <a:lstStyle>
                <a:lvl1pPr algn="ctr" defTabSz="685800">
                  <a:lnSpc>
                    <a:spcPct val="90000"/>
                  </a:lnSpc>
                  <a:spcBef>
                    <a:spcPts val="700"/>
                  </a:spcBef>
                  <a:defRPr b="1" sz="1800">
                    <a:solidFill>
                      <a:schemeClr val="accent6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الفصل</a:t>
                </a:r>
              </a:p>
            </p:txBody>
          </p:sp>
          <p:sp>
            <p:nvSpPr>
              <p:cNvPr id="1813" name="دائرة"/>
              <p:cNvSpPr/>
              <p:nvPr/>
            </p:nvSpPr>
            <p:spPr>
              <a:xfrm>
                <a:off x="1801900" y="314823"/>
                <a:ext cx="342283" cy="342283"/>
              </a:xfrm>
              <a:prstGeom prst="ellipse">
                <a:avLst/>
              </a:prstGeom>
              <a:solidFill>
                <a:schemeClr val="accent1"/>
              </a:solidFill>
              <a:ln w="3175" cap="flat">
                <a:solidFill>
                  <a:srgbClr val="AD5B24"/>
                </a:solidFill>
                <a:prstDash val="solid"/>
                <a:miter lim="8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r" defTabSz="685800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814" name="٣"/>
              <p:cNvSpPr txBox="1"/>
              <p:nvPr/>
            </p:nvSpPr>
            <p:spPr>
              <a:xfrm>
                <a:off x="1668767" y="144409"/>
                <a:ext cx="583149" cy="63231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b">
                <a:noAutofit/>
              </a:bodyPr>
              <a:lstStyle>
                <a:lvl1pPr algn="ctr" defTabSz="685800">
                  <a:lnSpc>
                    <a:spcPct val="90000"/>
                  </a:lnSpc>
                  <a:spcBef>
                    <a:spcPts val="700"/>
                  </a:spcBef>
                  <a:defRPr b="1" sz="32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  <p:sp>
            <p:nvSpPr>
              <p:cNvPr id="1815" name="تنظيم البيانات وتنظيمها وعرضها"/>
              <p:cNvSpPr txBox="1"/>
              <p:nvPr/>
            </p:nvSpPr>
            <p:spPr>
              <a:xfrm>
                <a:off x="0" y="217389"/>
                <a:ext cx="1818991" cy="5261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ctr">
                <a:normAutofit fontScale="100000" lnSpcReduction="0"/>
              </a:bodyPr>
              <a:lstStyle>
                <a:lvl1pPr algn="r" defTabSz="514350">
                  <a:lnSpc>
                    <a:spcPct val="90000"/>
                  </a:lnSpc>
                  <a:spcBef>
                    <a:spcPts val="500"/>
                  </a:spcBef>
                  <a:defRPr b="1" sz="1350">
                    <a:solidFill>
                      <a:schemeClr val="accent6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  تنظيم البيانات وتنظيمها وعرضها</a:t>
                </a:r>
              </a:p>
            </p:txBody>
          </p:sp>
        </p:grpSp>
      </p:grpSp>
      <p:pic>
        <p:nvPicPr>
          <p:cNvPr id="1818" name="IMG_2975.png" descr="IMG_2975.png"/>
          <p:cNvPicPr>
            <a:picLocks noChangeAspect="1"/>
          </p:cNvPicPr>
          <p:nvPr/>
        </p:nvPicPr>
        <p:blipFill>
          <a:blip r:embed="rId3">
            <a:extLst/>
          </a:blip>
          <a:srcRect l="18647" t="72783" r="5243" b="6342"/>
          <a:stretch>
            <a:fillRect/>
          </a:stretch>
        </p:blipFill>
        <p:spPr>
          <a:xfrm>
            <a:off x="1005892" y="1373396"/>
            <a:ext cx="6683399" cy="26242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1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3" name="تجميع"/>
          <p:cNvGrpSpPr/>
          <p:nvPr/>
        </p:nvGrpSpPr>
        <p:grpSpPr>
          <a:xfrm>
            <a:off x="1311056" y="993401"/>
            <a:ext cx="6342572" cy="3765591"/>
            <a:chOff x="0" y="0"/>
            <a:chExt cx="6342570" cy="3765590"/>
          </a:xfrm>
        </p:grpSpPr>
        <p:sp>
          <p:nvSpPr>
            <p:cNvPr id="1820" name="Google Shape;1765;p26"/>
            <p:cNvSpPr/>
            <p:nvPr/>
          </p:nvSpPr>
          <p:spPr>
            <a:xfrm rot="126755">
              <a:off x="271652" y="293974"/>
              <a:ext cx="5752300" cy="3366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" y="242"/>
                  </a:moveTo>
                  <a:lnTo>
                    <a:pt x="21600" y="0"/>
                  </a:lnTo>
                  <a:lnTo>
                    <a:pt x="21500" y="21358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500"/>
              </a:pPr>
            </a:p>
          </p:txBody>
        </p:sp>
        <p:sp>
          <p:nvSpPr>
            <p:cNvPr id="1821" name="Google Shape;1766;p26"/>
            <p:cNvSpPr/>
            <p:nvPr/>
          </p:nvSpPr>
          <p:spPr>
            <a:xfrm rot="21464125">
              <a:off x="17952" y="25746"/>
              <a:ext cx="1321614" cy="934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86" y="0"/>
                  </a:moveTo>
                  <a:lnTo>
                    <a:pt x="0" y="14730"/>
                  </a:lnTo>
                  <a:cubicBezTo>
                    <a:pt x="0" y="14730"/>
                    <a:pt x="935" y="14739"/>
                    <a:pt x="1294" y="15289"/>
                  </a:cubicBezTo>
                  <a:cubicBezTo>
                    <a:pt x="1620" y="15878"/>
                    <a:pt x="1335" y="16733"/>
                    <a:pt x="1335" y="16733"/>
                  </a:cubicBezTo>
                  <a:cubicBezTo>
                    <a:pt x="1335" y="16733"/>
                    <a:pt x="2270" y="16742"/>
                    <a:pt x="2629" y="17331"/>
                  </a:cubicBezTo>
                  <a:cubicBezTo>
                    <a:pt x="2987" y="17959"/>
                    <a:pt x="2705" y="19323"/>
                    <a:pt x="2705" y="19323"/>
                  </a:cubicBezTo>
                  <a:cubicBezTo>
                    <a:pt x="2705" y="19323"/>
                    <a:pt x="3739" y="19489"/>
                    <a:pt x="3967" y="19881"/>
                  </a:cubicBezTo>
                  <a:cubicBezTo>
                    <a:pt x="4195" y="20274"/>
                    <a:pt x="4074" y="21600"/>
                    <a:pt x="4074" y="21600"/>
                  </a:cubicBezTo>
                  <a:lnTo>
                    <a:pt x="21600" y="7024"/>
                  </a:lnTo>
                  <a:cubicBezTo>
                    <a:pt x="19954" y="6812"/>
                    <a:pt x="20231" y="4746"/>
                    <a:pt x="20231" y="4746"/>
                  </a:cubicBezTo>
                  <a:cubicBezTo>
                    <a:pt x="20231" y="4746"/>
                    <a:pt x="19487" y="4388"/>
                    <a:pt x="19097" y="3955"/>
                  </a:cubicBezTo>
                  <a:cubicBezTo>
                    <a:pt x="18740" y="3522"/>
                    <a:pt x="18990" y="2237"/>
                    <a:pt x="18990" y="2237"/>
                  </a:cubicBezTo>
                  <a:cubicBezTo>
                    <a:pt x="18990" y="2237"/>
                    <a:pt x="17989" y="2188"/>
                    <a:pt x="17664" y="1677"/>
                  </a:cubicBezTo>
                  <a:cubicBezTo>
                    <a:pt x="17371" y="1167"/>
                    <a:pt x="17686" y="0"/>
                    <a:pt x="1768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500"/>
              </a:pPr>
            </a:p>
          </p:txBody>
        </p:sp>
        <p:sp>
          <p:nvSpPr>
            <p:cNvPr id="1822" name="Google Shape;1767;p26"/>
            <p:cNvSpPr/>
            <p:nvPr/>
          </p:nvSpPr>
          <p:spPr>
            <a:xfrm rot="4829594">
              <a:off x="5123846" y="64522"/>
              <a:ext cx="1106846" cy="1163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988" y="0"/>
                  </a:moveTo>
                  <a:lnTo>
                    <a:pt x="0" y="15089"/>
                  </a:lnTo>
                  <a:cubicBezTo>
                    <a:pt x="0" y="15089"/>
                    <a:pt x="923" y="15058"/>
                    <a:pt x="1257" y="15578"/>
                  </a:cubicBezTo>
                  <a:cubicBezTo>
                    <a:pt x="1558" y="16137"/>
                    <a:pt x="1246" y="16981"/>
                    <a:pt x="1246" y="16981"/>
                  </a:cubicBezTo>
                  <a:cubicBezTo>
                    <a:pt x="1246" y="16981"/>
                    <a:pt x="2169" y="16950"/>
                    <a:pt x="2501" y="17508"/>
                  </a:cubicBezTo>
                  <a:cubicBezTo>
                    <a:pt x="2833" y="18104"/>
                    <a:pt x="2506" y="19443"/>
                    <a:pt x="2506" y="19443"/>
                  </a:cubicBezTo>
                  <a:cubicBezTo>
                    <a:pt x="2506" y="19443"/>
                    <a:pt x="3520" y="19560"/>
                    <a:pt x="3731" y="19932"/>
                  </a:cubicBezTo>
                  <a:cubicBezTo>
                    <a:pt x="3942" y="20304"/>
                    <a:pt x="3775" y="21600"/>
                    <a:pt x="3775" y="21600"/>
                  </a:cubicBezTo>
                  <a:lnTo>
                    <a:pt x="21600" y="6667"/>
                  </a:lnTo>
                  <a:cubicBezTo>
                    <a:pt x="19982" y="6531"/>
                    <a:pt x="20330" y="4510"/>
                    <a:pt x="20330" y="4510"/>
                  </a:cubicBezTo>
                  <a:cubicBezTo>
                    <a:pt x="20330" y="4510"/>
                    <a:pt x="19608" y="4193"/>
                    <a:pt x="19240" y="3788"/>
                  </a:cubicBezTo>
                  <a:cubicBezTo>
                    <a:pt x="18902" y="3382"/>
                    <a:pt x="19195" y="2121"/>
                    <a:pt x="19195" y="2121"/>
                  </a:cubicBezTo>
                  <a:cubicBezTo>
                    <a:pt x="19195" y="2121"/>
                    <a:pt x="18209" y="2116"/>
                    <a:pt x="17906" y="1633"/>
                  </a:cubicBezTo>
                  <a:cubicBezTo>
                    <a:pt x="17635" y="1149"/>
                    <a:pt x="17988" y="0"/>
                    <a:pt x="1798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500"/>
              </a:pPr>
            </a:p>
          </p:txBody>
        </p:sp>
      </p:grpSp>
      <p:grpSp>
        <p:nvGrpSpPr>
          <p:cNvPr id="1826" name="IMG_0589.png"/>
          <p:cNvGrpSpPr/>
          <p:nvPr/>
        </p:nvGrpSpPr>
        <p:grpSpPr>
          <a:xfrm>
            <a:off x="3438744" y="1680432"/>
            <a:ext cx="2087166" cy="795735"/>
            <a:chOff x="0" y="0"/>
            <a:chExt cx="2087165" cy="795734"/>
          </a:xfrm>
        </p:grpSpPr>
        <p:pic>
          <p:nvPicPr>
            <p:cNvPr id="1825" name="IMG_0589.png" descr="IMG_0589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62131" t="26759" r="0" b="54510"/>
            <a:stretch>
              <a:fillRect/>
            </a:stretch>
          </p:blipFill>
          <p:spPr>
            <a:xfrm>
              <a:off x="57150" y="57150"/>
              <a:ext cx="1972854" cy="68159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24" name="IMG_0589.png" descr="IMG_0589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087166" cy="795735"/>
            </a:xfrm>
            <a:prstGeom prst="rect">
              <a:avLst/>
            </a:prstGeom>
            <a:effectLst/>
          </p:spPr>
        </p:pic>
      </p:grpSp>
      <p:sp>
        <p:nvSpPr>
          <p:cNvPr id="1827" name="Google Shape;4765;p51"/>
          <p:cNvSpPr/>
          <p:nvPr/>
        </p:nvSpPr>
        <p:spPr>
          <a:xfrm rot="8100000">
            <a:off x="8027236" y="6802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832" name="تجميع"/>
          <p:cNvGrpSpPr/>
          <p:nvPr/>
        </p:nvGrpSpPr>
        <p:grpSpPr>
          <a:xfrm>
            <a:off x="4776956" y="176249"/>
            <a:ext cx="3477566" cy="937279"/>
            <a:chOff x="0" y="0"/>
            <a:chExt cx="3477564" cy="937277"/>
          </a:xfrm>
        </p:grpSpPr>
        <p:sp>
          <p:nvSpPr>
            <p:cNvPr id="1828" name="الفصل"/>
            <p:cNvSpPr txBox="1"/>
            <p:nvPr/>
          </p:nvSpPr>
          <p:spPr>
            <a:xfrm>
              <a:off x="2373222" y="0"/>
              <a:ext cx="1104343" cy="3485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89" tIns="34289" rIns="34289" bIns="34289" numCol="1" anchor="ctr">
              <a:noAutofit/>
            </a:bodyPr>
            <a:lstStyle>
              <a:lvl1pPr algn="ctr" defTabSz="685800">
                <a:lnSpc>
                  <a:spcPct val="90000"/>
                </a:lnSpc>
                <a:spcBef>
                  <a:spcPts val="700"/>
                </a:spcBef>
                <a:defRPr b="1" sz="1800">
                  <a:solidFill>
                    <a:schemeClr val="accent6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sp>
          <p:nvSpPr>
            <p:cNvPr id="1829" name="بيضاوي"/>
            <p:cNvSpPr/>
            <p:nvPr/>
          </p:nvSpPr>
          <p:spPr>
            <a:xfrm>
              <a:off x="2634427" y="379901"/>
              <a:ext cx="500428" cy="413038"/>
            </a:xfrm>
            <a:prstGeom prst="ellipse">
              <a:avLst/>
            </a:prstGeom>
            <a:solidFill>
              <a:schemeClr val="accent1"/>
            </a:solidFill>
            <a:ln w="3175" cap="flat">
              <a:solidFill>
                <a:srgbClr val="AD5B24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r" defTabSz="685800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830" name="٣"/>
            <p:cNvSpPr txBox="1"/>
            <p:nvPr/>
          </p:nvSpPr>
          <p:spPr>
            <a:xfrm>
              <a:off x="2439784" y="174260"/>
              <a:ext cx="852579" cy="7630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89" tIns="34289" rIns="34289" bIns="34289" numCol="1" anchor="b">
              <a:noAutofit/>
            </a:bodyPr>
            <a:lstStyle>
              <a:lvl1pPr algn="ctr" defTabSz="685800">
                <a:lnSpc>
                  <a:spcPct val="90000"/>
                </a:lnSpc>
                <a:spcBef>
                  <a:spcPts val="700"/>
                </a:spcBef>
                <a:defRPr b="1" sz="31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rtl="0">
                <a:defRPr/>
              </a:pPr>
              <a:r>
                <a:t>٣</a:t>
              </a:r>
            </a:p>
          </p:txBody>
        </p:sp>
        <p:sp>
          <p:nvSpPr>
            <p:cNvPr id="1831" name="تنظيم البيانات وتنظيمها وعرضها"/>
            <p:cNvSpPr txBox="1"/>
            <p:nvPr/>
          </p:nvSpPr>
          <p:spPr>
            <a:xfrm>
              <a:off x="-1" y="262326"/>
              <a:ext cx="2659415" cy="6349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89" tIns="34289" rIns="34289" bIns="34289" numCol="1" anchor="ctr">
              <a:normAutofit fontScale="100000" lnSpcReduction="0"/>
            </a:bodyPr>
            <a:lstStyle>
              <a:lvl1pPr algn="r" defTabSz="665226">
                <a:lnSpc>
                  <a:spcPct val="90000"/>
                </a:lnSpc>
                <a:spcBef>
                  <a:spcPts val="700"/>
                </a:spcBef>
                <a:defRPr b="1" sz="1746">
                  <a:solidFill>
                    <a:schemeClr val="accent6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rtl="0">
                <a:defRPr/>
              </a:pPr>
              <a:r>
                <a:t> تنظيم البيانات وتنظيمها وعرضها</a:t>
              </a:r>
            </a:p>
          </p:txBody>
        </p:sp>
      </p:grpSp>
      <p:pic>
        <p:nvPicPr>
          <p:cNvPr id="1833" name="IMG_2976.png" descr="IMG_2976.png"/>
          <p:cNvPicPr>
            <a:picLocks noChangeAspect="1"/>
          </p:cNvPicPr>
          <p:nvPr/>
        </p:nvPicPr>
        <p:blipFill>
          <a:blip r:embed="rId4">
            <a:extLst/>
          </a:blip>
          <a:srcRect l="0" t="29231" r="0" b="11866"/>
          <a:stretch>
            <a:fillRect/>
          </a:stretch>
        </p:blipFill>
        <p:spPr>
          <a:xfrm>
            <a:off x="1589240" y="3017099"/>
            <a:ext cx="5659582" cy="106722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1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2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5" name="Google Shape;1791;p27"/>
          <p:cNvSpPr/>
          <p:nvPr/>
        </p:nvSpPr>
        <p:spPr>
          <a:xfrm rot="21599579">
            <a:off x="6396704" y="1140095"/>
            <a:ext cx="1836693" cy="2241121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sp>
        <p:nvSpPr>
          <p:cNvPr id="1836" name="Google Shape;2010;p27"/>
          <p:cNvSpPr/>
          <p:nvPr/>
        </p:nvSpPr>
        <p:spPr>
          <a:xfrm rot="4965428">
            <a:off x="7958647" y="939509"/>
            <a:ext cx="388790" cy="5135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sp>
        <p:nvSpPr>
          <p:cNvPr id="1837" name="Google Shape;2011;p27"/>
          <p:cNvSpPr/>
          <p:nvPr/>
        </p:nvSpPr>
        <p:spPr>
          <a:xfrm flipH="1" rot="16634572">
            <a:off x="6285553" y="1096808"/>
            <a:ext cx="491098" cy="4243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pic>
        <p:nvPicPr>
          <p:cNvPr id="1838" name="IMG_0593.png" descr="IMG_0593.png"/>
          <p:cNvPicPr>
            <a:picLocks noChangeAspect="1"/>
          </p:cNvPicPr>
          <p:nvPr/>
        </p:nvPicPr>
        <p:blipFill>
          <a:blip r:embed="rId2">
            <a:extLst/>
          </a:blip>
          <a:srcRect l="44354" t="9350" r="44354" b="80002"/>
          <a:stretch>
            <a:fillRect/>
          </a:stretch>
        </p:blipFill>
        <p:spPr>
          <a:xfrm>
            <a:off x="6815384" y="2888470"/>
            <a:ext cx="999425" cy="658353"/>
          </a:xfrm>
          <a:prstGeom prst="rect">
            <a:avLst/>
          </a:prstGeom>
          <a:ln w="12700">
            <a:miter lim="400000"/>
          </a:ln>
        </p:spPr>
      </p:pic>
      <p:sp>
        <p:nvSpPr>
          <p:cNvPr id="1839" name="أنشئ لوحة إشارات لكل من المسألتين الآتيتين :"/>
          <p:cNvSpPr txBox="1"/>
          <p:nvPr/>
        </p:nvSpPr>
        <p:spPr>
          <a:xfrm>
            <a:off x="6419273" y="1543006"/>
            <a:ext cx="1818992" cy="163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1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 أنشئ لوحة إشارات لكل من المسألتين الآتيتين :</a:t>
            </a:r>
          </a:p>
        </p:txBody>
      </p:sp>
      <p:sp>
        <p:nvSpPr>
          <p:cNvPr id="1840" name="Google Shape;4765;p51"/>
          <p:cNvSpPr/>
          <p:nvPr/>
        </p:nvSpPr>
        <p:spPr>
          <a:xfrm rot="8100000">
            <a:off x="8027236" y="6802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841" name="الفصل"/>
          <p:cNvSpPr txBox="1"/>
          <p:nvPr/>
        </p:nvSpPr>
        <p:spPr>
          <a:xfrm>
            <a:off x="7545814" y="256528"/>
            <a:ext cx="755351" cy="288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/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180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الفصل</a:t>
            </a:r>
          </a:p>
        </p:txBody>
      </p:sp>
      <p:sp>
        <p:nvSpPr>
          <p:cNvPr id="1842" name="دائرة"/>
          <p:cNvSpPr/>
          <p:nvPr/>
        </p:nvSpPr>
        <p:spPr>
          <a:xfrm>
            <a:off x="7724474" y="571351"/>
            <a:ext cx="342283" cy="342284"/>
          </a:xfrm>
          <a:prstGeom prst="ellipse">
            <a:avLst/>
          </a:prstGeom>
          <a:solidFill>
            <a:schemeClr val="accent1"/>
          </a:solidFill>
          <a:ln w="3175">
            <a:solidFill>
              <a:srgbClr val="AD5B24"/>
            </a:solidFill>
            <a:miter/>
          </a:ln>
        </p:spPr>
        <p:txBody>
          <a:bodyPr lIns="34289" tIns="34289" rIns="34289" bIns="34289" anchor="ctr"/>
          <a:lstStyle/>
          <a:p>
            <a:pPr algn="r" defTabSz="685800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43" name="٣"/>
          <p:cNvSpPr txBox="1"/>
          <p:nvPr/>
        </p:nvSpPr>
        <p:spPr>
          <a:xfrm>
            <a:off x="7591342" y="400938"/>
            <a:ext cx="583148" cy="632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b"/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31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٣</a:t>
            </a:r>
          </a:p>
        </p:txBody>
      </p:sp>
      <p:pic>
        <p:nvPicPr>
          <p:cNvPr id="1844" name="IMG_2301.png" descr="IMG_2301.png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rcRect l="40803" t="26581" r="38461" b="31545"/>
          <a:stretch>
            <a:fillRect/>
          </a:stretch>
        </p:blipFill>
        <p:spPr>
          <a:xfrm>
            <a:off x="4901610" y="3381328"/>
            <a:ext cx="770212" cy="87490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</p:spPr>
      </p:pic>
      <p:pic>
        <p:nvPicPr>
          <p:cNvPr id="1845" name="IMG_2301.png" descr="IMG_2301.png"/>
          <p:cNvPicPr>
            <a:picLocks noChangeAspect="1"/>
          </p:cNvPicPr>
          <p:nvPr/>
        </p:nvPicPr>
        <p:blipFill>
          <a:blip r:embed="rId4">
            <a:extLst/>
          </a:blip>
          <a:srcRect l="40803" t="26581" r="38461" b="31545"/>
          <a:stretch>
            <a:fillRect/>
          </a:stretch>
        </p:blipFill>
        <p:spPr>
          <a:xfrm>
            <a:off x="1393960" y="3395562"/>
            <a:ext cx="770212" cy="87490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</p:spPr>
      </p:pic>
      <p:sp>
        <p:nvSpPr>
          <p:cNvPr id="1846" name="تنظيم البيانات وتنظيمها وعرضها"/>
          <p:cNvSpPr txBox="1"/>
          <p:nvPr/>
        </p:nvSpPr>
        <p:spPr>
          <a:xfrm>
            <a:off x="4776956" y="438576"/>
            <a:ext cx="2659415" cy="634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r" defTabSz="665226">
              <a:lnSpc>
                <a:spcPct val="90000"/>
              </a:lnSpc>
              <a:spcBef>
                <a:spcPts val="700"/>
              </a:spcBef>
              <a:defRPr b="1" sz="1746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 تنظيم البيانات وتنظيمها وعرضها</a:t>
            </a:r>
          </a:p>
        </p:txBody>
      </p:sp>
      <p:pic>
        <p:nvPicPr>
          <p:cNvPr id="1847" name="IMG_2977.png" descr="IMG_2977.png"/>
          <p:cNvPicPr>
            <a:picLocks noChangeAspect="1"/>
          </p:cNvPicPr>
          <p:nvPr/>
        </p:nvPicPr>
        <p:blipFill>
          <a:blip r:embed="rId5">
            <a:extLst/>
          </a:blip>
          <a:srcRect l="0" t="30828" r="1648" b="0"/>
          <a:stretch>
            <a:fillRect/>
          </a:stretch>
        </p:blipFill>
        <p:spPr>
          <a:xfrm>
            <a:off x="541671" y="1397459"/>
            <a:ext cx="5649899" cy="1993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0" dur="1000"/>
                                        <p:tgtEl>
                                          <p:spTgt spid="1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38" grpId="2"/>
      <p:bldP build="whole" bldLvl="1" animBg="1" rev="0" advAuto="0" spid="183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" name="Google Shape;1791;p27"/>
          <p:cNvSpPr/>
          <p:nvPr/>
        </p:nvSpPr>
        <p:spPr>
          <a:xfrm rot="21599579">
            <a:off x="6628632" y="1183681"/>
            <a:ext cx="1450751" cy="1770023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sp>
        <p:nvSpPr>
          <p:cNvPr id="1850" name="Google Shape;2010;p27"/>
          <p:cNvSpPr/>
          <p:nvPr/>
        </p:nvSpPr>
        <p:spPr>
          <a:xfrm rot="4965428">
            <a:off x="7766097" y="1070319"/>
            <a:ext cx="482450" cy="4168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sp>
        <p:nvSpPr>
          <p:cNvPr id="1851" name="Google Shape;2011;p27"/>
          <p:cNvSpPr/>
          <p:nvPr/>
        </p:nvSpPr>
        <p:spPr>
          <a:xfrm flipH="1" rot="16634572">
            <a:off x="6494956" y="1035768"/>
            <a:ext cx="490569" cy="4905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pic>
        <p:nvPicPr>
          <p:cNvPr id="1852" name="IMG_0593.png" descr="IMG_0593.png"/>
          <p:cNvPicPr>
            <a:picLocks noChangeAspect="1"/>
          </p:cNvPicPr>
          <p:nvPr/>
        </p:nvPicPr>
        <p:blipFill>
          <a:blip r:embed="rId2">
            <a:extLst/>
          </a:blip>
          <a:srcRect l="44354" t="9350" r="44354" b="80002"/>
          <a:stretch>
            <a:fillRect/>
          </a:stretch>
        </p:blipFill>
        <p:spPr>
          <a:xfrm>
            <a:off x="6896284" y="2356256"/>
            <a:ext cx="999425" cy="658352"/>
          </a:xfrm>
          <a:prstGeom prst="rect">
            <a:avLst/>
          </a:prstGeom>
          <a:ln w="12700">
            <a:miter lim="400000"/>
          </a:ln>
        </p:spPr>
      </p:pic>
      <p:sp>
        <p:nvSpPr>
          <p:cNvPr id="1853" name="Google Shape;4765;p51"/>
          <p:cNvSpPr/>
          <p:nvPr/>
        </p:nvSpPr>
        <p:spPr>
          <a:xfrm rot="8100000">
            <a:off x="8027236" y="6802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854" name="الفصل"/>
          <p:cNvSpPr txBox="1"/>
          <p:nvPr/>
        </p:nvSpPr>
        <p:spPr>
          <a:xfrm>
            <a:off x="7545814" y="256528"/>
            <a:ext cx="755351" cy="288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/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180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الفصل</a:t>
            </a:r>
          </a:p>
        </p:txBody>
      </p:sp>
      <p:sp>
        <p:nvSpPr>
          <p:cNvPr id="1855" name="دائرة"/>
          <p:cNvSpPr/>
          <p:nvPr/>
        </p:nvSpPr>
        <p:spPr>
          <a:xfrm>
            <a:off x="7724474" y="571351"/>
            <a:ext cx="342283" cy="342284"/>
          </a:xfrm>
          <a:prstGeom prst="ellipse">
            <a:avLst/>
          </a:prstGeom>
          <a:solidFill>
            <a:schemeClr val="accent1"/>
          </a:solidFill>
          <a:ln w="3175">
            <a:solidFill>
              <a:srgbClr val="AD5B24"/>
            </a:solidFill>
            <a:miter/>
          </a:ln>
        </p:spPr>
        <p:txBody>
          <a:bodyPr lIns="34289" tIns="34289" rIns="34289" bIns="34289" anchor="ctr"/>
          <a:lstStyle/>
          <a:p>
            <a:pPr algn="r" defTabSz="685800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56" name="٣"/>
          <p:cNvSpPr txBox="1"/>
          <p:nvPr/>
        </p:nvSpPr>
        <p:spPr>
          <a:xfrm>
            <a:off x="7591342" y="400938"/>
            <a:ext cx="583148" cy="632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b"/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31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٣</a:t>
            </a:r>
          </a:p>
        </p:txBody>
      </p:sp>
      <p:sp>
        <p:nvSpPr>
          <p:cNvPr id="1857" name="تنظيم البيانات وتنظيمها وعرضها"/>
          <p:cNvSpPr txBox="1"/>
          <p:nvPr/>
        </p:nvSpPr>
        <p:spPr>
          <a:xfrm>
            <a:off x="5922574" y="473918"/>
            <a:ext cx="1818991" cy="526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r" defTabSz="514350">
              <a:lnSpc>
                <a:spcPct val="90000"/>
              </a:lnSpc>
              <a:spcBef>
                <a:spcPts val="500"/>
              </a:spcBef>
              <a:defRPr b="1" sz="135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  تنظيم البيانات وتنظيمها وعرضها</a:t>
            </a:r>
          </a:p>
        </p:txBody>
      </p:sp>
      <p:pic>
        <p:nvPicPr>
          <p:cNvPr id="1858" name="IMG_2977.png" descr="IMG_2977.png"/>
          <p:cNvPicPr>
            <a:picLocks noChangeAspect="1"/>
          </p:cNvPicPr>
          <p:nvPr/>
        </p:nvPicPr>
        <p:blipFill>
          <a:blip r:embed="rId3">
            <a:extLst/>
          </a:blip>
          <a:srcRect l="50000" t="29733" r="1648" b="0"/>
          <a:stretch>
            <a:fillRect/>
          </a:stretch>
        </p:blipFill>
        <p:spPr>
          <a:xfrm>
            <a:off x="3433109" y="423329"/>
            <a:ext cx="2703350" cy="1970916"/>
          </a:xfrm>
          <a:prstGeom prst="rect">
            <a:avLst/>
          </a:prstGeom>
          <a:ln w="12700">
            <a:miter lim="400000"/>
          </a:ln>
        </p:spPr>
      </p:pic>
      <p:sp>
        <p:nvSpPr>
          <p:cNvPr id="1859" name="أنشئ لوحة إشارات لكل من المسألتين الآتيتين :"/>
          <p:cNvSpPr txBox="1"/>
          <p:nvPr/>
        </p:nvSpPr>
        <p:spPr>
          <a:xfrm>
            <a:off x="6642168" y="1263288"/>
            <a:ext cx="1591458" cy="163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1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 أنشئ لوحة إشارات لكل من المسألتين الآتيتين :</a:t>
            </a:r>
          </a:p>
        </p:txBody>
      </p:sp>
      <p:pic>
        <p:nvPicPr>
          <p:cNvPr id="1860" name="IMG_2983.png" descr="IMG_298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17163" y="1787678"/>
            <a:ext cx="4519460" cy="31797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52" grpId="1"/>
      <p:bldP build="whole" bldLvl="1" animBg="1" rev="0" advAuto="0" spid="1859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Nature Activities Binder by Slidesgo">
  <a:themeElements>
    <a:clrScheme name="Nature Activities Binder by Slidesgo">
      <a:dk1>
        <a:srgbClr val="000000"/>
      </a:dk1>
      <a:lt1>
        <a:srgbClr val="FEC9A1"/>
      </a:lt1>
      <a:dk2>
        <a:srgbClr val="A7A7A7"/>
      </a:dk2>
      <a:lt2>
        <a:srgbClr val="535353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FF"/>
      </a:hlink>
      <a:folHlink>
        <a:srgbClr val="FF00FF"/>
      </a:folHlink>
    </a:clrScheme>
    <a:fontScheme name="Nature Activities Binder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Nature Activities Binder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ature Activities Binder by Slidesgo">
  <a:themeElements>
    <a:clrScheme name="Nature Activities Binder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FF"/>
      </a:hlink>
      <a:folHlink>
        <a:srgbClr val="FF00FF"/>
      </a:folHlink>
    </a:clrScheme>
    <a:fontScheme name="Nature Activities Binder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Nature Activities Binder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