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51" r:id="rId1"/>
  </p:sldMasterIdLst>
  <p:sldIdLst>
    <p:sldId id="256" r:id="rId2"/>
    <p:sldId id="257" r:id="rId3"/>
    <p:sldId id="258" r:id="rId4"/>
    <p:sldId id="261" r:id="rId5"/>
    <p:sldId id="265" r:id="rId6"/>
    <p:sldId id="262" r:id="rId7"/>
    <p:sldId id="263" r:id="rId8"/>
    <p:sldId id="259" r:id="rId9"/>
    <p:sldId id="260" r:id="rId10"/>
    <p:sldId id="266" r:id="rId11"/>
    <p:sldId id="267" r:id="rId12"/>
    <p:sldId id="268" r:id="rId13"/>
    <p:sldId id="270" r:id="rId14"/>
    <p:sldId id="271" r:id="rId15"/>
    <p:sldId id="272" r:id="rId16"/>
  </p:sldIdLst>
  <p:sldSz cx="12192000" cy="6858000"/>
  <p:notesSz cx="6858000" cy="9144000"/>
  <p:custDataLst>
    <p:tags r:id="rId17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9010"/>
    <a:srgbClr val="795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44"/>
      </p:cViewPr>
      <p:guideLst>
        <p:guide orient="horz" pos="2160"/>
        <p:guide pos="39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47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C85CC-8D2B-4219-A2A4-1625A02DFE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6143C8-1CF7-440E-99A3-052731459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20863"/>
            <a:ext cx="5157787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EFF5CA-4662-4430-80C7-99CD7D66C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01975"/>
            <a:ext cx="5157787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6CB5B7-DC23-41CE-872B-E25BD64F84A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20863"/>
            <a:ext cx="5183188" cy="1150937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F7633C-C24D-4947-979C-132B3AC405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101975"/>
            <a:ext cx="5183188" cy="30876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8A46E1-3934-4807-900F-CA7A4D8D6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195EB-2DA3-4B24-8725-19BC22A7BE50}" type="datetime1">
              <a:rPr lang="en-US" smtClean="0"/>
              <a:t>10/3/2022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C9C6EA-1549-4601-8226-E5C43469C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3658246-003D-4024-9F4B-BA3BD3FB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4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B2DD4C-BFBC-4087-B94C-4DD0690E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B9D434-8228-4C7F-B520-14121EBC9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37E6-0076-4915-A5A8-B7C11FA4F374}" type="datetime1">
              <a:rPr lang="en-US" smtClean="0"/>
              <a:t>10/3/2022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7B89BD-A70A-48D2-A3D9-DB2C0DB12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ACF4EF-5A2A-4A47-81DF-80CB5130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3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B9F00-8450-475B-B155-993BAF212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5F58F-C0B5-422A-8E5A-6B99E5D80F0A}" type="datetime1">
              <a:rPr lang="en-US" smtClean="0"/>
              <a:t>10/3/2022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0FDDA3-8E6F-42F7-BFBE-7FA9C647C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8E678-81B8-4356-9624-A0B999536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22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10DAA-DDE3-4C9C-8171-385A3DAC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1981200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73DB2-BD72-4F5E-9CA2-197343A09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F01536-2B0A-42A2-827E-2EB2C324A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22CD09-61EF-4733-831C-5B133DAE1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5E655-9687-48DF-A33F-F8824CCCB5D1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109FCF-96E4-4EBF-AAFB-5E9AD22A6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381A6-E580-49A4-989C-EF4A54F83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737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CCFA6E-F719-4613-8815-591471E72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85800"/>
            <a:ext cx="3932237" cy="2209799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4384F3-CDE0-4329-B76D-45AAC94B0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685801"/>
            <a:ext cx="6172200" cy="5175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A9D7EB-40DA-460F-A48A-3E6D5E5612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71800"/>
            <a:ext cx="3932237" cy="28971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6944C-E229-457E-868E-C48FF47D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FD56A-AAB8-4544-A495-D0645413C9E3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7115FE-359F-46EA-A3C8-0D18544E3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65D17-3010-4FF5-9071-5CCD3E699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102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B47DD-81F8-4128-9E50-04A9F2D3D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6564D1-2B83-4C0F-ACBA-E91472C50A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A1D7D-D2EC-4ADB-9C65-191DEC82D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E757A-3EC2-4683-9080-1A460C37C843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CB571-86F9-474A-826A-75CC21C883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84F5F-50E6-4BB9-B848-EE2302C02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1324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3F08DF-1C0D-4F53-A3AB-95D7B55FA0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3BBD-C494-4E94-B189-319802A93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C0BD9-4BED-43D3-852F-B74B949A2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3539" y="6324600"/>
            <a:ext cx="2560220" cy="365125"/>
          </a:xfrm>
        </p:spPr>
        <p:txBody>
          <a:bodyPr/>
          <a:lstStyle/>
          <a:p>
            <a:fld id="{5CC8096C-64ED-4153-A483-5C02E44AD5C3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811DC-C725-4462-B622-DB96A8987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19838"/>
            <a:ext cx="3982781" cy="365125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C42D06-438F-4150-9238-E2FAEE5E2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45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30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7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42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544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3B052-A59B-4AE3-A89A-E7748630C1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DA9EC4-FEA9-41D2-BE8D-F709F01D3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E155CF-52F5-4879-B7F3-D05812AC4A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3D55F9-11A3-4523-8F38-6BA37933791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D053AC-61ED-4C2F-90BF-D4A916545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B2ED7-A198-4613-B8C9-EE02BAE24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916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8991-AEF1-4F19-AAB8-436EAD58C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B44F-E7DA-40C6-8B44-71EAB6BDFC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Arial" panose="020B0604020202020204" pitchFamily="34" charset="0"/>
              <a:buChar char="•"/>
              <a:defRPr/>
            </a:lvl1pPr>
            <a:lvl2pPr marL="228600" indent="-228600">
              <a:buFont typeface="Arial" panose="020B0604020202020204" pitchFamily="34" charset="0"/>
              <a:buChar char="•"/>
              <a:defRPr/>
            </a:lvl2pPr>
            <a:lvl3pPr marL="228600" indent="-228600">
              <a:buFont typeface="Arial" panose="020B0604020202020204" pitchFamily="34" charset="0"/>
              <a:buChar char="•"/>
              <a:defRPr/>
            </a:lvl3pPr>
            <a:lvl4pPr marL="228600" indent="-228600">
              <a:buFont typeface="Arial" panose="020B0604020202020204" pitchFamily="34" charset="0"/>
              <a:buChar char="•"/>
              <a:defRPr/>
            </a:lvl4pPr>
            <a:lvl5pPr marL="228600" indent="-2286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F71817-A045-48C0-975B-CBEF88E95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9D56B-6EBE-4E5F-99D9-2A3DBDF37D0A}" type="datetime1">
              <a:rPr lang="en-US" smtClean="0"/>
              <a:t>10/3/2022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1C39F0-32D4-407C-8BCA-97F2D9E50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F4459-37B2-4F87-B508-DB04D4332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1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BBD03-9D57-48E9-8B43-688B72997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09738"/>
            <a:ext cx="1089025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3F376C-8A2F-4BE5-9669-4A6DA21B7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4589463"/>
            <a:ext cx="1089025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654893-212E-4450-8F7A-27256B31F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3F3CA-C7E3-432D-9282-18F13836509A}" type="datetime1">
              <a:rPr lang="en-US" smtClean="0"/>
              <a:t>10/3/2022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E881A-3958-44A9-9EDB-D86F4E414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DBC4F-D9B8-4BFA-BE4F-D4B9B739D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936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C8777-C460-4649-8822-CA943386D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DF69E6-1094-437B-AA7E-0E21B7136C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25625"/>
            <a:ext cx="5562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0BC963-4591-4BE3-AE63-4999A13C50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4D5BB-DB84-4266-9B4F-E65CCFE5B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E9C62-1337-40B8-BA50-E9F4861DB4BC}" type="datetime1">
              <a:rPr lang="en-US" smtClean="0"/>
              <a:t>10/3/2022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1A99B5-D493-4AB1-AF24-6660540D5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E178D0-5F1E-43FA-B447-53501EDD1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71338-8BA2-4C79-A6C5-5A8E30081D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62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Rectangle 114">
            <a:extLst>
              <a:ext uri="{FF2B5EF4-FFF2-40B4-BE49-F238E27FC236}">
                <a16:creationId xmlns:a16="http://schemas.microsoft.com/office/drawing/2014/main" id="{A4798C7F-C8CA-4799-BF37-3AB4642CDB66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F0794B-55D3-4D2D-BDE7-4688ED321E42}"/>
              </a:ext>
            </a:extLst>
          </p:cNvPr>
          <p:cNvGrpSpPr/>
          <p:nvPr/>
        </p:nvGrpSpPr>
        <p:grpSpPr>
          <a:xfrm>
            <a:off x="-11413" y="0"/>
            <a:ext cx="12214827" cy="6858000"/>
            <a:chOff x="-6214" y="-1"/>
            <a:chExt cx="12214827" cy="685800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216BB147-20D5-4D93-BDA5-1BC614D6A4B2}"/>
              </a:ext>
            </a:extLst>
          </p:cNvPr>
          <p:cNvSpPr/>
          <p:nvPr/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447F1F-BFA8-4A56-894B-40120132E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5125"/>
            <a:ext cx="10722932" cy="1325563"/>
          </a:xfrm>
          <a:prstGeom prst="rect">
            <a:avLst/>
          </a:prstGeom>
        </p:spPr>
        <p:txBody>
          <a:bodyPr lIns="109728" tIns="109728" rIns="109728" bIns="91440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58FB99-0FA3-49F4-99A1-61919F9427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25625"/>
            <a:ext cx="10722932" cy="4351338"/>
          </a:xfrm>
          <a:prstGeom prst="rect">
            <a:avLst/>
          </a:prstGeom>
        </p:spPr>
        <p:txBody>
          <a:bodyPr lIns="109728" tIns="109728" rIns="109728" bIns="9144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DCCAE5-4EB0-4174-BD15-4943899B0A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l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fld id="{193BAB95-8DA7-460B-B00A-7037C8394FB0}" type="datetime1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4189E-43B2-4CEE-B13E-61A1FBBBD2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0530F-0BC8-46EF-A765-DD58B53675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lIns="109728" tIns="109728" rIns="109728" bIns="91440" anchor="ctr"/>
          <a:lstStyle>
            <a:lvl1pPr algn="ctr">
              <a:defRPr sz="900" cap="none" spc="0" baseline="0">
                <a:solidFill>
                  <a:srgbClr val="FFFFFF"/>
                </a:solidFill>
              </a:defRPr>
            </a:lvl1pPr>
          </a:lstStyle>
          <a:p>
            <a:fld id="{11A71338-8BA2-4C79-A6C5-5A8E30081D0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0A253F60-DE40-4508-A37A-61331DF1DD5D}"/>
              </a:ext>
            </a:extLst>
          </p:cNvPr>
          <p:cNvSpPr/>
          <p:nvPr/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92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56" r:id="rId2"/>
    <p:sldLayoutId id="2147483755" r:id="rId3"/>
    <p:sldLayoutId id="2147483754" r:id="rId4"/>
    <p:sldLayoutId id="2147483753" r:id="rId5"/>
    <p:sldLayoutId id="2147483752" r:id="rId6"/>
    <p:sldLayoutId id="2147483747" r:id="rId7"/>
    <p:sldLayoutId id="2147483748" r:id="rId8"/>
    <p:sldLayoutId id="2147483749" r:id="rId9"/>
    <p:sldLayoutId id="2147483750" r:id="rId10"/>
    <p:sldLayoutId id="2147483744" r:id="rId11"/>
    <p:sldLayoutId id="2147483740" r:id="rId12"/>
    <p:sldLayoutId id="2147483741" r:id="rId13"/>
    <p:sldLayoutId id="2147483742" r:id="rId14"/>
    <p:sldLayoutId id="2147483743" r:id="rId15"/>
    <p:sldLayoutId id="2147483745" r:id="rId16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286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bg1"/>
        </a:buClr>
        <a:buSzPct val="75000"/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worksheets.com/4-rx560523lx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169" name="مستطيل 168">
            <a:extLst>
              <a:ext uri="{FF2B5EF4-FFF2-40B4-BE49-F238E27FC236}">
                <a16:creationId xmlns:a16="http://schemas.microsoft.com/office/drawing/2014/main" id="{BDCB900A-63CE-428A-887A-FA1B1CBAF74A}"/>
              </a:ext>
            </a:extLst>
          </p:cNvPr>
          <p:cNvSpPr/>
          <p:nvPr/>
        </p:nvSpPr>
        <p:spPr>
          <a:xfrm>
            <a:off x="5358574" y="1908187"/>
            <a:ext cx="3297698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ar-SA" sz="48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</a:t>
            </a:r>
          </a:p>
          <a:p>
            <a:r>
              <a:rPr lang="ar-SA" sz="48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الرياضيات</a:t>
            </a:r>
          </a:p>
          <a:p>
            <a:r>
              <a:rPr lang="ar-SA" sz="48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r>
              <a:rPr lang="ar-SA" sz="4800" b="1" dirty="0">
                <a:ln/>
                <a:solidFill>
                  <a:schemeClr val="accent3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</a:p>
        </p:txBody>
      </p:sp>
      <p:sp>
        <p:nvSpPr>
          <p:cNvPr id="171" name="مستطيل 170">
            <a:extLst>
              <a:ext uri="{FF2B5EF4-FFF2-40B4-BE49-F238E27FC236}">
                <a16:creationId xmlns:a16="http://schemas.microsoft.com/office/drawing/2014/main" id="{300A244B-4995-436B-9D21-D02532C187FE}"/>
              </a:ext>
            </a:extLst>
          </p:cNvPr>
          <p:cNvSpPr/>
          <p:nvPr/>
        </p:nvSpPr>
        <p:spPr>
          <a:xfrm>
            <a:off x="1764273" y="5895350"/>
            <a:ext cx="3398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800" b="1" dirty="0">
                <a:ln/>
                <a:solidFill>
                  <a:srgbClr val="D1901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</a:t>
            </a:r>
            <a:endParaRPr lang="ar-SA" sz="2800" b="1" cap="none" spc="0" dirty="0">
              <a:ln/>
              <a:solidFill>
                <a:srgbClr val="D19010"/>
              </a:solidFill>
              <a:effectLst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5DBF1F1B-08D1-FCF5-AD44-9297E64197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69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C2BFDB-E022-4FE2-B5A4-825EAC6C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70" y="1660215"/>
            <a:ext cx="4593515" cy="189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1" name="جدول 8">
            <a:extLst>
              <a:ext uri="{FF2B5EF4-FFF2-40B4-BE49-F238E27FC236}">
                <a16:creationId xmlns:a16="http://schemas.microsoft.com/office/drawing/2014/main" id="{211E4BE3-FFF7-4307-9027-C3CDEF2C0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857112"/>
              </p:ext>
            </p:extLst>
          </p:nvPr>
        </p:nvGraphicFramePr>
        <p:xfrm>
          <a:off x="4684629" y="3798282"/>
          <a:ext cx="4808244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4122">
                  <a:extLst>
                    <a:ext uri="{9D8B030D-6E8A-4147-A177-3AD203B41FA5}">
                      <a16:colId xmlns:a16="http://schemas.microsoft.com/office/drawing/2014/main" val="2266639249"/>
                    </a:ext>
                  </a:extLst>
                </a:gridCol>
                <a:gridCol w="2404122">
                  <a:extLst>
                    <a:ext uri="{9D8B030D-6E8A-4147-A177-3AD203B41FA5}">
                      <a16:colId xmlns:a16="http://schemas.microsoft.com/office/drawing/2014/main" val="361686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31549"/>
                  </a:ext>
                </a:extLst>
              </a:tr>
            </a:tbl>
          </a:graphicData>
        </a:graphic>
      </p:graphicFrame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E565B53C-3F4F-4CE5-BE46-E46ED269F591}"/>
              </a:ext>
            </a:extLst>
          </p:cNvPr>
          <p:cNvSpPr/>
          <p:nvPr/>
        </p:nvSpPr>
        <p:spPr>
          <a:xfrm>
            <a:off x="6191881" y="3763027"/>
            <a:ext cx="2039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هوايات الطالبات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2FB6194E-4CC7-4778-BD2A-2D786BE4D8A5}"/>
              </a:ext>
            </a:extLst>
          </p:cNvPr>
          <p:cNvSpPr/>
          <p:nvPr/>
        </p:nvSpPr>
        <p:spPr>
          <a:xfrm>
            <a:off x="7706301" y="4246348"/>
            <a:ext cx="1024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الهواية </a:t>
            </a: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5AA1FF15-AA19-49D9-9733-78F24348C0C4}"/>
              </a:ext>
            </a:extLst>
          </p:cNvPr>
          <p:cNvSpPr/>
          <p:nvPr/>
        </p:nvSpPr>
        <p:spPr>
          <a:xfrm>
            <a:off x="5362378" y="4227295"/>
            <a:ext cx="984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التكرار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281055AF-7D75-4D8E-A6DB-879DD80FB5EF}"/>
              </a:ext>
            </a:extLst>
          </p:cNvPr>
          <p:cNvSpPr/>
          <p:nvPr/>
        </p:nvSpPr>
        <p:spPr>
          <a:xfrm>
            <a:off x="7823898" y="4716387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 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628193A6-8397-4ABC-AAB4-04902A24C18C}"/>
              </a:ext>
            </a:extLst>
          </p:cNvPr>
          <p:cNvSpPr/>
          <p:nvPr/>
        </p:nvSpPr>
        <p:spPr>
          <a:xfrm>
            <a:off x="5746225" y="4710616"/>
            <a:ext cx="349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86BA7C38-AD02-485A-A7D6-2A9038294220}"/>
              </a:ext>
            </a:extLst>
          </p:cNvPr>
          <p:cNvSpPr/>
          <p:nvPr/>
        </p:nvSpPr>
        <p:spPr>
          <a:xfrm>
            <a:off x="7851404" y="5181481"/>
            <a:ext cx="803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الخياطة</a:t>
            </a:r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678A34C3-DC92-4E8F-A6CE-62BA9A98DAB2}"/>
              </a:ext>
            </a:extLst>
          </p:cNvPr>
          <p:cNvSpPr/>
          <p:nvPr/>
        </p:nvSpPr>
        <p:spPr>
          <a:xfrm>
            <a:off x="5760757" y="5165216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A1214611-558C-4664-A695-F10B8F1006FF}"/>
              </a:ext>
            </a:extLst>
          </p:cNvPr>
          <p:cNvSpPr/>
          <p:nvPr/>
        </p:nvSpPr>
        <p:spPr>
          <a:xfrm>
            <a:off x="7934822" y="5592154"/>
            <a:ext cx="657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</a:t>
            </a:r>
          </a:p>
        </p:txBody>
      </p:sp>
      <p:sp>
        <p:nvSpPr>
          <p:cNvPr id="160" name="مستطيل 159">
            <a:extLst>
              <a:ext uri="{FF2B5EF4-FFF2-40B4-BE49-F238E27FC236}">
                <a16:creationId xmlns:a16="http://schemas.microsoft.com/office/drawing/2014/main" id="{BF58A4B0-72C4-4ABC-8856-04927F5E2D94}"/>
              </a:ext>
            </a:extLst>
          </p:cNvPr>
          <p:cNvSpPr/>
          <p:nvPr/>
        </p:nvSpPr>
        <p:spPr>
          <a:xfrm>
            <a:off x="5760756" y="5613380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3F1A79E0-1D2E-8209-8C4B-C4EFAFF4FC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7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4B5CB30-7630-4FDF-8403-CF5162828F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5689" y="3040319"/>
            <a:ext cx="3074650" cy="260936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24C76F68-C328-4D2D-978C-94FE846B397F}"/>
              </a:ext>
            </a:extLst>
          </p:cNvPr>
          <p:cNvSpPr/>
          <p:nvPr/>
        </p:nvSpPr>
        <p:spPr>
          <a:xfrm>
            <a:off x="10480851" y="154855"/>
            <a:ext cx="12955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graphicFrame>
        <p:nvGraphicFramePr>
          <p:cNvPr id="4" name="جدول 4">
            <a:extLst>
              <a:ext uri="{FF2B5EF4-FFF2-40B4-BE49-F238E27FC236}">
                <a16:creationId xmlns:a16="http://schemas.microsoft.com/office/drawing/2014/main" id="{2B7031BD-0C5B-4F85-A476-1CD801A8FE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4041224"/>
              </p:ext>
            </p:extLst>
          </p:nvPr>
        </p:nvGraphicFramePr>
        <p:xfrm>
          <a:off x="4398585" y="1905683"/>
          <a:ext cx="3543984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770967">
                  <a:extLst>
                    <a:ext uri="{9D8B030D-6E8A-4147-A177-3AD203B41FA5}">
                      <a16:colId xmlns:a16="http://schemas.microsoft.com/office/drawing/2014/main" val="1822988735"/>
                    </a:ext>
                  </a:extLst>
                </a:gridCol>
                <a:gridCol w="1773017">
                  <a:extLst>
                    <a:ext uri="{9D8B030D-6E8A-4147-A177-3AD203B41FA5}">
                      <a16:colId xmlns:a16="http://schemas.microsoft.com/office/drawing/2014/main" val="2177020967"/>
                    </a:ext>
                  </a:extLst>
                </a:gridCol>
              </a:tblGrid>
              <a:tr h="331794">
                <a:tc gridSpan="2"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1806"/>
                  </a:ext>
                </a:extLst>
              </a:tr>
              <a:tr h="336402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78433"/>
                  </a:ext>
                </a:extLst>
              </a:tr>
              <a:tr h="336402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6685"/>
                  </a:ext>
                </a:extLst>
              </a:tr>
              <a:tr h="336402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400"/>
                  </a:ext>
                </a:extLst>
              </a:tr>
              <a:tr h="336402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16"/>
                  </a:ext>
                </a:extLst>
              </a:tr>
            </a:tbl>
          </a:graphicData>
        </a:graphic>
      </p:graphicFrame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FF2C4253-2348-4E8B-902E-FFA28C66C34E}"/>
              </a:ext>
            </a:extLst>
          </p:cNvPr>
          <p:cNvSpPr/>
          <p:nvPr/>
        </p:nvSpPr>
        <p:spPr>
          <a:xfrm>
            <a:off x="4929636" y="1834677"/>
            <a:ext cx="247054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كيف تصل إلى المدرسة ؟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A60EDA1A-D56B-476C-98CD-D31FB0133926}"/>
              </a:ext>
            </a:extLst>
          </p:cNvPr>
          <p:cNvSpPr/>
          <p:nvPr/>
        </p:nvSpPr>
        <p:spPr>
          <a:xfrm>
            <a:off x="6589165" y="2316935"/>
            <a:ext cx="8082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الوسيلة</a:t>
            </a: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86338FC5-7D02-4ABF-B142-75FC08654356}"/>
              </a:ext>
            </a:extLst>
          </p:cNvPr>
          <p:cNvSpPr/>
          <p:nvPr/>
        </p:nvSpPr>
        <p:spPr>
          <a:xfrm>
            <a:off x="4773936" y="2326409"/>
            <a:ext cx="1023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الإشارات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2680159D-7B91-4254-96EC-5E4C6600047E}"/>
              </a:ext>
            </a:extLst>
          </p:cNvPr>
          <p:cNvSpPr/>
          <p:nvPr/>
        </p:nvSpPr>
        <p:spPr>
          <a:xfrm>
            <a:off x="6650337" y="2842330"/>
            <a:ext cx="7505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الحافلة</a:t>
            </a:r>
          </a:p>
        </p:txBody>
      </p:sp>
      <p:cxnSp>
        <p:nvCxnSpPr>
          <p:cNvPr id="156" name="رابط مستقيم 155">
            <a:extLst>
              <a:ext uri="{FF2B5EF4-FFF2-40B4-BE49-F238E27FC236}">
                <a16:creationId xmlns:a16="http://schemas.microsoft.com/office/drawing/2014/main" id="{7B00D742-1440-4D98-B4D5-20FB488776D7}"/>
              </a:ext>
            </a:extLst>
          </p:cNvPr>
          <p:cNvCxnSpPr>
            <a:cxnSpLocks/>
          </p:cNvCxnSpPr>
          <p:nvPr/>
        </p:nvCxnSpPr>
        <p:spPr>
          <a:xfrm>
            <a:off x="5895320" y="2849629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56">
            <a:extLst>
              <a:ext uri="{FF2B5EF4-FFF2-40B4-BE49-F238E27FC236}">
                <a16:creationId xmlns:a16="http://schemas.microsoft.com/office/drawing/2014/main" id="{172D91BA-289F-48B4-BA14-E0D45F49814B}"/>
              </a:ext>
            </a:extLst>
          </p:cNvPr>
          <p:cNvCxnSpPr>
            <a:cxnSpLocks/>
          </p:cNvCxnSpPr>
          <p:nvPr/>
        </p:nvCxnSpPr>
        <p:spPr>
          <a:xfrm>
            <a:off x="5798316" y="2849629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مستقيم 157">
            <a:extLst>
              <a:ext uri="{FF2B5EF4-FFF2-40B4-BE49-F238E27FC236}">
                <a16:creationId xmlns:a16="http://schemas.microsoft.com/office/drawing/2014/main" id="{5BC3B3FB-82FC-45B0-BEB3-AE577707D98A}"/>
              </a:ext>
            </a:extLst>
          </p:cNvPr>
          <p:cNvCxnSpPr>
            <a:cxnSpLocks/>
          </p:cNvCxnSpPr>
          <p:nvPr/>
        </p:nvCxnSpPr>
        <p:spPr>
          <a:xfrm>
            <a:off x="5707829" y="2849629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رابط مستقيم 158">
            <a:extLst>
              <a:ext uri="{FF2B5EF4-FFF2-40B4-BE49-F238E27FC236}">
                <a16:creationId xmlns:a16="http://schemas.microsoft.com/office/drawing/2014/main" id="{E7A80C23-6B69-4AB9-88BA-1E38E5AED6B8}"/>
              </a:ext>
            </a:extLst>
          </p:cNvPr>
          <p:cNvCxnSpPr>
            <a:cxnSpLocks/>
          </p:cNvCxnSpPr>
          <p:nvPr/>
        </p:nvCxnSpPr>
        <p:spPr>
          <a:xfrm>
            <a:off x="5624485" y="2840155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رابط مستقيم 159">
            <a:extLst>
              <a:ext uri="{FF2B5EF4-FFF2-40B4-BE49-F238E27FC236}">
                <a16:creationId xmlns:a16="http://schemas.microsoft.com/office/drawing/2014/main" id="{AFBC7DC1-6D61-4B41-BBEB-8C9CAC292F0E}"/>
              </a:ext>
            </a:extLst>
          </p:cNvPr>
          <p:cNvCxnSpPr>
            <a:cxnSpLocks/>
          </p:cNvCxnSpPr>
          <p:nvPr/>
        </p:nvCxnSpPr>
        <p:spPr>
          <a:xfrm flipH="1">
            <a:off x="5563066" y="2823694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160">
            <a:extLst>
              <a:ext uri="{FF2B5EF4-FFF2-40B4-BE49-F238E27FC236}">
                <a16:creationId xmlns:a16="http://schemas.microsoft.com/office/drawing/2014/main" id="{3A5C6F8E-7F68-466D-9789-4BC433C53574}"/>
              </a:ext>
            </a:extLst>
          </p:cNvPr>
          <p:cNvCxnSpPr>
            <a:cxnSpLocks/>
          </p:cNvCxnSpPr>
          <p:nvPr/>
        </p:nvCxnSpPr>
        <p:spPr>
          <a:xfrm>
            <a:off x="5230172" y="2840155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رابط مستقيم 161">
            <a:extLst>
              <a:ext uri="{FF2B5EF4-FFF2-40B4-BE49-F238E27FC236}">
                <a16:creationId xmlns:a16="http://schemas.microsoft.com/office/drawing/2014/main" id="{E862093E-6568-4511-AC25-AD07D0180077}"/>
              </a:ext>
            </a:extLst>
          </p:cNvPr>
          <p:cNvCxnSpPr>
            <a:cxnSpLocks/>
          </p:cNvCxnSpPr>
          <p:nvPr/>
        </p:nvCxnSpPr>
        <p:spPr>
          <a:xfrm>
            <a:off x="5146828" y="2840155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رابط مستقيم 162">
            <a:extLst>
              <a:ext uri="{FF2B5EF4-FFF2-40B4-BE49-F238E27FC236}">
                <a16:creationId xmlns:a16="http://schemas.microsoft.com/office/drawing/2014/main" id="{DC64F55A-F43F-4F76-9633-4728B40E3BB7}"/>
              </a:ext>
            </a:extLst>
          </p:cNvPr>
          <p:cNvCxnSpPr>
            <a:cxnSpLocks/>
          </p:cNvCxnSpPr>
          <p:nvPr/>
        </p:nvCxnSpPr>
        <p:spPr>
          <a:xfrm>
            <a:off x="5063485" y="2842435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4" name="مستطيل 163">
            <a:extLst>
              <a:ext uri="{FF2B5EF4-FFF2-40B4-BE49-F238E27FC236}">
                <a16:creationId xmlns:a16="http://schemas.microsoft.com/office/drawing/2014/main" id="{D9DED306-93A3-4379-A1BC-98DFCB3E261B}"/>
              </a:ext>
            </a:extLst>
          </p:cNvPr>
          <p:cNvSpPr/>
          <p:nvPr/>
        </p:nvSpPr>
        <p:spPr>
          <a:xfrm>
            <a:off x="6617108" y="3247518"/>
            <a:ext cx="78739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السيارة</a:t>
            </a:r>
          </a:p>
        </p:txBody>
      </p:sp>
      <p:cxnSp>
        <p:nvCxnSpPr>
          <p:cNvPr id="165" name="رابط مستقيم 164">
            <a:extLst>
              <a:ext uri="{FF2B5EF4-FFF2-40B4-BE49-F238E27FC236}">
                <a16:creationId xmlns:a16="http://schemas.microsoft.com/office/drawing/2014/main" id="{C7962CAA-35CC-40EA-A1BD-C865AC859247}"/>
              </a:ext>
            </a:extLst>
          </p:cNvPr>
          <p:cNvCxnSpPr>
            <a:cxnSpLocks/>
          </p:cNvCxnSpPr>
          <p:nvPr/>
        </p:nvCxnSpPr>
        <p:spPr>
          <a:xfrm>
            <a:off x="5905409" y="331238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رابط مستقيم 165">
            <a:extLst>
              <a:ext uri="{FF2B5EF4-FFF2-40B4-BE49-F238E27FC236}">
                <a16:creationId xmlns:a16="http://schemas.microsoft.com/office/drawing/2014/main" id="{1F9EF469-1A8F-48BF-A02E-CFC150DBF773}"/>
              </a:ext>
            </a:extLst>
          </p:cNvPr>
          <p:cNvCxnSpPr>
            <a:cxnSpLocks/>
          </p:cNvCxnSpPr>
          <p:nvPr/>
        </p:nvCxnSpPr>
        <p:spPr>
          <a:xfrm>
            <a:off x="5829837" y="329809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رابط مستقيم 166">
            <a:extLst>
              <a:ext uri="{FF2B5EF4-FFF2-40B4-BE49-F238E27FC236}">
                <a16:creationId xmlns:a16="http://schemas.microsoft.com/office/drawing/2014/main" id="{7BDF6545-946B-44B2-80DB-6BD2906108E3}"/>
              </a:ext>
            </a:extLst>
          </p:cNvPr>
          <p:cNvCxnSpPr>
            <a:cxnSpLocks/>
          </p:cNvCxnSpPr>
          <p:nvPr/>
        </p:nvCxnSpPr>
        <p:spPr>
          <a:xfrm>
            <a:off x="5756495" y="329809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BAFDE145-D6D8-4835-824E-7E366DBB7A45}"/>
              </a:ext>
            </a:extLst>
          </p:cNvPr>
          <p:cNvCxnSpPr>
            <a:cxnSpLocks/>
          </p:cNvCxnSpPr>
          <p:nvPr/>
        </p:nvCxnSpPr>
        <p:spPr>
          <a:xfrm>
            <a:off x="5672264" y="329809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رابط مستقيم 168">
            <a:extLst>
              <a:ext uri="{FF2B5EF4-FFF2-40B4-BE49-F238E27FC236}">
                <a16:creationId xmlns:a16="http://schemas.microsoft.com/office/drawing/2014/main" id="{4D0222E4-610B-4C54-A2A2-15B73A5F1037}"/>
              </a:ext>
            </a:extLst>
          </p:cNvPr>
          <p:cNvCxnSpPr>
            <a:cxnSpLocks/>
          </p:cNvCxnSpPr>
          <p:nvPr/>
        </p:nvCxnSpPr>
        <p:spPr>
          <a:xfrm flipH="1">
            <a:off x="5592115" y="3300817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رابط مستقيم 169">
            <a:extLst>
              <a:ext uri="{FF2B5EF4-FFF2-40B4-BE49-F238E27FC236}">
                <a16:creationId xmlns:a16="http://schemas.microsoft.com/office/drawing/2014/main" id="{59D708E4-4B80-41EF-8B3F-E3AF2B6BF9DE}"/>
              </a:ext>
            </a:extLst>
          </p:cNvPr>
          <p:cNvCxnSpPr>
            <a:cxnSpLocks/>
          </p:cNvCxnSpPr>
          <p:nvPr/>
        </p:nvCxnSpPr>
        <p:spPr>
          <a:xfrm>
            <a:off x="5449984" y="331243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رابط مستقيم 170">
            <a:extLst>
              <a:ext uri="{FF2B5EF4-FFF2-40B4-BE49-F238E27FC236}">
                <a16:creationId xmlns:a16="http://schemas.microsoft.com/office/drawing/2014/main" id="{DF80977F-F245-4243-A541-16790F413AC8}"/>
              </a:ext>
            </a:extLst>
          </p:cNvPr>
          <p:cNvCxnSpPr>
            <a:cxnSpLocks/>
          </p:cNvCxnSpPr>
          <p:nvPr/>
        </p:nvCxnSpPr>
        <p:spPr>
          <a:xfrm>
            <a:off x="5374412" y="329814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رابط مستقيم 171">
            <a:extLst>
              <a:ext uri="{FF2B5EF4-FFF2-40B4-BE49-F238E27FC236}">
                <a16:creationId xmlns:a16="http://schemas.microsoft.com/office/drawing/2014/main" id="{586CEBEF-5B56-4A4E-8B03-19E71A6CC624}"/>
              </a:ext>
            </a:extLst>
          </p:cNvPr>
          <p:cNvCxnSpPr>
            <a:cxnSpLocks/>
          </p:cNvCxnSpPr>
          <p:nvPr/>
        </p:nvCxnSpPr>
        <p:spPr>
          <a:xfrm>
            <a:off x="5301070" y="329814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رابط مستقيم 172">
            <a:extLst>
              <a:ext uri="{FF2B5EF4-FFF2-40B4-BE49-F238E27FC236}">
                <a16:creationId xmlns:a16="http://schemas.microsoft.com/office/drawing/2014/main" id="{E8347060-EDBB-42BC-80C1-0E9B5D5EA8CE}"/>
              </a:ext>
            </a:extLst>
          </p:cNvPr>
          <p:cNvCxnSpPr>
            <a:cxnSpLocks/>
          </p:cNvCxnSpPr>
          <p:nvPr/>
        </p:nvCxnSpPr>
        <p:spPr>
          <a:xfrm>
            <a:off x="5216839" y="329814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رابط مستقيم 173">
            <a:extLst>
              <a:ext uri="{FF2B5EF4-FFF2-40B4-BE49-F238E27FC236}">
                <a16:creationId xmlns:a16="http://schemas.microsoft.com/office/drawing/2014/main" id="{932AFC32-7A98-438D-97A7-BE7776EBA407}"/>
              </a:ext>
            </a:extLst>
          </p:cNvPr>
          <p:cNvCxnSpPr>
            <a:cxnSpLocks/>
          </p:cNvCxnSpPr>
          <p:nvPr/>
        </p:nvCxnSpPr>
        <p:spPr>
          <a:xfrm flipH="1">
            <a:off x="5136690" y="3300865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رابط مستقيم 174">
            <a:extLst>
              <a:ext uri="{FF2B5EF4-FFF2-40B4-BE49-F238E27FC236}">
                <a16:creationId xmlns:a16="http://schemas.microsoft.com/office/drawing/2014/main" id="{3B957C2F-F5A7-4B85-8986-7A64097C3EA8}"/>
              </a:ext>
            </a:extLst>
          </p:cNvPr>
          <p:cNvCxnSpPr>
            <a:cxnSpLocks/>
          </p:cNvCxnSpPr>
          <p:nvPr/>
        </p:nvCxnSpPr>
        <p:spPr>
          <a:xfrm>
            <a:off x="5034522" y="331238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رابط مستقيم 175">
            <a:extLst>
              <a:ext uri="{FF2B5EF4-FFF2-40B4-BE49-F238E27FC236}">
                <a16:creationId xmlns:a16="http://schemas.microsoft.com/office/drawing/2014/main" id="{C9B04FA8-DE6D-41A6-BFEA-FFA33D96FA0D}"/>
              </a:ext>
            </a:extLst>
          </p:cNvPr>
          <p:cNvCxnSpPr>
            <a:cxnSpLocks/>
          </p:cNvCxnSpPr>
          <p:nvPr/>
        </p:nvCxnSpPr>
        <p:spPr>
          <a:xfrm>
            <a:off x="4929636" y="332511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2" name="مستطيل 181">
            <a:extLst>
              <a:ext uri="{FF2B5EF4-FFF2-40B4-BE49-F238E27FC236}">
                <a16:creationId xmlns:a16="http://schemas.microsoft.com/office/drawing/2014/main" id="{9D0420A3-01D9-4EB6-910C-3EEED6C40D6B}"/>
              </a:ext>
            </a:extLst>
          </p:cNvPr>
          <p:cNvSpPr/>
          <p:nvPr/>
        </p:nvSpPr>
        <p:spPr>
          <a:xfrm>
            <a:off x="6672750" y="3651813"/>
            <a:ext cx="6896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المشي</a:t>
            </a:r>
          </a:p>
        </p:txBody>
      </p:sp>
      <p:cxnSp>
        <p:nvCxnSpPr>
          <p:cNvPr id="183" name="رابط مستقيم 182">
            <a:extLst>
              <a:ext uri="{FF2B5EF4-FFF2-40B4-BE49-F238E27FC236}">
                <a16:creationId xmlns:a16="http://schemas.microsoft.com/office/drawing/2014/main" id="{377B91AD-A046-4886-A532-26C7018A32CD}"/>
              </a:ext>
            </a:extLst>
          </p:cNvPr>
          <p:cNvCxnSpPr>
            <a:cxnSpLocks/>
          </p:cNvCxnSpPr>
          <p:nvPr/>
        </p:nvCxnSpPr>
        <p:spPr>
          <a:xfrm>
            <a:off x="5908458" y="3785000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4" name="رابط مستقيم 183">
            <a:extLst>
              <a:ext uri="{FF2B5EF4-FFF2-40B4-BE49-F238E27FC236}">
                <a16:creationId xmlns:a16="http://schemas.microsoft.com/office/drawing/2014/main" id="{E3E09C0B-7DC9-4CD3-9D40-3E76CCEA1BE4}"/>
              </a:ext>
            </a:extLst>
          </p:cNvPr>
          <p:cNvCxnSpPr>
            <a:cxnSpLocks/>
          </p:cNvCxnSpPr>
          <p:nvPr/>
        </p:nvCxnSpPr>
        <p:spPr>
          <a:xfrm>
            <a:off x="5832886" y="3770712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رابط مستقيم 184">
            <a:extLst>
              <a:ext uri="{FF2B5EF4-FFF2-40B4-BE49-F238E27FC236}">
                <a16:creationId xmlns:a16="http://schemas.microsoft.com/office/drawing/2014/main" id="{07F47535-C47C-4796-9A77-51141D3E7650}"/>
              </a:ext>
            </a:extLst>
          </p:cNvPr>
          <p:cNvCxnSpPr>
            <a:cxnSpLocks/>
          </p:cNvCxnSpPr>
          <p:nvPr/>
        </p:nvCxnSpPr>
        <p:spPr>
          <a:xfrm>
            <a:off x="5759544" y="3770712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رابط مستقيم 185">
            <a:extLst>
              <a:ext uri="{FF2B5EF4-FFF2-40B4-BE49-F238E27FC236}">
                <a16:creationId xmlns:a16="http://schemas.microsoft.com/office/drawing/2014/main" id="{2EBC3550-DCCA-449B-B1FA-87CCBB5D19CF}"/>
              </a:ext>
            </a:extLst>
          </p:cNvPr>
          <p:cNvCxnSpPr>
            <a:cxnSpLocks/>
          </p:cNvCxnSpPr>
          <p:nvPr/>
        </p:nvCxnSpPr>
        <p:spPr>
          <a:xfrm>
            <a:off x="5675313" y="3770712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رابط مستقيم 186">
            <a:extLst>
              <a:ext uri="{FF2B5EF4-FFF2-40B4-BE49-F238E27FC236}">
                <a16:creationId xmlns:a16="http://schemas.microsoft.com/office/drawing/2014/main" id="{24567452-CA18-4B0C-A52D-E2FEA399F6E7}"/>
              </a:ext>
            </a:extLst>
          </p:cNvPr>
          <p:cNvCxnSpPr>
            <a:cxnSpLocks/>
          </p:cNvCxnSpPr>
          <p:nvPr/>
        </p:nvCxnSpPr>
        <p:spPr>
          <a:xfrm flipH="1">
            <a:off x="5595164" y="3773431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8" name="صورة 187">
            <a:extLst>
              <a:ext uri="{FF2B5EF4-FFF2-40B4-BE49-F238E27FC236}">
                <a16:creationId xmlns:a16="http://schemas.microsoft.com/office/drawing/2014/main" id="{BB866119-ADDE-40FD-B6B5-466E04D2F2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2679" y="4547365"/>
            <a:ext cx="3279867" cy="11438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89" name="مستطيل 188">
            <a:extLst>
              <a:ext uri="{FF2B5EF4-FFF2-40B4-BE49-F238E27FC236}">
                <a16:creationId xmlns:a16="http://schemas.microsoft.com/office/drawing/2014/main" id="{1096C5E3-04D6-4D96-BC45-2B8E37C93C97}"/>
              </a:ext>
            </a:extLst>
          </p:cNvPr>
          <p:cNvSpPr/>
          <p:nvPr/>
        </p:nvSpPr>
        <p:spPr>
          <a:xfrm>
            <a:off x="6861875" y="5828847"/>
            <a:ext cx="376577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أكبر وسيلة يستعملها الطلاب / السيارة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90" name="مستطيل 189">
            <a:extLst>
              <a:ext uri="{FF2B5EF4-FFF2-40B4-BE49-F238E27FC236}">
                <a16:creationId xmlns:a16="http://schemas.microsoft.com/office/drawing/2014/main" id="{E6F3E296-F0F6-46DB-A470-68F4B41BA2DF}"/>
              </a:ext>
            </a:extLst>
          </p:cNvPr>
          <p:cNvSpPr/>
          <p:nvPr/>
        </p:nvSpPr>
        <p:spPr>
          <a:xfrm>
            <a:off x="2547674" y="5801419"/>
            <a:ext cx="357662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أقل وسيلة يستعملها الطلاب / المشي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801DD28F-B5B3-FE87-96FF-CA381EE40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55" grpId="0"/>
      <p:bldP spid="164" grpId="0"/>
      <p:bldP spid="182" grpId="0"/>
      <p:bldP spid="189" grpId="0"/>
      <p:bldP spid="19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07F7EDBD-94EF-4244-8E12-03BFE3D38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8031" y="2943598"/>
            <a:ext cx="3142817" cy="25214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28F8FF50-064D-4749-900E-5EA2C1987AFB}"/>
              </a:ext>
            </a:extLst>
          </p:cNvPr>
          <p:cNvSpPr/>
          <p:nvPr/>
        </p:nvSpPr>
        <p:spPr>
          <a:xfrm>
            <a:off x="10379436" y="159818"/>
            <a:ext cx="129554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أتأكد</a:t>
            </a:r>
          </a:p>
        </p:txBody>
      </p:sp>
      <p:graphicFrame>
        <p:nvGraphicFramePr>
          <p:cNvPr id="152" name="جدول 4">
            <a:extLst>
              <a:ext uri="{FF2B5EF4-FFF2-40B4-BE49-F238E27FC236}">
                <a16:creationId xmlns:a16="http://schemas.microsoft.com/office/drawing/2014/main" id="{DA59C986-358D-466E-896A-EB73E29054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2848592"/>
              </p:ext>
            </p:extLst>
          </p:nvPr>
        </p:nvGraphicFramePr>
        <p:xfrm>
          <a:off x="4604143" y="2620940"/>
          <a:ext cx="2983714" cy="310896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428046">
                  <a:extLst>
                    <a:ext uri="{9D8B030D-6E8A-4147-A177-3AD203B41FA5}">
                      <a16:colId xmlns:a16="http://schemas.microsoft.com/office/drawing/2014/main" val="1822988735"/>
                    </a:ext>
                  </a:extLst>
                </a:gridCol>
                <a:gridCol w="1555668">
                  <a:extLst>
                    <a:ext uri="{9D8B030D-6E8A-4147-A177-3AD203B41FA5}">
                      <a16:colId xmlns:a16="http://schemas.microsoft.com/office/drawing/2014/main" val="2177020967"/>
                    </a:ext>
                  </a:extLst>
                </a:gridCol>
              </a:tblGrid>
              <a:tr h="399969">
                <a:tc gridSpan="2"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1806"/>
                  </a:ext>
                </a:extLst>
              </a:tr>
              <a:tr h="399969"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78433"/>
                  </a:ext>
                </a:extLst>
              </a:tr>
              <a:tr h="399969"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6685"/>
                  </a:ext>
                </a:extLst>
              </a:tr>
              <a:tr h="399969"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400"/>
                  </a:ext>
                </a:extLst>
              </a:tr>
              <a:tr h="399969"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16"/>
                  </a:ext>
                </a:extLst>
              </a:tr>
              <a:tr h="399969"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1840555"/>
                  </a:ext>
                </a:extLst>
              </a:tr>
            </a:tbl>
          </a:graphicData>
        </a:graphic>
      </p:graphicFrame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0069B454-721B-4D37-8CA2-CB67135C68A6}"/>
              </a:ext>
            </a:extLst>
          </p:cNvPr>
          <p:cNvSpPr/>
          <p:nvPr/>
        </p:nvSpPr>
        <p:spPr>
          <a:xfrm>
            <a:off x="5301333" y="2675700"/>
            <a:ext cx="162256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ألوان سمك الزينة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2FF3B569-A488-40E7-9815-1FBF2D806DEA}"/>
              </a:ext>
            </a:extLst>
          </p:cNvPr>
          <p:cNvSpPr/>
          <p:nvPr/>
        </p:nvSpPr>
        <p:spPr>
          <a:xfrm>
            <a:off x="6539622" y="3156589"/>
            <a:ext cx="6238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اللون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08D286B0-15E9-494A-B1D5-E1E0D31E616E}"/>
              </a:ext>
            </a:extLst>
          </p:cNvPr>
          <p:cNvSpPr/>
          <p:nvPr/>
        </p:nvSpPr>
        <p:spPr>
          <a:xfrm>
            <a:off x="5060913" y="3147033"/>
            <a:ext cx="7777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التكرار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2F902D28-FC24-4D79-B464-442EF9291B34}"/>
              </a:ext>
            </a:extLst>
          </p:cNvPr>
          <p:cNvSpPr/>
          <p:nvPr/>
        </p:nvSpPr>
        <p:spPr>
          <a:xfrm>
            <a:off x="6562036" y="3599924"/>
            <a:ext cx="6222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حمراء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E0FDA844-E780-413B-84E9-92BC6BD572CB}"/>
              </a:ext>
            </a:extLst>
          </p:cNvPr>
          <p:cNvSpPr/>
          <p:nvPr/>
        </p:nvSpPr>
        <p:spPr>
          <a:xfrm>
            <a:off x="5253806" y="3652200"/>
            <a:ext cx="349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F0274F5-8086-4F3F-9E80-A95DC6B49DF5}"/>
              </a:ext>
            </a:extLst>
          </p:cNvPr>
          <p:cNvSpPr/>
          <p:nvPr/>
        </p:nvSpPr>
        <p:spPr>
          <a:xfrm>
            <a:off x="6466380" y="4152432"/>
            <a:ext cx="72808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صفراء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BDDB9603-1A31-4AC0-B77D-18FD7E2EBD74}"/>
              </a:ext>
            </a:extLst>
          </p:cNvPr>
          <p:cNvSpPr/>
          <p:nvPr/>
        </p:nvSpPr>
        <p:spPr>
          <a:xfrm>
            <a:off x="5253805" y="4156983"/>
            <a:ext cx="34977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1" name="مستطيل 160">
            <a:extLst>
              <a:ext uri="{FF2B5EF4-FFF2-40B4-BE49-F238E27FC236}">
                <a16:creationId xmlns:a16="http://schemas.microsoft.com/office/drawing/2014/main" id="{0359EF1A-44BE-473F-B746-DBF070163BB6}"/>
              </a:ext>
            </a:extLst>
          </p:cNvPr>
          <p:cNvSpPr/>
          <p:nvPr/>
        </p:nvSpPr>
        <p:spPr>
          <a:xfrm>
            <a:off x="6525691" y="4657711"/>
            <a:ext cx="60946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زرقاء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2" name="مستطيل 161">
            <a:extLst>
              <a:ext uri="{FF2B5EF4-FFF2-40B4-BE49-F238E27FC236}">
                <a16:creationId xmlns:a16="http://schemas.microsoft.com/office/drawing/2014/main" id="{6BC5A7BD-DB25-4A4E-BFFB-2235DEE4AC98}"/>
              </a:ext>
            </a:extLst>
          </p:cNvPr>
          <p:cNvSpPr/>
          <p:nvPr/>
        </p:nvSpPr>
        <p:spPr>
          <a:xfrm>
            <a:off x="5253804" y="4673574"/>
            <a:ext cx="349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3" name="مستطيل 162">
            <a:extLst>
              <a:ext uri="{FF2B5EF4-FFF2-40B4-BE49-F238E27FC236}">
                <a16:creationId xmlns:a16="http://schemas.microsoft.com/office/drawing/2014/main" id="{CDD04D18-65D0-4D32-91D4-75981B495A4F}"/>
              </a:ext>
            </a:extLst>
          </p:cNvPr>
          <p:cNvSpPr/>
          <p:nvPr/>
        </p:nvSpPr>
        <p:spPr>
          <a:xfrm>
            <a:off x="6477262" y="5175338"/>
            <a:ext cx="7120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بيضاء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4" name="مستطيل 163">
            <a:extLst>
              <a:ext uri="{FF2B5EF4-FFF2-40B4-BE49-F238E27FC236}">
                <a16:creationId xmlns:a16="http://schemas.microsoft.com/office/drawing/2014/main" id="{B7350CED-37A5-490E-BF44-DAD03F9B3AB4}"/>
              </a:ext>
            </a:extLst>
          </p:cNvPr>
          <p:cNvSpPr/>
          <p:nvPr/>
        </p:nvSpPr>
        <p:spPr>
          <a:xfrm>
            <a:off x="5243399" y="5236862"/>
            <a:ext cx="3497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2CF19010-E99A-29CB-B822-BE79F4776D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6" grpId="0"/>
      <p:bldP spid="157" grpId="0"/>
      <p:bldP spid="158" grpId="0"/>
      <p:bldP spid="159" grpId="0"/>
      <p:bldP spid="161" grpId="0"/>
      <p:bldP spid="162" grpId="0"/>
      <p:bldP spid="163" grpId="0"/>
      <p:bldP spid="1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D73DEE1-3D76-4FE1-A600-BDBC3B50B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5487" y="3208187"/>
            <a:ext cx="3376242" cy="2568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CF698B00-F04A-4B07-B2EA-1EB98C5E4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0279" y="1814841"/>
            <a:ext cx="5048250" cy="68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2A604657-4177-4F73-A7CA-F713D0FC05F9}"/>
              </a:ext>
            </a:extLst>
          </p:cNvPr>
          <p:cNvSpPr/>
          <p:nvPr/>
        </p:nvSpPr>
        <p:spPr>
          <a:xfrm>
            <a:off x="9868959" y="204906"/>
            <a:ext cx="2124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أتدرب</a:t>
            </a:r>
          </a:p>
        </p:txBody>
      </p:sp>
      <p:graphicFrame>
        <p:nvGraphicFramePr>
          <p:cNvPr id="152" name="جدول 4">
            <a:extLst>
              <a:ext uri="{FF2B5EF4-FFF2-40B4-BE49-F238E27FC236}">
                <a16:creationId xmlns:a16="http://schemas.microsoft.com/office/drawing/2014/main" id="{E65A1EA1-8C84-4636-9632-4CF64C320A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2463952"/>
              </p:ext>
            </p:extLst>
          </p:nvPr>
        </p:nvGraphicFramePr>
        <p:xfrm>
          <a:off x="4139222" y="3161648"/>
          <a:ext cx="3583202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1655812">
                  <a:extLst>
                    <a:ext uri="{9D8B030D-6E8A-4147-A177-3AD203B41FA5}">
                      <a16:colId xmlns:a16="http://schemas.microsoft.com/office/drawing/2014/main" val="1822988735"/>
                    </a:ext>
                  </a:extLst>
                </a:gridCol>
                <a:gridCol w="1927390">
                  <a:extLst>
                    <a:ext uri="{9D8B030D-6E8A-4147-A177-3AD203B41FA5}">
                      <a16:colId xmlns:a16="http://schemas.microsoft.com/office/drawing/2014/main" val="2177020967"/>
                    </a:ext>
                  </a:extLst>
                </a:gridCol>
              </a:tblGrid>
              <a:tr h="374042">
                <a:tc gridSpan="2"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5511806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978433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5666685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4400"/>
                  </a:ext>
                </a:extLst>
              </a:tr>
              <a:tr h="379237"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83716"/>
                  </a:ext>
                </a:extLst>
              </a:tr>
            </a:tbl>
          </a:graphicData>
        </a:graphic>
      </p:graphicFrame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4820D692-80C5-4DC0-8C41-B113FFDC3CD6}"/>
              </a:ext>
            </a:extLst>
          </p:cNvPr>
          <p:cNvSpPr/>
          <p:nvPr/>
        </p:nvSpPr>
        <p:spPr>
          <a:xfrm>
            <a:off x="5382246" y="3181697"/>
            <a:ext cx="152638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الفطائر المفضلة</a:t>
            </a:r>
            <a:endParaRPr lang="ar-SA" sz="2800" b="0" cap="none" spc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7911729F-D74F-46E5-B884-4C4DD6B0E5FB}"/>
              </a:ext>
            </a:extLst>
          </p:cNvPr>
          <p:cNvSpPr/>
          <p:nvPr/>
        </p:nvSpPr>
        <p:spPr>
          <a:xfrm>
            <a:off x="6419272" y="3573918"/>
            <a:ext cx="84029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الفطائر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72479C3A-28D5-48D9-9847-42443C758081}"/>
              </a:ext>
            </a:extLst>
          </p:cNvPr>
          <p:cNvSpPr/>
          <p:nvPr/>
        </p:nvSpPr>
        <p:spPr>
          <a:xfrm>
            <a:off x="4627141" y="3601233"/>
            <a:ext cx="102303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الإشارات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B6D9ADC3-0D2E-4F30-AECE-BD9CC1DFD72A}"/>
              </a:ext>
            </a:extLst>
          </p:cNvPr>
          <p:cNvSpPr/>
          <p:nvPr/>
        </p:nvSpPr>
        <p:spPr>
          <a:xfrm>
            <a:off x="6495647" y="4060556"/>
            <a:ext cx="6303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الجبن</a:t>
            </a:r>
          </a:p>
        </p:txBody>
      </p:sp>
      <p:cxnSp>
        <p:nvCxnSpPr>
          <p:cNvPr id="157" name="رابط مستقيم 156">
            <a:extLst>
              <a:ext uri="{FF2B5EF4-FFF2-40B4-BE49-F238E27FC236}">
                <a16:creationId xmlns:a16="http://schemas.microsoft.com/office/drawing/2014/main" id="{288AF75C-9DC3-4ECD-A5DF-5279EE489356}"/>
              </a:ext>
            </a:extLst>
          </p:cNvPr>
          <p:cNvCxnSpPr>
            <a:cxnSpLocks/>
          </p:cNvCxnSpPr>
          <p:nvPr/>
        </p:nvCxnSpPr>
        <p:spPr>
          <a:xfrm>
            <a:off x="5367926" y="4148992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مستقيم 157">
            <a:extLst>
              <a:ext uri="{FF2B5EF4-FFF2-40B4-BE49-F238E27FC236}">
                <a16:creationId xmlns:a16="http://schemas.microsoft.com/office/drawing/2014/main" id="{C5CA88C8-B956-4936-9B3C-770955D4EEBA}"/>
              </a:ext>
            </a:extLst>
          </p:cNvPr>
          <p:cNvCxnSpPr>
            <a:cxnSpLocks/>
          </p:cNvCxnSpPr>
          <p:nvPr/>
        </p:nvCxnSpPr>
        <p:spPr>
          <a:xfrm>
            <a:off x="5292354" y="413470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رابط مستقيم 158">
            <a:extLst>
              <a:ext uri="{FF2B5EF4-FFF2-40B4-BE49-F238E27FC236}">
                <a16:creationId xmlns:a16="http://schemas.microsoft.com/office/drawing/2014/main" id="{C360172B-A54B-43D4-9EFD-3E39C4F0ECDD}"/>
              </a:ext>
            </a:extLst>
          </p:cNvPr>
          <p:cNvCxnSpPr>
            <a:cxnSpLocks/>
          </p:cNvCxnSpPr>
          <p:nvPr/>
        </p:nvCxnSpPr>
        <p:spPr>
          <a:xfrm>
            <a:off x="5219012" y="413470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رابط مستقيم 159">
            <a:extLst>
              <a:ext uri="{FF2B5EF4-FFF2-40B4-BE49-F238E27FC236}">
                <a16:creationId xmlns:a16="http://schemas.microsoft.com/office/drawing/2014/main" id="{BBD46BA9-AE4F-44BB-A295-7C294DF4DB81}"/>
              </a:ext>
            </a:extLst>
          </p:cNvPr>
          <p:cNvCxnSpPr>
            <a:cxnSpLocks/>
          </p:cNvCxnSpPr>
          <p:nvPr/>
        </p:nvCxnSpPr>
        <p:spPr>
          <a:xfrm>
            <a:off x="5134781" y="413470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رابط مستقيم 160">
            <a:extLst>
              <a:ext uri="{FF2B5EF4-FFF2-40B4-BE49-F238E27FC236}">
                <a16:creationId xmlns:a16="http://schemas.microsoft.com/office/drawing/2014/main" id="{6B3B344A-C1BA-4711-8C3F-367127099C15}"/>
              </a:ext>
            </a:extLst>
          </p:cNvPr>
          <p:cNvCxnSpPr>
            <a:cxnSpLocks/>
          </p:cNvCxnSpPr>
          <p:nvPr/>
        </p:nvCxnSpPr>
        <p:spPr>
          <a:xfrm flipH="1">
            <a:off x="5054632" y="4137423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مستطيل 161">
            <a:extLst>
              <a:ext uri="{FF2B5EF4-FFF2-40B4-BE49-F238E27FC236}">
                <a16:creationId xmlns:a16="http://schemas.microsoft.com/office/drawing/2014/main" id="{3416B2F0-95AC-4BCD-B136-86A5B46320FE}"/>
              </a:ext>
            </a:extLst>
          </p:cNvPr>
          <p:cNvSpPr/>
          <p:nvPr/>
        </p:nvSpPr>
        <p:spPr>
          <a:xfrm>
            <a:off x="6505594" y="4487453"/>
            <a:ext cx="6655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الزعتر</a:t>
            </a:r>
          </a:p>
        </p:txBody>
      </p:sp>
      <p:cxnSp>
        <p:nvCxnSpPr>
          <p:cNvPr id="163" name="رابط مستقيم 162">
            <a:extLst>
              <a:ext uri="{FF2B5EF4-FFF2-40B4-BE49-F238E27FC236}">
                <a16:creationId xmlns:a16="http://schemas.microsoft.com/office/drawing/2014/main" id="{321F6CBF-2E4B-4B16-95E0-A05E485335F2}"/>
              </a:ext>
            </a:extLst>
          </p:cNvPr>
          <p:cNvCxnSpPr>
            <a:cxnSpLocks/>
          </p:cNvCxnSpPr>
          <p:nvPr/>
        </p:nvCxnSpPr>
        <p:spPr>
          <a:xfrm>
            <a:off x="5393312" y="4598064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مستقيم 163">
            <a:extLst>
              <a:ext uri="{FF2B5EF4-FFF2-40B4-BE49-F238E27FC236}">
                <a16:creationId xmlns:a16="http://schemas.microsoft.com/office/drawing/2014/main" id="{0EDDA38B-FF67-4496-A47C-34E24EF9E7C7}"/>
              </a:ext>
            </a:extLst>
          </p:cNvPr>
          <p:cNvCxnSpPr>
            <a:cxnSpLocks/>
          </p:cNvCxnSpPr>
          <p:nvPr/>
        </p:nvCxnSpPr>
        <p:spPr>
          <a:xfrm>
            <a:off x="5317740" y="458377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رابط مستقيم 164">
            <a:extLst>
              <a:ext uri="{FF2B5EF4-FFF2-40B4-BE49-F238E27FC236}">
                <a16:creationId xmlns:a16="http://schemas.microsoft.com/office/drawing/2014/main" id="{D6A5EDD7-9262-4E1D-8752-BC922BFD97D3}"/>
              </a:ext>
            </a:extLst>
          </p:cNvPr>
          <p:cNvCxnSpPr>
            <a:cxnSpLocks/>
          </p:cNvCxnSpPr>
          <p:nvPr/>
        </p:nvCxnSpPr>
        <p:spPr>
          <a:xfrm>
            <a:off x="5244398" y="4583776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مستطيل 165">
            <a:extLst>
              <a:ext uri="{FF2B5EF4-FFF2-40B4-BE49-F238E27FC236}">
                <a16:creationId xmlns:a16="http://schemas.microsoft.com/office/drawing/2014/main" id="{D8EBE830-B79E-4B33-919A-A73925851B82}"/>
              </a:ext>
            </a:extLst>
          </p:cNvPr>
          <p:cNvSpPr/>
          <p:nvPr/>
        </p:nvSpPr>
        <p:spPr>
          <a:xfrm>
            <a:off x="6467452" y="4914133"/>
            <a:ext cx="68159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اللحم</a:t>
            </a:r>
          </a:p>
        </p:txBody>
      </p:sp>
      <p:cxnSp>
        <p:nvCxnSpPr>
          <p:cNvPr id="167" name="رابط مستقيم 166">
            <a:extLst>
              <a:ext uri="{FF2B5EF4-FFF2-40B4-BE49-F238E27FC236}">
                <a16:creationId xmlns:a16="http://schemas.microsoft.com/office/drawing/2014/main" id="{AE89F9D6-0898-4F6D-825F-DEDA6D61CABA}"/>
              </a:ext>
            </a:extLst>
          </p:cNvPr>
          <p:cNvCxnSpPr>
            <a:cxnSpLocks/>
          </p:cNvCxnSpPr>
          <p:nvPr/>
        </p:nvCxnSpPr>
        <p:spPr>
          <a:xfrm>
            <a:off x="5393312" y="5010673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5D7CF561-B11D-4453-9FE6-FD63B9EEC843}"/>
              </a:ext>
            </a:extLst>
          </p:cNvPr>
          <p:cNvCxnSpPr>
            <a:cxnSpLocks/>
          </p:cNvCxnSpPr>
          <p:nvPr/>
        </p:nvCxnSpPr>
        <p:spPr>
          <a:xfrm>
            <a:off x="5317740" y="5016913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D73C2239-028D-FC1A-8F08-EAED461CDB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683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/>
      <p:bldP spid="154" grpId="0"/>
      <p:bldP spid="155" grpId="0"/>
      <p:bldP spid="156" grpId="0"/>
      <p:bldP spid="162" grpId="0"/>
      <p:bldP spid="16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hlinkClick r:id="rId3"/>
            <a:extLst>
              <a:ext uri="{FF2B5EF4-FFF2-40B4-BE49-F238E27FC236}">
                <a16:creationId xmlns:a16="http://schemas.microsoft.com/office/drawing/2014/main" id="{BD64EDD6-EF02-45A7-A9F4-888D66DC8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82808" y="2749146"/>
            <a:ext cx="6335034" cy="271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E8CCBF8C-95F4-4010-9DA4-701C835DE364}"/>
              </a:ext>
            </a:extLst>
          </p:cNvPr>
          <p:cNvSpPr/>
          <p:nvPr/>
        </p:nvSpPr>
        <p:spPr>
          <a:xfrm>
            <a:off x="10115041" y="29077"/>
            <a:ext cx="163538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التقويم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1D51671B-EB8E-A3E2-2A57-B49B74C6F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551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151" name="مستطيل 150">
            <a:extLst>
              <a:ext uri="{FF2B5EF4-FFF2-40B4-BE49-F238E27FC236}">
                <a16:creationId xmlns:a16="http://schemas.microsoft.com/office/drawing/2014/main" id="{C9D41F5B-FC6D-44C8-A6F6-02C4359A73C8}"/>
              </a:ext>
            </a:extLst>
          </p:cNvPr>
          <p:cNvSpPr/>
          <p:nvPr/>
        </p:nvSpPr>
        <p:spPr>
          <a:xfrm>
            <a:off x="7233195" y="2025708"/>
            <a:ext cx="22381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الواجب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A1A6676D-6D67-4847-8A7B-E160997CD341}"/>
              </a:ext>
            </a:extLst>
          </p:cNvPr>
          <p:cNvSpPr/>
          <p:nvPr/>
        </p:nvSpPr>
        <p:spPr>
          <a:xfrm>
            <a:off x="4382808" y="3293049"/>
            <a:ext cx="620875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cap="none" spc="0" dirty="0">
                <a:ln w="0"/>
                <a:solidFill>
                  <a:srgbClr val="D1901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رقم 6 -8 صفحة 80 -81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F9ED060F-C465-4A7D-3A2C-921397F665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84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B8CA6D57-2988-4DC3-ABF0-E7B7789F1FF3}"/>
              </a:ext>
            </a:extLst>
          </p:cNvPr>
          <p:cNvSpPr/>
          <p:nvPr/>
        </p:nvSpPr>
        <p:spPr>
          <a:xfrm>
            <a:off x="5905467" y="1825064"/>
            <a:ext cx="38779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u="sng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مراجعة سريعة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823F130E-B9E8-4FA9-A14E-02A98B77D419}"/>
              </a:ext>
            </a:extLst>
          </p:cNvPr>
          <p:cNvSpPr txBox="1"/>
          <p:nvPr/>
        </p:nvSpPr>
        <p:spPr>
          <a:xfrm>
            <a:off x="6305552" y="2957666"/>
            <a:ext cx="45529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أطرح ثم تحققي من صحة الحل مستعملاً الجمع:</a:t>
            </a:r>
          </a:p>
        </p:txBody>
      </p:sp>
      <p:sp>
        <p:nvSpPr>
          <p:cNvPr id="151" name="مربع نص 150">
            <a:extLst>
              <a:ext uri="{FF2B5EF4-FFF2-40B4-BE49-F238E27FC236}">
                <a16:creationId xmlns:a16="http://schemas.microsoft.com/office/drawing/2014/main" id="{C2479839-5F32-453E-84E4-C70B4923B3DE}"/>
              </a:ext>
            </a:extLst>
          </p:cNvPr>
          <p:cNvSpPr txBox="1"/>
          <p:nvPr/>
        </p:nvSpPr>
        <p:spPr>
          <a:xfrm>
            <a:off x="9254314" y="3708150"/>
            <a:ext cx="122384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508</a:t>
            </a:r>
          </a:p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-64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0A7C9E8E-7926-475D-B740-59F7287AF510}"/>
              </a:ext>
            </a:extLst>
          </p:cNvPr>
          <p:cNvCxnSpPr/>
          <p:nvPr/>
        </p:nvCxnSpPr>
        <p:spPr>
          <a:xfrm flipH="1">
            <a:off x="9267825" y="4913184"/>
            <a:ext cx="12103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مربع نص 152">
            <a:extLst>
              <a:ext uri="{FF2B5EF4-FFF2-40B4-BE49-F238E27FC236}">
                <a16:creationId xmlns:a16="http://schemas.microsoft.com/office/drawing/2014/main" id="{E1A05B85-63F0-4370-AD78-F3D5A7D5F742}"/>
              </a:ext>
            </a:extLst>
          </p:cNvPr>
          <p:cNvSpPr txBox="1"/>
          <p:nvPr/>
        </p:nvSpPr>
        <p:spPr>
          <a:xfrm>
            <a:off x="5270073" y="3708150"/>
            <a:ext cx="1546948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8007</a:t>
            </a:r>
          </a:p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-5326</a:t>
            </a:r>
          </a:p>
        </p:txBody>
      </p:sp>
      <p:cxnSp>
        <p:nvCxnSpPr>
          <p:cNvPr id="154" name="رابط مستقيم 153">
            <a:extLst>
              <a:ext uri="{FF2B5EF4-FFF2-40B4-BE49-F238E27FC236}">
                <a16:creationId xmlns:a16="http://schemas.microsoft.com/office/drawing/2014/main" id="{F22997A2-16EE-4291-8576-5F1028567630}"/>
              </a:ext>
            </a:extLst>
          </p:cNvPr>
          <p:cNvCxnSpPr>
            <a:cxnSpLocks/>
          </p:cNvCxnSpPr>
          <p:nvPr/>
        </p:nvCxnSpPr>
        <p:spPr>
          <a:xfrm flipH="1">
            <a:off x="5476875" y="4913184"/>
            <a:ext cx="134014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0C1448DD-9004-DE52-7E9D-D218D573E8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940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393C0F45-8438-47A2-85F8-D79B844C8BB6}"/>
              </a:ext>
            </a:extLst>
          </p:cNvPr>
          <p:cNvSpPr/>
          <p:nvPr/>
        </p:nvSpPr>
        <p:spPr>
          <a:xfrm>
            <a:off x="3997754" y="1781945"/>
            <a:ext cx="58144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جمع البيانات وتنظيمها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AC1F55E3-5FEA-4598-A4BC-95DFC64ADCF4}"/>
              </a:ext>
            </a:extLst>
          </p:cNvPr>
          <p:cNvSpPr/>
          <p:nvPr/>
        </p:nvSpPr>
        <p:spPr>
          <a:xfrm>
            <a:off x="8588114" y="2985099"/>
            <a:ext cx="24481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90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فكرة الدرس/</a:t>
            </a: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A433D54F-EE02-440F-92E2-D6BC24B343F4}"/>
              </a:ext>
            </a:extLst>
          </p:cNvPr>
          <p:cNvSpPr/>
          <p:nvPr/>
        </p:nvSpPr>
        <p:spPr>
          <a:xfrm>
            <a:off x="5232725" y="3641940"/>
            <a:ext cx="410561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9540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أجمع البيانات وأنظمها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4C533ED2-C2FB-46BC-8B0B-7372155DB5CF}"/>
              </a:ext>
            </a:extLst>
          </p:cNvPr>
          <p:cNvSpPr/>
          <p:nvPr/>
        </p:nvSpPr>
        <p:spPr>
          <a:xfrm>
            <a:off x="8954123" y="4728887"/>
            <a:ext cx="186621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D1901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المفردات/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5139D1CE-FA5E-43B3-8562-6E1C61D77B51}"/>
              </a:ext>
            </a:extLst>
          </p:cNvPr>
          <p:cNvSpPr/>
          <p:nvPr/>
        </p:nvSpPr>
        <p:spPr>
          <a:xfrm>
            <a:off x="2113308" y="5303816"/>
            <a:ext cx="925606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95409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VIP Samir" panose="00000400000000000000" pitchFamily="2" charset="-78"/>
                <a:cs typeface="VIP Samir" panose="00000400000000000000" pitchFamily="2" charset="-78"/>
              </a:rPr>
              <a:t>المسح – البيانات – لوحة الإشارات – الجدول التكراري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B1AB4F02-7639-C236-B4CE-E262E67CA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1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79DA88F8-08BC-4570-88E6-7CAB2FD72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0723" y="3211240"/>
            <a:ext cx="2779745" cy="1922777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7A360E4-A22C-4C4C-8DAB-5D6A5A58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0059" y="2483440"/>
            <a:ext cx="4653930" cy="3260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2F4D4395-0795-43F6-4210-BC62BE439B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431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5BA41B3-79A5-4C0A-A662-C60081A54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7643" y="3269712"/>
            <a:ext cx="2876294" cy="198725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3B587C0-184A-4368-8FB1-70F8B7C9C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93698" y="2427909"/>
            <a:ext cx="4874346" cy="34190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08ADC65-528C-9FC9-24FF-E9A5979250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093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780CC4A-B82C-45C4-9690-916DC6F1A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9279" y="3322116"/>
            <a:ext cx="2624829" cy="1824034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C227182-FBC7-4A25-8D93-1754AC34A1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7537" y="2340773"/>
            <a:ext cx="4953670" cy="3402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1EB42CAC-79E3-4601-2BA6-00852B7CC6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34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4D7500F-D1F7-4F12-A604-04740BFF7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8936" y="3408363"/>
            <a:ext cx="2935943" cy="2024395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F656119-7E5E-4042-A0FF-54A96C469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72" y="2558096"/>
            <a:ext cx="4717474" cy="32924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09E2F11-A940-9939-8802-BC81372FAA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0538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CC16D4AE-AC77-46D3-A307-F6B56563A554}"/>
              </a:ext>
            </a:extLst>
          </p:cNvPr>
          <p:cNvSpPr/>
          <p:nvPr/>
        </p:nvSpPr>
        <p:spPr>
          <a:xfrm>
            <a:off x="10240878" y="29077"/>
            <a:ext cx="138371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7200" b="0" u="sng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F4ADB97-ECDB-42ED-9E7C-4A8F99E67996}"/>
              </a:ext>
            </a:extLst>
          </p:cNvPr>
          <p:cNvSpPr txBox="1"/>
          <p:nvPr/>
        </p:nvSpPr>
        <p:spPr>
          <a:xfrm>
            <a:off x="6021949" y="1478933"/>
            <a:ext cx="243384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ما لونكم المفضل؟ </a:t>
            </a:r>
          </a:p>
        </p:txBody>
      </p:sp>
      <p:graphicFrame>
        <p:nvGraphicFramePr>
          <p:cNvPr id="154" name="جدول 8">
            <a:extLst>
              <a:ext uri="{FF2B5EF4-FFF2-40B4-BE49-F238E27FC236}">
                <a16:creationId xmlns:a16="http://schemas.microsoft.com/office/drawing/2014/main" id="{818ECC4B-195C-4CCA-80D9-6D7F2971F4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4928077"/>
              </p:ext>
            </p:extLst>
          </p:nvPr>
        </p:nvGraphicFramePr>
        <p:xfrm>
          <a:off x="4254008" y="2789838"/>
          <a:ext cx="4808244" cy="36576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4122">
                  <a:extLst>
                    <a:ext uri="{9D8B030D-6E8A-4147-A177-3AD203B41FA5}">
                      <a16:colId xmlns:a16="http://schemas.microsoft.com/office/drawing/2014/main" val="2266639249"/>
                    </a:ext>
                  </a:extLst>
                </a:gridCol>
                <a:gridCol w="2404122">
                  <a:extLst>
                    <a:ext uri="{9D8B030D-6E8A-4147-A177-3AD203B41FA5}">
                      <a16:colId xmlns:a16="http://schemas.microsoft.com/office/drawing/2014/main" val="361686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315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5790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74752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52469"/>
                  </a:ext>
                </a:extLst>
              </a:tr>
            </a:tbl>
          </a:graphicData>
        </a:graphic>
      </p:graphicFrame>
      <p:pic>
        <p:nvPicPr>
          <p:cNvPr id="12" name="صورة 11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0D08CD8C-81C0-43A1-95D5-1E58281955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8" t="64190" r="5437" b="6410"/>
          <a:stretch/>
        </p:blipFill>
        <p:spPr>
          <a:xfrm>
            <a:off x="8410994" y="1722875"/>
            <a:ext cx="850797" cy="709296"/>
          </a:xfrm>
          <a:prstGeom prst="rect">
            <a:avLst/>
          </a:prstGeom>
        </p:spPr>
      </p:pic>
      <p:pic>
        <p:nvPicPr>
          <p:cNvPr id="15" name="صورة 14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646946F6-0319-4BC9-BF5C-CB43908B90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4" r="37973" b="33263"/>
          <a:stretch/>
        </p:blipFill>
        <p:spPr>
          <a:xfrm>
            <a:off x="9013735" y="1963698"/>
            <a:ext cx="1504239" cy="1027356"/>
          </a:xfrm>
          <a:prstGeom prst="rect">
            <a:avLst/>
          </a:prstGeom>
        </p:spPr>
      </p:pic>
      <p:pic>
        <p:nvPicPr>
          <p:cNvPr id="152" name="صورة 151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41C1630F-C1A2-4CBB-A860-1366266B8F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4" r="37973" b="33263"/>
          <a:stretch/>
        </p:blipFill>
        <p:spPr>
          <a:xfrm>
            <a:off x="4621143" y="1294137"/>
            <a:ext cx="1504239" cy="1027356"/>
          </a:xfrm>
          <a:prstGeom prst="rect">
            <a:avLst/>
          </a:prstGeom>
        </p:spPr>
      </p:pic>
      <p:pic>
        <p:nvPicPr>
          <p:cNvPr id="157" name="صورة 156" descr="صورة تحتوي على رسوم المتجهات&#10;&#10;تم إنشاء الوصف تلقائياً">
            <a:extLst>
              <a:ext uri="{FF2B5EF4-FFF2-40B4-BE49-F238E27FC236}">
                <a16:creationId xmlns:a16="http://schemas.microsoft.com/office/drawing/2014/main" id="{3AD90960-4EE7-4966-A817-BF17F54F34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98" t="64190" r="5437" b="6410"/>
          <a:stretch/>
        </p:blipFill>
        <p:spPr>
          <a:xfrm>
            <a:off x="5899554" y="2181922"/>
            <a:ext cx="850797" cy="709296"/>
          </a:xfrm>
          <a:prstGeom prst="rect">
            <a:avLst/>
          </a:prstGeom>
        </p:spPr>
      </p:pic>
      <p:pic>
        <p:nvPicPr>
          <p:cNvPr id="48" name="صورة 47">
            <a:extLst>
              <a:ext uri="{FF2B5EF4-FFF2-40B4-BE49-F238E27FC236}">
                <a16:creationId xmlns:a16="http://schemas.microsoft.com/office/drawing/2014/main" id="{DE42B31D-041C-44FC-BF82-F6801D1F3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6139" y="3968840"/>
            <a:ext cx="1518703" cy="125190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0105234-8C7C-4579-6A5E-1019894DA5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94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4798C7F-C8CA-4799-BF37-3AB4642CD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7F0794B-55D3-4D2D-BDE7-4688ED321E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E4C795B-1813-4CC6-B03F-8DD130BEAA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0F4C04D-5CD8-446B-BE3D-257172E6E4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FDDC802E-606F-4F39-84B6-90DF0FE544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C5B0C75-0136-4A39-9AB6-0F02C45278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C5ED2B52-3D40-46DE-8B54-99A4071578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18BCEC75-1B6B-45B2-8041-8D933FCF6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FC789-056A-43CC-807E-4262CDC3E0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48C32FD3-76B0-40E7-89F2-E9C523210A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82E9447-8362-426C-840A-B6F2231F7B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141DC8-83CE-4C21-A5BA-E2FFF3D8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12A697C-ECBC-40A9-AC69-BF96A34B91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D2E988AF-5EFB-43D3-B93F-6E4F41A2C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312C1B-AAE2-4A6D-ACC7-ABAA75D428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7B96146-61DA-44D6-A9DF-6DB41FCF2D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B33F93D-4439-46EE-97C4-9CECAAFDCF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914B275-A3D7-4BA4-B8CB-E7657100F3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D26EF3B-FBE7-4D57-8E01-553F5073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6CC1E671-BA54-4B31-9A2E-8F50BC57A2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836A704-3624-4ABF-9A67-0F52C2F3E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5FDC385D-BA34-481F-A991-A776E0B193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F1EF033A-D8FB-416B-AE51-4E098A27D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17C17B48-F458-4E9B-9331-56FCDC5B6A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07E44A4B-D453-46F0-A83D-AF0B33D5C5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46BEA9F-314B-440D-AE8D-21E1252EC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F15EAFD0-4869-4612-ACDE-ABC703104E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A0F26706-7F23-4FF0-9CAF-F3C4F47C1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C0195A72-345A-4E88-8D71-14DB3D1B60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0DBF51A6-A3BC-49FE-BB01-E899281177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A78DF911-744C-419B-83DC-39F270BBF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216BB147-20D5-4D93-BDA5-1BC614D6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0A253F60-DE40-4508-A37A-61331DF1D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26AD51D-D59E-4689-A5DF-6A9857053B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5578CCE-1E06-4634-B7D3-B75915B79B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758694FA-DDF2-4463-8E27-E40C7B705D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6F117C-BB6F-4A4D-B9E6-7352647BF5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FDD06D7-A858-4BE9-B269-786451727C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2B9716CE-4E07-44BE-9271-E478BBE78B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4E8B64A-EF2F-47BF-AF60-22693FBD5B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79EBB16F-B1A9-45AE-9C7A-503A402FBC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BF44818A-E73A-4763-8B27-B5244AD163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D43A7F77-4F07-4CD4-B62F-B3AF76ADF4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C64748D-7F97-429F-8A7B-8D7EEB1E2C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BB97A24-973F-442A-99BA-8AC5FB1D1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99732AE5-4438-4E42-834A-653713C0B6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3E2B6CE-9310-4CD9-B1C7-2DBFB56137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9959B4D1-86FF-4165-945E-3265E3F00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8B56538-E579-4678-B2C4-190218F657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6C898F5F-7AAE-453A-82FE-F4247F2F44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A7D95DBF-0AAC-4741-91B1-649F6FE7D7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B3F59BE-64EE-4780-9361-E231148A43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BE6D2F5-CA3E-4BC3-B8FE-49E3FAC000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DEF74E0F-547D-4E30-B042-E040A1639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3948BBB3-C56E-4DCA-B93A-71D4754768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36449CBA-E814-4F9C-9FC8-0B2E05BFB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5F9BC37-BDF5-45BE-B728-B10A9565A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314572B9-7D58-48F6-A290-9EF097595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2C4CAC2-0AC5-408F-92EA-7FB0F63A5D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0504E629-A4AD-411E-B4C0-B205748A1B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09BA5C51-7F10-4E99-BF13-383E0B5DE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7F8EAE2-B22F-48D7-875C-C68B07B5C3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D7E1B9FF-384B-455E-88A2-93A4CC7910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69A8FF40-B2F4-4522-9598-E0F0279151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7A6DA27B-24A2-4FAF-9CB9-A814BF835B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ED48258A-6826-4A24-97F8-B65FE4D99A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A43F6B7F-6CF7-4212-8A4C-0AF81FCC70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CD379A7-2614-4A67-8607-5A9FF0118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E972002F-2AF6-4170-83C8-3AC461AEA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6F1082F6-3D56-4AD7-A271-A7CDEE46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0CCEA333-BCA4-414F-8235-43D426595D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087971C1-BBD6-4201-A93D-DF09B2B42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528F0E17-F524-4028-ABA2-99D293B7F9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59CA3BF8-B976-46BC-9FD8-0BBFED3A5F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130B60B9-F7F0-4B6E-848E-94EB0E9D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AF33B57A-CBB1-4201-BB5A-75E5AB6F8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C16721E5-E31C-4F26-9D10-29EDA029E0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ADADFEDD-1B94-4EA7-B826-5E342BD4B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CF0AE683-15D4-4904-BB82-96ADABE671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5EF4A50C-5A07-4204-8915-10F2B32D60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3E84E616-3881-4F89-8F3A-EC4C9F3EB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FACE3E7B-5CF6-4605-8EA9-F03A222AAE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977AE8FF-E1E0-49F8-972B-3BCAD57D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68F76A8B-AC15-4215-884C-57C94FE75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829813CA-E925-41BB-A818-AEEBD58D7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CED9DD07-B629-4508-99B3-666544E5D8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3859C10A-6DEF-4B98-9208-9681745D09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08F930A6-B089-462C-8699-E7DEC651D1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49FCA652-5425-4350-80D2-DF3A72932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614C2703-817B-4E61-B0C1-B8A18B7B71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E9756F19-602C-437D-89D3-AA582DE6E1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AD912F9B-FBEE-468E-9E40-4A911738B0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C3008689-B0A9-46C9-888F-0427372872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8AA2E07E-83FC-4A07-A945-64C914BB2A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FBC3CD54-7A49-4290-9D69-AC69160EE7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17" name="Rectangle 116">
            <a:extLst>
              <a:ext uri="{FF2B5EF4-FFF2-40B4-BE49-F238E27FC236}">
                <a16:creationId xmlns:a16="http://schemas.microsoft.com/office/drawing/2014/main" id="{13B6DAC6-0186-4D62-AD69-90B9C0411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95AD374E-E6EB-4F34-968E-2D6FA466B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21ED88E7-B8FA-426A-B4CC-739C7250D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767CA37B-475D-4FAA-A45B-E4C78E553B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BE4D5C6E-C31A-4B83-845B-3F966851C9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1643BEBE-0B1A-49DC-B403-8F07200261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955CFC8B-B01F-420D-AD66-CEE7A97D0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95A340E-32D3-4CC2-9340-8496EDD2F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A7E4BB1-957A-46DA-9D2E-F878FBAF55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4F198FDD-7762-449C-947A-8950803B10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ABDB21D1-A6CA-4484-9AE1-25707CC87D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99C9040A-EEE5-44DE-9CD1-C99CE506E7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7DD4AC58-4B5F-42C0-8326-4CC91AF44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3F646-A436-46A0-9F13-5C36C551CB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908141FA-333B-4BA3-A693-850211483C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DCFC782-A44A-4D86-9E84-DE5D2E922F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3B47201A-1CC7-4163-A5BB-255421005D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76D8B7D8-D342-4FA7-B065-496E463F6B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F306A4-4E17-43E6-9182-36816D59C5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A4C532FB-38AD-4978-80D5-9AFAD1265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AA31B1CC-9F82-4731-8678-A02CCEF87B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CD32C93-FC1A-4542-B0A9-27474BB2DB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5E0A5976-559C-48BF-AC62-9CCC48362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30084302-7B22-4F78-AD5D-0CA51C095E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A2BC9A40-DFD7-43E2-829A-3E98328D9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7089800E-E43B-4BDD-AA28-872C3073C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3DF88F35-9856-4704-BBA1-EF75E9CB63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39323565-AB4D-4F28-BF2C-85B3A87346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41A69969-A098-4889-AD87-A6155ED8B3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F4043375-E84E-4AFB-9A84-89A271B60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530DA6C1-FFCD-4048-8FBA-FE2EB13FC8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306E1F42-80B6-4FFD-AC80-FBFE52A43F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95EEBCE3-0790-46F0-A311-6FEB9F4B26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51" r="-1" b="423"/>
          <a:stretch/>
        </p:blipFill>
        <p:spPr>
          <a:xfrm>
            <a:off x="3376" y="-27432"/>
            <a:ext cx="12188952" cy="6424896"/>
          </a:xfrm>
          <a:custGeom>
            <a:avLst/>
            <a:gdLst/>
            <a:ahLst/>
            <a:cxnLst/>
            <a:rect l="l" t="t" r="r" b="b"/>
            <a:pathLst>
              <a:path w="12205236" h="6424896">
                <a:moveTo>
                  <a:pt x="0" y="0"/>
                </a:moveTo>
                <a:lnTo>
                  <a:pt x="12205236" y="0"/>
                </a:lnTo>
                <a:lnTo>
                  <a:pt x="12205236" y="5218929"/>
                </a:lnTo>
                <a:cubicBezTo>
                  <a:pt x="6290213" y="5218929"/>
                  <a:pt x="6105369" y="7085096"/>
                  <a:pt x="548482" y="6174545"/>
                </a:cubicBezTo>
                <a:lnTo>
                  <a:pt x="0" y="6078725"/>
                </a:lnTo>
                <a:close/>
              </a:path>
            </a:pathLst>
          </a:cu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C2BFDB-E022-4FE2-B5A4-825EAC6C6E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670" y="1660215"/>
            <a:ext cx="4593515" cy="18909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aphicFrame>
        <p:nvGraphicFramePr>
          <p:cNvPr id="151" name="جدول 8">
            <a:extLst>
              <a:ext uri="{FF2B5EF4-FFF2-40B4-BE49-F238E27FC236}">
                <a16:creationId xmlns:a16="http://schemas.microsoft.com/office/drawing/2014/main" id="{211E4BE3-FFF7-4307-9027-C3CDEF2C04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6193315"/>
              </p:ext>
            </p:extLst>
          </p:nvPr>
        </p:nvGraphicFramePr>
        <p:xfrm>
          <a:off x="4684629" y="3813337"/>
          <a:ext cx="4808244" cy="2286000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2404122">
                  <a:extLst>
                    <a:ext uri="{9D8B030D-6E8A-4147-A177-3AD203B41FA5}">
                      <a16:colId xmlns:a16="http://schemas.microsoft.com/office/drawing/2014/main" val="2266639249"/>
                    </a:ext>
                  </a:extLst>
                </a:gridCol>
                <a:gridCol w="2404122">
                  <a:extLst>
                    <a:ext uri="{9D8B030D-6E8A-4147-A177-3AD203B41FA5}">
                      <a16:colId xmlns:a16="http://schemas.microsoft.com/office/drawing/2014/main" val="361686572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19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83517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65239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844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ar-SA" sz="2400" b="1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400" b="1" dirty="0">
                        <a:solidFill>
                          <a:srgbClr val="FF0000"/>
                        </a:solidFill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0831549"/>
                  </a:ext>
                </a:extLst>
              </a:tr>
            </a:tbl>
          </a:graphicData>
        </a:graphic>
      </p:graphicFrame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E565B53C-3F4F-4CE5-BE46-E46ED269F591}"/>
              </a:ext>
            </a:extLst>
          </p:cNvPr>
          <p:cNvSpPr/>
          <p:nvPr/>
        </p:nvSpPr>
        <p:spPr>
          <a:xfrm>
            <a:off x="6191881" y="3763027"/>
            <a:ext cx="203934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هوايات الطالبات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2FB6194E-4CC7-4778-BD2A-2D786BE4D8A5}"/>
              </a:ext>
            </a:extLst>
          </p:cNvPr>
          <p:cNvSpPr/>
          <p:nvPr/>
        </p:nvSpPr>
        <p:spPr>
          <a:xfrm>
            <a:off x="7706301" y="4246348"/>
            <a:ext cx="102464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الهواية </a:t>
            </a:r>
          </a:p>
        </p:txBody>
      </p:sp>
      <p:sp>
        <p:nvSpPr>
          <p:cNvPr id="154" name="مستطيل 153">
            <a:extLst>
              <a:ext uri="{FF2B5EF4-FFF2-40B4-BE49-F238E27FC236}">
                <a16:creationId xmlns:a16="http://schemas.microsoft.com/office/drawing/2014/main" id="{5AA1FF15-AA19-49D9-9733-78F24348C0C4}"/>
              </a:ext>
            </a:extLst>
          </p:cNvPr>
          <p:cNvSpPr/>
          <p:nvPr/>
        </p:nvSpPr>
        <p:spPr>
          <a:xfrm>
            <a:off x="5238946" y="4227295"/>
            <a:ext cx="12314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الإشارات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FB4F7397-2A63-43F5-B5F6-475DD99110CB}"/>
              </a:ext>
            </a:extLst>
          </p:cNvPr>
          <p:cNvSpPr/>
          <p:nvPr/>
        </p:nvSpPr>
        <p:spPr>
          <a:xfrm>
            <a:off x="7823898" y="4716387"/>
            <a:ext cx="8146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القراءة </a:t>
            </a:r>
          </a:p>
        </p:txBody>
      </p:sp>
      <p:cxnSp>
        <p:nvCxnSpPr>
          <p:cNvPr id="4" name="رابط مستقيم 3">
            <a:extLst>
              <a:ext uri="{FF2B5EF4-FFF2-40B4-BE49-F238E27FC236}">
                <a16:creationId xmlns:a16="http://schemas.microsoft.com/office/drawing/2014/main" id="{440081B1-0D5D-432C-A357-52DE9C10A727}"/>
              </a:ext>
            </a:extLst>
          </p:cNvPr>
          <p:cNvCxnSpPr>
            <a:cxnSpLocks/>
          </p:cNvCxnSpPr>
          <p:nvPr/>
        </p:nvCxnSpPr>
        <p:spPr>
          <a:xfrm>
            <a:off x="6470373" y="476956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رابط مستقيم 156">
            <a:extLst>
              <a:ext uri="{FF2B5EF4-FFF2-40B4-BE49-F238E27FC236}">
                <a16:creationId xmlns:a16="http://schemas.microsoft.com/office/drawing/2014/main" id="{5F64059B-DA78-4A56-B338-96CFDF0D8234}"/>
              </a:ext>
            </a:extLst>
          </p:cNvPr>
          <p:cNvCxnSpPr>
            <a:cxnSpLocks/>
          </p:cNvCxnSpPr>
          <p:nvPr/>
        </p:nvCxnSpPr>
        <p:spPr>
          <a:xfrm>
            <a:off x="6403755" y="476956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رابط مستقيم 157">
            <a:extLst>
              <a:ext uri="{FF2B5EF4-FFF2-40B4-BE49-F238E27FC236}">
                <a16:creationId xmlns:a16="http://schemas.microsoft.com/office/drawing/2014/main" id="{54305518-9C26-447F-8961-822C505B2B94}"/>
              </a:ext>
            </a:extLst>
          </p:cNvPr>
          <p:cNvCxnSpPr>
            <a:cxnSpLocks/>
          </p:cNvCxnSpPr>
          <p:nvPr/>
        </p:nvCxnSpPr>
        <p:spPr>
          <a:xfrm>
            <a:off x="6342612" y="476956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رابط مستقيم 158">
            <a:extLst>
              <a:ext uri="{FF2B5EF4-FFF2-40B4-BE49-F238E27FC236}">
                <a16:creationId xmlns:a16="http://schemas.microsoft.com/office/drawing/2014/main" id="{CF30FA9B-9DF6-45F5-9BC0-0383CC7324F6}"/>
              </a:ext>
            </a:extLst>
          </p:cNvPr>
          <p:cNvCxnSpPr>
            <a:cxnSpLocks/>
          </p:cNvCxnSpPr>
          <p:nvPr/>
        </p:nvCxnSpPr>
        <p:spPr>
          <a:xfrm>
            <a:off x="6281469" y="476956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رابط مستقيم 159">
            <a:extLst>
              <a:ext uri="{FF2B5EF4-FFF2-40B4-BE49-F238E27FC236}">
                <a16:creationId xmlns:a16="http://schemas.microsoft.com/office/drawing/2014/main" id="{2FEECD9C-5318-4A80-9877-CF346C9F7498}"/>
              </a:ext>
            </a:extLst>
          </p:cNvPr>
          <p:cNvCxnSpPr>
            <a:cxnSpLocks/>
          </p:cNvCxnSpPr>
          <p:nvPr/>
        </p:nvCxnSpPr>
        <p:spPr>
          <a:xfrm flipH="1">
            <a:off x="6189156" y="4769568"/>
            <a:ext cx="386858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مستطيل 160">
            <a:extLst>
              <a:ext uri="{FF2B5EF4-FFF2-40B4-BE49-F238E27FC236}">
                <a16:creationId xmlns:a16="http://schemas.microsoft.com/office/drawing/2014/main" id="{2DCD43D1-F7B9-4339-935D-C52711A71916}"/>
              </a:ext>
            </a:extLst>
          </p:cNvPr>
          <p:cNvSpPr/>
          <p:nvPr/>
        </p:nvSpPr>
        <p:spPr>
          <a:xfrm>
            <a:off x="7881317" y="5194194"/>
            <a:ext cx="80342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الخياطة</a:t>
            </a:r>
          </a:p>
        </p:txBody>
      </p:sp>
      <p:cxnSp>
        <p:nvCxnSpPr>
          <p:cNvPr id="162" name="رابط مستقيم 161">
            <a:extLst>
              <a:ext uri="{FF2B5EF4-FFF2-40B4-BE49-F238E27FC236}">
                <a16:creationId xmlns:a16="http://schemas.microsoft.com/office/drawing/2014/main" id="{B3E23466-4F8D-4234-81E0-D3D4A42FF908}"/>
              </a:ext>
            </a:extLst>
          </p:cNvPr>
          <p:cNvCxnSpPr>
            <a:cxnSpLocks/>
          </p:cNvCxnSpPr>
          <p:nvPr/>
        </p:nvCxnSpPr>
        <p:spPr>
          <a:xfrm>
            <a:off x="6470373" y="5232878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رابط مستقيم 162">
            <a:extLst>
              <a:ext uri="{FF2B5EF4-FFF2-40B4-BE49-F238E27FC236}">
                <a16:creationId xmlns:a16="http://schemas.microsoft.com/office/drawing/2014/main" id="{367777A4-72C3-4C68-9F9A-1908A882B271}"/>
              </a:ext>
            </a:extLst>
          </p:cNvPr>
          <p:cNvCxnSpPr>
            <a:cxnSpLocks/>
          </p:cNvCxnSpPr>
          <p:nvPr/>
        </p:nvCxnSpPr>
        <p:spPr>
          <a:xfrm>
            <a:off x="6401235" y="523960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رابط مستقيم 163">
            <a:extLst>
              <a:ext uri="{FF2B5EF4-FFF2-40B4-BE49-F238E27FC236}">
                <a16:creationId xmlns:a16="http://schemas.microsoft.com/office/drawing/2014/main" id="{59E6B402-6734-4D8C-B26A-9C91D5F9DD59}"/>
              </a:ext>
            </a:extLst>
          </p:cNvPr>
          <p:cNvCxnSpPr>
            <a:cxnSpLocks/>
          </p:cNvCxnSpPr>
          <p:nvPr/>
        </p:nvCxnSpPr>
        <p:spPr>
          <a:xfrm>
            <a:off x="6342612" y="523960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رابط مستقيم 164">
            <a:extLst>
              <a:ext uri="{FF2B5EF4-FFF2-40B4-BE49-F238E27FC236}">
                <a16:creationId xmlns:a16="http://schemas.microsoft.com/office/drawing/2014/main" id="{C6154243-FBA8-4464-B26C-B186D120FFC2}"/>
              </a:ext>
            </a:extLst>
          </p:cNvPr>
          <p:cNvCxnSpPr>
            <a:cxnSpLocks/>
          </p:cNvCxnSpPr>
          <p:nvPr/>
        </p:nvCxnSpPr>
        <p:spPr>
          <a:xfrm>
            <a:off x="6281469" y="523960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مستطيل 165">
            <a:extLst>
              <a:ext uri="{FF2B5EF4-FFF2-40B4-BE49-F238E27FC236}">
                <a16:creationId xmlns:a16="http://schemas.microsoft.com/office/drawing/2014/main" id="{31DFEF00-4B7E-467F-BACE-AFC70B1F945A}"/>
              </a:ext>
            </a:extLst>
          </p:cNvPr>
          <p:cNvSpPr/>
          <p:nvPr/>
        </p:nvSpPr>
        <p:spPr>
          <a:xfrm>
            <a:off x="7889845" y="5588890"/>
            <a:ext cx="65755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2800" b="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الرسم</a:t>
            </a:r>
          </a:p>
        </p:txBody>
      </p:sp>
      <p:cxnSp>
        <p:nvCxnSpPr>
          <p:cNvPr id="167" name="رابط مستقيم 166">
            <a:extLst>
              <a:ext uri="{FF2B5EF4-FFF2-40B4-BE49-F238E27FC236}">
                <a16:creationId xmlns:a16="http://schemas.microsoft.com/office/drawing/2014/main" id="{7928DE1F-CC1D-4280-94E7-94694AAE649C}"/>
              </a:ext>
            </a:extLst>
          </p:cNvPr>
          <p:cNvCxnSpPr>
            <a:cxnSpLocks/>
          </p:cNvCxnSpPr>
          <p:nvPr/>
        </p:nvCxnSpPr>
        <p:spPr>
          <a:xfrm>
            <a:off x="6470373" y="568098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رابط مستقيم 167">
            <a:extLst>
              <a:ext uri="{FF2B5EF4-FFF2-40B4-BE49-F238E27FC236}">
                <a16:creationId xmlns:a16="http://schemas.microsoft.com/office/drawing/2014/main" id="{5F6C8220-0184-4D6F-A1C6-60AC422718A5}"/>
              </a:ext>
            </a:extLst>
          </p:cNvPr>
          <p:cNvCxnSpPr>
            <a:cxnSpLocks/>
          </p:cNvCxnSpPr>
          <p:nvPr/>
        </p:nvCxnSpPr>
        <p:spPr>
          <a:xfrm>
            <a:off x="6401235" y="568098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رابط مستقيم 168">
            <a:extLst>
              <a:ext uri="{FF2B5EF4-FFF2-40B4-BE49-F238E27FC236}">
                <a16:creationId xmlns:a16="http://schemas.microsoft.com/office/drawing/2014/main" id="{162E5538-D65B-46EE-84FE-7B132F0E916F}"/>
              </a:ext>
            </a:extLst>
          </p:cNvPr>
          <p:cNvCxnSpPr>
            <a:cxnSpLocks/>
          </p:cNvCxnSpPr>
          <p:nvPr/>
        </p:nvCxnSpPr>
        <p:spPr>
          <a:xfrm>
            <a:off x="6342612" y="5680987"/>
            <a:ext cx="0" cy="33902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صورة 1">
            <a:extLst>
              <a:ext uri="{FF2B5EF4-FFF2-40B4-BE49-F238E27FC236}">
                <a16:creationId xmlns:a16="http://schemas.microsoft.com/office/drawing/2014/main" id="{88585508-110F-2E13-36A4-90413FCD1A7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77" y="26852"/>
            <a:ext cx="1724023" cy="137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97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" grpId="0"/>
      <p:bldP spid="153" grpId="0"/>
      <p:bldP spid="154" grpId="0"/>
      <p:bldP spid="155" grpId="0"/>
      <p:bldP spid="161" grpId="0"/>
      <p:bldP spid="16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75627262"/>
</p:tagLst>
</file>

<file path=ppt/theme/theme1.xml><?xml version="1.0" encoding="utf-8"?>
<a:theme xmlns:a="http://schemas.openxmlformats.org/drawingml/2006/main" name="SineVTI">
  <a:themeElements>
    <a:clrScheme name="Custom 51">
      <a:dk1>
        <a:sysClr val="windowText" lastClr="000000"/>
      </a:dk1>
      <a:lt1>
        <a:sysClr val="window" lastClr="FFFFFF"/>
      </a:lt1>
      <a:dk2>
        <a:srgbClr val="12154E"/>
      </a:dk2>
      <a:lt2>
        <a:srgbClr val="EEEEEE"/>
      </a:lt2>
      <a:accent1>
        <a:srgbClr val="FD8686"/>
      </a:accent1>
      <a:accent2>
        <a:srgbClr val="B495C2"/>
      </a:accent2>
      <a:accent3>
        <a:srgbClr val="8F99BB"/>
      </a:accent3>
      <a:accent4>
        <a:srgbClr val="A3A3C1"/>
      </a:accent4>
      <a:accent5>
        <a:srgbClr val="7162FE"/>
      </a:accent5>
      <a:accent6>
        <a:srgbClr val="1EBE9B"/>
      </a:accent6>
      <a:hlink>
        <a:srgbClr val="EF08F7"/>
      </a:hlink>
      <a:folHlink>
        <a:srgbClr val="8477FE"/>
      </a:folHlink>
    </a:clrScheme>
    <a:fontScheme name="Custom 49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neVTI" id="{8435B2A2-1BD5-4C05-93E5-3C5388B709E3}" vid="{0D704B13-63FE-4848-A298-6B7359B95653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24C440A-940C-4FF9-9A8A-BE65EAD6B44F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2353</TotalTime>
  <Words>131</Words>
  <Application>Microsoft Office PowerPoint</Application>
  <PresentationFormat>شاشة عريضة</PresentationFormat>
  <Paragraphs>64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21" baseType="lpstr">
      <vt:lpstr>(A) Arslan Wessam B</vt:lpstr>
      <vt:lpstr>Arial</vt:lpstr>
      <vt:lpstr>Calibri</vt:lpstr>
      <vt:lpstr>Traditional Arabic</vt:lpstr>
      <vt:lpstr>VIP Samir</vt:lpstr>
      <vt:lpstr>SineVTI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20</cp:revision>
  <dcterms:created xsi:type="dcterms:W3CDTF">2021-10-04T12:59:47Z</dcterms:created>
  <dcterms:modified xsi:type="dcterms:W3CDTF">2022-10-02T21:34:32Z</dcterms:modified>
</cp:coreProperties>
</file>