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5" r:id="rId3"/>
    <p:sldId id="260" r:id="rId4"/>
    <p:sldId id="259" r:id="rId5"/>
    <p:sldId id="261" r:id="rId6"/>
    <p:sldId id="263" r:id="rId7"/>
    <p:sldId id="262" r:id="rId8"/>
    <p:sldId id="264" r:id="rId9"/>
    <p:sldId id="266" r:id="rId10"/>
  </p:sldIdLst>
  <p:sldSz cx="12192000" cy="6858000"/>
  <p:notesSz cx="6858000" cy="9144000"/>
  <p:custDataLst>
    <p:tags r:id="rId1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75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795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507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4240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947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378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784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505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693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8519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26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659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481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4255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518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5430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8828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5966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1677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1149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7348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157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3219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6756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3715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987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0029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841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1457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2216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3543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8034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A9A564-2D8F-465C-A510-C8F42347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E55D44-BA04-455F-8866-B23A5EEBA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1918B5-2FFD-4366-848B-B3038A13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F1F095-3D18-4D20-BD84-27F3E624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873F26-7D82-4A8F-AAD9-DE12D4C4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651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0580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71E9EB-D787-4E03-A1E1-E8493A4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27AF93-C378-4212-865C-43FE83336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02A9A4-4B59-4E57-ACF6-22574142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E99615-ED49-40CA-90C4-B5211C1B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48A96F-99C0-4BE0-8EF2-31857E93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789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EEFAF0-2698-4F13-87A5-135DE87E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066ECFA-8A95-4677-803F-E35B858D1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87B7A32-78A4-4A8E-AEA5-AD677F8FA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34C3CFE-CA12-4F48-A6E8-1021E5C9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87DAF2-A187-4B71-815C-3621984F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620E510-5A6B-4FCD-8314-5184364F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7708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46E09B-8BEA-4F08-B04F-33AFFA03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48B24E-430F-42A6-A581-B2D5D8021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BFAD8A9-1149-46DE-8968-90437E269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3392BAB-9076-4CD7-A5FC-A142A329C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202416E-B666-4730-84DA-45221852E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AC48921-4B6D-4ECD-BCE3-E5981363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A973FC8-049B-4091-9D89-D2D1DD3D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61C766E-E4BA-4F43-8A84-B4A682CA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9109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116CED-4F90-4737-9D42-54198DEA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29E81AD-A54E-457A-9005-B8A0B9BD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EFB0EF3-ECBF-4167-95D9-18C514F8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9E6B761-FCE3-46AD-9820-C7AC9E2F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0901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3D9EEEB-4920-49D7-AD37-26B481C3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23C1D7A-44CC-4B33-8090-3202927B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AFE3873-CEB0-45EC-B6BA-A96F5351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0452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8D346E-7BBA-4045-B51B-545E93FA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51FDA4-EBA7-4650-B415-347B2A01A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4BEC4FA-D60C-4020-A42F-3BBB32172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3BB799-96DF-4451-B5B4-EB6B5FCA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5AB59AE-F178-4588-8954-8758C131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9FAB942-5D0D-492C-BB40-ED0A41DC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069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B8BA0F-ECFA-494A-8A05-F30DCCAF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009BA8C-B6E1-4AC6-8295-46C718B8F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E0DFB92-7093-41D2-9305-76EAAFEC7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5A2A1F-77EA-4F35-99D5-50A74E65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7146039-9695-4951-92C7-ACAD6E05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BC6B05-00DB-407E-AF72-C5386537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822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944BA6-9AE0-48CD-9AF5-B710F886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B810AC8-E864-4061-B321-0112AE644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4DFCE3-C8A8-4A48-B389-218B0858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96F0EC-B083-4170-8B6E-47E7F2AE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55990B-A16B-423C-95DF-1E9687C0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677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9479C10-C7B2-4433-9421-1D236BBFA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D06D867-7C80-48E6-AF01-FC1E2C7BB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BC0E96-8BDD-4211-8F04-20408FBE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C5A17D-354A-4B80-B946-01B237A4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C26F52-46AC-4DFE-B9D0-E07406AA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954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05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74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03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866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A6CD6-2E34-4F19-98B9-FF4F7DC0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2D1AE-1356-4ADE-B0B9-376D64D3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1FB08-CF64-41DB-A30D-89D074F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EDBF-4BFC-462F-85A3-0713398C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217D6-B0DC-49BB-B6DF-BBD7D62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779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B207DDE-0169-4136-A785-0D4738A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13A066F-FCDF-4B66-BB2D-8BCE8583B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4AD0CE-AEF0-45D0-A3B1-8484E6F65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0E43-0FD2-4F95-A8FA-3A35FA58E27D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69506C-D74E-40A0-874D-445486A7B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95B98D9-27B3-4435-BF4F-22800A284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41D5-F465-4654-90DF-D0C02B5F1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725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77" r:id="rId21"/>
    <p:sldLayoutId id="2147483676" r:id="rId22"/>
    <p:sldLayoutId id="2147483675" r:id="rId23"/>
    <p:sldLayoutId id="2147483674" r:id="rId24"/>
    <p:sldLayoutId id="2147483673" r:id="rId25"/>
    <p:sldLayoutId id="2147483672" r:id="rId26"/>
    <p:sldLayoutId id="2147483671" r:id="rId27"/>
    <p:sldLayoutId id="2147483670" r:id="rId28"/>
    <p:sldLayoutId id="2147483669" r:id="rId29"/>
    <p:sldLayoutId id="2147483668" r:id="rId30"/>
    <p:sldLayoutId id="2147483667" r:id="rId31"/>
    <p:sldLayoutId id="2147483666" r:id="rId32"/>
    <p:sldLayoutId id="2147483665" r:id="rId33"/>
    <p:sldLayoutId id="2147483664" r:id="rId34"/>
    <p:sldLayoutId id="2147483663" r:id="rId35"/>
    <p:sldLayoutId id="2147483662" r:id="rId36"/>
    <p:sldLayoutId id="2147483661" r:id="rId37"/>
    <p:sldLayoutId id="2147483660" r:id="rId38"/>
    <p:sldLayoutId id="2147483650" r:id="rId39"/>
    <p:sldLayoutId id="2147483651" r:id="rId40"/>
    <p:sldLayoutId id="2147483652" r:id="rId41"/>
    <p:sldLayoutId id="2147483653" r:id="rId42"/>
    <p:sldLayoutId id="2147483654" r:id="rId43"/>
    <p:sldLayoutId id="2147483655" r:id="rId44"/>
    <p:sldLayoutId id="2147483656" r:id="rId45"/>
    <p:sldLayoutId id="2147483657" r:id="rId46"/>
    <p:sldLayoutId id="2147483658" r:id="rId47"/>
    <p:sldLayoutId id="2147483659" r:id="rId4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>
              <a:lumMod val="40000"/>
              <a:lumOff val="60000"/>
            </a:schemeClr>
          </a:fgClr>
          <a:bgClr>
            <a:srgbClr val="F3F2D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بزاويتين علويتين إحداهما مقصوصة والأخرى دائرية 1">
            <a:extLst>
              <a:ext uri="{FF2B5EF4-FFF2-40B4-BE49-F238E27FC236}">
                <a16:creationId xmlns:a16="http://schemas.microsoft.com/office/drawing/2014/main" id="{73B3E4E7-90BF-4B2D-98C8-E471F6416A47}"/>
              </a:ext>
            </a:extLst>
          </p:cNvPr>
          <p:cNvSpPr/>
          <p:nvPr/>
        </p:nvSpPr>
        <p:spPr>
          <a:xfrm>
            <a:off x="960328" y="729641"/>
            <a:ext cx="10271343" cy="5398718"/>
          </a:xfrm>
          <a:custGeom>
            <a:avLst/>
            <a:gdLst>
              <a:gd name="connsiteX0" fmla="*/ 2235879 w 10271343"/>
              <a:gd name="connsiteY0" fmla="*/ 0 h 5398718"/>
              <a:gd name="connsiteX1" fmla="*/ 2809841 w 10271343"/>
              <a:gd name="connsiteY1" fmla="*/ 0 h 5398718"/>
              <a:gd name="connsiteX2" fmla="*/ 3303448 w 10271343"/>
              <a:gd name="connsiteY2" fmla="*/ 0 h 5398718"/>
              <a:gd name="connsiteX3" fmla="*/ 3877410 w 10271343"/>
              <a:gd name="connsiteY3" fmla="*/ 0 h 5398718"/>
              <a:gd name="connsiteX4" fmla="*/ 4531726 w 10271343"/>
              <a:gd name="connsiteY4" fmla="*/ 0 h 5398718"/>
              <a:gd name="connsiteX5" fmla="*/ 4944978 w 10271343"/>
              <a:gd name="connsiteY5" fmla="*/ 0 h 5398718"/>
              <a:gd name="connsiteX6" fmla="*/ 5358231 w 10271343"/>
              <a:gd name="connsiteY6" fmla="*/ 0 h 5398718"/>
              <a:gd name="connsiteX7" fmla="*/ 5771483 w 10271343"/>
              <a:gd name="connsiteY7" fmla="*/ 0 h 5398718"/>
              <a:gd name="connsiteX8" fmla="*/ 6506154 w 10271343"/>
              <a:gd name="connsiteY8" fmla="*/ 0 h 5398718"/>
              <a:gd name="connsiteX9" fmla="*/ 7160471 w 10271343"/>
              <a:gd name="connsiteY9" fmla="*/ 0 h 5398718"/>
              <a:gd name="connsiteX10" fmla="*/ 7573723 w 10271343"/>
              <a:gd name="connsiteY10" fmla="*/ 0 h 5398718"/>
              <a:gd name="connsiteX11" fmla="*/ 8308394 w 10271343"/>
              <a:gd name="connsiteY11" fmla="*/ 0 h 5398718"/>
              <a:gd name="connsiteX12" fmla="*/ 8721646 w 10271343"/>
              <a:gd name="connsiteY12" fmla="*/ 0 h 5398718"/>
              <a:gd name="connsiteX13" fmla="*/ 9456317 w 10271343"/>
              <a:gd name="connsiteY13" fmla="*/ 0 h 5398718"/>
              <a:gd name="connsiteX14" fmla="*/ 10271343 w 10271343"/>
              <a:gd name="connsiteY14" fmla="*/ 0 h 5398718"/>
              <a:gd name="connsiteX15" fmla="*/ 10271343 w 10271343"/>
              <a:gd name="connsiteY15" fmla="*/ 0 h 5398718"/>
              <a:gd name="connsiteX16" fmla="*/ 10271343 w 10271343"/>
              <a:gd name="connsiteY16" fmla="*/ 653845 h 5398718"/>
              <a:gd name="connsiteX17" fmla="*/ 10271343 w 10271343"/>
              <a:gd name="connsiteY17" fmla="*/ 1199715 h 5398718"/>
              <a:gd name="connsiteX18" fmla="*/ 10271343 w 10271343"/>
              <a:gd name="connsiteY18" fmla="*/ 1745585 h 5398718"/>
              <a:gd name="connsiteX19" fmla="*/ 10271343 w 10271343"/>
              <a:gd name="connsiteY19" fmla="*/ 2291456 h 5398718"/>
              <a:gd name="connsiteX20" fmla="*/ 10271343 w 10271343"/>
              <a:gd name="connsiteY20" fmla="*/ 2729352 h 5398718"/>
              <a:gd name="connsiteX21" fmla="*/ 10271343 w 10271343"/>
              <a:gd name="connsiteY21" fmla="*/ 3221235 h 5398718"/>
              <a:gd name="connsiteX22" fmla="*/ 10271343 w 10271343"/>
              <a:gd name="connsiteY22" fmla="*/ 3659131 h 5398718"/>
              <a:gd name="connsiteX23" fmla="*/ 10271343 w 10271343"/>
              <a:gd name="connsiteY23" fmla="*/ 4151014 h 5398718"/>
              <a:gd name="connsiteX24" fmla="*/ 10271343 w 10271343"/>
              <a:gd name="connsiteY24" fmla="*/ 4804859 h 5398718"/>
              <a:gd name="connsiteX25" fmla="*/ 10271343 w 10271343"/>
              <a:gd name="connsiteY25" fmla="*/ 5398718 h 5398718"/>
              <a:gd name="connsiteX26" fmla="*/ 9700713 w 10271343"/>
              <a:gd name="connsiteY26" fmla="*/ 5398718 h 5398718"/>
              <a:gd name="connsiteX27" fmla="*/ 9130083 w 10271343"/>
              <a:gd name="connsiteY27" fmla="*/ 5398718 h 5398718"/>
              <a:gd name="connsiteX28" fmla="*/ 8764879 w 10271343"/>
              <a:gd name="connsiteY28" fmla="*/ 5398718 h 5398718"/>
              <a:gd name="connsiteX29" fmla="*/ 8091536 w 10271343"/>
              <a:gd name="connsiteY29" fmla="*/ 5398718 h 5398718"/>
              <a:gd name="connsiteX30" fmla="*/ 7623619 w 10271343"/>
              <a:gd name="connsiteY30" fmla="*/ 5398718 h 5398718"/>
              <a:gd name="connsiteX31" fmla="*/ 6847562 w 10271343"/>
              <a:gd name="connsiteY31" fmla="*/ 5398718 h 5398718"/>
              <a:gd name="connsiteX32" fmla="*/ 6071505 w 10271343"/>
              <a:gd name="connsiteY32" fmla="*/ 5398718 h 5398718"/>
              <a:gd name="connsiteX33" fmla="*/ 5398161 w 10271343"/>
              <a:gd name="connsiteY33" fmla="*/ 5398718 h 5398718"/>
              <a:gd name="connsiteX34" fmla="*/ 4724818 w 10271343"/>
              <a:gd name="connsiteY34" fmla="*/ 5398718 h 5398718"/>
              <a:gd name="connsiteX35" fmla="*/ 4359614 w 10271343"/>
              <a:gd name="connsiteY35" fmla="*/ 5398718 h 5398718"/>
              <a:gd name="connsiteX36" fmla="*/ 3686271 w 10271343"/>
              <a:gd name="connsiteY36" fmla="*/ 5398718 h 5398718"/>
              <a:gd name="connsiteX37" fmla="*/ 2910214 w 10271343"/>
              <a:gd name="connsiteY37" fmla="*/ 5398718 h 5398718"/>
              <a:gd name="connsiteX38" fmla="*/ 2647724 w 10271343"/>
              <a:gd name="connsiteY38" fmla="*/ 5398718 h 5398718"/>
              <a:gd name="connsiteX39" fmla="*/ 1974380 w 10271343"/>
              <a:gd name="connsiteY39" fmla="*/ 5398718 h 5398718"/>
              <a:gd name="connsiteX40" fmla="*/ 1609177 w 10271343"/>
              <a:gd name="connsiteY40" fmla="*/ 5398718 h 5398718"/>
              <a:gd name="connsiteX41" fmla="*/ 833120 w 10271343"/>
              <a:gd name="connsiteY41" fmla="*/ 5398718 h 5398718"/>
              <a:gd name="connsiteX42" fmla="*/ 0 w 10271343"/>
              <a:gd name="connsiteY42" fmla="*/ 5398718 h 5398718"/>
              <a:gd name="connsiteX43" fmla="*/ 0 w 10271343"/>
              <a:gd name="connsiteY43" fmla="*/ 4966463 h 5398718"/>
              <a:gd name="connsiteX44" fmla="*/ 0 w 10271343"/>
              <a:gd name="connsiteY44" fmla="*/ 4470952 h 5398718"/>
              <a:gd name="connsiteX45" fmla="*/ 0 w 10271343"/>
              <a:gd name="connsiteY45" fmla="*/ 3943812 h 5398718"/>
              <a:gd name="connsiteX46" fmla="*/ 0 w 10271343"/>
              <a:gd name="connsiteY46" fmla="*/ 3448301 h 5398718"/>
              <a:gd name="connsiteX47" fmla="*/ 0 w 10271343"/>
              <a:gd name="connsiteY47" fmla="*/ 3016046 h 5398718"/>
              <a:gd name="connsiteX48" fmla="*/ 0 w 10271343"/>
              <a:gd name="connsiteY48" fmla="*/ 2235879 h 5398718"/>
              <a:gd name="connsiteX49" fmla="*/ 2235879 w 10271343"/>
              <a:gd name="connsiteY49" fmla="*/ 0 h 53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71343" h="5398718" fill="none" extrusionOk="0">
                <a:moveTo>
                  <a:pt x="2235879" y="0"/>
                </a:moveTo>
                <a:cubicBezTo>
                  <a:pt x="2485195" y="-65302"/>
                  <a:pt x="2603298" y="29170"/>
                  <a:pt x="2809841" y="0"/>
                </a:cubicBezTo>
                <a:cubicBezTo>
                  <a:pt x="3016384" y="-29170"/>
                  <a:pt x="3148176" y="27932"/>
                  <a:pt x="3303448" y="0"/>
                </a:cubicBezTo>
                <a:cubicBezTo>
                  <a:pt x="3458720" y="-27932"/>
                  <a:pt x="3685363" y="17477"/>
                  <a:pt x="3877410" y="0"/>
                </a:cubicBezTo>
                <a:cubicBezTo>
                  <a:pt x="4069457" y="-17477"/>
                  <a:pt x="4231929" y="1853"/>
                  <a:pt x="4531726" y="0"/>
                </a:cubicBezTo>
                <a:cubicBezTo>
                  <a:pt x="4831523" y="-1853"/>
                  <a:pt x="4836913" y="20340"/>
                  <a:pt x="4944978" y="0"/>
                </a:cubicBezTo>
                <a:cubicBezTo>
                  <a:pt x="5053043" y="-20340"/>
                  <a:pt x="5242762" y="12759"/>
                  <a:pt x="5358231" y="0"/>
                </a:cubicBezTo>
                <a:cubicBezTo>
                  <a:pt x="5473700" y="-12759"/>
                  <a:pt x="5639997" y="4816"/>
                  <a:pt x="5771483" y="0"/>
                </a:cubicBezTo>
                <a:cubicBezTo>
                  <a:pt x="5902969" y="-4816"/>
                  <a:pt x="6265738" y="44954"/>
                  <a:pt x="6506154" y="0"/>
                </a:cubicBezTo>
                <a:cubicBezTo>
                  <a:pt x="6746570" y="-44954"/>
                  <a:pt x="7026433" y="42895"/>
                  <a:pt x="7160471" y="0"/>
                </a:cubicBezTo>
                <a:cubicBezTo>
                  <a:pt x="7294509" y="-42895"/>
                  <a:pt x="7453149" y="33447"/>
                  <a:pt x="7573723" y="0"/>
                </a:cubicBezTo>
                <a:cubicBezTo>
                  <a:pt x="7694297" y="-33447"/>
                  <a:pt x="8060682" y="61925"/>
                  <a:pt x="8308394" y="0"/>
                </a:cubicBezTo>
                <a:cubicBezTo>
                  <a:pt x="8556106" y="-61925"/>
                  <a:pt x="8562048" y="33334"/>
                  <a:pt x="8721646" y="0"/>
                </a:cubicBezTo>
                <a:cubicBezTo>
                  <a:pt x="8881244" y="-33334"/>
                  <a:pt x="9159445" y="51063"/>
                  <a:pt x="9456317" y="0"/>
                </a:cubicBezTo>
                <a:cubicBezTo>
                  <a:pt x="9753189" y="-51063"/>
                  <a:pt x="10064988" y="14143"/>
                  <a:pt x="10271343" y="0"/>
                </a:cubicBezTo>
                <a:lnTo>
                  <a:pt x="10271343" y="0"/>
                </a:lnTo>
                <a:cubicBezTo>
                  <a:pt x="10317853" y="235555"/>
                  <a:pt x="10226029" y="335961"/>
                  <a:pt x="10271343" y="653845"/>
                </a:cubicBezTo>
                <a:cubicBezTo>
                  <a:pt x="10316657" y="971729"/>
                  <a:pt x="10232750" y="1057383"/>
                  <a:pt x="10271343" y="1199715"/>
                </a:cubicBezTo>
                <a:cubicBezTo>
                  <a:pt x="10309936" y="1342047"/>
                  <a:pt x="10211558" y="1542002"/>
                  <a:pt x="10271343" y="1745585"/>
                </a:cubicBezTo>
                <a:cubicBezTo>
                  <a:pt x="10331128" y="1949168"/>
                  <a:pt x="10229635" y="2180253"/>
                  <a:pt x="10271343" y="2291456"/>
                </a:cubicBezTo>
                <a:cubicBezTo>
                  <a:pt x="10313051" y="2402659"/>
                  <a:pt x="10220057" y="2566768"/>
                  <a:pt x="10271343" y="2729352"/>
                </a:cubicBezTo>
                <a:cubicBezTo>
                  <a:pt x="10322629" y="2891936"/>
                  <a:pt x="10256836" y="2985656"/>
                  <a:pt x="10271343" y="3221235"/>
                </a:cubicBezTo>
                <a:cubicBezTo>
                  <a:pt x="10285850" y="3456814"/>
                  <a:pt x="10221575" y="3480154"/>
                  <a:pt x="10271343" y="3659131"/>
                </a:cubicBezTo>
                <a:cubicBezTo>
                  <a:pt x="10321111" y="3838108"/>
                  <a:pt x="10264575" y="4038200"/>
                  <a:pt x="10271343" y="4151014"/>
                </a:cubicBezTo>
                <a:cubicBezTo>
                  <a:pt x="10278111" y="4263828"/>
                  <a:pt x="10223786" y="4553045"/>
                  <a:pt x="10271343" y="4804859"/>
                </a:cubicBezTo>
                <a:cubicBezTo>
                  <a:pt x="10318900" y="5056674"/>
                  <a:pt x="10246821" y="5163062"/>
                  <a:pt x="10271343" y="5398718"/>
                </a:cubicBezTo>
                <a:cubicBezTo>
                  <a:pt x="10100435" y="5410942"/>
                  <a:pt x="9899823" y="5345748"/>
                  <a:pt x="9700713" y="5398718"/>
                </a:cubicBezTo>
                <a:cubicBezTo>
                  <a:pt x="9501603" y="5451688"/>
                  <a:pt x="9367559" y="5336140"/>
                  <a:pt x="9130083" y="5398718"/>
                </a:cubicBezTo>
                <a:cubicBezTo>
                  <a:pt x="8892607" y="5461296"/>
                  <a:pt x="8937974" y="5388439"/>
                  <a:pt x="8764879" y="5398718"/>
                </a:cubicBezTo>
                <a:cubicBezTo>
                  <a:pt x="8591784" y="5408997"/>
                  <a:pt x="8340802" y="5319067"/>
                  <a:pt x="8091536" y="5398718"/>
                </a:cubicBezTo>
                <a:cubicBezTo>
                  <a:pt x="7842270" y="5478369"/>
                  <a:pt x="7834591" y="5390162"/>
                  <a:pt x="7623619" y="5398718"/>
                </a:cubicBezTo>
                <a:cubicBezTo>
                  <a:pt x="7412647" y="5407274"/>
                  <a:pt x="7213561" y="5360447"/>
                  <a:pt x="6847562" y="5398718"/>
                </a:cubicBezTo>
                <a:cubicBezTo>
                  <a:pt x="6481563" y="5436989"/>
                  <a:pt x="6343618" y="5338178"/>
                  <a:pt x="6071505" y="5398718"/>
                </a:cubicBezTo>
                <a:cubicBezTo>
                  <a:pt x="5799392" y="5459258"/>
                  <a:pt x="5704722" y="5324785"/>
                  <a:pt x="5398161" y="5398718"/>
                </a:cubicBezTo>
                <a:cubicBezTo>
                  <a:pt x="5091600" y="5472651"/>
                  <a:pt x="4891918" y="5390995"/>
                  <a:pt x="4724818" y="5398718"/>
                </a:cubicBezTo>
                <a:cubicBezTo>
                  <a:pt x="4557718" y="5406441"/>
                  <a:pt x="4455031" y="5367439"/>
                  <a:pt x="4359614" y="5398718"/>
                </a:cubicBezTo>
                <a:cubicBezTo>
                  <a:pt x="4264197" y="5429997"/>
                  <a:pt x="3967401" y="5358970"/>
                  <a:pt x="3686271" y="5398718"/>
                </a:cubicBezTo>
                <a:cubicBezTo>
                  <a:pt x="3405141" y="5438466"/>
                  <a:pt x="3095586" y="5354315"/>
                  <a:pt x="2910214" y="5398718"/>
                </a:cubicBezTo>
                <a:cubicBezTo>
                  <a:pt x="2724842" y="5443121"/>
                  <a:pt x="2732471" y="5376558"/>
                  <a:pt x="2647724" y="5398718"/>
                </a:cubicBezTo>
                <a:cubicBezTo>
                  <a:pt x="2562977" y="5420878"/>
                  <a:pt x="2231426" y="5360379"/>
                  <a:pt x="1974380" y="5398718"/>
                </a:cubicBezTo>
                <a:cubicBezTo>
                  <a:pt x="1717334" y="5437057"/>
                  <a:pt x="1719708" y="5395657"/>
                  <a:pt x="1609177" y="5398718"/>
                </a:cubicBezTo>
                <a:cubicBezTo>
                  <a:pt x="1498646" y="5401779"/>
                  <a:pt x="1078141" y="5325904"/>
                  <a:pt x="833120" y="5398718"/>
                </a:cubicBezTo>
                <a:cubicBezTo>
                  <a:pt x="588099" y="5471532"/>
                  <a:pt x="328394" y="5330176"/>
                  <a:pt x="0" y="5398718"/>
                </a:cubicBezTo>
                <a:cubicBezTo>
                  <a:pt x="-11445" y="5198001"/>
                  <a:pt x="14053" y="5155192"/>
                  <a:pt x="0" y="4966463"/>
                </a:cubicBezTo>
                <a:cubicBezTo>
                  <a:pt x="-14053" y="4777735"/>
                  <a:pt x="37213" y="4672633"/>
                  <a:pt x="0" y="4470952"/>
                </a:cubicBezTo>
                <a:cubicBezTo>
                  <a:pt x="-37213" y="4269271"/>
                  <a:pt x="26980" y="4177289"/>
                  <a:pt x="0" y="3943812"/>
                </a:cubicBezTo>
                <a:cubicBezTo>
                  <a:pt x="-26980" y="3710335"/>
                  <a:pt x="32322" y="3642478"/>
                  <a:pt x="0" y="3448301"/>
                </a:cubicBezTo>
                <a:cubicBezTo>
                  <a:pt x="-32322" y="3254124"/>
                  <a:pt x="30868" y="3217596"/>
                  <a:pt x="0" y="3016046"/>
                </a:cubicBezTo>
                <a:cubicBezTo>
                  <a:pt x="-30868" y="2814496"/>
                  <a:pt x="14026" y="2587336"/>
                  <a:pt x="0" y="2235879"/>
                </a:cubicBezTo>
                <a:cubicBezTo>
                  <a:pt x="-42539" y="859978"/>
                  <a:pt x="1232393" y="11408"/>
                  <a:pt x="2235879" y="0"/>
                </a:cubicBezTo>
                <a:close/>
              </a:path>
              <a:path w="10271343" h="5398718" stroke="0" extrusionOk="0">
                <a:moveTo>
                  <a:pt x="2235879" y="0"/>
                </a:moveTo>
                <a:cubicBezTo>
                  <a:pt x="2465554" y="-55944"/>
                  <a:pt x="2589574" y="27096"/>
                  <a:pt x="2729486" y="0"/>
                </a:cubicBezTo>
                <a:cubicBezTo>
                  <a:pt x="2869398" y="-27096"/>
                  <a:pt x="3127556" y="39585"/>
                  <a:pt x="3303448" y="0"/>
                </a:cubicBezTo>
                <a:cubicBezTo>
                  <a:pt x="3479340" y="-39585"/>
                  <a:pt x="3542710" y="34928"/>
                  <a:pt x="3636346" y="0"/>
                </a:cubicBezTo>
                <a:cubicBezTo>
                  <a:pt x="3729982" y="-34928"/>
                  <a:pt x="3849358" y="5194"/>
                  <a:pt x="4049598" y="0"/>
                </a:cubicBezTo>
                <a:cubicBezTo>
                  <a:pt x="4249838" y="-5194"/>
                  <a:pt x="4453179" y="81320"/>
                  <a:pt x="4784269" y="0"/>
                </a:cubicBezTo>
                <a:cubicBezTo>
                  <a:pt x="5115359" y="-81320"/>
                  <a:pt x="5369501" y="18249"/>
                  <a:pt x="5518940" y="0"/>
                </a:cubicBezTo>
                <a:cubicBezTo>
                  <a:pt x="5668379" y="-18249"/>
                  <a:pt x="5927443" y="29411"/>
                  <a:pt x="6173256" y="0"/>
                </a:cubicBezTo>
                <a:cubicBezTo>
                  <a:pt x="6419069" y="-29411"/>
                  <a:pt x="6395365" y="10565"/>
                  <a:pt x="6586509" y="0"/>
                </a:cubicBezTo>
                <a:cubicBezTo>
                  <a:pt x="6777653" y="-10565"/>
                  <a:pt x="6957522" y="8055"/>
                  <a:pt x="7080116" y="0"/>
                </a:cubicBezTo>
                <a:cubicBezTo>
                  <a:pt x="7202710" y="-8055"/>
                  <a:pt x="7332909" y="10383"/>
                  <a:pt x="7493368" y="0"/>
                </a:cubicBezTo>
                <a:cubicBezTo>
                  <a:pt x="7653827" y="-10383"/>
                  <a:pt x="7929715" y="24927"/>
                  <a:pt x="8228039" y="0"/>
                </a:cubicBezTo>
                <a:cubicBezTo>
                  <a:pt x="8526363" y="-24927"/>
                  <a:pt x="8613274" y="10200"/>
                  <a:pt x="8721646" y="0"/>
                </a:cubicBezTo>
                <a:cubicBezTo>
                  <a:pt x="8830018" y="-10200"/>
                  <a:pt x="8980486" y="800"/>
                  <a:pt x="9215253" y="0"/>
                </a:cubicBezTo>
                <a:cubicBezTo>
                  <a:pt x="9450020" y="-800"/>
                  <a:pt x="9530863" y="12805"/>
                  <a:pt x="9628506" y="0"/>
                </a:cubicBezTo>
                <a:cubicBezTo>
                  <a:pt x="9726149" y="-12805"/>
                  <a:pt x="10000220" y="54042"/>
                  <a:pt x="10271343" y="0"/>
                </a:cubicBezTo>
                <a:lnTo>
                  <a:pt x="10271343" y="0"/>
                </a:lnTo>
                <a:cubicBezTo>
                  <a:pt x="10318918" y="123914"/>
                  <a:pt x="10222850" y="360804"/>
                  <a:pt x="10271343" y="599858"/>
                </a:cubicBezTo>
                <a:cubicBezTo>
                  <a:pt x="10319836" y="838912"/>
                  <a:pt x="10231967" y="894198"/>
                  <a:pt x="10271343" y="1145728"/>
                </a:cubicBezTo>
                <a:cubicBezTo>
                  <a:pt x="10310719" y="1397258"/>
                  <a:pt x="10202462" y="1539444"/>
                  <a:pt x="10271343" y="1853560"/>
                </a:cubicBezTo>
                <a:cubicBezTo>
                  <a:pt x="10340224" y="2167676"/>
                  <a:pt x="10254239" y="2151172"/>
                  <a:pt x="10271343" y="2291456"/>
                </a:cubicBezTo>
                <a:cubicBezTo>
                  <a:pt x="10288447" y="2431740"/>
                  <a:pt x="10205942" y="2734496"/>
                  <a:pt x="10271343" y="2945301"/>
                </a:cubicBezTo>
                <a:cubicBezTo>
                  <a:pt x="10336744" y="3156107"/>
                  <a:pt x="10231775" y="3377679"/>
                  <a:pt x="10271343" y="3653133"/>
                </a:cubicBezTo>
                <a:cubicBezTo>
                  <a:pt x="10310911" y="3928587"/>
                  <a:pt x="10252192" y="3934150"/>
                  <a:pt x="10271343" y="4145016"/>
                </a:cubicBezTo>
                <a:cubicBezTo>
                  <a:pt x="10290494" y="4355882"/>
                  <a:pt x="10232051" y="4450644"/>
                  <a:pt x="10271343" y="4744873"/>
                </a:cubicBezTo>
                <a:cubicBezTo>
                  <a:pt x="10310635" y="5039102"/>
                  <a:pt x="10245510" y="5165766"/>
                  <a:pt x="10271343" y="5398718"/>
                </a:cubicBezTo>
                <a:cubicBezTo>
                  <a:pt x="10141922" y="5437434"/>
                  <a:pt x="9989340" y="5392192"/>
                  <a:pt x="9906140" y="5398718"/>
                </a:cubicBezTo>
                <a:cubicBezTo>
                  <a:pt x="9822940" y="5405244"/>
                  <a:pt x="9708676" y="5390260"/>
                  <a:pt x="9643650" y="5398718"/>
                </a:cubicBezTo>
                <a:cubicBezTo>
                  <a:pt x="9578624" y="5407176"/>
                  <a:pt x="9475930" y="5381808"/>
                  <a:pt x="9381160" y="5398718"/>
                </a:cubicBezTo>
                <a:cubicBezTo>
                  <a:pt x="9286390" y="5415628"/>
                  <a:pt x="9029952" y="5370330"/>
                  <a:pt x="8810530" y="5398718"/>
                </a:cubicBezTo>
                <a:cubicBezTo>
                  <a:pt x="8591108" y="5427106"/>
                  <a:pt x="8223483" y="5309546"/>
                  <a:pt x="8034473" y="5398718"/>
                </a:cubicBezTo>
                <a:cubicBezTo>
                  <a:pt x="7845463" y="5487890"/>
                  <a:pt x="7769095" y="5370970"/>
                  <a:pt x="7669269" y="5398718"/>
                </a:cubicBezTo>
                <a:cubicBezTo>
                  <a:pt x="7569443" y="5426466"/>
                  <a:pt x="7168469" y="5319447"/>
                  <a:pt x="6995926" y="5398718"/>
                </a:cubicBezTo>
                <a:cubicBezTo>
                  <a:pt x="6823383" y="5477989"/>
                  <a:pt x="6707662" y="5384878"/>
                  <a:pt x="6630723" y="5398718"/>
                </a:cubicBezTo>
                <a:cubicBezTo>
                  <a:pt x="6553784" y="5412558"/>
                  <a:pt x="6027745" y="5351408"/>
                  <a:pt x="5854666" y="5398718"/>
                </a:cubicBezTo>
                <a:cubicBezTo>
                  <a:pt x="5681587" y="5446028"/>
                  <a:pt x="5423044" y="5358863"/>
                  <a:pt x="5078608" y="5398718"/>
                </a:cubicBezTo>
                <a:cubicBezTo>
                  <a:pt x="4734172" y="5438573"/>
                  <a:pt x="4676890" y="5318710"/>
                  <a:pt x="4405265" y="5398718"/>
                </a:cubicBezTo>
                <a:cubicBezTo>
                  <a:pt x="4133640" y="5478726"/>
                  <a:pt x="3920651" y="5330078"/>
                  <a:pt x="3629208" y="5398718"/>
                </a:cubicBezTo>
                <a:cubicBezTo>
                  <a:pt x="3337765" y="5467358"/>
                  <a:pt x="3303827" y="5357955"/>
                  <a:pt x="3058578" y="5398718"/>
                </a:cubicBezTo>
                <a:cubicBezTo>
                  <a:pt x="2813329" y="5439481"/>
                  <a:pt x="2561510" y="5357733"/>
                  <a:pt x="2282521" y="5398718"/>
                </a:cubicBezTo>
                <a:cubicBezTo>
                  <a:pt x="2003532" y="5439703"/>
                  <a:pt x="2044690" y="5362596"/>
                  <a:pt x="1814604" y="5398718"/>
                </a:cubicBezTo>
                <a:cubicBezTo>
                  <a:pt x="1584518" y="5434840"/>
                  <a:pt x="1445703" y="5382665"/>
                  <a:pt x="1346687" y="5398718"/>
                </a:cubicBezTo>
                <a:cubicBezTo>
                  <a:pt x="1247671" y="5414771"/>
                  <a:pt x="1197107" y="5384560"/>
                  <a:pt x="1084197" y="5398718"/>
                </a:cubicBezTo>
                <a:cubicBezTo>
                  <a:pt x="971287" y="5412876"/>
                  <a:pt x="699896" y="5355057"/>
                  <a:pt x="513567" y="5398718"/>
                </a:cubicBezTo>
                <a:cubicBezTo>
                  <a:pt x="327238" y="5442379"/>
                  <a:pt x="103408" y="5377040"/>
                  <a:pt x="0" y="5398718"/>
                </a:cubicBezTo>
                <a:cubicBezTo>
                  <a:pt x="-55614" y="5170068"/>
                  <a:pt x="47501" y="4996415"/>
                  <a:pt x="0" y="4839950"/>
                </a:cubicBezTo>
                <a:cubicBezTo>
                  <a:pt x="-47501" y="4683485"/>
                  <a:pt x="48698" y="4503574"/>
                  <a:pt x="0" y="4344438"/>
                </a:cubicBezTo>
                <a:cubicBezTo>
                  <a:pt x="-48698" y="4185302"/>
                  <a:pt x="51910" y="4079839"/>
                  <a:pt x="0" y="3848927"/>
                </a:cubicBezTo>
                <a:cubicBezTo>
                  <a:pt x="-51910" y="3618015"/>
                  <a:pt x="3998" y="3412074"/>
                  <a:pt x="0" y="3290159"/>
                </a:cubicBezTo>
                <a:cubicBezTo>
                  <a:pt x="-3998" y="3168244"/>
                  <a:pt x="24286" y="3000496"/>
                  <a:pt x="0" y="2826276"/>
                </a:cubicBezTo>
                <a:cubicBezTo>
                  <a:pt x="-24286" y="2652056"/>
                  <a:pt x="64138" y="2525538"/>
                  <a:pt x="0" y="2235879"/>
                </a:cubicBezTo>
                <a:cubicBezTo>
                  <a:pt x="-140270" y="930104"/>
                  <a:pt x="967573" y="86992"/>
                  <a:pt x="2235879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302507433">
                  <a:prstGeom prst="snipRoundRect">
                    <a:avLst>
                      <a:gd name="adj1" fmla="val 41415"/>
                      <a:gd name="adj2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 descr="صورة تحتوي على مقعد, مسمار, آنية معدنية, داكن&#10;&#10;تم إنشاء الوصف تلقائياً">
            <a:extLst>
              <a:ext uri="{FF2B5EF4-FFF2-40B4-BE49-F238E27FC236}">
                <a16:creationId xmlns:a16="http://schemas.microsoft.com/office/drawing/2014/main" id="{D920998B-44BB-42B7-ADFB-C0930E735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945" y="113778"/>
            <a:ext cx="1356726" cy="1808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195E98-5D77-40B1-AB8A-2E623A795DBD}"/>
              </a:ext>
            </a:extLst>
          </p:cNvPr>
          <p:cNvSpPr txBox="1"/>
          <p:nvPr/>
        </p:nvSpPr>
        <p:spPr>
          <a:xfrm>
            <a:off x="6309839" y="1922746"/>
            <a:ext cx="446512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4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</a:t>
            </a:r>
            <a:r>
              <a:rPr lang="ar-SA" sz="4800" dirty="0">
                <a:solidFill>
                  <a:schemeClr val="accent6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الرياضيات</a:t>
            </a:r>
          </a:p>
          <a:p>
            <a:pPr algn="ctr"/>
            <a:r>
              <a:rPr lang="ar-SA" sz="4800" dirty="0">
                <a:solidFill>
                  <a:schemeClr val="accent4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</a:t>
            </a:r>
            <a:r>
              <a:rPr lang="ar-SA" sz="4800" dirty="0">
                <a:solidFill>
                  <a:schemeClr val="accent6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الرابع</a:t>
            </a:r>
          </a:p>
          <a:p>
            <a:r>
              <a:rPr lang="ar-SA" sz="4800" dirty="0">
                <a:solidFill>
                  <a:schemeClr val="accent4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  <a:endParaRPr lang="ar-SA" sz="4800" dirty="0">
              <a:solidFill>
                <a:schemeClr val="accent6">
                  <a:lumMod val="75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  <a:p>
            <a:r>
              <a:rPr lang="ar-SA" sz="4800" dirty="0">
                <a:solidFill>
                  <a:schemeClr val="accent4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  <a:endParaRPr lang="ar-SA" sz="4800" dirty="0">
              <a:solidFill>
                <a:schemeClr val="accent6">
                  <a:lumMod val="75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EB57218-8929-4B3C-9D6E-03AF5CEB3312}"/>
              </a:ext>
            </a:extLst>
          </p:cNvPr>
          <p:cNvSpPr txBox="1"/>
          <p:nvPr/>
        </p:nvSpPr>
        <p:spPr>
          <a:xfrm>
            <a:off x="1557272" y="5462637"/>
            <a:ext cx="3657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F4A8F78-08E3-442A-98B8-B78E1ADDF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" y="-56643"/>
            <a:ext cx="1618035" cy="12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8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3F2DF"/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6A2029-EB07-43F0-B3CE-CA8CE01A3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8"/>
          <a:stretch/>
        </p:blipFill>
        <p:spPr>
          <a:xfrm rot="323232">
            <a:off x="3532220" y="-54085"/>
            <a:ext cx="5550846" cy="175331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66CA8A4-8D6B-4A20-BB0F-65A8C71AD9E5}"/>
              </a:ext>
            </a:extLst>
          </p:cNvPr>
          <p:cNvSpPr txBox="1"/>
          <p:nvPr/>
        </p:nvSpPr>
        <p:spPr>
          <a:xfrm rot="21438907">
            <a:off x="4253767" y="204435"/>
            <a:ext cx="336845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bg1"/>
                </a:solidFill>
                <a:latin typeface="A GOOGLE" panose="020B0600030500050000" pitchFamily="34"/>
                <a:cs typeface="AGA Aladdin Regular" pitchFamily="2" charset="-78"/>
              </a:rPr>
              <a:t>مراجعة ما سبق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E3A8CDC-CA73-48DD-B803-41EFC502E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" y="-56643"/>
            <a:ext cx="1618035" cy="1294428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70FD9CA-4FD6-4B5C-9CC5-5E6D0A275839}"/>
              </a:ext>
            </a:extLst>
          </p:cNvPr>
          <p:cNvSpPr/>
          <p:nvPr/>
        </p:nvSpPr>
        <p:spPr>
          <a:xfrm>
            <a:off x="6833713" y="1638209"/>
            <a:ext cx="4246323" cy="4897677"/>
          </a:xfrm>
          <a:custGeom>
            <a:avLst/>
            <a:gdLst>
              <a:gd name="connsiteX0" fmla="*/ 0 w 4246323"/>
              <a:gd name="connsiteY0" fmla="*/ 707735 h 4897677"/>
              <a:gd name="connsiteX1" fmla="*/ 707735 w 4246323"/>
              <a:gd name="connsiteY1" fmla="*/ 0 h 4897677"/>
              <a:gd name="connsiteX2" fmla="*/ 1302214 w 4246323"/>
              <a:gd name="connsiteY2" fmla="*/ 0 h 4897677"/>
              <a:gd name="connsiteX3" fmla="*/ 1896693 w 4246323"/>
              <a:gd name="connsiteY3" fmla="*/ 0 h 4897677"/>
              <a:gd name="connsiteX4" fmla="*/ 2406247 w 4246323"/>
              <a:gd name="connsiteY4" fmla="*/ 0 h 4897677"/>
              <a:gd name="connsiteX5" fmla="*/ 2944109 w 4246323"/>
              <a:gd name="connsiteY5" fmla="*/ 0 h 4897677"/>
              <a:gd name="connsiteX6" fmla="*/ 3538588 w 4246323"/>
              <a:gd name="connsiteY6" fmla="*/ 0 h 4897677"/>
              <a:gd name="connsiteX7" fmla="*/ 4246323 w 4246323"/>
              <a:gd name="connsiteY7" fmla="*/ 707735 h 4897677"/>
              <a:gd name="connsiteX8" fmla="*/ 4246323 w 4246323"/>
              <a:gd name="connsiteY8" fmla="*/ 1183637 h 4897677"/>
              <a:gd name="connsiteX9" fmla="*/ 4246323 w 4246323"/>
              <a:gd name="connsiteY9" fmla="*/ 1833649 h 4897677"/>
              <a:gd name="connsiteX10" fmla="*/ 4246323 w 4246323"/>
              <a:gd name="connsiteY10" fmla="*/ 2483661 h 4897677"/>
              <a:gd name="connsiteX11" fmla="*/ 4246323 w 4246323"/>
              <a:gd name="connsiteY11" fmla="*/ 2959562 h 4897677"/>
              <a:gd name="connsiteX12" fmla="*/ 4246323 w 4246323"/>
              <a:gd name="connsiteY12" fmla="*/ 3574752 h 4897677"/>
              <a:gd name="connsiteX13" fmla="*/ 4246323 w 4246323"/>
              <a:gd name="connsiteY13" fmla="*/ 4189942 h 4897677"/>
              <a:gd name="connsiteX14" fmla="*/ 3538588 w 4246323"/>
              <a:gd name="connsiteY14" fmla="*/ 4897677 h 4897677"/>
              <a:gd name="connsiteX15" fmla="*/ 3029034 w 4246323"/>
              <a:gd name="connsiteY15" fmla="*/ 4897677 h 4897677"/>
              <a:gd name="connsiteX16" fmla="*/ 2406247 w 4246323"/>
              <a:gd name="connsiteY16" fmla="*/ 4897677 h 4897677"/>
              <a:gd name="connsiteX17" fmla="*/ 1783459 w 4246323"/>
              <a:gd name="connsiteY17" fmla="*/ 4897677 h 4897677"/>
              <a:gd name="connsiteX18" fmla="*/ 707735 w 4246323"/>
              <a:gd name="connsiteY18" fmla="*/ 4897677 h 4897677"/>
              <a:gd name="connsiteX19" fmla="*/ 0 w 4246323"/>
              <a:gd name="connsiteY19" fmla="*/ 4189942 h 4897677"/>
              <a:gd name="connsiteX20" fmla="*/ 0 w 4246323"/>
              <a:gd name="connsiteY20" fmla="*/ 3539930 h 4897677"/>
              <a:gd name="connsiteX21" fmla="*/ 0 w 4246323"/>
              <a:gd name="connsiteY21" fmla="*/ 2889918 h 4897677"/>
              <a:gd name="connsiteX22" fmla="*/ 0 w 4246323"/>
              <a:gd name="connsiteY22" fmla="*/ 2274728 h 4897677"/>
              <a:gd name="connsiteX23" fmla="*/ 0 w 4246323"/>
              <a:gd name="connsiteY23" fmla="*/ 1659538 h 4897677"/>
              <a:gd name="connsiteX24" fmla="*/ 0 w 4246323"/>
              <a:gd name="connsiteY24" fmla="*/ 707735 h 489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46323" h="4897677" fill="none" extrusionOk="0">
                <a:moveTo>
                  <a:pt x="0" y="707735"/>
                </a:moveTo>
                <a:cubicBezTo>
                  <a:pt x="19764" y="315720"/>
                  <a:pt x="288283" y="-25766"/>
                  <a:pt x="707735" y="0"/>
                </a:cubicBezTo>
                <a:cubicBezTo>
                  <a:pt x="881929" y="-12381"/>
                  <a:pt x="1048875" y="17750"/>
                  <a:pt x="1302214" y="0"/>
                </a:cubicBezTo>
                <a:cubicBezTo>
                  <a:pt x="1555553" y="-17750"/>
                  <a:pt x="1720603" y="45620"/>
                  <a:pt x="1896693" y="0"/>
                </a:cubicBezTo>
                <a:cubicBezTo>
                  <a:pt x="2072783" y="-45620"/>
                  <a:pt x="2254353" y="53512"/>
                  <a:pt x="2406247" y="0"/>
                </a:cubicBezTo>
                <a:cubicBezTo>
                  <a:pt x="2558141" y="-53512"/>
                  <a:pt x="2727360" y="52788"/>
                  <a:pt x="2944109" y="0"/>
                </a:cubicBezTo>
                <a:cubicBezTo>
                  <a:pt x="3160858" y="-52788"/>
                  <a:pt x="3271929" y="24006"/>
                  <a:pt x="3538588" y="0"/>
                </a:cubicBezTo>
                <a:cubicBezTo>
                  <a:pt x="3904483" y="-5174"/>
                  <a:pt x="4280765" y="355977"/>
                  <a:pt x="4246323" y="707735"/>
                </a:cubicBezTo>
                <a:cubicBezTo>
                  <a:pt x="4254381" y="935847"/>
                  <a:pt x="4196309" y="1009681"/>
                  <a:pt x="4246323" y="1183637"/>
                </a:cubicBezTo>
                <a:cubicBezTo>
                  <a:pt x="4296337" y="1357593"/>
                  <a:pt x="4173323" y="1703625"/>
                  <a:pt x="4246323" y="1833649"/>
                </a:cubicBezTo>
                <a:cubicBezTo>
                  <a:pt x="4319323" y="1963673"/>
                  <a:pt x="4182855" y="2165778"/>
                  <a:pt x="4246323" y="2483661"/>
                </a:cubicBezTo>
                <a:cubicBezTo>
                  <a:pt x="4309791" y="2801544"/>
                  <a:pt x="4196367" y="2856016"/>
                  <a:pt x="4246323" y="2959562"/>
                </a:cubicBezTo>
                <a:cubicBezTo>
                  <a:pt x="4296279" y="3063108"/>
                  <a:pt x="4184082" y="3409981"/>
                  <a:pt x="4246323" y="3574752"/>
                </a:cubicBezTo>
                <a:cubicBezTo>
                  <a:pt x="4308564" y="3739523"/>
                  <a:pt x="4177847" y="4044464"/>
                  <a:pt x="4246323" y="4189942"/>
                </a:cubicBezTo>
                <a:cubicBezTo>
                  <a:pt x="4281842" y="4632740"/>
                  <a:pt x="3875257" y="4882789"/>
                  <a:pt x="3538588" y="4897677"/>
                </a:cubicBezTo>
                <a:cubicBezTo>
                  <a:pt x="3334434" y="4944085"/>
                  <a:pt x="3155491" y="4882042"/>
                  <a:pt x="3029034" y="4897677"/>
                </a:cubicBezTo>
                <a:cubicBezTo>
                  <a:pt x="2902577" y="4913312"/>
                  <a:pt x="2688614" y="4849588"/>
                  <a:pt x="2406247" y="4897677"/>
                </a:cubicBezTo>
                <a:cubicBezTo>
                  <a:pt x="2123880" y="4945766"/>
                  <a:pt x="2066586" y="4882269"/>
                  <a:pt x="1783459" y="4897677"/>
                </a:cubicBezTo>
                <a:cubicBezTo>
                  <a:pt x="1500332" y="4913085"/>
                  <a:pt x="978568" y="4834030"/>
                  <a:pt x="707735" y="4897677"/>
                </a:cubicBezTo>
                <a:cubicBezTo>
                  <a:pt x="243034" y="4846050"/>
                  <a:pt x="115280" y="4585778"/>
                  <a:pt x="0" y="4189942"/>
                </a:cubicBezTo>
                <a:cubicBezTo>
                  <a:pt x="-41870" y="3948374"/>
                  <a:pt x="1393" y="3793446"/>
                  <a:pt x="0" y="3539930"/>
                </a:cubicBezTo>
                <a:cubicBezTo>
                  <a:pt x="-1393" y="3286414"/>
                  <a:pt x="22868" y="3115197"/>
                  <a:pt x="0" y="2889918"/>
                </a:cubicBezTo>
                <a:cubicBezTo>
                  <a:pt x="-22868" y="2664639"/>
                  <a:pt x="34847" y="2566662"/>
                  <a:pt x="0" y="2274728"/>
                </a:cubicBezTo>
                <a:cubicBezTo>
                  <a:pt x="-34847" y="1982794"/>
                  <a:pt x="45266" y="1897449"/>
                  <a:pt x="0" y="1659538"/>
                </a:cubicBezTo>
                <a:cubicBezTo>
                  <a:pt x="-45266" y="1421627"/>
                  <a:pt x="73840" y="1003885"/>
                  <a:pt x="0" y="707735"/>
                </a:cubicBezTo>
                <a:close/>
              </a:path>
              <a:path w="4246323" h="4897677" stroke="0" extrusionOk="0">
                <a:moveTo>
                  <a:pt x="0" y="707735"/>
                </a:moveTo>
                <a:cubicBezTo>
                  <a:pt x="-83467" y="389596"/>
                  <a:pt x="282842" y="92286"/>
                  <a:pt x="707735" y="0"/>
                </a:cubicBezTo>
                <a:cubicBezTo>
                  <a:pt x="934183" y="-36564"/>
                  <a:pt x="1084816" y="45902"/>
                  <a:pt x="1302214" y="0"/>
                </a:cubicBezTo>
                <a:cubicBezTo>
                  <a:pt x="1519612" y="-45902"/>
                  <a:pt x="1648194" y="53511"/>
                  <a:pt x="1868385" y="0"/>
                </a:cubicBezTo>
                <a:cubicBezTo>
                  <a:pt x="2088576" y="-53511"/>
                  <a:pt x="2191625" y="4740"/>
                  <a:pt x="2349630" y="0"/>
                </a:cubicBezTo>
                <a:cubicBezTo>
                  <a:pt x="2507636" y="-4740"/>
                  <a:pt x="2787134" y="31326"/>
                  <a:pt x="2972417" y="0"/>
                </a:cubicBezTo>
                <a:cubicBezTo>
                  <a:pt x="3157700" y="-31326"/>
                  <a:pt x="3389898" y="43448"/>
                  <a:pt x="3538588" y="0"/>
                </a:cubicBezTo>
                <a:cubicBezTo>
                  <a:pt x="3930745" y="73432"/>
                  <a:pt x="4356474" y="336093"/>
                  <a:pt x="4246323" y="707735"/>
                </a:cubicBezTo>
                <a:cubicBezTo>
                  <a:pt x="4266928" y="955340"/>
                  <a:pt x="4182117" y="1091145"/>
                  <a:pt x="4246323" y="1322925"/>
                </a:cubicBezTo>
                <a:cubicBezTo>
                  <a:pt x="4310529" y="1554705"/>
                  <a:pt x="4221184" y="1668161"/>
                  <a:pt x="4246323" y="1833649"/>
                </a:cubicBezTo>
                <a:cubicBezTo>
                  <a:pt x="4271462" y="1999137"/>
                  <a:pt x="4208685" y="2300611"/>
                  <a:pt x="4246323" y="2448839"/>
                </a:cubicBezTo>
                <a:cubicBezTo>
                  <a:pt x="4283961" y="2597067"/>
                  <a:pt x="4225304" y="2883205"/>
                  <a:pt x="4246323" y="3098850"/>
                </a:cubicBezTo>
                <a:cubicBezTo>
                  <a:pt x="4267342" y="3314495"/>
                  <a:pt x="4212970" y="3408448"/>
                  <a:pt x="4246323" y="3609574"/>
                </a:cubicBezTo>
                <a:cubicBezTo>
                  <a:pt x="4279676" y="3810700"/>
                  <a:pt x="4196117" y="4059282"/>
                  <a:pt x="4246323" y="4189942"/>
                </a:cubicBezTo>
                <a:cubicBezTo>
                  <a:pt x="4238761" y="4556747"/>
                  <a:pt x="4008472" y="4827998"/>
                  <a:pt x="3538588" y="4897677"/>
                </a:cubicBezTo>
                <a:cubicBezTo>
                  <a:pt x="3260417" y="4907019"/>
                  <a:pt x="3064664" y="4877003"/>
                  <a:pt x="2944109" y="4897677"/>
                </a:cubicBezTo>
                <a:cubicBezTo>
                  <a:pt x="2823554" y="4918351"/>
                  <a:pt x="2633264" y="4826964"/>
                  <a:pt x="2349630" y="4897677"/>
                </a:cubicBezTo>
                <a:cubicBezTo>
                  <a:pt x="2065996" y="4968390"/>
                  <a:pt x="2077231" y="4894459"/>
                  <a:pt x="1868385" y="4897677"/>
                </a:cubicBezTo>
                <a:cubicBezTo>
                  <a:pt x="1659540" y="4900895"/>
                  <a:pt x="1578186" y="4865537"/>
                  <a:pt x="1302214" y="4897677"/>
                </a:cubicBezTo>
                <a:cubicBezTo>
                  <a:pt x="1026242" y="4929817"/>
                  <a:pt x="969256" y="4864520"/>
                  <a:pt x="707735" y="4897677"/>
                </a:cubicBezTo>
                <a:cubicBezTo>
                  <a:pt x="306046" y="4983173"/>
                  <a:pt x="-4096" y="4550114"/>
                  <a:pt x="0" y="4189942"/>
                </a:cubicBezTo>
                <a:cubicBezTo>
                  <a:pt x="-39322" y="3988487"/>
                  <a:pt x="46532" y="3840452"/>
                  <a:pt x="0" y="3714040"/>
                </a:cubicBezTo>
                <a:cubicBezTo>
                  <a:pt x="-46532" y="3587628"/>
                  <a:pt x="9880" y="3430221"/>
                  <a:pt x="0" y="3238139"/>
                </a:cubicBezTo>
                <a:cubicBezTo>
                  <a:pt x="-9880" y="3046057"/>
                  <a:pt x="49305" y="2903492"/>
                  <a:pt x="0" y="2657771"/>
                </a:cubicBezTo>
                <a:cubicBezTo>
                  <a:pt x="-49305" y="2412050"/>
                  <a:pt x="53341" y="2181804"/>
                  <a:pt x="0" y="2007759"/>
                </a:cubicBezTo>
                <a:cubicBezTo>
                  <a:pt x="-53341" y="1833714"/>
                  <a:pt x="20974" y="1733307"/>
                  <a:pt x="0" y="1531857"/>
                </a:cubicBezTo>
                <a:cubicBezTo>
                  <a:pt x="-20974" y="1330407"/>
                  <a:pt x="76759" y="1068018"/>
                  <a:pt x="0" y="707735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82226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 descr="صورة تحتوي على طاحونة هوائية, لاعب, المباراة, داكن&#10;&#10;تم إنشاء الوصف تلقائياً">
            <a:extLst>
              <a:ext uri="{FF2B5EF4-FFF2-40B4-BE49-F238E27FC236}">
                <a16:creationId xmlns:a16="http://schemas.microsoft.com/office/drawing/2014/main" id="{D43A7D8D-0E34-4872-982A-16BE8C771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1503">
            <a:off x="9600567" y="1175098"/>
            <a:ext cx="2176486" cy="1800001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FFFA19C-4A42-4856-92D6-D0B163A8F0D3}"/>
              </a:ext>
            </a:extLst>
          </p:cNvPr>
          <p:cNvSpPr/>
          <p:nvPr/>
        </p:nvSpPr>
        <p:spPr>
          <a:xfrm>
            <a:off x="1449609" y="1638208"/>
            <a:ext cx="4246323" cy="4897677"/>
          </a:xfrm>
          <a:custGeom>
            <a:avLst/>
            <a:gdLst>
              <a:gd name="connsiteX0" fmla="*/ 0 w 4246323"/>
              <a:gd name="connsiteY0" fmla="*/ 707735 h 4897677"/>
              <a:gd name="connsiteX1" fmla="*/ 707735 w 4246323"/>
              <a:gd name="connsiteY1" fmla="*/ 0 h 4897677"/>
              <a:gd name="connsiteX2" fmla="*/ 1302214 w 4246323"/>
              <a:gd name="connsiteY2" fmla="*/ 0 h 4897677"/>
              <a:gd name="connsiteX3" fmla="*/ 1896693 w 4246323"/>
              <a:gd name="connsiteY3" fmla="*/ 0 h 4897677"/>
              <a:gd name="connsiteX4" fmla="*/ 2406247 w 4246323"/>
              <a:gd name="connsiteY4" fmla="*/ 0 h 4897677"/>
              <a:gd name="connsiteX5" fmla="*/ 2944109 w 4246323"/>
              <a:gd name="connsiteY5" fmla="*/ 0 h 4897677"/>
              <a:gd name="connsiteX6" fmla="*/ 3538588 w 4246323"/>
              <a:gd name="connsiteY6" fmla="*/ 0 h 4897677"/>
              <a:gd name="connsiteX7" fmla="*/ 4246323 w 4246323"/>
              <a:gd name="connsiteY7" fmla="*/ 707735 h 4897677"/>
              <a:gd name="connsiteX8" fmla="*/ 4246323 w 4246323"/>
              <a:gd name="connsiteY8" fmla="*/ 1183637 h 4897677"/>
              <a:gd name="connsiteX9" fmla="*/ 4246323 w 4246323"/>
              <a:gd name="connsiteY9" fmla="*/ 1833649 h 4897677"/>
              <a:gd name="connsiteX10" fmla="*/ 4246323 w 4246323"/>
              <a:gd name="connsiteY10" fmla="*/ 2483661 h 4897677"/>
              <a:gd name="connsiteX11" fmla="*/ 4246323 w 4246323"/>
              <a:gd name="connsiteY11" fmla="*/ 2959562 h 4897677"/>
              <a:gd name="connsiteX12" fmla="*/ 4246323 w 4246323"/>
              <a:gd name="connsiteY12" fmla="*/ 3574752 h 4897677"/>
              <a:gd name="connsiteX13" fmla="*/ 4246323 w 4246323"/>
              <a:gd name="connsiteY13" fmla="*/ 4189942 h 4897677"/>
              <a:gd name="connsiteX14" fmla="*/ 3538588 w 4246323"/>
              <a:gd name="connsiteY14" fmla="*/ 4897677 h 4897677"/>
              <a:gd name="connsiteX15" fmla="*/ 3029034 w 4246323"/>
              <a:gd name="connsiteY15" fmla="*/ 4897677 h 4897677"/>
              <a:gd name="connsiteX16" fmla="*/ 2406247 w 4246323"/>
              <a:gd name="connsiteY16" fmla="*/ 4897677 h 4897677"/>
              <a:gd name="connsiteX17" fmla="*/ 1783459 w 4246323"/>
              <a:gd name="connsiteY17" fmla="*/ 4897677 h 4897677"/>
              <a:gd name="connsiteX18" fmla="*/ 707735 w 4246323"/>
              <a:gd name="connsiteY18" fmla="*/ 4897677 h 4897677"/>
              <a:gd name="connsiteX19" fmla="*/ 0 w 4246323"/>
              <a:gd name="connsiteY19" fmla="*/ 4189942 h 4897677"/>
              <a:gd name="connsiteX20" fmla="*/ 0 w 4246323"/>
              <a:gd name="connsiteY20" fmla="*/ 3539930 h 4897677"/>
              <a:gd name="connsiteX21" fmla="*/ 0 w 4246323"/>
              <a:gd name="connsiteY21" fmla="*/ 2889918 h 4897677"/>
              <a:gd name="connsiteX22" fmla="*/ 0 w 4246323"/>
              <a:gd name="connsiteY22" fmla="*/ 2274728 h 4897677"/>
              <a:gd name="connsiteX23" fmla="*/ 0 w 4246323"/>
              <a:gd name="connsiteY23" fmla="*/ 1659538 h 4897677"/>
              <a:gd name="connsiteX24" fmla="*/ 0 w 4246323"/>
              <a:gd name="connsiteY24" fmla="*/ 707735 h 489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46323" h="4897677" fill="none" extrusionOk="0">
                <a:moveTo>
                  <a:pt x="0" y="707735"/>
                </a:moveTo>
                <a:cubicBezTo>
                  <a:pt x="19764" y="315720"/>
                  <a:pt x="288283" y="-25766"/>
                  <a:pt x="707735" y="0"/>
                </a:cubicBezTo>
                <a:cubicBezTo>
                  <a:pt x="881929" y="-12381"/>
                  <a:pt x="1048875" y="17750"/>
                  <a:pt x="1302214" y="0"/>
                </a:cubicBezTo>
                <a:cubicBezTo>
                  <a:pt x="1555553" y="-17750"/>
                  <a:pt x="1720603" y="45620"/>
                  <a:pt x="1896693" y="0"/>
                </a:cubicBezTo>
                <a:cubicBezTo>
                  <a:pt x="2072783" y="-45620"/>
                  <a:pt x="2254353" y="53512"/>
                  <a:pt x="2406247" y="0"/>
                </a:cubicBezTo>
                <a:cubicBezTo>
                  <a:pt x="2558141" y="-53512"/>
                  <a:pt x="2727360" y="52788"/>
                  <a:pt x="2944109" y="0"/>
                </a:cubicBezTo>
                <a:cubicBezTo>
                  <a:pt x="3160858" y="-52788"/>
                  <a:pt x="3271929" y="24006"/>
                  <a:pt x="3538588" y="0"/>
                </a:cubicBezTo>
                <a:cubicBezTo>
                  <a:pt x="3904483" y="-5174"/>
                  <a:pt x="4280765" y="355977"/>
                  <a:pt x="4246323" y="707735"/>
                </a:cubicBezTo>
                <a:cubicBezTo>
                  <a:pt x="4254381" y="935847"/>
                  <a:pt x="4196309" y="1009681"/>
                  <a:pt x="4246323" y="1183637"/>
                </a:cubicBezTo>
                <a:cubicBezTo>
                  <a:pt x="4296337" y="1357593"/>
                  <a:pt x="4173323" y="1703625"/>
                  <a:pt x="4246323" y="1833649"/>
                </a:cubicBezTo>
                <a:cubicBezTo>
                  <a:pt x="4319323" y="1963673"/>
                  <a:pt x="4182855" y="2165778"/>
                  <a:pt x="4246323" y="2483661"/>
                </a:cubicBezTo>
                <a:cubicBezTo>
                  <a:pt x="4309791" y="2801544"/>
                  <a:pt x="4196367" y="2856016"/>
                  <a:pt x="4246323" y="2959562"/>
                </a:cubicBezTo>
                <a:cubicBezTo>
                  <a:pt x="4296279" y="3063108"/>
                  <a:pt x="4184082" y="3409981"/>
                  <a:pt x="4246323" y="3574752"/>
                </a:cubicBezTo>
                <a:cubicBezTo>
                  <a:pt x="4308564" y="3739523"/>
                  <a:pt x="4177847" y="4044464"/>
                  <a:pt x="4246323" y="4189942"/>
                </a:cubicBezTo>
                <a:cubicBezTo>
                  <a:pt x="4281842" y="4632740"/>
                  <a:pt x="3875257" y="4882789"/>
                  <a:pt x="3538588" y="4897677"/>
                </a:cubicBezTo>
                <a:cubicBezTo>
                  <a:pt x="3334434" y="4944085"/>
                  <a:pt x="3155491" y="4882042"/>
                  <a:pt x="3029034" y="4897677"/>
                </a:cubicBezTo>
                <a:cubicBezTo>
                  <a:pt x="2902577" y="4913312"/>
                  <a:pt x="2688614" y="4849588"/>
                  <a:pt x="2406247" y="4897677"/>
                </a:cubicBezTo>
                <a:cubicBezTo>
                  <a:pt x="2123880" y="4945766"/>
                  <a:pt x="2066586" y="4882269"/>
                  <a:pt x="1783459" y="4897677"/>
                </a:cubicBezTo>
                <a:cubicBezTo>
                  <a:pt x="1500332" y="4913085"/>
                  <a:pt x="978568" y="4834030"/>
                  <a:pt x="707735" y="4897677"/>
                </a:cubicBezTo>
                <a:cubicBezTo>
                  <a:pt x="243034" y="4846050"/>
                  <a:pt x="115280" y="4585778"/>
                  <a:pt x="0" y="4189942"/>
                </a:cubicBezTo>
                <a:cubicBezTo>
                  <a:pt x="-41870" y="3948374"/>
                  <a:pt x="1393" y="3793446"/>
                  <a:pt x="0" y="3539930"/>
                </a:cubicBezTo>
                <a:cubicBezTo>
                  <a:pt x="-1393" y="3286414"/>
                  <a:pt x="22868" y="3115197"/>
                  <a:pt x="0" y="2889918"/>
                </a:cubicBezTo>
                <a:cubicBezTo>
                  <a:pt x="-22868" y="2664639"/>
                  <a:pt x="34847" y="2566662"/>
                  <a:pt x="0" y="2274728"/>
                </a:cubicBezTo>
                <a:cubicBezTo>
                  <a:pt x="-34847" y="1982794"/>
                  <a:pt x="45266" y="1897449"/>
                  <a:pt x="0" y="1659538"/>
                </a:cubicBezTo>
                <a:cubicBezTo>
                  <a:pt x="-45266" y="1421627"/>
                  <a:pt x="73840" y="1003885"/>
                  <a:pt x="0" y="707735"/>
                </a:cubicBezTo>
                <a:close/>
              </a:path>
              <a:path w="4246323" h="4897677" stroke="0" extrusionOk="0">
                <a:moveTo>
                  <a:pt x="0" y="707735"/>
                </a:moveTo>
                <a:cubicBezTo>
                  <a:pt x="-83467" y="389596"/>
                  <a:pt x="282842" y="92286"/>
                  <a:pt x="707735" y="0"/>
                </a:cubicBezTo>
                <a:cubicBezTo>
                  <a:pt x="934183" y="-36564"/>
                  <a:pt x="1084816" y="45902"/>
                  <a:pt x="1302214" y="0"/>
                </a:cubicBezTo>
                <a:cubicBezTo>
                  <a:pt x="1519612" y="-45902"/>
                  <a:pt x="1648194" y="53511"/>
                  <a:pt x="1868385" y="0"/>
                </a:cubicBezTo>
                <a:cubicBezTo>
                  <a:pt x="2088576" y="-53511"/>
                  <a:pt x="2191625" y="4740"/>
                  <a:pt x="2349630" y="0"/>
                </a:cubicBezTo>
                <a:cubicBezTo>
                  <a:pt x="2507636" y="-4740"/>
                  <a:pt x="2787134" y="31326"/>
                  <a:pt x="2972417" y="0"/>
                </a:cubicBezTo>
                <a:cubicBezTo>
                  <a:pt x="3157700" y="-31326"/>
                  <a:pt x="3389898" y="43448"/>
                  <a:pt x="3538588" y="0"/>
                </a:cubicBezTo>
                <a:cubicBezTo>
                  <a:pt x="3930745" y="73432"/>
                  <a:pt x="4356474" y="336093"/>
                  <a:pt x="4246323" y="707735"/>
                </a:cubicBezTo>
                <a:cubicBezTo>
                  <a:pt x="4266928" y="955340"/>
                  <a:pt x="4182117" y="1091145"/>
                  <a:pt x="4246323" y="1322925"/>
                </a:cubicBezTo>
                <a:cubicBezTo>
                  <a:pt x="4310529" y="1554705"/>
                  <a:pt x="4221184" y="1668161"/>
                  <a:pt x="4246323" y="1833649"/>
                </a:cubicBezTo>
                <a:cubicBezTo>
                  <a:pt x="4271462" y="1999137"/>
                  <a:pt x="4208685" y="2300611"/>
                  <a:pt x="4246323" y="2448839"/>
                </a:cubicBezTo>
                <a:cubicBezTo>
                  <a:pt x="4283961" y="2597067"/>
                  <a:pt x="4225304" y="2883205"/>
                  <a:pt x="4246323" y="3098850"/>
                </a:cubicBezTo>
                <a:cubicBezTo>
                  <a:pt x="4267342" y="3314495"/>
                  <a:pt x="4212970" y="3408448"/>
                  <a:pt x="4246323" y="3609574"/>
                </a:cubicBezTo>
                <a:cubicBezTo>
                  <a:pt x="4279676" y="3810700"/>
                  <a:pt x="4196117" y="4059282"/>
                  <a:pt x="4246323" y="4189942"/>
                </a:cubicBezTo>
                <a:cubicBezTo>
                  <a:pt x="4238761" y="4556747"/>
                  <a:pt x="4008472" y="4827998"/>
                  <a:pt x="3538588" y="4897677"/>
                </a:cubicBezTo>
                <a:cubicBezTo>
                  <a:pt x="3260417" y="4907019"/>
                  <a:pt x="3064664" y="4877003"/>
                  <a:pt x="2944109" y="4897677"/>
                </a:cubicBezTo>
                <a:cubicBezTo>
                  <a:pt x="2823554" y="4918351"/>
                  <a:pt x="2633264" y="4826964"/>
                  <a:pt x="2349630" y="4897677"/>
                </a:cubicBezTo>
                <a:cubicBezTo>
                  <a:pt x="2065996" y="4968390"/>
                  <a:pt x="2077231" y="4894459"/>
                  <a:pt x="1868385" y="4897677"/>
                </a:cubicBezTo>
                <a:cubicBezTo>
                  <a:pt x="1659540" y="4900895"/>
                  <a:pt x="1578186" y="4865537"/>
                  <a:pt x="1302214" y="4897677"/>
                </a:cubicBezTo>
                <a:cubicBezTo>
                  <a:pt x="1026242" y="4929817"/>
                  <a:pt x="969256" y="4864520"/>
                  <a:pt x="707735" y="4897677"/>
                </a:cubicBezTo>
                <a:cubicBezTo>
                  <a:pt x="306046" y="4983173"/>
                  <a:pt x="-4096" y="4550114"/>
                  <a:pt x="0" y="4189942"/>
                </a:cubicBezTo>
                <a:cubicBezTo>
                  <a:pt x="-39322" y="3988487"/>
                  <a:pt x="46532" y="3840452"/>
                  <a:pt x="0" y="3714040"/>
                </a:cubicBezTo>
                <a:cubicBezTo>
                  <a:pt x="-46532" y="3587628"/>
                  <a:pt x="9880" y="3430221"/>
                  <a:pt x="0" y="3238139"/>
                </a:cubicBezTo>
                <a:cubicBezTo>
                  <a:pt x="-9880" y="3046057"/>
                  <a:pt x="49305" y="2903492"/>
                  <a:pt x="0" y="2657771"/>
                </a:cubicBezTo>
                <a:cubicBezTo>
                  <a:pt x="-49305" y="2412050"/>
                  <a:pt x="53341" y="2181804"/>
                  <a:pt x="0" y="2007759"/>
                </a:cubicBezTo>
                <a:cubicBezTo>
                  <a:pt x="-53341" y="1833714"/>
                  <a:pt x="20974" y="1733307"/>
                  <a:pt x="0" y="1531857"/>
                </a:cubicBezTo>
                <a:cubicBezTo>
                  <a:pt x="-20974" y="1330407"/>
                  <a:pt x="76759" y="1068018"/>
                  <a:pt x="0" y="707735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82226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6B48A44-9146-4CD9-98FF-E8E8E5C80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071503">
            <a:off x="4256895" y="1175097"/>
            <a:ext cx="2095621" cy="180000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46984E2-8124-4B7B-B506-6E205ED29D9B}"/>
              </a:ext>
            </a:extLst>
          </p:cNvPr>
          <p:cNvSpPr txBox="1"/>
          <p:nvPr/>
        </p:nvSpPr>
        <p:spPr>
          <a:xfrm>
            <a:off x="7260106" y="2343535"/>
            <a:ext cx="348228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 مجموعة البيانات الآتية بالنقاط:</a:t>
            </a:r>
          </a:p>
          <a:p>
            <a:r>
              <a:rPr lang="ar-SA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 ، 3 ، 3، 5 ، 8 ، 9 ، 9 ، 9</a:t>
            </a: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A6C31C77-3274-4EF8-A496-4BE61BC7EE9A}"/>
              </a:ext>
            </a:extLst>
          </p:cNvPr>
          <p:cNvGrpSpPr/>
          <p:nvPr/>
        </p:nvGrpSpPr>
        <p:grpSpPr>
          <a:xfrm>
            <a:off x="7111116" y="4562245"/>
            <a:ext cx="3780263" cy="400325"/>
            <a:chOff x="7092176" y="4222650"/>
            <a:chExt cx="3780263" cy="400325"/>
          </a:xfrm>
        </p:grpSpPr>
        <p:cxnSp>
          <p:nvCxnSpPr>
            <p:cNvPr id="12" name="رابط كسهم مستقيم 11">
              <a:extLst>
                <a:ext uri="{FF2B5EF4-FFF2-40B4-BE49-F238E27FC236}">
                  <a16:creationId xmlns:a16="http://schemas.microsoft.com/office/drawing/2014/main" id="{5A5F6828-A3FA-40B6-9B41-23B7D1821108}"/>
                </a:ext>
              </a:extLst>
            </p:cNvPr>
            <p:cNvCxnSpPr>
              <a:cxnSpLocks/>
            </p:cNvCxnSpPr>
            <p:nvPr/>
          </p:nvCxnSpPr>
          <p:spPr>
            <a:xfrm>
              <a:off x="7092176" y="4293220"/>
              <a:ext cx="37802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778F34B4-3173-4E84-86B3-647E04B9F686}"/>
                </a:ext>
              </a:extLst>
            </p:cNvPr>
            <p:cNvCxnSpPr/>
            <p:nvPr/>
          </p:nvCxnSpPr>
          <p:spPr>
            <a:xfrm>
              <a:off x="7523953" y="4222650"/>
              <a:ext cx="0" cy="1411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170EDB92-247B-47AA-83FB-46E0503E6D34}"/>
                </a:ext>
              </a:extLst>
            </p:cNvPr>
            <p:cNvCxnSpPr/>
            <p:nvPr/>
          </p:nvCxnSpPr>
          <p:spPr>
            <a:xfrm>
              <a:off x="7846885" y="4222650"/>
              <a:ext cx="0" cy="1411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70151560-2EF2-451C-A3CC-4C67DEBF5184}"/>
                </a:ext>
              </a:extLst>
            </p:cNvPr>
            <p:cNvCxnSpPr/>
            <p:nvPr/>
          </p:nvCxnSpPr>
          <p:spPr>
            <a:xfrm>
              <a:off x="8178637" y="4222651"/>
              <a:ext cx="0" cy="1411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D04AC859-B81D-403A-8FD8-9E3F3ED49A48}"/>
                </a:ext>
              </a:extLst>
            </p:cNvPr>
            <p:cNvCxnSpPr/>
            <p:nvPr/>
          </p:nvCxnSpPr>
          <p:spPr>
            <a:xfrm>
              <a:off x="8513330" y="4222652"/>
              <a:ext cx="0" cy="1411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DC54B011-E212-4295-98FA-8CA5E63907C8}"/>
                </a:ext>
              </a:extLst>
            </p:cNvPr>
            <p:cNvCxnSpPr/>
            <p:nvPr/>
          </p:nvCxnSpPr>
          <p:spPr>
            <a:xfrm>
              <a:off x="8859782" y="4222652"/>
              <a:ext cx="0" cy="1411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F808B0A8-9C7B-4CD8-A129-C85827086E60}"/>
                </a:ext>
              </a:extLst>
            </p:cNvPr>
            <p:cNvCxnSpPr/>
            <p:nvPr/>
          </p:nvCxnSpPr>
          <p:spPr>
            <a:xfrm>
              <a:off x="9176833" y="4222652"/>
              <a:ext cx="0" cy="1411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A6116EAE-414C-4DD7-86B4-988241E1634B}"/>
                </a:ext>
              </a:extLst>
            </p:cNvPr>
            <p:cNvCxnSpPr/>
            <p:nvPr/>
          </p:nvCxnSpPr>
          <p:spPr>
            <a:xfrm>
              <a:off x="9514465" y="4222653"/>
              <a:ext cx="0" cy="1411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57E9BC3B-6F16-46A3-98DF-06E7C5ED1278}"/>
                </a:ext>
              </a:extLst>
            </p:cNvPr>
            <p:cNvCxnSpPr/>
            <p:nvPr/>
          </p:nvCxnSpPr>
          <p:spPr>
            <a:xfrm>
              <a:off x="9837395" y="4222654"/>
              <a:ext cx="0" cy="1411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D0942D41-B30F-4FCC-BC2E-BF6C29699415}"/>
                </a:ext>
              </a:extLst>
            </p:cNvPr>
            <p:cNvCxnSpPr/>
            <p:nvPr/>
          </p:nvCxnSpPr>
          <p:spPr>
            <a:xfrm>
              <a:off x="10448466" y="4222655"/>
              <a:ext cx="0" cy="1411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356DAA91-EDF6-4FA0-A861-F29C27BE6A05}"/>
                </a:ext>
              </a:extLst>
            </p:cNvPr>
            <p:cNvCxnSpPr/>
            <p:nvPr/>
          </p:nvCxnSpPr>
          <p:spPr>
            <a:xfrm>
              <a:off x="10151017" y="4222654"/>
              <a:ext cx="0" cy="1411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339F8BB1-3949-4196-8652-468DA4D031DB}"/>
                </a:ext>
              </a:extLst>
            </p:cNvPr>
            <p:cNvSpPr txBox="1"/>
            <p:nvPr/>
          </p:nvSpPr>
          <p:spPr>
            <a:xfrm>
              <a:off x="7439751" y="4315198"/>
              <a:ext cx="21463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dirty="0"/>
                <a:t>1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30DB25C7-BB30-4200-87DF-4C2CBEEB889F}"/>
                </a:ext>
              </a:extLst>
            </p:cNvPr>
            <p:cNvSpPr txBox="1"/>
            <p:nvPr/>
          </p:nvSpPr>
          <p:spPr>
            <a:xfrm>
              <a:off x="7762928" y="4315198"/>
              <a:ext cx="21463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dirty="0"/>
                <a:t>2</a:t>
              </a: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09B5055A-D839-4E88-8CC6-40527AEAF785}"/>
                </a:ext>
              </a:extLst>
            </p:cNvPr>
            <p:cNvSpPr txBox="1"/>
            <p:nvPr/>
          </p:nvSpPr>
          <p:spPr>
            <a:xfrm>
              <a:off x="8102929" y="4315197"/>
              <a:ext cx="21463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dirty="0"/>
                <a:t>3</a:t>
              </a: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35742B57-4BA6-4893-8274-FEE7FA54DE7C}"/>
                </a:ext>
              </a:extLst>
            </p:cNvPr>
            <p:cNvSpPr txBox="1"/>
            <p:nvPr/>
          </p:nvSpPr>
          <p:spPr>
            <a:xfrm>
              <a:off x="8443501" y="4315197"/>
              <a:ext cx="21463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dirty="0"/>
                <a:t>4</a:t>
              </a: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ABF5AEB1-E5D5-4D85-9E7C-1A26C64CF69E}"/>
                </a:ext>
              </a:extLst>
            </p:cNvPr>
            <p:cNvSpPr txBox="1"/>
            <p:nvPr/>
          </p:nvSpPr>
          <p:spPr>
            <a:xfrm>
              <a:off x="8789708" y="4315196"/>
              <a:ext cx="21463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dirty="0"/>
                <a:t>5</a:t>
              </a: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68066EDD-4566-49D5-9702-B97B4B5DE04A}"/>
                </a:ext>
              </a:extLst>
            </p:cNvPr>
            <p:cNvSpPr txBox="1"/>
            <p:nvPr/>
          </p:nvSpPr>
          <p:spPr>
            <a:xfrm>
              <a:off x="9112149" y="4315196"/>
              <a:ext cx="21463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dirty="0"/>
                <a:t>6</a:t>
              </a:r>
            </a:p>
          </p:txBody>
        </p: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A92E937D-83BB-4459-8BF1-C55FA73BB46A}"/>
                </a:ext>
              </a:extLst>
            </p:cNvPr>
            <p:cNvSpPr txBox="1"/>
            <p:nvPr/>
          </p:nvSpPr>
          <p:spPr>
            <a:xfrm>
              <a:off x="9430668" y="4315195"/>
              <a:ext cx="21463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dirty="0"/>
                <a:t>7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9F3CC252-A394-4CE1-8EF7-EBE78D742929}"/>
                </a:ext>
              </a:extLst>
            </p:cNvPr>
            <p:cNvSpPr txBox="1"/>
            <p:nvPr/>
          </p:nvSpPr>
          <p:spPr>
            <a:xfrm>
              <a:off x="9755887" y="4315194"/>
              <a:ext cx="21463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dirty="0"/>
                <a:t>8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60D4B39-C30D-4E67-92B4-53F71855D7A5}"/>
                </a:ext>
              </a:extLst>
            </p:cNvPr>
            <p:cNvSpPr txBox="1"/>
            <p:nvPr/>
          </p:nvSpPr>
          <p:spPr>
            <a:xfrm>
              <a:off x="10078816" y="4311341"/>
              <a:ext cx="21463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dirty="0"/>
                <a:t>9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2E8EF648-2207-4972-8F22-80BE2C1747DF}"/>
                </a:ext>
              </a:extLst>
            </p:cNvPr>
            <p:cNvSpPr txBox="1"/>
            <p:nvPr/>
          </p:nvSpPr>
          <p:spPr>
            <a:xfrm>
              <a:off x="10246012" y="4311340"/>
              <a:ext cx="421095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dirty="0"/>
                <a:t>10</a:t>
              </a:r>
            </a:p>
          </p:txBody>
        </p:sp>
      </p:grp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713E648D-5E72-4398-9A38-3F6C4A036719}"/>
              </a:ext>
            </a:extLst>
          </p:cNvPr>
          <p:cNvSpPr txBox="1"/>
          <p:nvPr/>
        </p:nvSpPr>
        <p:spPr>
          <a:xfrm>
            <a:off x="7710090" y="4207442"/>
            <a:ext cx="3445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27F17C8-3E2F-489B-B55F-01387481D65F}"/>
              </a:ext>
            </a:extLst>
          </p:cNvPr>
          <p:cNvSpPr txBox="1"/>
          <p:nvPr/>
        </p:nvSpPr>
        <p:spPr>
          <a:xfrm>
            <a:off x="8034134" y="4207442"/>
            <a:ext cx="3445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E0B21AB-69D2-4F62-9F9F-63E33474D8A9}"/>
              </a:ext>
            </a:extLst>
          </p:cNvPr>
          <p:cNvSpPr txBox="1"/>
          <p:nvPr/>
        </p:nvSpPr>
        <p:spPr>
          <a:xfrm>
            <a:off x="8025315" y="4040867"/>
            <a:ext cx="3445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CC8CD843-F38B-4542-B296-CAFC3EFDC55C}"/>
              </a:ext>
            </a:extLst>
          </p:cNvPr>
          <p:cNvSpPr txBox="1"/>
          <p:nvPr/>
        </p:nvSpPr>
        <p:spPr>
          <a:xfrm>
            <a:off x="8716374" y="4233378"/>
            <a:ext cx="3445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7F895414-E165-4FA6-8DB7-2D753550D086}"/>
              </a:ext>
            </a:extLst>
          </p:cNvPr>
          <p:cNvSpPr txBox="1"/>
          <p:nvPr/>
        </p:nvSpPr>
        <p:spPr>
          <a:xfrm>
            <a:off x="9682515" y="4241709"/>
            <a:ext cx="3445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570CF08F-F927-41F2-A60F-686FE8310474}"/>
              </a:ext>
            </a:extLst>
          </p:cNvPr>
          <p:cNvSpPr txBox="1"/>
          <p:nvPr/>
        </p:nvSpPr>
        <p:spPr>
          <a:xfrm>
            <a:off x="9994668" y="4249216"/>
            <a:ext cx="3445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9AC9B620-7F5B-4004-856A-6BA56431B71B}"/>
              </a:ext>
            </a:extLst>
          </p:cNvPr>
          <p:cNvSpPr txBox="1"/>
          <p:nvPr/>
        </p:nvSpPr>
        <p:spPr>
          <a:xfrm>
            <a:off x="9982423" y="4089597"/>
            <a:ext cx="3445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02950FFA-4EE3-4A59-8953-8358D566DE10}"/>
              </a:ext>
            </a:extLst>
          </p:cNvPr>
          <p:cNvSpPr txBox="1"/>
          <p:nvPr/>
        </p:nvSpPr>
        <p:spPr>
          <a:xfrm>
            <a:off x="9982423" y="3923070"/>
            <a:ext cx="3445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×</a:t>
            </a: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6BE289CD-66E9-4CEC-990B-29644432A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610" y="2174465"/>
            <a:ext cx="3401699" cy="3958874"/>
          </a:xfrm>
          <a:prstGeom prst="rect">
            <a:avLst/>
          </a:prstGeom>
        </p:spPr>
      </p:pic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5756A7A9-26DD-47F4-A77E-9E42C2788F99}"/>
              </a:ext>
            </a:extLst>
          </p:cNvPr>
          <p:cNvSpPr/>
          <p:nvPr/>
        </p:nvSpPr>
        <p:spPr>
          <a:xfrm>
            <a:off x="4516915" y="5746446"/>
            <a:ext cx="374574" cy="394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143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>
              <a:lumMod val="40000"/>
              <a:lumOff val="60000"/>
            </a:schemeClr>
          </a:fgClr>
          <a:bgClr>
            <a:srgbClr val="F3F2D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بزاويتين علويتين إحداهما مقصوصة والأخرى دائرية 2">
            <a:extLst>
              <a:ext uri="{FF2B5EF4-FFF2-40B4-BE49-F238E27FC236}">
                <a16:creationId xmlns:a16="http://schemas.microsoft.com/office/drawing/2014/main" id="{54F313B8-8DB3-42CA-BBBB-24CE39BDD878}"/>
              </a:ext>
            </a:extLst>
          </p:cNvPr>
          <p:cNvSpPr/>
          <p:nvPr/>
        </p:nvSpPr>
        <p:spPr>
          <a:xfrm>
            <a:off x="2805830" y="658461"/>
            <a:ext cx="6434201" cy="1126330"/>
          </a:xfrm>
          <a:custGeom>
            <a:avLst/>
            <a:gdLst>
              <a:gd name="connsiteX0" fmla="*/ 466470 w 6434201"/>
              <a:gd name="connsiteY0" fmla="*/ 0 h 1126330"/>
              <a:gd name="connsiteX1" fmla="*/ 1182598 w 6434201"/>
              <a:gd name="connsiteY1" fmla="*/ 0 h 1126330"/>
              <a:gd name="connsiteX2" fmla="*/ 1660016 w 6434201"/>
              <a:gd name="connsiteY2" fmla="*/ 0 h 1126330"/>
              <a:gd name="connsiteX3" fmla="*/ 2376144 w 6434201"/>
              <a:gd name="connsiteY3" fmla="*/ 0 h 1126330"/>
              <a:gd name="connsiteX4" fmla="*/ 2972917 w 6434201"/>
              <a:gd name="connsiteY4" fmla="*/ 0 h 1126330"/>
              <a:gd name="connsiteX5" fmla="*/ 3510013 w 6434201"/>
              <a:gd name="connsiteY5" fmla="*/ 0 h 1126330"/>
              <a:gd name="connsiteX6" fmla="*/ 4047109 w 6434201"/>
              <a:gd name="connsiteY6" fmla="*/ 0 h 1126330"/>
              <a:gd name="connsiteX7" fmla="*/ 4703559 w 6434201"/>
              <a:gd name="connsiteY7" fmla="*/ 0 h 1126330"/>
              <a:gd name="connsiteX8" fmla="*/ 5180977 w 6434201"/>
              <a:gd name="connsiteY8" fmla="*/ 0 h 1126330"/>
              <a:gd name="connsiteX9" fmla="*/ 5837428 w 6434201"/>
              <a:gd name="connsiteY9" fmla="*/ 0 h 1126330"/>
              <a:gd name="connsiteX10" fmla="*/ 6434201 w 6434201"/>
              <a:gd name="connsiteY10" fmla="*/ 0 h 1126330"/>
              <a:gd name="connsiteX11" fmla="*/ 6434201 w 6434201"/>
              <a:gd name="connsiteY11" fmla="*/ 0 h 1126330"/>
              <a:gd name="connsiteX12" fmla="*/ 6434201 w 6434201"/>
              <a:gd name="connsiteY12" fmla="*/ 585692 h 1126330"/>
              <a:gd name="connsiteX13" fmla="*/ 6434201 w 6434201"/>
              <a:gd name="connsiteY13" fmla="*/ 1126330 h 1126330"/>
              <a:gd name="connsiteX14" fmla="*/ 6042300 w 6434201"/>
              <a:gd name="connsiteY14" fmla="*/ 1126330 h 1126330"/>
              <a:gd name="connsiteX15" fmla="*/ 5393030 w 6434201"/>
              <a:gd name="connsiteY15" fmla="*/ 1126330 h 1126330"/>
              <a:gd name="connsiteX16" fmla="*/ 4936787 w 6434201"/>
              <a:gd name="connsiteY16" fmla="*/ 1126330 h 1126330"/>
              <a:gd name="connsiteX17" fmla="*/ 4544886 w 6434201"/>
              <a:gd name="connsiteY17" fmla="*/ 1126330 h 1126330"/>
              <a:gd name="connsiteX18" fmla="*/ 3895616 w 6434201"/>
              <a:gd name="connsiteY18" fmla="*/ 1126330 h 1126330"/>
              <a:gd name="connsiteX19" fmla="*/ 3439373 w 6434201"/>
              <a:gd name="connsiteY19" fmla="*/ 1126330 h 1126330"/>
              <a:gd name="connsiteX20" fmla="*/ 2854446 w 6434201"/>
              <a:gd name="connsiteY20" fmla="*/ 1126330 h 1126330"/>
              <a:gd name="connsiteX21" fmla="*/ 2269518 w 6434201"/>
              <a:gd name="connsiteY21" fmla="*/ 1126330 h 1126330"/>
              <a:gd name="connsiteX22" fmla="*/ 1877617 w 6434201"/>
              <a:gd name="connsiteY22" fmla="*/ 1126330 h 1126330"/>
              <a:gd name="connsiteX23" fmla="*/ 1292689 w 6434201"/>
              <a:gd name="connsiteY23" fmla="*/ 1126330 h 1126330"/>
              <a:gd name="connsiteX24" fmla="*/ 579078 w 6434201"/>
              <a:gd name="connsiteY24" fmla="*/ 1126330 h 1126330"/>
              <a:gd name="connsiteX25" fmla="*/ 0 w 6434201"/>
              <a:gd name="connsiteY25" fmla="*/ 1126330 h 1126330"/>
              <a:gd name="connsiteX26" fmla="*/ 0 w 6434201"/>
              <a:gd name="connsiteY26" fmla="*/ 783203 h 1126330"/>
              <a:gd name="connsiteX27" fmla="*/ 0 w 6434201"/>
              <a:gd name="connsiteY27" fmla="*/ 466470 h 1126330"/>
              <a:gd name="connsiteX28" fmla="*/ 466470 w 6434201"/>
              <a:gd name="connsiteY28" fmla="*/ 0 h 112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434201" h="1126330" fill="none" extrusionOk="0">
                <a:moveTo>
                  <a:pt x="466470" y="0"/>
                </a:moveTo>
                <a:cubicBezTo>
                  <a:pt x="772655" y="-84837"/>
                  <a:pt x="872636" y="46599"/>
                  <a:pt x="1182598" y="0"/>
                </a:cubicBezTo>
                <a:cubicBezTo>
                  <a:pt x="1492560" y="-46599"/>
                  <a:pt x="1439575" y="35344"/>
                  <a:pt x="1660016" y="0"/>
                </a:cubicBezTo>
                <a:cubicBezTo>
                  <a:pt x="1880457" y="-35344"/>
                  <a:pt x="2084229" y="62351"/>
                  <a:pt x="2376144" y="0"/>
                </a:cubicBezTo>
                <a:cubicBezTo>
                  <a:pt x="2668059" y="-62351"/>
                  <a:pt x="2741575" y="32949"/>
                  <a:pt x="2972917" y="0"/>
                </a:cubicBezTo>
                <a:cubicBezTo>
                  <a:pt x="3204259" y="-32949"/>
                  <a:pt x="3270140" y="20430"/>
                  <a:pt x="3510013" y="0"/>
                </a:cubicBezTo>
                <a:cubicBezTo>
                  <a:pt x="3749886" y="-20430"/>
                  <a:pt x="3797699" y="3402"/>
                  <a:pt x="4047109" y="0"/>
                </a:cubicBezTo>
                <a:cubicBezTo>
                  <a:pt x="4296519" y="-3402"/>
                  <a:pt x="4375589" y="15252"/>
                  <a:pt x="4703559" y="0"/>
                </a:cubicBezTo>
                <a:cubicBezTo>
                  <a:pt x="5031529" y="-15252"/>
                  <a:pt x="5065456" y="50766"/>
                  <a:pt x="5180977" y="0"/>
                </a:cubicBezTo>
                <a:cubicBezTo>
                  <a:pt x="5296498" y="-50766"/>
                  <a:pt x="5636634" y="60940"/>
                  <a:pt x="5837428" y="0"/>
                </a:cubicBezTo>
                <a:cubicBezTo>
                  <a:pt x="6038222" y="-60940"/>
                  <a:pt x="6236790" y="49761"/>
                  <a:pt x="6434201" y="0"/>
                </a:cubicBezTo>
                <a:lnTo>
                  <a:pt x="6434201" y="0"/>
                </a:lnTo>
                <a:cubicBezTo>
                  <a:pt x="6474677" y="234243"/>
                  <a:pt x="6411484" y="322549"/>
                  <a:pt x="6434201" y="585692"/>
                </a:cubicBezTo>
                <a:cubicBezTo>
                  <a:pt x="6456918" y="848835"/>
                  <a:pt x="6388518" y="984183"/>
                  <a:pt x="6434201" y="1126330"/>
                </a:cubicBezTo>
                <a:cubicBezTo>
                  <a:pt x="6256445" y="1148027"/>
                  <a:pt x="6232787" y="1118321"/>
                  <a:pt x="6042300" y="1126330"/>
                </a:cubicBezTo>
                <a:cubicBezTo>
                  <a:pt x="5851813" y="1134339"/>
                  <a:pt x="5666600" y="1104109"/>
                  <a:pt x="5393030" y="1126330"/>
                </a:cubicBezTo>
                <a:cubicBezTo>
                  <a:pt x="5119460" y="1148551"/>
                  <a:pt x="5115457" y="1088068"/>
                  <a:pt x="4936787" y="1126330"/>
                </a:cubicBezTo>
                <a:cubicBezTo>
                  <a:pt x="4758117" y="1164592"/>
                  <a:pt x="4727023" y="1122375"/>
                  <a:pt x="4544886" y="1126330"/>
                </a:cubicBezTo>
                <a:cubicBezTo>
                  <a:pt x="4362749" y="1130285"/>
                  <a:pt x="4093150" y="1110544"/>
                  <a:pt x="3895616" y="1126330"/>
                </a:cubicBezTo>
                <a:cubicBezTo>
                  <a:pt x="3698082" y="1142116"/>
                  <a:pt x="3567790" y="1116158"/>
                  <a:pt x="3439373" y="1126330"/>
                </a:cubicBezTo>
                <a:cubicBezTo>
                  <a:pt x="3310956" y="1136502"/>
                  <a:pt x="3015168" y="1099410"/>
                  <a:pt x="2854446" y="1126330"/>
                </a:cubicBezTo>
                <a:cubicBezTo>
                  <a:pt x="2693724" y="1153250"/>
                  <a:pt x="2500315" y="1107921"/>
                  <a:pt x="2269518" y="1126330"/>
                </a:cubicBezTo>
                <a:cubicBezTo>
                  <a:pt x="2038721" y="1144739"/>
                  <a:pt x="2041488" y="1091588"/>
                  <a:pt x="1877617" y="1126330"/>
                </a:cubicBezTo>
                <a:cubicBezTo>
                  <a:pt x="1713746" y="1161072"/>
                  <a:pt x="1451938" y="1116907"/>
                  <a:pt x="1292689" y="1126330"/>
                </a:cubicBezTo>
                <a:cubicBezTo>
                  <a:pt x="1133440" y="1135753"/>
                  <a:pt x="815637" y="1067281"/>
                  <a:pt x="579078" y="1126330"/>
                </a:cubicBezTo>
                <a:cubicBezTo>
                  <a:pt x="342519" y="1185379"/>
                  <a:pt x="260119" y="1078166"/>
                  <a:pt x="0" y="1126330"/>
                </a:cubicBezTo>
                <a:cubicBezTo>
                  <a:pt x="-17628" y="1030280"/>
                  <a:pt x="6486" y="856551"/>
                  <a:pt x="0" y="783203"/>
                </a:cubicBezTo>
                <a:cubicBezTo>
                  <a:pt x="-6486" y="709855"/>
                  <a:pt x="17372" y="624433"/>
                  <a:pt x="0" y="466470"/>
                </a:cubicBezTo>
                <a:cubicBezTo>
                  <a:pt x="1126" y="220032"/>
                  <a:pt x="218828" y="-7261"/>
                  <a:pt x="466470" y="0"/>
                </a:cubicBezTo>
                <a:close/>
              </a:path>
              <a:path w="6434201" h="1126330" stroke="0" extrusionOk="0">
                <a:moveTo>
                  <a:pt x="466470" y="0"/>
                </a:moveTo>
                <a:cubicBezTo>
                  <a:pt x="637364" y="-58189"/>
                  <a:pt x="854491" y="4754"/>
                  <a:pt x="1003566" y="0"/>
                </a:cubicBezTo>
                <a:cubicBezTo>
                  <a:pt x="1152641" y="-4754"/>
                  <a:pt x="1344214" y="68155"/>
                  <a:pt x="1600339" y="0"/>
                </a:cubicBezTo>
                <a:cubicBezTo>
                  <a:pt x="1856464" y="-68155"/>
                  <a:pt x="1846053" y="12865"/>
                  <a:pt x="2018080" y="0"/>
                </a:cubicBezTo>
                <a:cubicBezTo>
                  <a:pt x="2190107" y="-12865"/>
                  <a:pt x="2344559" y="12981"/>
                  <a:pt x="2495499" y="0"/>
                </a:cubicBezTo>
                <a:cubicBezTo>
                  <a:pt x="2646439" y="-12981"/>
                  <a:pt x="2859320" y="3748"/>
                  <a:pt x="3211626" y="0"/>
                </a:cubicBezTo>
                <a:cubicBezTo>
                  <a:pt x="3563932" y="-3748"/>
                  <a:pt x="3664259" y="43370"/>
                  <a:pt x="3927754" y="0"/>
                </a:cubicBezTo>
                <a:cubicBezTo>
                  <a:pt x="4191249" y="-43370"/>
                  <a:pt x="4307819" y="40202"/>
                  <a:pt x="4584204" y="0"/>
                </a:cubicBezTo>
                <a:cubicBezTo>
                  <a:pt x="4860589" y="-40202"/>
                  <a:pt x="4837329" y="31234"/>
                  <a:pt x="5061623" y="0"/>
                </a:cubicBezTo>
                <a:cubicBezTo>
                  <a:pt x="5285917" y="-31234"/>
                  <a:pt x="5366504" y="17438"/>
                  <a:pt x="5598719" y="0"/>
                </a:cubicBezTo>
                <a:cubicBezTo>
                  <a:pt x="5830934" y="-17438"/>
                  <a:pt x="6109365" y="86306"/>
                  <a:pt x="6434201" y="0"/>
                </a:cubicBezTo>
                <a:lnTo>
                  <a:pt x="6434201" y="0"/>
                </a:lnTo>
                <a:cubicBezTo>
                  <a:pt x="6463457" y="277208"/>
                  <a:pt x="6428881" y="388520"/>
                  <a:pt x="6434201" y="585692"/>
                </a:cubicBezTo>
                <a:cubicBezTo>
                  <a:pt x="6439521" y="782864"/>
                  <a:pt x="6431346" y="992991"/>
                  <a:pt x="6434201" y="1126330"/>
                </a:cubicBezTo>
                <a:cubicBezTo>
                  <a:pt x="6311219" y="1159456"/>
                  <a:pt x="6079738" y="1089366"/>
                  <a:pt x="5849274" y="1126330"/>
                </a:cubicBezTo>
                <a:cubicBezTo>
                  <a:pt x="5618810" y="1163294"/>
                  <a:pt x="5494286" y="1068292"/>
                  <a:pt x="5264346" y="1126330"/>
                </a:cubicBezTo>
                <a:cubicBezTo>
                  <a:pt x="5034406" y="1184368"/>
                  <a:pt x="5027972" y="1111561"/>
                  <a:pt x="4872445" y="1126330"/>
                </a:cubicBezTo>
                <a:cubicBezTo>
                  <a:pt x="4716918" y="1141099"/>
                  <a:pt x="4414959" y="1063832"/>
                  <a:pt x="4223176" y="1126330"/>
                </a:cubicBezTo>
                <a:cubicBezTo>
                  <a:pt x="4031393" y="1188828"/>
                  <a:pt x="3822432" y="1086361"/>
                  <a:pt x="3638248" y="1126330"/>
                </a:cubicBezTo>
                <a:cubicBezTo>
                  <a:pt x="3454064" y="1166299"/>
                  <a:pt x="3350975" y="1079952"/>
                  <a:pt x="3182005" y="1126330"/>
                </a:cubicBezTo>
                <a:cubicBezTo>
                  <a:pt x="3013035" y="1172708"/>
                  <a:pt x="2885236" y="1092707"/>
                  <a:pt x="2790104" y="1126330"/>
                </a:cubicBezTo>
                <a:cubicBezTo>
                  <a:pt x="2694972" y="1159953"/>
                  <a:pt x="2474661" y="1102674"/>
                  <a:pt x="2205176" y="1126330"/>
                </a:cubicBezTo>
                <a:cubicBezTo>
                  <a:pt x="1935691" y="1149986"/>
                  <a:pt x="1995643" y="1105129"/>
                  <a:pt x="1813275" y="1126330"/>
                </a:cubicBezTo>
                <a:cubicBezTo>
                  <a:pt x="1630907" y="1147531"/>
                  <a:pt x="1390801" y="1056677"/>
                  <a:pt x="1228347" y="1126330"/>
                </a:cubicBezTo>
                <a:cubicBezTo>
                  <a:pt x="1065893" y="1195983"/>
                  <a:pt x="1009228" y="1109687"/>
                  <a:pt x="836446" y="1126330"/>
                </a:cubicBezTo>
                <a:cubicBezTo>
                  <a:pt x="663664" y="1142973"/>
                  <a:pt x="399224" y="1057158"/>
                  <a:pt x="0" y="1126330"/>
                </a:cubicBezTo>
                <a:cubicBezTo>
                  <a:pt x="-22105" y="1001699"/>
                  <a:pt x="23100" y="881087"/>
                  <a:pt x="0" y="816196"/>
                </a:cubicBezTo>
                <a:cubicBezTo>
                  <a:pt x="-23100" y="751305"/>
                  <a:pt x="3457" y="606708"/>
                  <a:pt x="0" y="466470"/>
                </a:cubicBezTo>
                <a:cubicBezTo>
                  <a:pt x="-25224" y="236623"/>
                  <a:pt x="224052" y="1278"/>
                  <a:pt x="46647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302507433">
                  <a:prstGeom prst="snipRoundRect">
                    <a:avLst>
                      <a:gd name="adj1" fmla="val 41415"/>
                      <a:gd name="adj2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 descr="صورة تحتوي على مقعد, مسمار, آنية معدنية, داكن&#10;&#10;تم إنشاء الوصف تلقائياً">
            <a:extLst>
              <a:ext uri="{FF2B5EF4-FFF2-40B4-BE49-F238E27FC236}">
                <a16:creationId xmlns:a16="http://schemas.microsoft.com/office/drawing/2014/main" id="{367038DB-E8AB-4C58-927F-4E8E6752F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571" y="231013"/>
            <a:ext cx="1134377" cy="15125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09958C4-5488-40CA-A624-9611EA7B2347}"/>
              </a:ext>
            </a:extLst>
          </p:cNvPr>
          <p:cNvSpPr txBox="1"/>
          <p:nvPr/>
        </p:nvSpPr>
        <p:spPr>
          <a:xfrm>
            <a:off x="3078124" y="727854"/>
            <a:ext cx="446512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(A) Arslan Wessam B" panose="03020402040406030203" pitchFamily="66" charset="-78"/>
                <a:cs typeface="AGA Aladdin Regular" pitchFamily="2" charset="-78"/>
              </a:rPr>
              <a:t>التمثيل بالأعمدة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7E0D1AA-B11E-48AD-AA3E-14747E67191D}"/>
              </a:ext>
            </a:extLst>
          </p:cNvPr>
          <p:cNvGrpSpPr/>
          <p:nvPr/>
        </p:nvGrpSpPr>
        <p:grpSpPr>
          <a:xfrm>
            <a:off x="7184834" y="2519405"/>
            <a:ext cx="3424041" cy="3830493"/>
            <a:chOff x="7184834" y="2519405"/>
            <a:chExt cx="3424041" cy="3830493"/>
          </a:xfrm>
        </p:grpSpPr>
        <p:sp>
          <p:nvSpPr>
            <p:cNvPr id="2" name="دمعة 1">
              <a:extLst>
                <a:ext uri="{FF2B5EF4-FFF2-40B4-BE49-F238E27FC236}">
                  <a16:creationId xmlns:a16="http://schemas.microsoft.com/office/drawing/2014/main" id="{C7A4DBB4-28AE-419D-B91F-439537575E4E}"/>
                </a:ext>
              </a:extLst>
            </p:cNvPr>
            <p:cNvSpPr/>
            <p:nvPr/>
          </p:nvSpPr>
          <p:spPr>
            <a:xfrm>
              <a:off x="7184834" y="2519405"/>
              <a:ext cx="3424041" cy="3830493"/>
            </a:xfrm>
            <a:custGeom>
              <a:avLst/>
              <a:gdLst>
                <a:gd name="connsiteX0" fmla="*/ 0 w 3424041"/>
                <a:gd name="connsiteY0" fmla="*/ 1915247 h 3830493"/>
                <a:gd name="connsiteX1" fmla="*/ 1712021 w 3424041"/>
                <a:gd name="connsiteY1" fmla="*/ 0 h 3830493"/>
                <a:gd name="connsiteX2" fmla="*/ 2597323 w 3424041"/>
                <a:gd name="connsiteY2" fmla="*/ 924853 h 3830493"/>
                <a:gd name="connsiteX3" fmla="*/ 3424041 w 3424041"/>
                <a:gd name="connsiteY3" fmla="*/ 1915247 h 3830493"/>
                <a:gd name="connsiteX4" fmla="*/ 1712020 w 3424041"/>
                <a:gd name="connsiteY4" fmla="*/ 3830494 h 3830493"/>
                <a:gd name="connsiteX5" fmla="*/ -1 w 3424041"/>
                <a:gd name="connsiteY5" fmla="*/ 1915247 h 3830493"/>
                <a:gd name="connsiteX6" fmla="*/ 0 w 3424041"/>
                <a:gd name="connsiteY6" fmla="*/ 1915247 h 383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4041" h="3830493" fill="none" extrusionOk="0">
                  <a:moveTo>
                    <a:pt x="0" y="1915247"/>
                  </a:moveTo>
                  <a:cubicBezTo>
                    <a:pt x="-13359" y="798413"/>
                    <a:pt x="816143" y="-171821"/>
                    <a:pt x="1712021" y="0"/>
                  </a:cubicBezTo>
                  <a:cubicBezTo>
                    <a:pt x="1926955" y="-451"/>
                    <a:pt x="2399346" y="330594"/>
                    <a:pt x="2597323" y="924853"/>
                  </a:cubicBezTo>
                  <a:cubicBezTo>
                    <a:pt x="3134823" y="1321406"/>
                    <a:pt x="3413178" y="1613951"/>
                    <a:pt x="3424041" y="1915247"/>
                  </a:cubicBezTo>
                  <a:cubicBezTo>
                    <a:pt x="3499646" y="3038670"/>
                    <a:pt x="2703979" y="3765997"/>
                    <a:pt x="1712020" y="3830494"/>
                  </a:cubicBezTo>
                  <a:cubicBezTo>
                    <a:pt x="788435" y="3779437"/>
                    <a:pt x="181172" y="3004628"/>
                    <a:pt x="-1" y="1915247"/>
                  </a:cubicBezTo>
                  <a:lnTo>
                    <a:pt x="0" y="1915247"/>
                  </a:lnTo>
                  <a:close/>
                </a:path>
                <a:path w="3424041" h="3830493" stroke="0" extrusionOk="0">
                  <a:moveTo>
                    <a:pt x="0" y="1915247"/>
                  </a:moveTo>
                  <a:cubicBezTo>
                    <a:pt x="64599" y="655236"/>
                    <a:pt x="596128" y="-74725"/>
                    <a:pt x="1712021" y="0"/>
                  </a:cubicBezTo>
                  <a:cubicBezTo>
                    <a:pt x="2047006" y="22211"/>
                    <a:pt x="2311197" y="259079"/>
                    <a:pt x="2597323" y="924853"/>
                  </a:cubicBezTo>
                  <a:cubicBezTo>
                    <a:pt x="3164031" y="1176139"/>
                    <a:pt x="3391258" y="1563261"/>
                    <a:pt x="3424041" y="1915247"/>
                  </a:cubicBezTo>
                  <a:cubicBezTo>
                    <a:pt x="3404256" y="3133465"/>
                    <a:pt x="2767744" y="3907181"/>
                    <a:pt x="1712020" y="3830494"/>
                  </a:cubicBezTo>
                  <a:cubicBezTo>
                    <a:pt x="710929" y="3958629"/>
                    <a:pt x="163350" y="2945050"/>
                    <a:pt x="-1" y="1915247"/>
                  </a:cubicBezTo>
                  <a:lnTo>
                    <a:pt x="0" y="1915247"/>
                  </a:lnTo>
                  <a:close/>
                </a:path>
              </a:pathLst>
            </a:custGeom>
            <a:solidFill>
              <a:schemeClr val="bg1"/>
            </a:solidFill>
            <a:ln>
              <a:extLst>
                <a:ext uri="{C807C97D-BFC1-408E-A445-0C87EB9F89A2}">
                  <ask:lineSketchStyleProps xmlns:ask="http://schemas.microsoft.com/office/drawing/2018/sketchyshapes" sd="3788768382">
                    <a:prstGeom prst="teardrop">
                      <a:avLst>
                        <a:gd name="adj" fmla="val 5171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D3626D13-DEBC-4513-85B8-D0419327D724}"/>
                </a:ext>
              </a:extLst>
            </p:cNvPr>
            <p:cNvSpPr txBox="1"/>
            <p:nvPr/>
          </p:nvSpPr>
          <p:spPr>
            <a:xfrm>
              <a:off x="7529979" y="3404211"/>
              <a:ext cx="234654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u="sng" dirty="0">
                  <a:solidFill>
                    <a:srgbClr val="FF0000"/>
                  </a:solidFill>
                  <a:latin typeface="A GOOGLE" panose="020B0600030500050000" pitchFamily="34"/>
                  <a:cs typeface="AGA Aladdin Regular" pitchFamily="2" charset="-78"/>
                </a:rPr>
                <a:t>فكرة الدرس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739CCE29-4FA8-4B34-A81F-C0D871D5E0FF}"/>
                </a:ext>
              </a:extLst>
            </p:cNvPr>
            <p:cNvSpPr txBox="1"/>
            <p:nvPr/>
          </p:nvSpPr>
          <p:spPr>
            <a:xfrm>
              <a:off x="7302828" y="4096096"/>
              <a:ext cx="3264951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(A) Arslan Wessam B" panose="03020402040406030203" pitchFamily="66" charset="-78"/>
                  <a:cs typeface="AGA Aladdin Regular" pitchFamily="2" charset="-78"/>
                </a:rPr>
                <a:t>أفسر </a:t>
              </a:r>
            </a:p>
            <a:p>
              <a:pPr algn="ctr"/>
              <a:r>
                <a:rPr lang="ar-SA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(A) Arslan Wessam B" panose="03020402040406030203" pitchFamily="66" charset="-78"/>
                  <a:cs typeface="AGA Aladdin Regular" pitchFamily="2" charset="-78"/>
                </a:rPr>
                <a:t>التمثيل بالأعمدة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1BFD3427-84F4-4322-B863-632DF61ADECB}"/>
              </a:ext>
            </a:extLst>
          </p:cNvPr>
          <p:cNvGrpSpPr/>
          <p:nvPr/>
        </p:nvGrpSpPr>
        <p:grpSpPr>
          <a:xfrm>
            <a:off x="2042175" y="2317070"/>
            <a:ext cx="3424042" cy="3830493"/>
            <a:chOff x="2042175" y="2317070"/>
            <a:chExt cx="3424042" cy="383049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دمعة 10">
              <a:extLst>
                <a:ext uri="{FF2B5EF4-FFF2-40B4-BE49-F238E27FC236}">
                  <a16:creationId xmlns:a16="http://schemas.microsoft.com/office/drawing/2014/main" id="{3495A71F-8826-4338-9A41-359DA65EF289}"/>
                </a:ext>
              </a:extLst>
            </p:cNvPr>
            <p:cNvSpPr/>
            <p:nvPr/>
          </p:nvSpPr>
          <p:spPr>
            <a:xfrm>
              <a:off x="2042175" y="2317070"/>
              <a:ext cx="3424041" cy="3830493"/>
            </a:xfrm>
            <a:custGeom>
              <a:avLst/>
              <a:gdLst>
                <a:gd name="connsiteX0" fmla="*/ 0 w 3424041"/>
                <a:gd name="connsiteY0" fmla="*/ 1915247 h 3830493"/>
                <a:gd name="connsiteX1" fmla="*/ 1712021 w 3424041"/>
                <a:gd name="connsiteY1" fmla="*/ 0 h 3830493"/>
                <a:gd name="connsiteX2" fmla="*/ 2597323 w 3424041"/>
                <a:gd name="connsiteY2" fmla="*/ 924853 h 3830493"/>
                <a:gd name="connsiteX3" fmla="*/ 3424041 w 3424041"/>
                <a:gd name="connsiteY3" fmla="*/ 1915247 h 3830493"/>
                <a:gd name="connsiteX4" fmla="*/ 1712020 w 3424041"/>
                <a:gd name="connsiteY4" fmla="*/ 3830494 h 3830493"/>
                <a:gd name="connsiteX5" fmla="*/ -1 w 3424041"/>
                <a:gd name="connsiteY5" fmla="*/ 1915247 h 3830493"/>
                <a:gd name="connsiteX6" fmla="*/ 0 w 3424041"/>
                <a:gd name="connsiteY6" fmla="*/ 1915247 h 383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4041" h="3830493" fill="none" extrusionOk="0">
                  <a:moveTo>
                    <a:pt x="0" y="1915247"/>
                  </a:moveTo>
                  <a:cubicBezTo>
                    <a:pt x="-13359" y="798413"/>
                    <a:pt x="816143" y="-171821"/>
                    <a:pt x="1712021" y="0"/>
                  </a:cubicBezTo>
                  <a:cubicBezTo>
                    <a:pt x="1926955" y="-451"/>
                    <a:pt x="2399346" y="330594"/>
                    <a:pt x="2597323" y="924853"/>
                  </a:cubicBezTo>
                  <a:cubicBezTo>
                    <a:pt x="3134823" y="1321406"/>
                    <a:pt x="3413178" y="1613951"/>
                    <a:pt x="3424041" y="1915247"/>
                  </a:cubicBezTo>
                  <a:cubicBezTo>
                    <a:pt x="3499646" y="3038670"/>
                    <a:pt x="2703979" y="3765997"/>
                    <a:pt x="1712020" y="3830494"/>
                  </a:cubicBezTo>
                  <a:cubicBezTo>
                    <a:pt x="788435" y="3779437"/>
                    <a:pt x="181172" y="3004628"/>
                    <a:pt x="-1" y="1915247"/>
                  </a:cubicBezTo>
                  <a:lnTo>
                    <a:pt x="0" y="1915247"/>
                  </a:lnTo>
                  <a:close/>
                </a:path>
                <a:path w="3424041" h="3830493" stroke="0" extrusionOk="0">
                  <a:moveTo>
                    <a:pt x="0" y="1915247"/>
                  </a:moveTo>
                  <a:cubicBezTo>
                    <a:pt x="64599" y="655236"/>
                    <a:pt x="596128" y="-74725"/>
                    <a:pt x="1712021" y="0"/>
                  </a:cubicBezTo>
                  <a:cubicBezTo>
                    <a:pt x="2047006" y="22211"/>
                    <a:pt x="2311197" y="259079"/>
                    <a:pt x="2597323" y="924853"/>
                  </a:cubicBezTo>
                  <a:cubicBezTo>
                    <a:pt x="3164031" y="1176139"/>
                    <a:pt x="3391258" y="1563261"/>
                    <a:pt x="3424041" y="1915247"/>
                  </a:cubicBezTo>
                  <a:cubicBezTo>
                    <a:pt x="3404256" y="3133465"/>
                    <a:pt x="2767744" y="3907181"/>
                    <a:pt x="1712020" y="3830494"/>
                  </a:cubicBezTo>
                  <a:cubicBezTo>
                    <a:pt x="710929" y="3958629"/>
                    <a:pt x="163350" y="2945050"/>
                    <a:pt x="-1" y="1915247"/>
                  </a:cubicBezTo>
                  <a:lnTo>
                    <a:pt x="0" y="1915247"/>
                  </a:lnTo>
                  <a:close/>
                </a:path>
              </a:pathLst>
            </a:custGeom>
            <a:solidFill>
              <a:schemeClr val="bg1"/>
            </a:solidFill>
            <a:ln>
              <a:extLst>
                <a:ext uri="{C807C97D-BFC1-408E-A445-0C87EB9F89A2}">
                  <ask:lineSketchStyleProps xmlns:ask="http://schemas.microsoft.com/office/drawing/2018/sketchyshapes" sd="3788768382">
                    <a:prstGeom prst="teardrop">
                      <a:avLst>
                        <a:gd name="adj" fmla="val 5171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BD64F27-47E8-44D4-821B-0056E0E13B9F}"/>
                </a:ext>
              </a:extLst>
            </p:cNvPr>
            <p:cNvSpPr txBox="1"/>
            <p:nvPr/>
          </p:nvSpPr>
          <p:spPr>
            <a:xfrm>
              <a:off x="2042175" y="4350724"/>
              <a:ext cx="3424042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(A) Arslan Wessam B" panose="03020402040406030203" pitchFamily="66" charset="-78"/>
                  <a:cs typeface="AGA Aladdin Regular" pitchFamily="2" charset="-78"/>
                </a:rPr>
                <a:t>التمثيل بالأعمدة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4CB18EC3-657D-4B4A-95AF-E149903B2A10}"/>
                </a:ext>
              </a:extLst>
            </p:cNvPr>
            <p:cNvSpPr txBox="1"/>
            <p:nvPr/>
          </p:nvSpPr>
          <p:spPr>
            <a:xfrm>
              <a:off x="2349197" y="3310481"/>
              <a:ext cx="234654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u="sng" dirty="0">
                  <a:solidFill>
                    <a:srgbClr val="FF0000"/>
                  </a:solidFill>
                  <a:latin typeface="A GOOGLE" panose="020B0600030500050000" pitchFamily="34"/>
                  <a:cs typeface="AGA Aladdin Regular" pitchFamily="2" charset="-78"/>
                </a:rPr>
                <a:t>المفردات</a:t>
              </a:r>
            </a:p>
          </p:txBody>
        </p: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6C4E09EF-7500-4938-9528-7578C32B0D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7" r="83992" b="50000"/>
          <a:stretch/>
        </p:blipFill>
        <p:spPr>
          <a:xfrm>
            <a:off x="3225868" y="2142110"/>
            <a:ext cx="528327" cy="90959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EF791B4-B068-4A4C-B688-14A2DB255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7" t="37996" b="48729"/>
          <a:stretch/>
        </p:blipFill>
        <p:spPr>
          <a:xfrm>
            <a:off x="8159761" y="2532358"/>
            <a:ext cx="959187" cy="91042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62C8F48-5C5B-4647-8DB2-0C9ACA179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" y="-56643"/>
            <a:ext cx="1618035" cy="12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3F2DF"/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5CA601D-3F3B-4768-8DB4-33E16A25D260}"/>
              </a:ext>
            </a:extLst>
          </p:cNvPr>
          <p:cNvGrpSpPr/>
          <p:nvPr/>
        </p:nvGrpSpPr>
        <p:grpSpPr>
          <a:xfrm>
            <a:off x="909305" y="649631"/>
            <a:ext cx="5425228" cy="5215728"/>
            <a:chOff x="946883" y="330368"/>
            <a:chExt cx="5425228" cy="5215728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C8C306ED-10ED-4811-BBD3-4C3522F1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883" y="1796508"/>
              <a:ext cx="5425228" cy="37495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5" name="صورة 1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F6FED419-8725-4BD5-92AF-9536AA805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159" y="330368"/>
              <a:ext cx="1697870" cy="1697870"/>
            </a:xfrm>
            <a:prstGeom prst="rect">
              <a:avLst/>
            </a:prstGeom>
          </p:spPr>
        </p:pic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515BBAB1-1861-4820-AFDB-0BA7BB83096C}"/>
              </a:ext>
            </a:extLst>
          </p:cNvPr>
          <p:cNvGrpSpPr/>
          <p:nvPr/>
        </p:nvGrpSpPr>
        <p:grpSpPr>
          <a:xfrm>
            <a:off x="7101679" y="717797"/>
            <a:ext cx="4368905" cy="4510841"/>
            <a:chOff x="7101679" y="717797"/>
            <a:chExt cx="4368905" cy="4510841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FD0AB57-4DE1-416C-9E48-A7F1388DB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1679" y="2192055"/>
              <a:ext cx="4368905" cy="30365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7" name="صورة 1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8114DDF2-3880-46BC-B2B4-7141BADA3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9639">
              <a:off x="8098993" y="717797"/>
              <a:ext cx="1697870" cy="1697870"/>
            </a:xfrm>
            <a:prstGeom prst="rect">
              <a:avLst/>
            </a:prstGeom>
          </p:spPr>
        </p:pic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75E0F191-2C01-4CDD-83C4-846700F9E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" y="-56643"/>
            <a:ext cx="1618035" cy="12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1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>
              <a:lumMod val="40000"/>
              <a:lumOff val="60000"/>
            </a:schemeClr>
          </a:fgClr>
          <a:bgClr>
            <a:srgbClr val="F3F2D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A1EFB0F-A12F-425B-AD12-5F5877B3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74" y="2294297"/>
            <a:ext cx="3682978" cy="2047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 descr="صورة تحتوي على مشبك الورق&#10;&#10;تم إنشاء الوصف تلقائياً">
            <a:extLst>
              <a:ext uri="{FF2B5EF4-FFF2-40B4-BE49-F238E27FC236}">
                <a16:creationId xmlns:a16="http://schemas.microsoft.com/office/drawing/2014/main" id="{89C2E4C9-64BD-4B59-97E1-50CAF360A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9364">
            <a:off x="10502678" y="1472655"/>
            <a:ext cx="1457154" cy="86857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915E0EE-5E64-4284-9914-51DCFD54AF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1"/>
          <a:stretch/>
        </p:blipFill>
        <p:spPr>
          <a:xfrm rot="5400000">
            <a:off x="1140953" y="270019"/>
            <a:ext cx="5961964" cy="6015537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3618CCF2-9911-4B6D-9EB0-B4963CB56D01}"/>
              </a:ext>
            </a:extLst>
          </p:cNvPr>
          <p:cNvSpPr/>
          <p:nvPr/>
        </p:nvSpPr>
        <p:spPr>
          <a:xfrm>
            <a:off x="1621380" y="412371"/>
            <a:ext cx="39709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تفسير التمثيل بالأعمدة</a:t>
            </a:r>
            <a:endParaRPr lang="ar-SA" sz="4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6BB3824-3536-4A1B-A7AE-7DC303940DBD}"/>
              </a:ext>
            </a:extLst>
          </p:cNvPr>
          <p:cNvSpPr/>
          <p:nvPr/>
        </p:nvSpPr>
        <p:spPr>
          <a:xfrm>
            <a:off x="2136474" y="1304966"/>
            <a:ext cx="3970921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الطول الأكثر تكراراً ؟</a:t>
            </a:r>
            <a:endParaRPr lang="ar-SA" sz="4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DCDCE7B8-90D4-4CB8-84BC-9B899FB70E50}"/>
              </a:ext>
            </a:extLst>
          </p:cNvPr>
          <p:cNvCxnSpPr/>
          <p:nvPr/>
        </p:nvCxnSpPr>
        <p:spPr>
          <a:xfrm>
            <a:off x="2220820" y="4784357"/>
            <a:ext cx="352403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DDDB5016-6508-4E23-817D-173F92A55F7E}"/>
              </a:ext>
            </a:extLst>
          </p:cNvPr>
          <p:cNvCxnSpPr>
            <a:cxnSpLocks/>
          </p:cNvCxnSpPr>
          <p:nvPr/>
        </p:nvCxnSpPr>
        <p:spPr>
          <a:xfrm flipV="1">
            <a:off x="2234519" y="2837782"/>
            <a:ext cx="0" cy="19465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00CFE43D-0C26-4829-8CC1-209CA7022AD8}"/>
              </a:ext>
            </a:extLst>
          </p:cNvPr>
          <p:cNvCxnSpPr/>
          <p:nvPr/>
        </p:nvCxnSpPr>
        <p:spPr>
          <a:xfrm>
            <a:off x="2236320" y="4474959"/>
            <a:ext cx="3226085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07339D99-CA41-4791-BA89-07FB129AFF5F}"/>
              </a:ext>
            </a:extLst>
          </p:cNvPr>
          <p:cNvCxnSpPr/>
          <p:nvPr/>
        </p:nvCxnSpPr>
        <p:spPr>
          <a:xfrm>
            <a:off x="2236320" y="4631234"/>
            <a:ext cx="3226085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1C06D1AB-D4DD-4E30-A466-78087D977964}"/>
              </a:ext>
            </a:extLst>
          </p:cNvPr>
          <p:cNvCxnSpPr/>
          <p:nvPr/>
        </p:nvCxnSpPr>
        <p:spPr>
          <a:xfrm>
            <a:off x="2236320" y="4322558"/>
            <a:ext cx="3226085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6A14DFBB-D2F3-43AF-BBA1-79BEFA58C422}"/>
              </a:ext>
            </a:extLst>
          </p:cNvPr>
          <p:cNvCxnSpPr/>
          <p:nvPr/>
        </p:nvCxnSpPr>
        <p:spPr>
          <a:xfrm>
            <a:off x="2237613" y="3386200"/>
            <a:ext cx="3226085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211B202F-4EAF-463B-9C14-8B184A064F39}"/>
              </a:ext>
            </a:extLst>
          </p:cNvPr>
          <p:cNvCxnSpPr/>
          <p:nvPr/>
        </p:nvCxnSpPr>
        <p:spPr>
          <a:xfrm>
            <a:off x="2242774" y="3538600"/>
            <a:ext cx="3226085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3CEBF780-2D6E-4CFA-9FA2-5EFAB257B60D}"/>
              </a:ext>
            </a:extLst>
          </p:cNvPr>
          <p:cNvCxnSpPr/>
          <p:nvPr/>
        </p:nvCxnSpPr>
        <p:spPr>
          <a:xfrm>
            <a:off x="2244059" y="3694875"/>
            <a:ext cx="3226085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FDE2CFD9-F0CE-456A-90C7-E81AD7B379B3}"/>
              </a:ext>
            </a:extLst>
          </p:cNvPr>
          <p:cNvCxnSpPr/>
          <p:nvPr/>
        </p:nvCxnSpPr>
        <p:spPr>
          <a:xfrm>
            <a:off x="2229853" y="3851150"/>
            <a:ext cx="3226085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65ECFE25-1F2D-4B71-9093-18C266B45927}"/>
              </a:ext>
            </a:extLst>
          </p:cNvPr>
          <p:cNvCxnSpPr/>
          <p:nvPr/>
        </p:nvCxnSpPr>
        <p:spPr>
          <a:xfrm>
            <a:off x="2238894" y="4007425"/>
            <a:ext cx="3226085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04E23713-5321-4638-8C9A-FE75328F7090}"/>
              </a:ext>
            </a:extLst>
          </p:cNvPr>
          <p:cNvCxnSpPr/>
          <p:nvPr/>
        </p:nvCxnSpPr>
        <p:spPr>
          <a:xfrm>
            <a:off x="2244052" y="4163700"/>
            <a:ext cx="3226085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3BD2B198-49BD-4E21-A3E8-53232237B866}"/>
              </a:ext>
            </a:extLst>
          </p:cNvPr>
          <p:cNvSpPr/>
          <p:nvPr/>
        </p:nvSpPr>
        <p:spPr>
          <a:xfrm>
            <a:off x="2017649" y="4686210"/>
            <a:ext cx="237650" cy="196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F5D16F20-567E-43D4-BBF4-30A77F943C42}"/>
              </a:ext>
            </a:extLst>
          </p:cNvPr>
          <p:cNvSpPr/>
          <p:nvPr/>
        </p:nvSpPr>
        <p:spPr>
          <a:xfrm>
            <a:off x="2017649" y="4511500"/>
            <a:ext cx="237650" cy="196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9CEFF1D4-A268-47AB-BF76-AD4F6F957C5B}"/>
              </a:ext>
            </a:extLst>
          </p:cNvPr>
          <p:cNvSpPr/>
          <p:nvPr/>
        </p:nvSpPr>
        <p:spPr>
          <a:xfrm>
            <a:off x="2034425" y="4391052"/>
            <a:ext cx="17975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EA49468-C5BE-4A50-A1B6-0FF62E9301B1}"/>
              </a:ext>
            </a:extLst>
          </p:cNvPr>
          <p:cNvSpPr/>
          <p:nvPr/>
        </p:nvSpPr>
        <p:spPr>
          <a:xfrm>
            <a:off x="2034425" y="4238651"/>
            <a:ext cx="17975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8CF34633-98C1-440A-9633-26FB877C5B79}"/>
              </a:ext>
            </a:extLst>
          </p:cNvPr>
          <p:cNvSpPr/>
          <p:nvPr/>
        </p:nvSpPr>
        <p:spPr>
          <a:xfrm>
            <a:off x="2059534" y="4082634"/>
            <a:ext cx="17975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965E85B7-DC26-48D6-89E8-4F9E3A56279A}"/>
              </a:ext>
            </a:extLst>
          </p:cNvPr>
          <p:cNvSpPr/>
          <p:nvPr/>
        </p:nvSpPr>
        <p:spPr>
          <a:xfrm>
            <a:off x="2063022" y="3925095"/>
            <a:ext cx="17975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C1A25A21-3EB7-4FFC-8393-9A6A44F9D930}"/>
              </a:ext>
            </a:extLst>
          </p:cNvPr>
          <p:cNvSpPr/>
          <p:nvPr/>
        </p:nvSpPr>
        <p:spPr>
          <a:xfrm>
            <a:off x="2056568" y="3779080"/>
            <a:ext cx="17975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555A033C-79E3-4C83-BEBC-C217B29A6120}"/>
              </a:ext>
            </a:extLst>
          </p:cNvPr>
          <p:cNvSpPr/>
          <p:nvPr/>
        </p:nvSpPr>
        <p:spPr>
          <a:xfrm>
            <a:off x="2056568" y="3628361"/>
            <a:ext cx="17975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16255BE1-9649-4685-BE0C-ADAAFB113E98}"/>
              </a:ext>
            </a:extLst>
          </p:cNvPr>
          <p:cNvSpPr/>
          <p:nvPr/>
        </p:nvSpPr>
        <p:spPr>
          <a:xfrm>
            <a:off x="2056568" y="3463230"/>
            <a:ext cx="17975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291E793D-1C61-4D3A-991B-A2F776438051}"/>
              </a:ext>
            </a:extLst>
          </p:cNvPr>
          <p:cNvSpPr/>
          <p:nvPr/>
        </p:nvSpPr>
        <p:spPr>
          <a:xfrm>
            <a:off x="2041068" y="3321213"/>
            <a:ext cx="17975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6673C62A-661A-4B70-A53D-2481C8697EB4}"/>
              </a:ext>
            </a:extLst>
          </p:cNvPr>
          <p:cNvCxnSpPr/>
          <p:nvPr/>
        </p:nvCxnSpPr>
        <p:spPr>
          <a:xfrm>
            <a:off x="2238898" y="3228636"/>
            <a:ext cx="3226085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2AB1956D-D10B-4CE8-BCB5-FA72EA62B545}"/>
              </a:ext>
            </a:extLst>
          </p:cNvPr>
          <p:cNvSpPr/>
          <p:nvPr/>
        </p:nvSpPr>
        <p:spPr>
          <a:xfrm>
            <a:off x="1877263" y="3131031"/>
            <a:ext cx="50736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FF9D4E31-870F-4ED1-A806-4ADF75FB1F2A}"/>
              </a:ext>
            </a:extLst>
          </p:cNvPr>
          <p:cNvSpPr/>
          <p:nvPr/>
        </p:nvSpPr>
        <p:spPr>
          <a:xfrm>
            <a:off x="2280244" y="4808035"/>
            <a:ext cx="50736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>
                <a:solidFill>
                  <a:schemeClr val="tx1"/>
                </a:solidFill>
              </a:rPr>
              <a:t>130</a:t>
            </a:r>
            <a:endParaRPr lang="ar-SA" sz="1400" dirty="0">
              <a:solidFill>
                <a:schemeClr val="tx1"/>
              </a:solidFill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0DEE23A0-35BF-4DE9-86C0-2ED92537EC40}"/>
              </a:ext>
            </a:extLst>
          </p:cNvPr>
          <p:cNvSpPr/>
          <p:nvPr/>
        </p:nvSpPr>
        <p:spPr>
          <a:xfrm>
            <a:off x="2595034" y="4808034"/>
            <a:ext cx="50736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>
                <a:solidFill>
                  <a:schemeClr val="tx1"/>
                </a:solidFill>
              </a:rPr>
              <a:t>135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7BB135D3-260A-41A0-B86A-AD14DAA6343A}"/>
              </a:ext>
            </a:extLst>
          </p:cNvPr>
          <p:cNvSpPr/>
          <p:nvPr/>
        </p:nvSpPr>
        <p:spPr>
          <a:xfrm>
            <a:off x="2432347" y="4481416"/>
            <a:ext cx="213017" cy="302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8B20182D-D2A9-4747-90D7-F959188B0FA7}"/>
              </a:ext>
            </a:extLst>
          </p:cNvPr>
          <p:cNvSpPr/>
          <p:nvPr/>
        </p:nvSpPr>
        <p:spPr>
          <a:xfrm>
            <a:off x="3069049" y="4316100"/>
            <a:ext cx="213017" cy="4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22CBA602-6B51-43F6-90ED-AE2C62519FBD}"/>
              </a:ext>
            </a:extLst>
          </p:cNvPr>
          <p:cNvSpPr/>
          <p:nvPr/>
        </p:nvSpPr>
        <p:spPr>
          <a:xfrm>
            <a:off x="3354873" y="3691000"/>
            <a:ext cx="189848" cy="1093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71C699B3-9701-4CFD-B199-CD512813566D}"/>
              </a:ext>
            </a:extLst>
          </p:cNvPr>
          <p:cNvSpPr/>
          <p:nvPr/>
        </p:nvSpPr>
        <p:spPr>
          <a:xfrm>
            <a:off x="3622140" y="4003550"/>
            <a:ext cx="189848" cy="788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6BD240EE-579E-40B4-B876-2F24FA8BACFB}"/>
              </a:ext>
            </a:extLst>
          </p:cNvPr>
          <p:cNvSpPr/>
          <p:nvPr/>
        </p:nvSpPr>
        <p:spPr>
          <a:xfrm>
            <a:off x="4220078" y="4305457"/>
            <a:ext cx="189848" cy="471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2E75C2E-B210-4C7C-B29A-19153B404F17}"/>
              </a:ext>
            </a:extLst>
          </p:cNvPr>
          <p:cNvSpPr/>
          <p:nvPr/>
        </p:nvSpPr>
        <p:spPr>
          <a:xfrm>
            <a:off x="2899999" y="4811401"/>
            <a:ext cx="50736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>
                <a:solidFill>
                  <a:schemeClr val="tx1"/>
                </a:solidFill>
              </a:rPr>
              <a:t>140</a:t>
            </a: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AB14195-C4B3-4A5E-AEFF-1C5AA7894EAF}"/>
              </a:ext>
            </a:extLst>
          </p:cNvPr>
          <p:cNvSpPr/>
          <p:nvPr/>
        </p:nvSpPr>
        <p:spPr>
          <a:xfrm>
            <a:off x="3188450" y="4814768"/>
            <a:ext cx="50736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>
                <a:solidFill>
                  <a:schemeClr val="tx1"/>
                </a:solidFill>
              </a:rPr>
              <a:t>145</a:t>
            </a: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4EA6A69-4472-4CC2-AA62-70E297C5278F}"/>
              </a:ext>
            </a:extLst>
          </p:cNvPr>
          <p:cNvSpPr/>
          <p:nvPr/>
        </p:nvSpPr>
        <p:spPr>
          <a:xfrm>
            <a:off x="3459244" y="4831329"/>
            <a:ext cx="50736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>
                <a:solidFill>
                  <a:schemeClr val="tx1"/>
                </a:solidFill>
              </a:rPr>
              <a:t>150</a:t>
            </a: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C0C8A36-766F-43E5-B62B-EEA8AB2DB762}"/>
              </a:ext>
            </a:extLst>
          </p:cNvPr>
          <p:cNvSpPr/>
          <p:nvPr/>
        </p:nvSpPr>
        <p:spPr>
          <a:xfrm>
            <a:off x="3743509" y="4823183"/>
            <a:ext cx="50736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>
                <a:solidFill>
                  <a:schemeClr val="tx1"/>
                </a:solidFill>
              </a:rPr>
              <a:t>155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99B97861-4B4C-45FF-A5DD-75BD1454E3ED}"/>
              </a:ext>
            </a:extLst>
          </p:cNvPr>
          <p:cNvSpPr/>
          <p:nvPr/>
        </p:nvSpPr>
        <p:spPr>
          <a:xfrm>
            <a:off x="4066077" y="4829082"/>
            <a:ext cx="507362" cy="16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>
                <a:solidFill>
                  <a:schemeClr val="tx1"/>
                </a:solidFill>
              </a:rPr>
              <a:t>160</a:t>
            </a: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20C0301A-5CEE-4DA9-BD06-CF58D59301E9}"/>
              </a:ext>
            </a:extLst>
          </p:cNvPr>
          <p:cNvSpPr/>
          <p:nvPr/>
        </p:nvSpPr>
        <p:spPr>
          <a:xfrm>
            <a:off x="1826527" y="4973298"/>
            <a:ext cx="3970921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الطول بالسنتمترات</a:t>
            </a:r>
            <a:endParaRPr lang="ar-SA" sz="2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993F5667-17F4-4B35-8CD6-6D69C198D718}"/>
              </a:ext>
            </a:extLst>
          </p:cNvPr>
          <p:cNvSpPr/>
          <p:nvPr/>
        </p:nvSpPr>
        <p:spPr>
          <a:xfrm rot="16200000">
            <a:off x="1163407" y="3688309"/>
            <a:ext cx="126016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الطلاب</a:t>
            </a:r>
            <a:endParaRPr lang="ar-SA" sz="2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56999FB5-5701-426D-B7FF-475D98889433}"/>
              </a:ext>
            </a:extLst>
          </p:cNvPr>
          <p:cNvSpPr/>
          <p:nvPr/>
        </p:nvSpPr>
        <p:spPr>
          <a:xfrm>
            <a:off x="1636679" y="5551752"/>
            <a:ext cx="397092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الطول الأكثر تكراراً هو 145 سنتمتر</a:t>
            </a:r>
            <a:endParaRPr lang="ar-SA" sz="28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71" name="رابط كسهم مستقيم 70">
            <a:extLst>
              <a:ext uri="{FF2B5EF4-FFF2-40B4-BE49-F238E27FC236}">
                <a16:creationId xmlns:a16="http://schemas.microsoft.com/office/drawing/2014/main" id="{B38D7A01-BFFD-4FAD-AC1B-B0BBC5D47C33}"/>
              </a:ext>
            </a:extLst>
          </p:cNvPr>
          <p:cNvCxnSpPr>
            <a:cxnSpLocks/>
          </p:cNvCxnSpPr>
          <p:nvPr/>
        </p:nvCxnSpPr>
        <p:spPr>
          <a:xfrm>
            <a:off x="2242774" y="3693555"/>
            <a:ext cx="11025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شكل بيضاوي 75">
            <a:extLst>
              <a:ext uri="{FF2B5EF4-FFF2-40B4-BE49-F238E27FC236}">
                <a16:creationId xmlns:a16="http://schemas.microsoft.com/office/drawing/2014/main" id="{6794B6A5-5A03-4DC9-B0D0-CE224BB8FCE5}"/>
              </a:ext>
            </a:extLst>
          </p:cNvPr>
          <p:cNvSpPr/>
          <p:nvPr/>
        </p:nvSpPr>
        <p:spPr>
          <a:xfrm>
            <a:off x="3278493" y="4726531"/>
            <a:ext cx="316562" cy="316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7" name="صورة 76">
            <a:extLst>
              <a:ext uri="{FF2B5EF4-FFF2-40B4-BE49-F238E27FC236}">
                <a16:creationId xmlns:a16="http://schemas.microsoft.com/office/drawing/2014/main" id="{3FA403EC-C467-4F4A-9D54-76D48D205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" y="-56643"/>
            <a:ext cx="1618035" cy="12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3F2DF"/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صورة 38">
            <a:extLst>
              <a:ext uri="{FF2B5EF4-FFF2-40B4-BE49-F238E27FC236}">
                <a16:creationId xmlns:a16="http://schemas.microsoft.com/office/drawing/2014/main" id="{EB3931DA-D90E-4714-859D-F5F33E1F5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861" y="636323"/>
            <a:ext cx="6424053" cy="2872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صورة 3" descr="صورة تحتوي على مشبك الورق&#10;&#10;تم إنشاء الوصف تلقائياً">
            <a:extLst>
              <a:ext uri="{FF2B5EF4-FFF2-40B4-BE49-F238E27FC236}">
                <a16:creationId xmlns:a16="http://schemas.microsoft.com/office/drawing/2014/main" id="{1EA0F62C-BD69-45DE-8298-65AEEFDD9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2534">
            <a:off x="9090333" y="135937"/>
            <a:ext cx="1118931" cy="1000772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B9E73E23-84E5-4ED3-B723-BF26E36FF0A2}"/>
              </a:ext>
            </a:extLst>
          </p:cNvPr>
          <p:cNvSpPr/>
          <p:nvPr/>
        </p:nvSpPr>
        <p:spPr>
          <a:xfrm>
            <a:off x="6879354" y="3873669"/>
            <a:ext cx="4844526" cy="2484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2C507A6-42BD-4894-8F97-3845BEB3FFAE}"/>
              </a:ext>
            </a:extLst>
          </p:cNvPr>
          <p:cNvSpPr/>
          <p:nvPr/>
        </p:nvSpPr>
        <p:spPr>
          <a:xfrm rot="20283665">
            <a:off x="6433409" y="3901105"/>
            <a:ext cx="1696620" cy="447562"/>
          </a:xfrm>
          <a:custGeom>
            <a:avLst/>
            <a:gdLst>
              <a:gd name="connsiteX0" fmla="*/ 0 w 1696620"/>
              <a:gd name="connsiteY0" fmla="*/ 0 h 447562"/>
              <a:gd name="connsiteX1" fmla="*/ 599472 w 1696620"/>
              <a:gd name="connsiteY1" fmla="*/ 0 h 447562"/>
              <a:gd name="connsiteX2" fmla="*/ 1181979 w 1696620"/>
              <a:gd name="connsiteY2" fmla="*/ 0 h 447562"/>
              <a:gd name="connsiteX3" fmla="*/ 1696620 w 1696620"/>
              <a:gd name="connsiteY3" fmla="*/ 0 h 447562"/>
              <a:gd name="connsiteX4" fmla="*/ 1696620 w 1696620"/>
              <a:gd name="connsiteY4" fmla="*/ 447562 h 447562"/>
              <a:gd name="connsiteX5" fmla="*/ 1148046 w 1696620"/>
              <a:gd name="connsiteY5" fmla="*/ 447562 h 447562"/>
              <a:gd name="connsiteX6" fmla="*/ 633405 w 1696620"/>
              <a:gd name="connsiteY6" fmla="*/ 447562 h 447562"/>
              <a:gd name="connsiteX7" fmla="*/ 0 w 1696620"/>
              <a:gd name="connsiteY7" fmla="*/ 447562 h 447562"/>
              <a:gd name="connsiteX8" fmla="*/ 0 w 1696620"/>
              <a:gd name="connsiteY8" fmla="*/ 0 h 44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620" h="447562" fill="none" extrusionOk="0">
                <a:moveTo>
                  <a:pt x="0" y="0"/>
                </a:moveTo>
                <a:cubicBezTo>
                  <a:pt x="290357" y="-17911"/>
                  <a:pt x="426922" y="16043"/>
                  <a:pt x="599472" y="0"/>
                </a:cubicBezTo>
                <a:cubicBezTo>
                  <a:pt x="772022" y="-16043"/>
                  <a:pt x="1039176" y="14243"/>
                  <a:pt x="1181979" y="0"/>
                </a:cubicBezTo>
                <a:cubicBezTo>
                  <a:pt x="1324782" y="-14243"/>
                  <a:pt x="1539567" y="37508"/>
                  <a:pt x="1696620" y="0"/>
                </a:cubicBezTo>
                <a:cubicBezTo>
                  <a:pt x="1730760" y="134962"/>
                  <a:pt x="1684651" y="243225"/>
                  <a:pt x="1696620" y="447562"/>
                </a:cubicBezTo>
                <a:cubicBezTo>
                  <a:pt x="1542064" y="464331"/>
                  <a:pt x="1396226" y="411650"/>
                  <a:pt x="1148046" y="447562"/>
                </a:cubicBezTo>
                <a:cubicBezTo>
                  <a:pt x="899866" y="483474"/>
                  <a:pt x="859761" y="396485"/>
                  <a:pt x="633405" y="447562"/>
                </a:cubicBezTo>
                <a:cubicBezTo>
                  <a:pt x="407049" y="498639"/>
                  <a:pt x="274171" y="380405"/>
                  <a:pt x="0" y="447562"/>
                </a:cubicBezTo>
                <a:cubicBezTo>
                  <a:pt x="-34787" y="248057"/>
                  <a:pt x="20995" y="114303"/>
                  <a:pt x="0" y="0"/>
                </a:cubicBezTo>
                <a:close/>
              </a:path>
              <a:path w="1696620" h="447562" stroke="0" extrusionOk="0">
                <a:moveTo>
                  <a:pt x="0" y="0"/>
                </a:moveTo>
                <a:cubicBezTo>
                  <a:pt x="204199" y="-4428"/>
                  <a:pt x="391248" y="20209"/>
                  <a:pt x="582506" y="0"/>
                </a:cubicBezTo>
                <a:cubicBezTo>
                  <a:pt x="773764" y="-20209"/>
                  <a:pt x="897073" y="37178"/>
                  <a:pt x="1097148" y="0"/>
                </a:cubicBezTo>
                <a:cubicBezTo>
                  <a:pt x="1297223" y="-37178"/>
                  <a:pt x="1538046" y="53520"/>
                  <a:pt x="1696620" y="0"/>
                </a:cubicBezTo>
                <a:cubicBezTo>
                  <a:pt x="1718557" y="94856"/>
                  <a:pt x="1648898" y="269877"/>
                  <a:pt x="1696620" y="447562"/>
                </a:cubicBezTo>
                <a:cubicBezTo>
                  <a:pt x="1462095" y="454991"/>
                  <a:pt x="1309954" y="398181"/>
                  <a:pt x="1097148" y="447562"/>
                </a:cubicBezTo>
                <a:cubicBezTo>
                  <a:pt x="884342" y="496943"/>
                  <a:pt x="828766" y="392448"/>
                  <a:pt x="582506" y="447562"/>
                </a:cubicBezTo>
                <a:cubicBezTo>
                  <a:pt x="336246" y="502676"/>
                  <a:pt x="132884" y="421851"/>
                  <a:pt x="0" y="447562"/>
                </a:cubicBezTo>
                <a:cubicBezTo>
                  <a:pt x="-2625" y="234718"/>
                  <a:pt x="19763" y="190563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1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4219552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1A82D6C-4F49-4004-AE8E-9482E379028F}"/>
              </a:ext>
            </a:extLst>
          </p:cNvPr>
          <p:cNvSpPr/>
          <p:nvPr/>
        </p:nvSpPr>
        <p:spPr>
          <a:xfrm rot="20283665">
            <a:off x="10473204" y="5883242"/>
            <a:ext cx="1696620" cy="447562"/>
          </a:xfrm>
          <a:custGeom>
            <a:avLst/>
            <a:gdLst>
              <a:gd name="connsiteX0" fmla="*/ 0 w 1696620"/>
              <a:gd name="connsiteY0" fmla="*/ 0 h 447562"/>
              <a:gd name="connsiteX1" fmla="*/ 599472 w 1696620"/>
              <a:gd name="connsiteY1" fmla="*/ 0 h 447562"/>
              <a:gd name="connsiteX2" fmla="*/ 1181979 w 1696620"/>
              <a:gd name="connsiteY2" fmla="*/ 0 h 447562"/>
              <a:gd name="connsiteX3" fmla="*/ 1696620 w 1696620"/>
              <a:gd name="connsiteY3" fmla="*/ 0 h 447562"/>
              <a:gd name="connsiteX4" fmla="*/ 1696620 w 1696620"/>
              <a:gd name="connsiteY4" fmla="*/ 447562 h 447562"/>
              <a:gd name="connsiteX5" fmla="*/ 1148046 w 1696620"/>
              <a:gd name="connsiteY5" fmla="*/ 447562 h 447562"/>
              <a:gd name="connsiteX6" fmla="*/ 633405 w 1696620"/>
              <a:gd name="connsiteY6" fmla="*/ 447562 h 447562"/>
              <a:gd name="connsiteX7" fmla="*/ 0 w 1696620"/>
              <a:gd name="connsiteY7" fmla="*/ 447562 h 447562"/>
              <a:gd name="connsiteX8" fmla="*/ 0 w 1696620"/>
              <a:gd name="connsiteY8" fmla="*/ 0 h 44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620" h="447562" fill="none" extrusionOk="0">
                <a:moveTo>
                  <a:pt x="0" y="0"/>
                </a:moveTo>
                <a:cubicBezTo>
                  <a:pt x="290357" y="-17911"/>
                  <a:pt x="426922" y="16043"/>
                  <a:pt x="599472" y="0"/>
                </a:cubicBezTo>
                <a:cubicBezTo>
                  <a:pt x="772022" y="-16043"/>
                  <a:pt x="1039176" y="14243"/>
                  <a:pt x="1181979" y="0"/>
                </a:cubicBezTo>
                <a:cubicBezTo>
                  <a:pt x="1324782" y="-14243"/>
                  <a:pt x="1539567" y="37508"/>
                  <a:pt x="1696620" y="0"/>
                </a:cubicBezTo>
                <a:cubicBezTo>
                  <a:pt x="1730760" y="134962"/>
                  <a:pt x="1684651" y="243225"/>
                  <a:pt x="1696620" y="447562"/>
                </a:cubicBezTo>
                <a:cubicBezTo>
                  <a:pt x="1542064" y="464331"/>
                  <a:pt x="1396226" y="411650"/>
                  <a:pt x="1148046" y="447562"/>
                </a:cubicBezTo>
                <a:cubicBezTo>
                  <a:pt x="899866" y="483474"/>
                  <a:pt x="859761" y="396485"/>
                  <a:pt x="633405" y="447562"/>
                </a:cubicBezTo>
                <a:cubicBezTo>
                  <a:pt x="407049" y="498639"/>
                  <a:pt x="274171" y="380405"/>
                  <a:pt x="0" y="447562"/>
                </a:cubicBezTo>
                <a:cubicBezTo>
                  <a:pt x="-34787" y="248057"/>
                  <a:pt x="20995" y="114303"/>
                  <a:pt x="0" y="0"/>
                </a:cubicBezTo>
                <a:close/>
              </a:path>
              <a:path w="1696620" h="447562" stroke="0" extrusionOk="0">
                <a:moveTo>
                  <a:pt x="0" y="0"/>
                </a:moveTo>
                <a:cubicBezTo>
                  <a:pt x="204199" y="-4428"/>
                  <a:pt x="391248" y="20209"/>
                  <a:pt x="582506" y="0"/>
                </a:cubicBezTo>
                <a:cubicBezTo>
                  <a:pt x="773764" y="-20209"/>
                  <a:pt x="897073" y="37178"/>
                  <a:pt x="1097148" y="0"/>
                </a:cubicBezTo>
                <a:cubicBezTo>
                  <a:pt x="1297223" y="-37178"/>
                  <a:pt x="1538046" y="53520"/>
                  <a:pt x="1696620" y="0"/>
                </a:cubicBezTo>
                <a:cubicBezTo>
                  <a:pt x="1718557" y="94856"/>
                  <a:pt x="1648898" y="269877"/>
                  <a:pt x="1696620" y="447562"/>
                </a:cubicBezTo>
                <a:cubicBezTo>
                  <a:pt x="1462095" y="454991"/>
                  <a:pt x="1309954" y="398181"/>
                  <a:pt x="1097148" y="447562"/>
                </a:cubicBezTo>
                <a:cubicBezTo>
                  <a:pt x="884342" y="496943"/>
                  <a:pt x="828766" y="392448"/>
                  <a:pt x="582506" y="447562"/>
                </a:cubicBezTo>
                <a:cubicBezTo>
                  <a:pt x="336246" y="502676"/>
                  <a:pt x="132884" y="421851"/>
                  <a:pt x="0" y="447562"/>
                </a:cubicBezTo>
                <a:cubicBezTo>
                  <a:pt x="-2625" y="234718"/>
                  <a:pt x="19763" y="190563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1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4219552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EE93A17-AB15-4712-986A-B2C988D88067}"/>
              </a:ext>
            </a:extLst>
          </p:cNvPr>
          <p:cNvSpPr/>
          <p:nvPr/>
        </p:nvSpPr>
        <p:spPr>
          <a:xfrm>
            <a:off x="790772" y="3873670"/>
            <a:ext cx="4844526" cy="2484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4E5711C4-8D56-47E3-9AFD-075343DA0829}"/>
              </a:ext>
            </a:extLst>
          </p:cNvPr>
          <p:cNvSpPr/>
          <p:nvPr/>
        </p:nvSpPr>
        <p:spPr>
          <a:xfrm rot="20283665">
            <a:off x="340067" y="3878847"/>
            <a:ext cx="1696620" cy="447562"/>
          </a:xfrm>
          <a:custGeom>
            <a:avLst/>
            <a:gdLst>
              <a:gd name="connsiteX0" fmla="*/ 0 w 1696620"/>
              <a:gd name="connsiteY0" fmla="*/ 0 h 447562"/>
              <a:gd name="connsiteX1" fmla="*/ 599472 w 1696620"/>
              <a:gd name="connsiteY1" fmla="*/ 0 h 447562"/>
              <a:gd name="connsiteX2" fmla="*/ 1181979 w 1696620"/>
              <a:gd name="connsiteY2" fmla="*/ 0 h 447562"/>
              <a:gd name="connsiteX3" fmla="*/ 1696620 w 1696620"/>
              <a:gd name="connsiteY3" fmla="*/ 0 h 447562"/>
              <a:gd name="connsiteX4" fmla="*/ 1696620 w 1696620"/>
              <a:gd name="connsiteY4" fmla="*/ 447562 h 447562"/>
              <a:gd name="connsiteX5" fmla="*/ 1148046 w 1696620"/>
              <a:gd name="connsiteY5" fmla="*/ 447562 h 447562"/>
              <a:gd name="connsiteX6" fmla="*/ 633405 w 1696620"/>
              <a:gd name="connsiteY6" fmla="*/ 447562 h 447562"/>
              <a:gd name="connsiteX7" fmla="*/ 0 w 1696620"/>
              <a:gd name="connsiteY7" fmla="*/ 447562 h 447562"/>
              <a:gd name="connsiteX8" fmla="*/ 0 w 1696620"/>
              <a:gd name="connsiteY8" fmla="*/ 0 h 44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620" h="447562" fill="none" extrusionOk="0">
                <a:moveTo>
                  <a:pt x="0" y="0"/>
                </a:moveTo>
                <a:cubicBezTo>
                  <a:pt x="290357" y="-17911"/>
                  <a:pt x="426922" y="16043"/>
                  <a:pt x="599472" y="0"/>
                </a:cubicBezTo>
                <a:cubicBezTo>
                  <a:pt x="772022" y="-16043"/>
                  <a:pt x="1039176" y="14243"/>
                  <a:pt x="1181979" y="0"/>
                </a:cubicBezTo>
                <a:cubicBezTo>
                  <a:pt x="1324782" y="-14243"/>
                  <a:pt x="1539567" y="37508"/>
                  <a:pt x="1696620" y="0"/>
                </a:cubicBezTo>
                <a:cubicBezTo>
                  <a:pt x="1730760" y="134962"/>
                  <a:pt x="1684651" y="243225"/>
                  <a:pt x="1696620" y="447562"/>
                </a:cubicBezTo>
                <a:cubicBezTo>
                  <a:pt x="1542064" y="464331"/>
                  <a:pt x="1396226" y="411650"/>
                  <a:pt x="1148046" y="447562"/>
                </a:cubicBezTo>
                <a:cubicBezTo>
                  <a:pt x="899866" y="483474"/>
                  <a:pt x="859761" y="396485"/>
                  <a:pt x="633405" y="447562"/>
                </a:cubicBezTo>
                <a:cubicBezTo>
                  <a:pt x="407049" y="498639"/>
                  <a:pt x="274171" y="380405"/>
                  <a:pt x="0" y="447562"/>
                </a:cubicBezTo>
                <a:cubicBezTo>
                  <a:pt x="-34787" y="248057"/>
                  <a:pt x="20995" y="114303"/>
                  <a:pt x="0" y="0"/>
                </a:cubicBezTo>
                <a:close/>
              </a:path>
              <a:path w="1696620" h="447562" stroke="0" extrusionOk="0">
                <a:moveTo>
                  <a:pt x="0" y="0"/>
                </a:moveTo>
                <a:cubicBezTo>
                  <a:pt x="204199" y="-4428"/>
                  <a:pt x="391248" y="20209"/>
                  <a:pt x="582506" y="0"/>
                </a:cubicBezTo>
                <a:cubicBezTo>
                  <a:pt x="773764" y="-20209"/>
                  <a:pt x="897073" y="37178"/>
                  <a:pt x="1097148" y="0"/>
                </a:cubicBezTo>
                <a:cubicBezTo>
                  <a:pt x="1297223" y="-37178"/>
                  <a:pt x="1538046" y="53520"/>
                  <a:pt x="1696620" y="0"/>
                </a:cubicBezTo>
                <a:cubicBezTo>
                  <a:pt x="1718557" y="94856"/>
                  <a:pt x="1648898" y="269877"/>
                  <a:pt x="1696620" y="447562"/>
                </a:cubicBezTo>
                <a:cubicBezTo>
                  <a:pt x="1462095" y="454991"/>
                  <a:pt x="1309954" y="398181"/>
                  <a:pt x="1097148" y="447562"/>
                </a:cubicBezTo>
                <a:cubicBezTo>
                  <a:pt x="884342" y="496943"/>
                  <a:pt x="828766" y="392448"/>
                  <a:pt x="582506" y="447562"/>
                </a:cubicBezTo>
                <a:cubicBezTo>
                  <a:pt x="336246" y="502676"/>
                  <a:pt x="132884" y="421851"/>
                  <a:pt x="0" y="447562"/>
                </a:cubicBezTo>
                <a:cubicBezTo>
                  <a:pt x="-2625" y="234718"/>
                  <a:pt x="19763" y="190563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1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4219552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09FFE25-8480-4125-82FC-BC9BD3868C97}"/>
              </a:ext>
            </a:extLst>
          </p:cNvPr>
          <p:cNvSpPr/>
          <p:nvPr/>
        </p:nvSpPr>
        <p:spPr>
          <a:xfrm rot="20283665">
            <a:off x="4384622" y="5883243"/>
            <a:ext cx="1696620" cy="447562"/>
          </a:xfrm>
          <a:custGeom>
            <a:avLst/>
            <a:gdLst>
              <a:gd name="connsiteX0" fmla="*/ 0 w 1696620"/>
              <a:gd name="connsiteY0" fmla="*/ 0 h 447562"/>
              <a:gd name="connsiteX1" fmla="*/ 599472 w 1696620"/>
              <a:gd name="connsiteY1" fmla="*/ 0 h 447562"/>
              <a:gd name="connsiteX2" fmla="*/ 1181979 w 1696620"/>
              <a:gd name="connsiteY2" fmla="*/ 0 h 447562"/>
              <a:gd name="connsiteX3" fmla="*/ 1696620 w 1696620"/>
              <a:gd name="connsiteY3" fmla="*/ 0 h 447562"/>
              <a:gd name="connsiteX4" fmla="*/ 1696620 w 1696620"/>
              <a:gd name="connsiteY4" fmla="*/ 447562 h 447562"/>
              <a:gd name="connsiteX5" fmla="*/ 1148046 w 1696620"/>
              <a:gd name="connsiteY5" fmla="*/ 447562 h 447562"/>
              <a:gd name="connsiteX6" fmla="*/ 633405 w 1696620"/>
              <a:gd name="connsiteY6" fmla="*/ 447562 h 447562"/>
              <a:gd name="connsiteX7" fmla="*/ 0 w 1696620"/>
              <a:gd name="connsiteY7" fmla="*/ 447562 h 447562"/>
              <a:gd name="connsiteX8" fmla="*/ 0 w 1696620"/>
              <a:gd name="connsiteY8" fmla="*/ 0 h 44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620" h="447562" fill="none" extrusionOk="0">
                <a:moveTo>
                  <a:pt x="0" y="0"/>
                </a:moveTo>
                <a:cubicBezTo>
                  <a:pt x="290357" y="-17911"/>
                  <a:pt x="426922" y="16043"/>
                  <a:pt x="599472" y="0"/>
                </a:cubicBezTo>
                <a:cubicBezTo>
                  <a:pt x="772022" y="-16043"/>
                  <a:pt x="1039176" y="14243"/>
                  <a:pt x="1181979" y="0"/>
                </a:cubicBezTo>
                <a:cubicBezTo>
                  <a:pt x="1324782" y="-14243"/>
                  <a:pt x="1539567" y="37508"/>
                  <a:pt x="1696620" y="0"/>
                </a:cubicBezTo>
                <a:cubicBezTo>
                  <a:pt x="1730760" y="134962"/>
                  <a:pt x="1684651" y="243225"/>
                  <a:pt x="1696620" y="447562"/>
                </a:cubicBezTo>
                <a:cubicBezTo>
                  <a:pt x="1542064" y="464331"/>
                  <a:pt x="1396226" y="411650"/>
                  <a:pt x="1148046" y="447562"/>
                </a:cubicBezTo>
                <a:cubicBezTo>
                  <a:pt x="899866" y="483474"/>
                  <a:pt x="859761" y="396485"/>
                  <a:pt x="633405" y="447562"/>
                </a:cubicBezTo>
                <a:cubicBezTo>
                  <a:pt x="407049" y="498639"/>
                  <a:pt x="274171" y="380405"/>
                  <a:pt x="0" y="447562"/>
                </a:cubicBezTo>
                <a:cubicBezTo>
                  <a:pt x="-34787" y="248057"/>
                  <a:pt x="20995" y="114303"/>
                  <a:pt x="0" y="0"/>
                </a:cubicBezTo>
                <a:close/>
              </a:path>
              <a:path w="1696620" h="447562" stroke="0" extrusionOk="0">
                <a:moveTo>
                  <a:pt x="0" y="0"/>
                </a:moveTo>
                <a:cubicBezTo>
                  <a:pt x="204199" y="-4428"/>
                  <a:pt x="391248" y="20209"/>
                  <a:pt x="582506" y="0"/>
                </a:cubicBezTo>
                <a:cubicBezTo>
                  <a:pt x="773764" y="-20209"/>
                  <a:pt x="897073" y="37178"/>
                  <a:pt x="1097148" y="0"/>
                </a:cubicBezTo>
                <a:cubicBezTo>
                  <a:pt x="1297223" y="-37178"/>
                  <a:pt x="1538046" y="53520"/>
                  <a:pt x="1696620" y="0"/>
                </a:cubicBezTo>
                <a:cubicBezTo>
                  <a:pt x="1718557" y="94856"/>
                  <a:pt x="1648898" y="269877"/>
                  <a:pt x="1696620" y="447562"/>
                </a:cubicBezTo>
                <a:cubicBezTo>
                  <a:pt x="1462095" y="454991"/>
                  <a:pt x="1309954" y="398181"/>
                  <a:pt x="1097148" y="447562"/>
                </a:cubicBezTo>
                <a:cubicBezTo>
                  <a:pt x="884342" y="496943"/>
                  <a:pt x="828766" y="392448"/>
                  <a:pt x="582506" y="447562"/>
                </a:cubicBezTo>
                <a:cubicBezTo>
                  <a:pt x="336246" y="502676"/>
                  <a:pt x="132884" y="421851"/>
                  <a:pt x="0" y="447562"/>
                </a:cubicBezTo>
                <a:cubicBezTo>
                  <a:pt x="-2625" y="234718"/>
                  <a:pt x="19763" y="190563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1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4219552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81112E0-D72A-4241-BC16-1292EC0F04A2}"/>
              </a:ext>
            </a:extLst>
          </p:cNvPr>
          <p:cNvSpPr/>
          <p:nvPr/>
        </p:nvSpPr>
        <p:spPr>
          <a:xfrm>
            <a:off x="10442288" y="4349253"/>
            <a:ext cx="434082" cy="4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AF9FEF78-6354-4642-80D5-9A3110D55429}"/>
              </a:ext>
            </a:extLst>
          </p:cNvPr>
          <p:cNvSpPr/>
          <p:nvPr/>
        </p:nvSpPr>
        <p:spPr>
          <a:xfrm>
            <a:off x="7791937" y="4349253"/>
            <a:ext cx="2650352" cy="41002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الخامس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69D9BBA-AB67-4DA4-ADEB-C808B579B730}"/>
              </a:ext>
            </a:extLst>
          </p:cNvPr>
          <p:cNvSpPr/>
          <p:nvPr/>
        </p:nvSpPr>
        <p:spPr>
          <a:xfrm>
            <a:off x="10451359" y="4940976"/>
            <a:ext cx="434082" cy="4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16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D7096115-8C85-4D0D-89DC-632FDAFC326B}"/>
              </a:ext>
            </a:extLst>
          </p:cNvPr>
          <p:cNvSpPr/>
          <p:nvPr/>
        </p:nvSpPr>
        <p:spPr>
          <a:xfrm>
            <a:off x="7801007" y="4940976"/>
            <a:ext cx="2650352" cy="41002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الرابع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D7D022D7-0CE4-4DBC-9784-B9545F5E1EB1}"/>
              </a:ext>
            </a:extLst>
          </p:cNvPr>
          <p:cNvSpPr/>
          <p:nvPr/>
        </p:nvSpPr>
        <p:spPr>
          <a:xfrm>
            <a:off x="10451027" y="5545155"/>
            <a:ext cx="434082" cy="4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1600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EAC98C9-D812-499D-957C-BADF51F4EE77}"/>
              </a:ext>
            </a:extLst>
          </p:cNvPr>
          <p:cNvSpPr/>
          <p:nvPr/>
        </p:nvSpPr>
        <p:spPr>
          <a:xfrm>
            <a:off x="7800675" y="5545155"/>
            <a:ext cx="2650352" cy="41002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8 -6 = 2 بطولتان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F6980136-3922-4F40-B613-032C4C90E482}"/>
              </a:ext>
            </a:extLst>
          </p:cNvPr>
          <p:cNvSpPr/>
          <p:nvPr/>
        </p:nvSpPr>
        <p:spPr>
          <a:xfrm>
            <a:off x="4673526" y="4345473"/>
            <a:ext cx="434082" cy="4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1600" dirty="0">
                <a:solidFill>
                  <a:schemeClr val="accent4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A8FF707-90B0-45C2-9244-B35834A13E95}"/>
              </a:ext>
            </a:extLst>
          </p:cNvPr>
          <p:cNvSpPr/>
          <p:nvPr/>
        </p:nvSpPr>
        <p:spPr>
          <a:xfrm>
            <a:off x="1279662" y="4345472"/>
            <a:ext cx="3393864" cy="4100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3 +5 = 8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D8C9AE5-8DE6-43E8-82A8-B26D5CEF958C}"/>
              </a:ext>
            </a:extLst>
          </p:cNvPr>
          <p:cNvSpPr/>
          <p:nvPr/>
        </p:nvSpPr>
        <p:spPr>
          <a:xfrm>
            <a:off x="4675287" y="4918676"/>
            <a:ext cx="434082" cy="4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1600" dirty="0">
                <a:solidFill>
                  <a:schemeClr val="accent4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8FFF82C-F498-4432-9890-D7F719CCD252}"/>
              </a:ext>
            </a:extLst>
          </p:cNvPr>
          <p:cNvSpPr/>
          <p:nvPr/>
        </p:nvSpPr>
        <p:spPr>
          <a:xfrm>
            <a:off x="1281423" y="4918676"/>
            <a:ext cx="3393864" cy="41002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أكثر طالبات حصلوا على عدد البطولات الصف الخامس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E1A53F73-1DD1-425D-A02F-9AA938A68E86}"/>
              </a:ext>
            </a:extLst>
          </p:cNvPr>
          <p:cNvSpPr/>
          <p:nvPr/>
        </p:nvSpPr>
        <p:spPr>
          <a:xfrm>
            <a:off x="4673526" y="5522855"/>
            <a:ext cx="434082" cy="4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1600" dirty="0">
                <a:solidFill>
                  <a:schemeClr val="accent4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2147AC9B-5E01-43E3-8C63-5556FD5CB657}"/>
              </a:ext>
            </a:extLst>
          </p:cNvPr>
          <p:cNvSpPr/>
          <p:nvPr/>
        </p:nvSpPr>
        <p:spPr>
          <a:xfrm>
            <a:off x="1279662" y="5522855"/>
            <a:ext cx="3393864" cy="41002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جمع بطولات الصف الرابع و الصف الخامس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F0103693-F9CF-42B3-90C8-9AEED5F02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" y="-56643"/>
            <a:ext cx="1618035" cy="12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>
              <a:lumMod val="40000"/>
              <a:lumOff val="60000"/>
            </a:schemeClr>
          </a:fgClr>
          <a:bgClr>
            <a:srgbClr val="F3F2D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21A26AC-65A1-477A-BB7D-057A905C3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703" y="464012"/>
            <a:ext cx="7110351" cy="30015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صورة 3" descr="صورة تحتوي على مشبك الورق&#10;&#10;تم إنشاء الوصف تلقائياً">
            <a:extLst>
              <a:ext uri="{FF2B5EF4-FFF2-40B4-BE49-F238E27FC236}">
                <a16:creationId xmlns:a16="http://schemas.microsoft.com/office/drawing/2014/main" id="{8117D8C6-A347-4A16-B59C-A67F3FBF7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9364">
            <a:off x="9495109" y="289506"/>
            <a:ext cx="1457154" cy="868578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E0E0F21-8550-45F1-A462-AD69F37351AF}"/>
              </a:ext>
            </a:extLst>
          </p:cNvPr>
          <p:cNvSpPr/>
          <p:nvPr/>
        </p:nvSpPr>
        <p:spPr>
          <a:xfrm>
            <a:off x="6660129" y="3909416"/>
            <a:ext cx="4844526" cy="2484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1E92CB8-DEDC-4B03-BDA1-0453517B8A94}"/>
              </a:ext>
            </a:extLst>
          </p:cNvPr>
          <p:cNvSpPr/>
          <p:nvPr/>
        </p:nvSpPr>
        <p:spPr>
          <a:xfrm rot="20283665">
            <a:off x="6408054" y="3824448"/>
            <a:ext cx="1696620" cy="447562"/>
          </a:xfrm>
          <a:custGeom>
            <a:avLst/>
            <a:gdLst>
              <a:gd name="connsiteX0" fmla="*/ 0 w 1696620"/>
              <a:gd name="connsiteY0" fmla="*/ 0 h 447562"/>
              <a:gd name="connsiteX1" fmla="*/ 599472 w 1696620"/>
              <a:gd name="connsiteY1" fmla="*/ 0 h 447562"/>
              <a:gd name="connsiteX2" fmla="*/ 1181979 w 1696620"/>
              <a:gd name="connsiteY2" fmla="*/ 0 h 447562"/>
              <a:gd name="connsiteX3" fmla="*/ 1696620 w 1696620"/>
              <a:gd name="connsiteY3" fmla="*/ 0 h 447562"/>
              <a:gd name="connsiteX4" fmla="*/ 1696620 w 1696620"/>
              <a:gd name="connsiteY4" fmla="*/ 447562 h 447562"/>
              <a:gd name="connsiteX5" fmla="*/ 1148046 w 1696620"/>
              <a:gd name="connsiteY5" fmla="*/ 447562 h 447562"/>
              <a:gd name="connsiteX6" fmla="*/ 633405 w 1696620"/>
              <a:gd name="connsiteY6" fmla="*/ 447562 h 447562"/>
              <a:gd name="connsiteX7" fmla="*/ 0 w 1696620"/>
              <a:gd name="connsiteY7" fmla="*/ 447562 h 447562"/>
              <a:gd name="connsiteX8" fmla="*/ 0 w 1696620"/>
              <a:gd name="connsiteY8" fmla="*/ 0 h 44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620" h="447562" fill="none" extrusionOk="0">
                <a:moveTo>
                  <a:pt x="0" y="0"/>
                </a:moveTo>
                <a:cubicBezTo>
                  <a:pt x="290357" y="-17911"/>
                  <a:pt x="426922" y="16043"/>
                  <a:pt x="599472" y="0"/>
                </a:cubicBezTo>
                <a:cubicBezTo>
                  <a:pt x="772022" y="-16043"/>
                  <a:pt x="1039176" y="14243"/>
                  <a:pt x="1181979" y="0"/>
                </a:cubicBezTo>
                <a:cubicBezTo>
                  <a:pt x="1324782" y="-14243"/>
                  <a:pt x="1539567" y="37508"/>
                  <a:pt x="1696620" y="0"/>
                </a:cubicBezTo>
                <a:cubicBezTo>
                  <a:pt x="1730760" y="134962"/>
                  <a:pt x="1684651" y="243225"/>
                  <a:pt x="1696620" y="447562"/>
                </a:cubicBezTo>
                <a:cubicBezTo>
                  <a:pt x="1542064" y="464331"/>
                  <a:pt x="1396226" y="411650"/>
                  <a:pt x="1148046" y="447562"/>
                </a:cubicBezTo>
                <a:cubicBezTo>
                  <a:pt x="899866" y="483474"/>
                  <a:pt x="859761" y="396485"/>
                  <a:pt x="633405" y="447562"/>
                </a:cubicBezTo>
                <a:cubicBezTo>
                  <a:pt x="407049" y="498639"/>
                  <a:pt x="274171" y="380405"/>
                  <a:pt x="0" y="447562"/>
                </a:cubicBezTo>
                <a:cubicBezTo>
                  <a:pt x="-34787" y="248057"/>
                  <a:pt x="20995" y="114303"/>
                  <a:pt x="0" y="0"/>
                </a:cubicBezTo>
                <a:close/>
              </a:path>
              <a:path w="1696620" h="447562" stroke="0" extrusionOk="0">
                <a:moveTo>
                  <a:pt x="0" y="0"/>
                </a:moveTo>
                <a:cubicBezTo>
                  <a:pt x="204199" y="-4428"/>
                  <a:pt x="391248" y="20209"/>
                  <a:pt x="582506" y="0"/>
                </a:cubicBezTo>
                <a:cubicBezTo>
                  <a:pt x="773764" y="-20209"/>
                  <a:pt x="897073" y="37178"/>
                  <a:pt x="1097148" y="0"/>
                </a:cubicBezTo>
                <a:cubicBezTo>
                  <a:pt x="1297223" y="-37178"/>
                  <a:pt x="1538046" y="53520"/>
                  <a:pt x="1696620" y="0"/>
                </a:cubicBezTo>
                <a:cubicBezTo>
                  <a:pt x="1718557" y="94856"/>
                  <a:pt x="1648898" y="269877"/>
                  <a:pt x="1696620" y="447562"/>
                </a:cubicBezTo>
                <a:cubicBezTo>
                  <a:pt x="1462095" y="454991"/>
                  <a:pt x="1309954" y="398181"/>
                  <a:pt x="1097148" y="447562"/>
                </a:cubicBezTo>
                <a:cubicBezTo>
                  <a:pt x="884342" y="496943"/>
                  <a:pt x="828766" y="392448"/>
                  <a:pt x="582506" y="447562"/>
                </a:cubicBezTo>
                <a:cubicBezTo>
                  <a:pt x="336246" y="502676"/>
                  <a:pt x="132884" y="421851"/>
                  <a:pt x="0" y="447562"/>
                </a:cubicBezTo>
                <a:cubicBezTo>
                  <a:pt x="-2625" y="234718"/>
                  <a:pt x="19763" y="1905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4219552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1858924-E5EC-42B7-A857-FD87EEEF0A0F}"/>
              </a:ext>
            </a:extLst>
          </p:cNvPr>
          <p:cNvSpPr/>
          <p:nvPr/>
        </p:nvSpPr>
        <p:spPr>
          <a:xfrm rot="20283665">
            <a:off x="10253979" y="5918989"/>
            <a:ext cx="1696620" cy="447562"/>
          </a:xfrm>
          <a:custGeom>
            <a:avLst/>
            <a:gdLst>
              <a:gd name="connsiteX0" fmla="*/ 0 w 1696620"/>
              <a:gd name="connsiteY0" fmla="*/ 0 h 447562"/>
              <a:gd name="connsiteX1" fmla="*/ 599472 w 1696620"/>
              <a:gd name="connsiteY1" fmla="*/ 0 h 447562"/>
              <a:gd name="connsiteX2" fmla="*/ 1181979 w 1696620"/>
              <a:gd name="connsiteY2" fmla="*/ 0 h 447562"/>
              <a:gd name="connsiteX3" fmla="*/ 1696620 w 1696620"/>
              <a:gd name="connsiteY3" fmla="*/ 0 h 447562"/>
              <a:gd name="connsiteX4" fmla="*/ 1696620 w 1696620"/>
              <a:gd name="connsiteY4" fmla="*/ 447562 h 447562"/>
              <a:gd name="connsiteX5" fmla="*/ 1148046 w 1696620"/>
              <a:gd name="connsiteY5" fmla="*/ 447562 h 447562"/>
              <a:gd name="connsiteX6" fmla="*/ 633405 w 1696620"/>
              <a:gd name="connsiteY6" fmla="*/ 447562 h 447562"/>
              <a:gd name="connsiteX7" fmla="*/ 0 w 1696620"/>
              <a:gd name="connsiteY7" fmla="*/ 447562 h 447562"/>
              <a:gd name="connsiteX8" fmla="*/ 0 w 1696620"/>
              <a:gd name="connsiteY8" fmla="*/ 0 h 44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620" h="447562" fill="none" extrusionOk="0">
                <a:moveTo>
                  <a:pt x="0" y="0"/>
                </a:moveTo>
                <a:cubicBezTo>
                  <a:pt x="290357" y="-17911"/>
                  <a:pt x="426922" y="16043"/>
                  <a:pt x="599472" y="0"/>
                </a:cubicBezTo>
                <a:cubicBezTo>
                  <a:pt x="772022" y="-16043"/>
                  <a:pt x="1039176" y="14243"/>
                  <a:pt x="1181979" y="0"/>
                </a:cubicBezTo>
                <a:cubicBezTo>
                  <a:pt x="1324782" y="-14243"/>
                  <a:pt x="1539567" y="37508"/>
                  <a:pt x="1696620" y="0"/>
                </a:cubicBezTo>
                <a:cubicBezTo>
                  <a:pt x="1730760" y="134962"/>
                  <a:pt x="1684651" y="243225"/>
                  <a:pt x="1696620" y="447562"/>
                </a:cubicBezTo>
                <a:cubicBezTo>
                  <a:pt x="1542064" y="464331"/>
                  <a:pt x="1396226" y="411650"/>
                  <a:pt x="1148046" y="447562"/>
                </a:cubicBezTo>
                <a:cubicBezTo>
                  <a:pt x="899866" y="483474"/>
                  <a:pt x="859761" y="396485"/>
                  <a:pt x="633405" y="447562"/>
                </a:cubicBezTo>
                <a:cubicBezTo>
                  <a:pt x="407049" y="498639"/>
                  <a:pt x="274171" y="380405"/>
                  <a:pt x="0" y="447562"/>
                </a:cubicBezTo>
                <a:cubicBezTo>
                  <a:pt x="-34787" y="248057"/>
                  <a:pt x="20995" y="114303"/>
                  <a:pt x="0" y="0"/>
                </a:cubicBezTo>
                <a:close/>
              </a:path>
              <a:path w="1696620" h="447562" stroke="0" extrusionOk="0">
                <a:moveTo>
                  <a:pt x="0" y="0"/>
                </a:moveTo>
                <a:cubicBezTo>
                  <a:pt x="204199" y="-4428"/>
                  <a:pt x="391248" y="20209"/>
                  <a:pt x="582506" y="0"/>
                </a:cubicBezTo>
                <a:cubicBezTo>
                  <a:pt x="773764" y="-20209"/>
                  <a:pt x="897073" y="37178"/>
                  <a:pt x="1097148" y="0"/>
                </a:cubicBezTo>
                <a:cubicBezTo>
                  <a:pt x="1297223" y="-37178"/>
                  <a:pt x="1538046" y="53520"/>
                  <a:pt x="1696620" y="0"/>
                </a:cubicBezTo>
                <a:cubicBezTo>
                  <a:pt x="1718557" y="94856"/>
                  <a:pt x="1648898" y="269877"/>
                  <a:pt x="1696620" y="447562"/>
                </a:cubicBezTo>
                <a:cubicBezTo>
                  <a:pt x="1462095" y="454991"/>
                  <a:pt x="1309954" y="398181"/>
                  <a:pt x="1097148" y="447562"/>
                </a:cubicBezTo>
                <a:cubicBezTo>
                  <a:pt x="884342" y="496943"/>
                  <a:pt x="828766" y="392448"/>
                  <a:pt x="582506" y="447562"/>
                </a:cubicBezTo>
                <a:cubicBezTo>
                  <a:pt x="336246" y="502676"/>
                  <a:pt x="132884" y="421851"/>
                  <a:pt x="0" y="447562"/>
                </a:cubicBezTo>
                <a:cubicBezTo>
                  <a:pt x="-2625" y="234718"/>
                  <a:pt x="19763" y="1905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4219552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6A7077D-A8C8-4C0E-AA8A-7EFCB787B22E}"/>
              </a:ext>
            </a:extLst>
          </p:cNvPr>
          <p:cNvSpPr/>
          <p:nvPr/>
        </p:nvSpPr>
        <p:spPr>
          <a:xfrm>
            <a:off x="10231801" y="4542050"/>
            <a:ext cx="434082" cy="4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32F5D75-64A5-48BB-93CD-3BF85FEDA7E8}"/>
              </a:ext>
            </a:extLst>
          </p:cNvPr>
          <p:cNvSpPr/>
          <p:nvPr/>
        </p:nvSpPr>
        <p:spPr>
          <a:xfrm>
            <a:off x="7581450" y="4542050"/>
            <a:ext cx="2650352" cy="41002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منى و مشاعل ، هدى رهف ريم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802BD2C-6E65-45ED-9305-4DD1B0B420E7}"/>
              </a:ext>
            </a:extLst>
          </p:cNvPr>
          <p:cNvSpPr/>
          <p:nvPr/>
        </p:nvSpPr>
        <p:spPr>
          <a:xfrm>
            <a:off x="10231802" y="5278357"/>
            <a:ext cx="434082" cy="4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1600" dirty="0">
                <a:solidFill>
                  <a:schemeClr val="accent4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E151E94D-468B-4C1F-8864-76F2D291319A}"/>
              </a:ext>
            </a:extLst>
          </p:cNvPr>
          <p:cNvSpPr/>
          <p:nvPr/>
        </p:nvSpPr>
        <p:spPr>
          <a:xfrm>
            <a:off x="7581450" y="5278357"/>
            <a:ext cx="2650352" cy="41002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140-80 = 60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7319A8D6-B342-4003-960F-C9FCEAFB67B9}"/>
              </a:ext>
            </a:extLst>
          </p:cNvPr>
          <p:cNvSpPr/>
          <p:nvPr/>
        </p:nvSpPr>
        <p:spPr>
          <a:xfrm>
            <a:off x="1073230" y="3909417"/>
            <a:ext cx="4844526" cy="2484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DFBB1D9D-397F-4038-85A8-9465BF7FAAC8}"/>
              </a:ext>
            </a:extLst>
          </p:cNvPr>
          <p:cNvSpPr/>
          <p:nvPr/>
        </p:nvSpPr>
        <p:spPr>
          <a:xfrm rot="20283665">
            <a:off x="821155" y="3824449"/>
            <a:ext cx="1696620" cy="447562"/>
          </a:xfrm>
          <a:custGeom>
            <a:avLst/>
            <a:gdLst>
              <a:gd name="connsiteX0" fmla="*/ 0 w 1696620"/>
              <a:gd name="connsiteY0" fmla="*/ 0 h 447562"/>
              <a:gd name="connsiteX1" fmla="*/ 599472 w 1696620"/>
              <a:gd name="connsiteY1" fmla="*/ 0 h 447562"/>
              <a:gd name="connsiteX2" fmla="*/ 1181979 w 1696620"/>
              <a:gd name="connsiteY2" fmla="*/ 0 h 447562"/>
              <a:gd name="connsiteX3" fmla="*/ 1696620 w 1696620"/>
              <a:gd name="connsiteY3" fmla="*/ 0 h 447562"/>
              <a:gd name="connsiteX4" fmla="*/ 1696620 w 1696620"/>
              <a:gd name="connsiteY4" fmla="*/ 447562 h 447562"/>
              <a:gd name="connsiteX5" fmla="*/ 1148046 w 1696620"/>
              <a:gd name="connsiteY5" fmla="*/ 447562 h 447562"/>
              <a:gd name="connsiteX6" fmla="*/ 633405 w 1696620"/>
              <a:gd name="connsiteY6" fmla="*/ 447562 h 447562"/>
              <a:gd name="connsiteX7" fmla="*/ 0 w 1696620"/>
              <a:gd name="connsiteY7" fmla="*/ 447562 h 447562"/>
              <a:gd name="connsiteX8" fmla="*/ 0 w 1696620"/>
              <a:gd name="connsiteY8" fmla="*/ 0 h 44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620" h="447562" fill="none" extrusionOk="0">
                <a:moveTo>
                  <a:pt x="0" y="0"/>
                </a:moveTo>
                <a:cubicBezTo>
                  <a:pt x="290357" y="-17911"/>
                  <a:pt x="426922" y="16043"/>
                  <a:pt x="599472" y="0"/>
                </a:cubicBezTo>
                <a:cubicBezTo>
                  <a:pt x="772022" y="-16043"/>
                  <a:pt x="1039176" y="14243"/>
                  <a:pt x="1181979" y="0"/>
                </a:cubicBezTo>
                <a:cubicBezTo>
                  <a:pt x="1324782" y="-14243"/>
                  <a:pt x="1539567" y="37508"/>
                  <a:pt x="1696620" y="0"/>
                </a:cubicBezTo>
                <a:cubicBezTo>
                  <a:pt x="1730760" y="134962"/>
                  <a:pt x="1684651" y="243225"/>
                  <a:pt x="1696620" y="447562"/>
                </a:cubicBezTo>
                <a:cubicBezTo>
                  <a:pt x="1542064" y="464331"/>
                  <a:pt x="1396226" y="411650"/>
                  <a:pt x="1148046" y="447562"/>
                </a:cubicBezTo>
                <a:cubicBezTo>
                  <a:pt x="899866" y="483474"/>
                  <a:pt x="859761" y="396485"/>
                  <a:pt x="633405" y="447562"/>
                </a:cubicBezTo>
                <a:cubicBezTo>
                  <a:pt x="407049" y="498639"/>
                  <a:pt x="274171" y="380405"/>
                  <a:pt x="0" y="447562"/>
                </a:cubicBezTo>
                <a:cubicBezTo>
                  <a:pt x="-34787" y="248057"/>
                  <a:pt x="20995" y="114303"/>
                  <a:pt x="0" y="0"/>
                </a:cubicBezTo>
                <a:close/>
              </a:path>
              <a:path w="1696620" h="447562" stroke="0" extrusionOk="0">
                <a:moveTo>
                  <a:pt x="0" y="0"/>
                </a:moveTo>
                <a:cubicBezTo>
                  <a:pt x="204199" y="-4428"/>
                  <a:pt x="391248" y="20209"/>
                  <a:pt x="582506" y="0"/>
                </a:cubicBezTo>
                <a:cubicBezTo>
                  <a:pt x="773764" y="-20209"/>
                  <a:pt x="897073" y="37178"/>
                  <a:pt x="1097148" y="0"/>
                </a:cubicBezTo>
                <a:cubicBezTo>
                  <a:pt x="1297223" y="-37178"/>
                  <a:pt x="1538046" y="53520"/>
                  <a:pt x="1696620" y="0"/>
                </a:cubicBezTo>
                <a:cubicBezTo>
                  <a:pt x="1718557" y="94856"/>
                  <a:pt x="1648898" y="269877"/>
                  <a:pt x="1696620" y="447562"/>
                </a:cubicBezTo>
                <a:cubicBezTo>
                  <a:pt x="1462095" y="454991"/>
                  <a:pt x="1309954" y="398181"/>
                  <a:pt x="1097148" y="447562"/>
                </a:cubicBezTo>
                <a:cubicBezTo>
                  <a:pt x="884342" y="496943"/>
                  <a:pt x="828766" y="392448"/>
                  <a:pt x="582506" y="447562"/>
                </a:cubicBezTo>
                <a:cubicBezTo>
                  <a:pt x="336246" y="502676"/>
                  <a:pt x="132884" y="421851"/>
                  <a:pt x="0" y="447562"/>
                </a:cubicBezTo>
                <a:cubicBezTo>
                  <a:pt x="-2625" y="234718"/>
                  <a:pt x="19763" y="1905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4219552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95B3A16-1442-4402-8CF6-1BCC310E615C}"/>
              </a:ext>
            </a:extLst>
          </p:cNvPr>
          <p:cNvSpPr/>
          <p:nvPr/>
        </p:nvSpPr>
        <p:spPr>
          <a:xfrm rot="20283665">
            <a:off x="4667080" y="5918990"/>
            <a:ext cx="1696620" cy="447562"/>
          </a:xfrm>
          <a:custGeom>
            <a:avLst/>
            <a:gdLst>
              <a:gd name="connsiteX0" fmla="*/ 0 w 1696620"/>
              <a:gd name="connsiteY0" fmla="*/ 0 h 447562"/>
              <a:gd name="connsiteX1" fmla="*/ 599472 w 1696620"/>
              <a:gd name="connsiteY1" fmla="*/ 0 h 447562"/>
              <a:gd name="connsiteX2" fmla="*/ 1181979 w 1696620"/>
              <a:gd name="connsiteY2" fmla="*/ 0 h 447562"/>
              <a:gd name="connsiteX3" fmla="*/ 1696620 w 1696620"/>
              <a:gd name="connsiteY3" fmla="*/ 0 h 447562"/>
              <a:gd name="connsiteX4" fmla="*/ 1696620 w 1696620"/>
              <a:gd name="connsiteY4" fmla="*/ 447562 h 447562"/>
              <a:gd name="connsiteX5" fmla="*/ 1148046 w 1696620"/>
              <a:gd name="connsiteY5" fmla="*/ 447562 h 447562"/>
              <a:gd name="connsiteX6" fmla="*/ 633405 w 1696620"/>
              <a:gd name="connsiteY6" fmla="*/ 447562 h 447562"/>
              <a:gd name="connsiteX7" fmla="*/ 0 w 1696620"/>
              <a:gd name="connsiteY7" fmla="*/ 447562 h 447562"/>
              <a:gd name="connsiteX8" fmla="*/ 0 w 1696620"/>
              <a:gd name="connsiteY8" fmla="*/ 0 h 44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620" h="447562" fill="none" extrusionOk="0">
                <a:moveTo>
                  <a:pt x="0" y="0"/>
                </a:moveTo>
                <a:cubicBezTo>
                  <a:pt x="290357" y="-17911"/>
                  <a:pt x="426922" y="16043"/>
                  <a:pt x="599472" y="0"/>
                </a:cubicBezTo>
                <a:cubicBezTo>
                  <a:pt x="772022" y="-16043"/>
                  <a:pt x="1039176" y="14243"/>
                  <a:pt x="1181979" y="0"/>
                </a:cubicBezTo>
                <a:cubicBezTo>
                  <a:pt x="1324782" y="-14243"/>
                  <a:pt x="1539567" y="37508"/>
                  <a:pt x="1696620" y="0"/>
                </a:cubicBezTo>
                <a:cubicBezTo>
                  <a:pt x="1730760" y="134962"/>
                  <a:pt x="1684651" y="243225"/>
                  <a:pt x="1696620" y="447562"/>
                </a:cubicBezTo>
                <a:cubicBezTo>
                  <a:pt x="1542064" y="464331"/>
                  <a:pt x="1396226" y="411650"/>
                  <a:pt x="1148046" y="447562"/>
                </a:cubicBezTo>
                <a:cubicBezTo>
                  <a:pt x="899866" y="483474"/>
                  <a:pt x="859761" y="396485"/>
                  <a:pt x="633405" y="447562"/>
                </a:cubicBezTo>
                <a:cubicBezTo>
                  <a:pt x="407049" y="498639"/>
                  <a:pt x="274171" y="380405"/>
                  <a:pt x="0" y="447562"/>
                </a:cubicBezTo>
                <a:cubicBezTo>
                  <a:pt x="-34787" y="248057"/>
                  <a:pt x="20995" y="114303"/>
                  <a:pt x="0" y="0"/>
                </a:cubicBezTo>
                <a:close/>
              </a:path>
              <a:path w="1696620" h="447562" stroke="0" extrusionOk="0">
                <a:moveTo>
                  <a:pt x="0" y="0"/>
                </a:moveTo>
                <a:cubicBezTo>
                  <a:pt x="204199" y="-4428"/>
                  <a:pt x="391248" y="20209"/>
                  <a:pt x="582506" y="0"/>
                </a:cubicBezTo>
                <a:cubicBezTo>
                  <a:pt x="773764" y="-20209"/>
                  <a:pt x="897073" y="37178"/>
                  <a:pt x="1097148" y="0"/>
                </a:cubicBezTo>
                <a:cubicBezTo>
                  <a:pt x="1297223" y="-37178"/>
                  <a:pt x="1538046" y="53520"/>
                  <a:pt x="1696620" y="0"/>
                </a:cubicBezTo>
                <a:cubicBezTo>
                  <a:pt x="1718557" y="94856"/>
                  <a:pt x="1648898" y="269877"/>
                  <a:pt x="1696620" y="447562"/>
                </a:cubicBezTo>
                <a:cubicBezTo>
                  <a:pt x="1462095" y="454991"/>
                  <a:pt x="1309954" y="398181"/>
                  <a:pt x="1097148" y="447562"/>
                </a:cubicBezTo>
                <a:cubicBezTo>
                  <a:pt x="884342" y="496943"/>
                  <a:pt x="828766" y="392448"/>
                  <a:pt x="582506" y="447562"/>
                </a:cubicBezTo>
                <a:cubicBezTo>
                  <a:pt x="336246" y="502676"/>
                  <a:pt x="132884" y="421851"/>
                  <a:pt x="0" y="447562"/>
                </a:cubicBezTo>
                <a:cubicBezTo>
                  <a:pt x="-2625" y="234718"/>
                  <a:pt x="19763" y="1905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4219552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20EDAB4-4CFE-4388-B083-08B71EE81A65}"/>
              </a:ext>
            </a:extLst>
          </p:cNvPr>
          <p:cNvSpPr/>
          <p:nvPr/>
        </p:nvSpPr>
        <p:spPr>
          <a:xfrm>
            <a:off x="4644902" y="4542051"/>
            <a:ext cx="434082" cy="4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ED23A109-93EB-4E58-ACD5-95193C606409}"/>
              </a:ext>
            </a:extLst>
          </p:cNvPr>
          <p:cNvSpPr/>
          <p:nvPr/>
        </p:nvSpPr>
        <p:spPr>
          <a:xfrm>
            <a:off x="1994551" y="4542051"/>
            <a:ext cx="2650352" cy="41002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100 -60 = 40 درجة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34AAA64-3DAF-4D45-9ED3-5DDCF153731F}"/>
              </a:ext>
            </a:extLst>
          </p:cNvPr>
          <p:cNvSpPr/>
          <p:nvPr/>
        </p:nvSpPr>
        <p:spPr>
          <a:xfrm>
            <a:off x="4644903" y="5278358"/>
            <a:ext cx="434082" cy="4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1600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AF953B24-B0F7-4E24-9970-4E5F5316CED7}"/>
              </a:ext>
            </a:extLst>
          </p:cNvPr>
          <p:cNvSpPr/>
          <p:nvPr/>
        </p:nvSpPr>
        <p:spPr>
          <a:xfrm>
            <a:off x="1994551" y="5278358"/>
            <a:ext cx="2650352" cy="41002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140 هيا + 80 سمر =220 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3C8D3207-5147-4C8A-8E03-57E2540B8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" y="-56643"/>
            <a:ext cx="1618035" cy="12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3F2DF"/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6D92BC-ACF7-4CDD-8608-E0D77DAF6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52" y="2095593"/>
            <a:ext cx="9305925" cy="723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E2A4D4E-11DF-4134-87BF-E054956EF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7" t="37996" b="48729"/>
          <a:stretch/>
        </p:blipFill>
        <p:spPr>
          <a:xfrm>
            <a:off x="10100073" y="2002332"/>
            <a:ext cx="959187" cy="91042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98A0617-B3B4-4E40-ADDD-3A371D2412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8"/>
          <a:stretch/>
        </p:blipFill>
        <p:spPr>
          <a:xfrm rot="323232">
            <a:off x="2794469" y="236760"/>
            <a:ext cx="5133344" cy="162143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78D5869-E99F-4512-8CFE-1AA45F4F8F24}"/>
              </a:ext>
            </a:extLst>
          </p:cNvPr>
          <p:cNvSpPr txBox="1"/>
          <p:nvPr/>
        </p:nvSpPr>
        <p:spPr>
          <a:xfrm rot="21438907">
            <a:off x="3507289" y="479530"/>
            <a:ext cx="34240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bg1"/>
                </a:solidFill>
                <a:latin typeface="A GOOGLE" panose="020B0600030500050000" pitchFamily="34"/>
                <a:cs typeface="AGA Aladdin Regular" pitchFamily="2" charset="-78"/>
              </a:rPr>
              <a:t>التقويم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AF19B55-81C8-42A2-935A-B52161E6C66A}"/>
              </a:ext>
            </a:extLst>
          </p:cNvPr>
          <p:cNvSpPr/>
          <p:nvPr/>
        </p:nvSpPr>
        <p:spPr>
          <a:xfrm>
            <a:off x="4307221" y="3524819"/>
            <a:ext cx="4844526" cy="2484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27F1537-0765-4D16-B74A-7E84E95FCBCE}"/>
              </a:ext>
            </a:extLst>
          </p:cNvPr>
          <p:cNvSpPr/>
          <p:nvPr/>
        </p:nvSpPr>
        <p:spPr>
          <a:xfrm rot="20283665">
            <a:off x="3919571" y="3581011"/>
            <a:ext cx="1696620" cy="447562"/>
          </a:xfrm>
          <a:custGeom>
            <a:avLst/>
            <a:gdLst>
              <a:gd name="connsiteX0" fmla="*/ 0 w 1696620"/>
              <a:gd name="connsiteY0" fmla="*/ 0 h 447562"/>
              <a:gd name="connsiteX1" fmla="*/ 599472 w 1696620"/>
              <a:gd name="connsiteY1" fmla="*/ 0 h 447562"/>
              <a:gd name="connsiteX2" fmla="*/ 1181979 w 1696620"/>
              <a:gd name="connsiteY2" fmla="*/ 0 h 447562"/>
              <a:gd name="connsiteX3" fmla="*/ 1696620 w 1696620"/>
              <a:gd name="connsiteY3" fmla="*/ 0 h 447562"/>
              <a:gd name="connsiteX4" fmla="*/ 1696620 w 1696620"/>
              <a:gd name="connsiteY4" fmla="*/ 447562 h 447562"/>
              <a:gd name="connsiteX5" fmla="*/ 1148046 w 1696620"/>
              <a:gd name="connsiteY5" fmla="*/ 447562 h 447562"/>
              <a:gd name="connsiteX6" fmla="*/ 633405 w 1696620"/>
              <a:gd name="connsiteY6" fmla="*/ 447562 h 447562"/>
              <a:gd name="connsiteX7" fmla="*/ 0 w 1696620"/>
              <a:gd name="connsiteY7" fmla="*/ 447562 h 447562"/>
              <a:gd name="connsiteX8" fmla="*/ 0 w 1696620"/>
              <a:gd name="connsiteY8" fmla="*/ 0 h 44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620" h="447562" fill="none" extrusionOk="0">
                <a:moveTo>
                  <a:pt x="0" y="0"/>
                </a:moveTo>
                <a:cubicBezTo>
                  <a:pt x="290357" y="-17911"/>
                  <a:pt x="426922" y="16043"/>
                  <a:pt x="599472" y="0"/>
                </a:cubicBezTo>
                <a:cubicBezTo>
                  <a:pt x="772022" y="-16043"/>
                  <a:pt x="1039176" y="14243"/>
                  <a:pt x="1181979" y="0"/>
                </a:cubicBezTo>
                <a:cubicBezTo>
                  <a:pt x="1324782" y="-14243"/>
                  <a:pt x="1539567" y="37508"/>
                  <a:pt x="1696620" y="0"/>
                </a:cubicBezTo>
                <a:cubicBezTo>
                  <a:pt x="1730760" y="134962"/>
                  <a:pt x="1684651" y="243225"/>
                  <a:pt x="1696620" y="447562"/>
                </a:cubicBezTo>
                <a:cubicBezTo>
                  <a:pt x="1542064" y="464331"/>
                  <a:pt x="1396226" y="411650"/>
                  <a:pt x="1148046" y="447562"/>
                </a:cubicBezTo>
                <a:cubicBezTo>
                  <a:pt x="899866" y="483474"/>
                  <a:pt x="859761" y="396485"/>
                  <a:pt x="633405" y="447562"/>
                </a:cubicBezTo>
                <a:cubicBezTo>
                  <a:pt x="407049" y="498639"/>
                  <a:pt x="274171" y="380405"/>
                  <a:pt x="0" y="447562"/>
                </a:cubicBezTo>
                <a:cubicBezTo>
                  <a:pt x="-34787" y="248057"/>
                  <a:pt x="20995" y="114303"/>
                  <a:pt x="0" y="0"/>
                </a:cubicBezTo>
                <a:close/>
              </a:path>
              <a:path w="1696620" h="447562" stroke="0" extrusionOk="0">
                <a:moveTo>
                  <a:pt x="0" y="0"/>
                </a:moveTo>
                <a:cubicBezTo>
                  <a:pt x="204199" y="-4428"/>
                  <a:pt x="391248" y="20209"/>
                  <a:pt x="582506" y="0"/>
                </a:cubicBezTo>
                <a:cubicBezTo>
                  <a:pt x="773764" y="-20209"/>
                  <a:pt x="897073" y="37178"/>
                  <a:pt x="1097148" y="0"/>
                </a:cubicBezTo>
                <a:cubicBezTo>
                  <a:pt x="1297223" y="-37178"/>
                  <a:pt x="1538046" y="53520"/>
                  <a:pt x="1696620" y="0"/>
                </a:cubicBezTo>
                <a:cubicBezTo>
                  <a:pt x="1718557" y="94856"/>
                  <a:pt x="1648898" y="269877"/>
                  <a:pt x="1696620" y="447562"/>
                </a:cubicBezTo>
                <a:cubicBezTo>
                  <a:pt x="1462095" y="454991"/>
                  <a:pt x="1309954" y="398181"/>
                  <a:pt x="1097148" y="447562"/>
                </a:cubicBezTo>
                <a:cubicBezTo>
                  <a:pt x="884342" y="496943"/>
                  <a:pt x="828766" y="392448"/>
                  <a:pt x="582506" y="447562"/>
                </a:cubicBezTo>
                <a:cubicBezTo>
                  <a:pt x="336246" y="502676"/>
                  <a:pt x="132884" y="421851"/>
                  <a:pt x="0" y="447562"/>
                </a:cubicBezTo>
                <a:cubicBezTo>
                  <a:pt x="-2625" y="234718"/>
                  <a:pt x="19763" y="1905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4219552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BC66D45-BE09-4EED-917F-7EA6C3EB251B}"/>
              </a:ext>
            </a:extLst>
          </p:cNvPr>
          <p:cNvSpPr/>
          <p:nvPr/>
        </p:nvSpPr>
        <p:spPr>
          <a:xfrm rot="20283665">
            <a:off x="7901071" y="5534392"/>
            <a:ext cx="1696620" cy="447562"/>
          </a:xfrm>
          <a:custGeom>
            <a:avLst/>
            <a:gdLst>
              <a:gd name="connsiteX0" fmla="*/ 0 w 1696620"/>
              <a:gd name="connsiteY0" fmla="*/ 0 h 447562"/>
              <a:gd name="connsiteX1" fmla="*/ 599472 w 1696620"/>
              <a:gd name="connsiteY1" fmla="*/ 0 h 447562"/>
              <a:gd name="connsiteX2" fmla="*/ 1181979 w 1696620"/>
              <a:gd name="connsiteY2" fmla="*/ 0 h 447562"/>
              <a:gd name="connsiteX3" fmla="*/ 1696620 w 1696620"/>
              <a:gd name="connsiteY3" fmla="*/ 0 h 447562"/>
              <a:gd name="connsiteX4" fmla="*/ 1696620 w 1696620"/>
              <a:gd name="connsiteY4" fmla="*/ 447562 h 447562"/>
              <a:gd name="connsiteX5" fmla="*/ 1148046 w 1696620"/>
              <a:gd name="connsiteY5" fmla="*/ 447562 h 447562"/>
              <a:gd name="connsiteX6" fmla="*/ 633405 w 1696620"/>
              <a:gd name="connsiteY6" fmla="*/ 447562 h 447562"/>
              <a:gd name="connsiteX7" fmla="*/ 0 w 1696620"/>
              <a:gd name="connsiteY7" fmla="*/ 447562 h 447562"/>
              <a:gd name="connsiteX8" fmla="*/ 0 w 1696620"/>
              <a:gd name="connsiteY8" fmla="*/ 0 h 44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620" h="447562" fill="none" extrusionOk="0">
                <a:moveTo>
                  <a:pt x="0" y="0"/>
                </a:moveTo>
                <a:cubicBezTo>
                  <a:pt x="290357" y="-17911"/>
                  <a:pt x="426922" y="16043"/>
                  <a:pt x="599472" y="0"/>
                </a:cubicBezTo>
                <a:cubicBezTo>
                  <a:pt x="772022" y="-16043"/>
                  <a:pt x="1039176" y="14243"/>
                  <a:pt x="1181979" y="0"/>
                </a:cubicBezTo>
                <a:cubicBezTo>
                  <a:pt x="1324782" y="-14243"/>
                  <a:pt x="1539567" y="37508"/>
                  <a:pt x="1696620" y="0"/>
                </a:cubicBezTo>
                <a:cubicBezTo>
                  <a:pt x="1730760" y="134962"/>
                  <a:pt x="1684651" y="243225"/>
                  <a:pt x="1696620" y="447562"/>
                </a:cubicBezTo>
                <a:cubicBezTo>
                  <a:pt x="1542064" y="464331"/>
                  <a:pt x="1396226" y="411650"/>
                  <a:pt x="1148046" y="447562"/>
                </a:cubicBezTo>
                <a:cubicBezTo>
                  <a:pt x="899866" y="483474"/>
                  <a:pt x="859761" y="396485"/>
                  <a:pt x="633405" y="447562"/>
                </a:cubicBezTo>
                <a:cubicBezTo>
                  <a:pt x="407049" y="498639"/>
                  <a:pt x="274171" y="380405"/>
                  <a:pt x="0" y="447562"/>
                </a:cubicBezTo>
                <a:cubicBezTo>
                  <a:pt x="-34787" y="248057"/>
                  <a:pt x="20995" y="114303"/>
                  <a:pt x="0" y="0"/>
                </a:cubicBezTo>
                <a:close/>
              </a:path>
              <a:path w="1696620" h="447562" stroke="0" extrusionOk="0">
                <a:moveTo>
                  <a:pt x="0" y="0"/>
                </a:moveTo>
                <a:cubicBezTo>
                  <a:pt x="204199" y="-4428"/>
                  <a:pt x="391248" y="20209"/>
                  <a:pt x="582506" y="0"/>
                </a:cubicBezTo>
                <a:cubicBezTo>
                  <a:pt x="773764" y="-20209"/>
                  <a:pt x="897073" y="37178"/>
                  <a:pt x="1097148" y="0"/>
                </a:cubicBezTo>
                <a:cubicBezTo>
                  <a:pt x="1297223" y="-37178"/>
                  <a:pt x="1538046" y="53520"/>
                  <a:pt x="1696620" y="0"/>
                </a:cubicBezTo>
                <a:cubicBezTo>
                  <a:pt x="1718557" y="94856"/>
                  <a:pt x="1648898" y="269877"/>
                  <a:pt x="1696620" y="447562"/>
                </a:cubicBezTo>
                <a:cubicBezTo>
                  <a:pt x="1462095" y="454991"/>
                  <a:pt x="1309954" y="398181"/>
                  <a:pt x="1097148" y="447562"/>
                </a:cubicBezTo>
                <a:cubicBezTo>
                  <a:pt x="884342" y="496943"/>
                  <a:pt x="828766" y="392448"/>
                  <a:pt x="582506" y="447562"/>
                </a:cubicBezTo>
                <a:cubicBezTo>
                  <a:pt x="336246" y="502676"/>
                  <a:pt x="132884" y="421851"/>
                  <a:pt x="0" y="447562"/>
                </a:cubicBezTo>
                <a:cubicBezTo>
                  <a:pt x="-2625" y="234718"/>
                  <a:pt x="19763" y="1905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4219552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B41C662-72CB-47CE-A720-A95A819A7DA0}"/>
              </a:ext>
            </a:extLst>
          </p:cNvPr>
          <p:cNvSpPr/>
          <p:nvPr/>
        </p:nvSpPr>
        <p:spPr>
          <a:xfrm>
            <a:off x="5228541" y="4157453"/>
            <a:ext cx="3067965" cy="10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لأنه يصعب علينا الحصول على القيمة الدقيقة في بعض البيانات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C51F2DD-EB3A-4FBE-9735-5858AAAFD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" y="-56643"/>
            <a:ext cx="1618035" cy="12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>
              <a:lumMod val="40000"/>
              <a:lumOff val="60000"/>
            </a:schemeClr>
          </a:fgClr>
          <a:bgClr>
            <a:srgbClr val="F3F2D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85F8103-93CB-40C2-A345-9ED57304D2C0}"/>
              </a:ext>
            </a:extLst>
          </p:cNvPr>
          <p:cNvSpPr/>
          <p:nvPr/>
        </p:nvSpPr>
        <p:spPr>
          <a:xfrm>
            <a:off x="3704243" y="2106639"/>
            <a:ext cx="5262901" cy="1525243"/>
          </a:xfrm>
          <a:custGeom>
            <a:avLst/>
            <a:gdLst>
              <a:gd name="connsiteX0" fmla="*/ 0 w 5262901"/>
              <a:gd name="connsiteY0" fmla="*/ 254212 h 1525243"/>
              <a:gd name="connsiteX1" fmla="*/ 254212 w 5262901"/>
              <a:gd name="connsiteY1" fmla="*/ 0 h 1525243"/>
              <a:gd name="connsiteX2" fmla="*/ 753432 w 5262901"/>
              <a:gd name="connsiteY2" fmla="*/ 0 h 1525243"/>
              <a:gd name="connsiteX3" fmla="*/ 1347742 w 5262901"/>
              <a:gd name="connsiteY3" fmla="*/ 0 h 1525243"/>
              <a:gd name="connsiteX4" fmla="*/ 1846962 w 5262901"/>
              <a:gd name="connsiteY4" fmla="*/ 0 h 1525243"/>
              <a:gd name="connsiteX5" fmla="*/ 2488816 w 5262901"/>
              <a:gd name="connsiteY5" fmla="*/ 0 h 1525243"/>
              <a:gd name="connsiteX6" fmla="*/ 2988036 w 5262901"/>
              <a:gd name="connsiteY6" fmla="*/ 0 h 1525243"/>
              <a:gd name="connsiteX7" fmla="*/ 3534801 w 5262901"/>
              <a:gd name="connsiteY7" fmla="*/ 0 h 1525243"/>
              <a:gd name="connsiteX8" fmla="*/ 3986476 w 5262901"/>
              <a:gd name="connsiteY8" fmla="*/ 0 h 1525243"/>
              <a:gd name="connsiteX9" fmla="*/ 4438152 w 5262901"/>
              <a:gd name="connsiteY9" fmla="*/ 0 h 1525243"/>
              <a:gd name="connsiteX10" fmla="*/ 5008689 w 5262901"/>
              <a:gd name="connsiteY10" fmla="*/ 0 h 1525243"/>
              <a:gd name="connsiteX11" fmla="*/ 5262901 w 5262901"/>
              <a:gd name="connsiteY11" fmla="*/ 254212 h 1525243"/>
              <a:gd name="connsiteX12" fmla="*/ 5262901 w 5262901"/>
              <a:gd name="connsiteY12" fmla="*/ 772790 h 1525243"/>
              <a:gd name="connsiteX13" fmla="*/ 5262901 w 5262901"/>
              <a:gd name="connsiteY13" fmla="*/ 1271031 h 1525243"/>
              <a:gd name="connsiteX14" fmla="*/ 5008689 w 5262901"/>
              <a:gd name="connsiteY14" fmla="*/ 1525243 h 1525243"/>
              <a:gd name="connsiteX15" fmla="*/ 4509469 w 5262901"/>
              <a:gd name="connsiteY15" fmla="*/ 1525243 h 1525243"/>
              <a:gd name="connsiteX16" fmla="*/ 3820070 w 5262901"/>
              <a:gd name="connsiteY16" fmla="*/ 1525243 h 1525243"/>
              <a:gd name="connsiteX17" fmla="*/ 3320850 w 5262901"/>
              <a:gd name="connsiteY17" fmla="*/ 1525243 h 1525243"/>
              <a:gd name="connsiteX18" fmla="*/ 2631451 w 5262901"/>
              <a:gd name="connsiteY18" fmla="*/ 1525243 h 1525243"/>
              <a:gd name="connsiteX19" fmla="*/ 1942051 w 5262901"/>
              <a:gd name="connsiteY19" fmla="*/ 1525243 h 1525243"/>
              <a:gd name="connsiteX20" fmla="*/ 1252652 w 5262901"/>
              <a:gd name="connsiteY20" fmla="*/ 1525243 h 1525243"/>
              <a:gd name="connsiteX21" fmla="*/ 254212 w 5262901"/>
              <a:gd name="connsiteY21" fmla="*/ 1525243 h 1525243"/>
              <a:gd name="connsiteX22" fmla="*/ 0 w 5262901"/>
              <a:gd name="connsiteY22" fmla="*/ 1271031 h 1525243"/>
              <a:gd name="connsiteX23" fmla="*/ 0 w 5262901"/>
              <a:gd name="connsiteY23" fmla="*/ 752453 h 1525243"/>
              <a:gd name="connsiteX24" fmla="*/ 0 w 5262901"/>
              <a:gd name="connsiteY24" fmla="*/ 254212 h 152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2901" h="1525243" fill="none" extrusionOk="0">
                <a:moveTo>
                  <a:pt x="0" y="254212"/>
                </a:moveTo>
                <a:cubicBezTo>
                  <a:pt x="-5062" y="153239"/>
                  <a:pt x="118214" y="32373"/>
                  <a:pt x="254212" y="0"/>
                </a:cubicBezTo>
                <a:cubicBezTo>
                  <a:pt x="477101" y="-33680"/>
                  <a:pt x="630750" y="20280"/>
                  <a:pt x="753432" y="0"/>
                </a:cubicBezTo>
                <a:cubicBezTo>
                  <a:pt x="876114" y="-20280"/>
                  <a:pt x="1188173" y="63053"/>
                  <a:pt x="1347742" y="0"/>
                </a:cubicBezTo>
                <a:cubicBezTo>
                  <a:pt x="1507311" y="-63053"/>
                  <a:pt x="1700183" y="25372"/>
                  <a:pt x="1846962" y="0"/>
                </a:cubicBezTo>
                <a:cubicBezTo>
                  <a:pt x="1993741" y="-25372"/>
                  <a:pt x="2329294" y="6901"/>
                  <a:pt x="2488816" y="0"/>
                </a:cubicBezTo>
                <a:cubicBezTo>
                  <a:pt x="2648338" y="-6901"/>
                  <a:pt x="2852983" y="42141"/>
                  <a:pt x="2988036" y="0"/>
                </a:cubicBezTo>
                <a:cubicBezTo>
                  <a:pt x="3123089" y="-42141"/>
                  <a:pt x="3339297" y="9795"/>
                  <a:pt x="3534801" y="0"/>
                </a:cubicBezTo>
                <a:cubicBezTo>
                  <a:pt x="3730306" y="-9795"/>
                  <a:pt x="3842937" y="40082"/>
                  <a:pt x="3986476" y="0"/>
                </a:cubicBezTo>
                <a:cubicBezTo>
                  <a:pt x="4130016" y="-40082"/>
                  <a:pt x="4237929" y="44752"/>
                  <a:pt x="4438152" y="0"/>
                </a:cubicBezTo>
                <a:cubicBezTo>
                  <a:pt x="4638375" y="-44752"/>
                  <a:pt x="4854482" y="16462"/>
                  <a:pt x="5008689" y="0"/>
                </a:cubicBezTo>
                <a:cubicBezTo>
                  <a:pt x="5166689" y="36077"/>
                  <a:pt x="5242839" y="115959"/>
                  <a:pt x="5262901" y="254212"/>
                </a:cubicBezTo>
                <a:cubicBezTo>
                  <a:pt x="5263879" y="490681"/>
                  <a:pt x="5215677" y="631592"/>
                  <a:pt x="5262901" y="772790"/>
                </a:cubicBezTo>
                <a:cubicBezTo>
                  <a:pt x="5310125" y="913988"/>
                  <a:pt x="5247518" y="1101127"/>
                  <a:pt x="5262901" y="1271031"/>
                </a:cubicBezTo>
                <a:cubicBezTo>
                  <a:pt x="5268074" y="1415902"/>
                  <a:pt x="5156716" y="1542855"/>
                  <a:pt x="5008689" y="1525243"/>
                </a:cubicBezTo>
                <a:cubicBezTo>
                  <a:pt x="4832799" y="1557973"/>
                  <a:pt x="4733961" y="1500266"/>
                  <a:pt x="4509469" y="1525243"/>
                </a:cubicBezTo>
                <a:cubicBezTo>
                  <a:pt x="4284977" y="1550220"/>
                  <a:pt x="4121864" y="1469843"/>
                  <a:pt x="3820070" y="1525243"/>
                </a:cubicBezTo>
                <a:cubicBezTo>
                  <a:pt x="3518276" y="1580643"/>
                  <a:pt x="3553878" y="1470081"/>
                  <a:pt x="3320850" y="1525243"/>
                </a:cubicBezTo>
                <a:cubicBezTo>
                  <a:pt x="3087822" y="1580405"/>
                  <a:pt x="2942671" y="1466225"/>
                  <a:pt x="2631451" y="1525243"/>
                </a:cubicBezTo>
                <a:cubicBezTo>
                  <a:pt x="2320231" y="1584261"/>
                  <a:pt x="2212737" y="1494395"/>
                  <a:pt x="1942051" y="1525243"/>
                </a:cubicBezTo>
                <a:cubicBezTo>
                  <a:pt x="1671365" y="1556091"/>
                  <a:pt x="1553273" y="1517090"/>
                  <a:pt x="1252652" y="1525243"/>
                </a:cubicBezTo>
                <a:cubicBezTo>
                  <a:pt x="952031" y="1533396"/>
                  <a:pt x="613004" y="1513704"/>
                  <a:pt x="254212" y="1525243"/>
                </a:cubicBezTo>
                <a:cubicBezTo>
                  <a:pt x="136534" y="1508281"/>
                  <a:pt x="34941" y="1398742"/>
                  <a:pt x="0" y="1271031"/>
                </a:cubicBezTo>
                <a:cubicBezTo>
                  <a:pt x="-41324" y="1085281"/>
                  <a:pt x="10030" y="873941"/>
                  <a:pt x="0" y="752453"/>
                </a:cubicBezTo>
                <a:cubicBezTo>
                  <a:pt x="-10030" y="630965"/>
                  <a:pt x="1425" y="497658"/>
                  <a:pt x="0" y="254212"/>
                </a:cubicBezTo>
                <a:close/>
              </a:path>
              <a:path w="5262901" h="1525243" stroke="0" extrusionOk="0">
                <a:moveTo>
                  <a:pt x="0" y="254212"/>
                </a:moveTo>
                <a:cubicBezTo>
                  <a:pt x="-14151" y="126146"/>
                  <a:pt x="101859" y="32431"/>
                  <a:pt x="254212" y="0"/>
                </a:cubicBezTo>
                <a:cubicBezTo>
                  <a:pt x="397385" y="-17764"/>
                  <a:pt x="643893" y="32612"/>
                  <a:pt x="896066" y="0"/>
                </a:cubicBezTo>
                <a:cubicBezTo>
                  <a:pt x="1148239" y="-32612"/>
                  <a:pt x="1304312" y="32853"/>
                  <a:pt x="1490376" y="0"/>
                </a:cubicBezTo>
                <a:cubicBezTo>
                  <a:pt x="1676440" y="-32853"/>
                  <a:pt x="1786928" y="26467"/>
                  <a:pt x="1942051" y="0"/>
                </a:cubicBezTo>
                <a:cubicBezTo>
                  <a:pt x="2097175" y="-26467"/>
                  <a:pt x="2349393" y="76796"/>
                  <a:pt x="2631451" y="0"/>
                </a:cubicBezTo>
                <a:cubicBezTo>
                  <a:pt x="2913509" y="-76796"/>
                  <a:pt x="2991512" y="24245"/>
                  <a:pt x="3130671" y="0"/>
                </a:cubicBezTo>
                <a:cubicBezTo>
                  <a:pt x="3269830" y="-24245"/>
                  <a:pt x="3609091" y="49089"/>
                  <a:pt x="3820070" y="0"/>
                </a:cubicBezTo>
                <a:cubicBezTo>
                  <a:pt x="4031049" y="-49089"/>
                  <a:pt x="4179051" y="5477"/>
                  <a:pt x="4271745" y="0"/>
                </a:cubicBezTo>
                <a:cubicBezTo>
                  <a:pt x="4364440" y="-5477"/>
                  <a:pt x="4693828" y="4264"/>
                  <a:pt x="5008689" y="0"/>
                </a:cubicBezTo>
                <a:cubicBezTo>
                  <a:pt x="5150746" y="-15277"/>
                  <a:pt x="5250029" y="128118"/>
                  <a:pt x="5262901" y="254212"/>
                </a:cubicBezTo>
                <a:cubicBezTo>
                  <a:pt x="5313249" y="456164"/>
                  <a:pt x="5228007" y="539238"/>
                  <a:pt x="5262901" y="782958"/>
                </a:cubicBezTo>
                <a:cubicBezTo>
                  <a:pt x="5297795" y="1026678"/>
                  <a:pt x="5211921" y="1118500"/>
                  <a:pt x="5262901" y="1271031"/>
                </a:cubicBezTo>
                <a:cubicBezTo>
                  <a:pt x="5265327" y="1405224"/>
                  <a:pt x="5168545" y="1516798"/>
                  <a:pt x="5008689" y="1525243"/>
                </a:cubicBezTo>
                <a:cubicBezTo>
                  <a:pt x="4877121" y="1595129"/>
                  <a:pt x="4615526" y="1465739"/>
                  <a:pt x="4414379" y="1525243"/>
                </a:cubicBezTo>
                <a:cubicBezTo>
                  <a:pt x="4213232" y="1584747"/>
                  <a:pt x="4009731" y="1485136"/>
                  <a:pt x="3820070" y="1525243"/>
                </a:cubicBezTo>
                <a:cubicBezTo>
                  <a:pt x="3630409" y="1565350"/>
                  <a:pt x="3388171" y="1521384"/>
                  <a:pt x="3178215" y="1525243"/>
                </a:cubicBezTo>
                <a:cubicBezTo>
                  <a:pt x="2968259" y="1529102"/>
                  <a:pt x="2889196" y="1486854"/>
                  <a:pt x="2726540" y="1525243"/>
                </a:cubicBezTo>
                <a:cubicBezTo>
                  <a:pt x="2563885" y="1563632"/>
                  <a:pt x="2278182" y="1478646"/>
                  <a:pt x="2132230" y="1525243"/>
                </a:cubicBezTo>
                <a:cubicBezTo>
                  <a:pt x="1986278" y="1571840"/>
                  <a:pt x="1714138" y="1488192"/>
                  <a:pt x="1585466" y="1525243"/>
                </a:cubicBezTo>
                <a:cubicBezTo>
                  <a:pt x="1456794" y="1562294"/>
                  <a:pt x="1315029" y="1498468"/>
                  <a:pt x="1086245" y="1525243"/>
                </a:cubicBezTo>
                <a:cubicBezTo>
                  <a:pt x="857461" y="1552018"/>
                  <a:pt x="576636" y="1471778"/>
                  <a:pt x="254212" y="1525243"/>
                </a:cubicBezTo>
                <a:cubicBezTo>
                  <a:pt x="142440" y="1512795"/>
                  <a:pt x="-28234" y="1382413"/>
                  <a:pt x="0" y="1271031"/>
                </a:cubicBezTo>
                <a:cubicBezTo>
                  <a:pt x="-45281" y="1043283"/>
                  <a:pt x="14818" y="965008"/>
                  <a:pt x="0" y="742285"/>
                </a:cubicBezTo>
                <a:cubicBezTo>
                  <a:pt x="-14818" y="519562"/>
                  <a:pt x="39998" y="486513"/>
                  <a:pt x="0" y="254212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82226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DC8EBFB-9FEA-456A-991F-69FB123FF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071503">
            <a:off x="7433978" y="1590519"/>
            <a:ext cx="2095621" cy="180000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8DF5616-41DF-4E01-B415-310124502B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8"/>
          <a:stretch/>
        </p:blipFill>
        <p:spPr>
          <a:xfrm rot="323232">
            <a:off x="3769021" y="247806"/>
            <a:ext cx="5133344" cy="162143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BED3544-27F9-4A62-8CF7-E17046981605}"/>
              </a:ext>
            </a:extLst>
          </p:cNvPr>
          <p:cNvSpPr txBox="1"/>
          <p:nvPr/>
        </p:nvSpPr>
        <p:spPr>
          <a:xfrm rot="21438907">
            <a:off x="4201763" y="548714"/>
            <a:ext cx="34240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bg1"/>
                </a:solidFill>
                <a:latin typeface="A GOOGLE" panose="020B0600030500050000" pitchFamily="34"/>
                <a:cs typeface="AGA Aladdin Regular" pitchFamily="2" charset="-78"/>
              </a:rPr>
              <a:t>الواجب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5F27B39-EB0B-4F62-921E-6975F2D3C710}"/>
              </a:ext>
            </a:extLst>
          </p:cNvPr>
          <p:cNvSpPr txBox="1"/>
          <p:nvPr/>
        </p:nvSpPr>
        <p:spPr>
          <a:xfrm>
            <a:off x="4303777" y="2443464"/>
            <a:ext cx="4178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latin typeface="A GOOGLE" panose="020B0600030500050000" pitchFamily="34"/>
                <a:cs typeface="AGA Aladdin Regular" pitchFamily="2" charset="-78"/>
              </a:rPr>
              <a:t>في منصة مدرستي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FE45FDE-7556-4EB2-901C-46B20B8EF806}"/>
              </a:ext>
            </a:extLst>
          </p:cNvPr>
          <p:cNvSpPr/>
          <p:nvPr/>
        </p:nvSpPr>
        <p:spPr>
          <a:xfrm>
            <a:off x="3590065" y="3987564"/>
            <a:ext cx="5377079" cy="1611669"/>
          </a:xfrm>
          <a:custGeom>
            <a:avLst/>
            <a:gdLst>
              <a:gd name="connsiteX0" fmla="*/ 0 w 5377079"/>
              <a:gd name="connsiteY0" fmla="*/ 268617 h 1611669"/>
              <a:gd name="connsiteX1" fmla="*/ 268617 w 5377079"/>
              <a:gd name="connsiteY1" fmla="*/ 0 h 1611669"/>
              <a:gd name="connsiteX2" fmla="*/ 854776 w 5377079"/>
              <a:gd name="connsiteY2" fmla="*/ 0 h 1611669"/>
              <a:gd name="connsiteX3" fmla="*/ 1440935 w 5377079"/>
              <a:gd name="connsiteY3" fmla="*/ 0 h 1611669"/>
              <a:gd name="connsiteX4" fmla="*/ 1881899 w 5377079"/>
              <a:gd name="connsiteY4" fmla="*/ 0 h 1611669"/>
              <a:gd name="connsiteX5" fmla="*/ 2371261 w 5377079"/>
              <a:gd name="connsiteY5" fmla="*/ 0 h 1611669"/>
              <a:gd name="connsiteX6" fmla="*/ 2763826 w 5377079"/>
              <a:gd name="connsiteY6" fmla="*/ 0 h 1611669"/>
              <a:gd name="connsiteX7" fmla="*/ 3156391 w 5377079"/>
              <a:gd name="connsiteY7" fmla="*/ 0 h 1611669"/>
              <a:gd name="connsiteX8" fmla="*/ 3645753 w 5377079"/>
              <a:gd name="connsiteY8" fmla="*/ 0 h 1611669"/>
              <a:gd name="connsiteX9" fmla="*/ 4086717 w 5377079"/>
              <a:gd name="connsiteY9" fmla="*/ 0 h 1611669"/>
              <a:gd name="connsiteX10" fmla="*/ 5108462 w 5377079"/>
              <a:gd name="connsiteY10" fmla="*/ 0 h 1611669"/>
              <a:gd name="connsiteX11" fmla="*/ 5377079 w 5377079"/>
              <a:gd name="connsiteY11" fmla="*/ 268617 h 1611669"/>
              <a:gd name="connsiteX12" fmla="*/ 5377079 w 5377079"/>
              <a:gd name="connsiteY12" fmla="*/ 805835 h 1611669"/>
              <a:gd name="connsiteX13" fmla="*/ 5377079 w 5377079"/>
              <a:gd name="connsiteY13" fmla="*/ 1343052 h 1611669"/>
              <a:gd name="connsiteX14" fmla="*/ 5108462 w 5377079"/>
              <a:gd name="connsiteY14" fmla="*/ 1611669 h 1611669"/>
              <a:gd name="connsiteX15" fmla="*/ 4667498 w 5377079"/>
              <a:gd name="connsiteY15" fmla="*/ 1611669 h 1611669"/>
              <a:gd name="connsiteX16" fmla="*/ 4032941 w 5377079"/>
              <a:gd name="connsiteY16" fmla="*/ 1611669 h 1611669"/>
              <a:gd name="connsiteX17" fmla="*/ 3398383 w 5377079"/>
              <a:gd name="connsiteY17" fmla="*/ 1611669 h 1611669"/>
              <a:gd name="connsiteX18" fmla="*/ 2763826 w 5377079"/>
              <a:gd name="connsiteY18" fmla="*/ 1611669 h 1611669"/>
              <a:gd name="connsiteX19" fmla="*/ 2274464 w 5377079"/>
              <a:gd name="connsiteY19" fmla="*/ 1611669 h 1611669"/>
              <a:gd name="connsiteX20" fmla="*/ 1736703 w 5377079"/>
              <a:gd name="connsiteY20" fmla="*/ 1611669 h 1611669"/>
              <a:gd name="connsiteX21" fmla="*/ 1198943 w 5377079"/>
              <a:gd name="connsiteY21" fmla="*/ 1611669 h 1611669"/>
              <a:gd name="connsiteX22" fmla="*/ 268617 w 5377079"/>
              <a:gd name="connsiteY22" fmla="*/ 1611669 h 1611669"/>
              <a:gd name="connsiteX23" fmla="*/ 0 w 5377079"/>
              <a:gd name="connsiteY23" fmla="*/ 1343052 h 1611669"/>
              <a:gd name="connsiteX24" fmla="*/ 0 w 5377079"/>
              <a:gd name="connsiteY24" fmla="*/ 816579 h 1611669"/>
              <a:gd name="connsiteX25" fmla="*/ 0 w 5377079"/>
              <a:gd name="connsiteY25" fmla="*/ 268617 h 16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77079" h="1611669" fill="none" extrusionOk="0">
                <a:moveTo>
                  <a:pt x="0" y="268617"/>
                </a:moveTo>
                <a:cubicBezTo>
                  <a:pt x="22461" y="118964"/>
                  <a:pt x="90188" y="-27114"/>
                  <a:pt x="268617" y="0"/>
                </a:cubicBezTo>
                <a:cubicBezTo>
                  <a:pt x="463849" y="-48639"/>
                  <a:pt x="692737" y="25695"/>
                  <a:pt x="854776" y="0"/>
                </a:cubicBezTo>
                <a:cubicBezTo>
                  <a:pt x="1016815" y="-25695"/>
                  <a:pt x="1194227" y="6317"/>
                  <a:pt x="1440935" y="0"/>
                </a:cubicBezTo>
                <a:cubicBezTo>
                  <a:pt x="1687643" y="-6317"/>
                  <a:pt x="1702431" y="11152"/>
                  <a:pt x="1881899" y="0"/>
                </a:cubicBezTo>
                <a:cubicBezTo>
                  <a:pt x="2061367" y="-11152"/>
                  <a:pt x="2186624" y="14214"/>
                  <a:pt x="2371261" y="0"/>
                </a:cubicBezTo>
                <a:cubicBezTo>
                  <a:pt x="2555898" y="-14214"/>
                  <a:pt x="2608756" y="21288"/>
                  <a:pt x="2763826" y="0"/>
                </a:cubicBezTo>
                <a:cubicBezTo>
                  <a:pt x="2918896" y="-21288"/>
                  <a:pt x="3045107" y="23299"/>
                  <a:pt x="3156391" y="0"/>
                </a:cubicBezTo>
                <a:cubicBezTo>
                  <a:pt x="3267675" y="-23299"/>
                  <a:pt x="3454318" y="51626"/>
                  <a:pt x="3645753" y="0"/>
                </a:cubicBezTo>
                <a:cubicBezTo>
                  <a:pt x="3837188" y="-51626"/>
                  <a:pt x="3930846" y="18910"/>
                  <a:pt x="4086717" y="0"/>
                </a:cubicBezTo>
                <a:cubicBezTo>
                  <a:pt x="4242588" y="-18910"/>
                  <a:pt x="4900208" y="109268"/>
                  <a:pt x="5108462" y="0"/>
                </a:cubicBezTo>
                <a:cubicBezTo>
                  <a:pt x="5258470" y="-5281"/>
                  <a:pt x="5366439" y="112493"/>
                  <a:pt x="5377079" y="268617"/>
                </a:cubicBezTo>
                <a:cubicBezTo>
                  <a:pt x="5431820" y="528617"/>
                  <a:pt x="5324260" y="604185"/>
                  <a:pt x="5377079" y="805835"/>
                </a:cubicBezTo>
                <a:cubicBezTo>
                  <a:pt x="5429898" y="1007485"/>
                  <a:pt x="5363800" y="1157861"/>
                  <a:pt x="5377079" y="1343052"/>
                </a:cubicBezTo>
                <a:cubicBezTo>
                  <a:pt x="5385496" y="1503710"/>
                  <a:pt x="5230866" y="1604542"/>
                  <a:pt x="5108462" y="1611669"/>
                </a:cubicBezTo>
                <a:cubicBezTo>
                  <a:pt x="4890422" y="1643844"/>
                  <a:pt x="4857177" y="1587095"/>
                  <a:pt x="4667498" y="1611669"/>
                </a:cubicBezTo>
                <a:cubicBezTo>
                  <a:pt x="4477819" y="1636243"/>
                  <a:pt x="4257040" y="1572149"/>
                  <a:pt x="4032941" y="1611669"/>
                </a:cubicBezTo>
                <a:cubicBezTo>
                  <a:pt x="3808842" y="1651189"/>
                  <a:pt x="3605471" y="1593305"/>
                  <a:pt x="3398383" y="1611669"/>
                </a:cubicBezTo>
                <a:cubicBezTo>
                  <a:pt x="3191295" y="1630033"/>
                  <a:pt x="2981788" y="1598269"/>
                  <a:pt x="2763826" y="1611669"/>
                </a:cubicBezTo>
                <a:cubicBezTo>
                  <a:pt x="2545864" y="1625069"/>
                  <a:pt x="2490525" y="1575244"/>
                  <a:pt x="2274464" y="1611669"/>
                </a:cubicBezTo>
                <a:cubicBezTo>
                  <a:pt x="2058403" y="1648094"/>
                  <a:pt x="1992650" y="1588401"/>
                  <a:pt x="1736703" y="1611669"/>
                </a:cubicBezTo>
                <a:cubicBezTo>
                  <a:pt x="1480756" y="1634937"/>
                  <a:pt x="1450251" y="1565712"/>
                  <a:pt x="1198943" y="1611669"/>
                </a:cubicBezTo>
                <a:cubicBezTo>
                  <a:pt x="947635" y="1657626"/>
                  <a:pt x="725683" y="1510495"/>
                  <a:pt x="268617" y="1611669"/>
                </a:cubicBezTo>
                <a:cubicBezTo>
                  <a:pt x="135869" y="1643040"/>
                  <a:pt x="9" y="1484644"/>
                  <a:pt x="0" y="1343052"/>
                </a:cubicBezTo>
                <a:cubicBezTo>
                  <a:pt x="-61175" y="1198971"/>
                  <a:pt x="46206" y="1048187"/>
                  <a:pt x="0" y="816579"/>
                </a:cubicBezTo>
                <a:cubicBezTo>
                  <a:pt x="-46206" y="584971"/>
                  <a:pt x="49079" y="466871"/>
                  <a:pt x="0" y="268617"/>
                </a:cubicBezTo>
                <a:close/>
              </a:path>
              <a:path w="5377079" h="1611669" stroke="0" extrusionOk="0">
                <a:moveTo>
                  <a:pt x="0" y="268617"/>
                </a:moveTo>
                <a:cubicBezTo>
                  <a:pt x="-24831" y="141902"/>
                  <a:pt x="106484" y="37378"/>
                  <a:pt x="268617" y="0"/>
                </a:cubicBezTo>
                <a:cubicBezTo>
                  <a:pt x="421515" y="-26387"/>
                  <a:pt x="670463" y="23841"/>
                  <a:pt x="854776" y="0"/>
                </a:cubicBezTo>
                <a:cubicBezTo>
                  <a:pt x="1039089" y="-23841"/>
                  <a:pt x="1228270" y="8388"/>
                  <a:pt x="1392537" y="0"/>
                </a:cubicBezTo>
                <a:cubicBezTo>
                  <a:pt x="1556804" y="-8388"/>
                  <a:pt x="1622964" y="36343"/>
                  <a:pt x="1785102" y="0"/>
                </a:cubicBezTo>
                <a:cubicBezTo>
                  <a:pt x="1947241" y="-36343"/>
                  <a:pt x="2290458" y="21526"/>
                  <a:pt x="2419659" y="0"/>
                </a:cubicBezTo>
                <a:cubicBezTo>
                  <a:pt x="2548860" y="-21526"/>
                  <a:pt x="2765931" y="50735"/>
                  <a:pt x="2860623" y="0"/>
                </a:cubicBezTo>
                <a:cubicBezTo>
                  <a:pt x="2955315" y="-50735"/>
                  <a:pt x="3197903" y="13052"/>
                  <a:pt x="3495180" y="0"/>
                </a:cubicBezTo>
                <a:cubicBezTo>
                  <a:pt x="3792457" y="-13052"/>
                  <a:pt x="3803991" y="30793"/>
                  <a:pt x="3887746" y="0"/>
                </a:cubicBezTo>
                <a:cubicBezTo>
                  <a:pt x="3971501" y="-30793"/>
                  <a:pt x="4113838" y="24654"/>
                  <a:pt x="4328709" y="0"/>
                </a:cubicBezTo>
                <a:cubicBezTo>
                  <a:pt x="4543580" y="-24654"/>
                  <a:pt x="4893536" y="85506"/>
                  <a:pt x="5108462" y="0"/>
                </a:cubicBezTo>
                <a:cubicBezTo>
                  <a:pt x="5237854" y="25764"/>
                  <a:pt x="5391237" y="122158"/>
                  <a:pt x="5377079" y="268617"/>
                </a:cubicBezTo>
                <a:cubicBezTo>
                  <a:pt x="5401951" y="547049"/>
                  <a:pt x="5362129" y="631196"/>
                  <a:pt x="5377079" y="827323"/>
                </a:cubicBezTo>
                <a:cubicBezTo>
                  <a:pt x="5392029" y="1023450"/>
                  <a:pt x="5349015" y="1231147"/>
                  <a:pt x="5377079" y="1343052"/>
                </a:cubicBezTo>
                <a:cubicBezTo>
                  <a:pt x="5369824" y="1468315"/>
                  <a:pt x="5259856" y="1608987"/>
                  <a:pt x="5108462" y="1611669"/>
                </a:cubicBezTo>
                <a:cubicBezTo>
                  <a:pt x="4888994" y="1637883"/>
                  <a:pt x="4797880" y="1582837"/>
                  <a:pt x="4522303" y="1611669"/>
                </a:cubicBezTo>
                <a:cubicBezTo>
                  <a:pt x="4246726" y="1640501"/>
                  <a:pt x="4098763" y="1557271"/>
                  <a:pt x="3936144" y="1611669"/>
                </a:cubicBezTo>
                <a:cubicBezTo>
                  <a:pt x="3773525" y="1666067"/>
                  <a:pt x="3660341" y="1595689"/>
                  <a:pt x="3543579" y="1611669"/>
                </a:cubicBezTo>
                <a:cubicBezTo>
                  <a:pt x="3426818" y="1627649"/>
                  <a:pt x="3189724" y="1560054"/>
                  <a:pt x="3005818" y="1611669"/>
                </a:cubicBezTo>
                <a:cubicBezTo>
                  <a:pt x="2821912" y="1663284"/>
                  <a:pt x="2752356" y="1593785"/>
                  <a:pt x="2516456" y="1611669"/>
                </a:cubicBezTo>
                <a:cubicBezTo>
                  <a:pt x="2280556" y="1629553"/>
                  <a:pt x="2229891" y="1585354"/>
                  <a:pt x="2075492" y="1611669"/>
                </a:cubicBezTo>
                <a:cubicBezTo>
                  <a:pt x="1921093" y="1637984"/>
                  <a:pt x="1719385" y="1559453"/>
                  <a:pt x="1586130" y="1611669"/>
                </a:cubicBezTo>
                <a:cubicBezTo>
                  <a:pt x="1452875" y="1663885"/>
                  <a:pt x="1201365" y="1536323"/>
                  <a:pt x="951573" y="1611669"/>
                </a:cubicBezTo>
                <a:cubicBezTo>
                  <a:pt x="701781" y="1687015"/>
                  <a:pt x="543707" y="1606860"/>
                  <a:pt x="268617" y="1611669"/>
                </a:cubicBezTo>
                <a:cubicBezTo>
                  <a:pt x="110550" y="1608771"/>
                  <a:pt x="-6137" y="1523911"/>
                  <a:pt x="0" y="1343052"/>
                </a:cubicBezTo>
                <a:cubicBezTo>
                  <a:pt x="-2030" y="1096660"/>
                  <a:pt x="24217" y="930621"/>
                  <a:pt x="0" y="795090"/>
                </a:cubicBezTo>
                <a:cubicBezTo>
                  <a:pt x="-24217" y="659559"/>
                  <a:pt x="51347" y="423070"/>
                  <a:pt x="0" y="268617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82226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 descr="صورة تحتوي على طاحونة هوائية, لاعب, المباراة, داكن&#10;&#10;تم إنشاء الوصف تلقائياً">
            <a:extLst>
              <a:ext uri="{FF2B5EF4-FFF2-40B4-BE49-F238E27FC236}">
                <a16:creationId xmlns:a16="http://schemas.microsoft.com/office/drawing/2014/main" id="{E1999AFA-DC92-46E5-B179-2877223DD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1503">
            <a:off x="7481208" y="3590475"/>
            <a:ext cx="2176486" cy="1800001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14A4AE6-17AB-40D2-84D9-B0FA88C32489}"/>
              </a:ext>
            </a:extLst>
          </p:cNvPr>
          <p:cNvSpPr txBox="1"/>
          <p:nvPr/>
        </p:nvSpPr>
        <p:spPr>
          <a:xfrm>
            <a:off x="3489705" y="4377899"/>
            <a:ext cx="54774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latin typeface="A GOOGLE" panose="020B0600030500050000" pitchFamily="34"/>
                <a:cs typeface="AGA Aladdin Regular" pitchFamily="2" charset="-78"/>
              </a:rPr>
              <a:t>بارك الله فيكم يا أصدقائي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AAD3C6C-CF38-47AF-8AC7-0931FBEB2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" y="-56643"/>
            <a:ext cx="1618035" cy="12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97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22783329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184</Words>
  <Application>Microsoft Office PowerPoint</Application>
  <PresentationFormat>شاشة عريضة</PresentationFormat>
  <Paragraphs>80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(A) Arslan Wessam B</vt:lpstr>
      <vt:lpstr>A GOOGLE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22</cp:revision>
  <dcterms:created xsi:type="dcterms:W3CDTF">2021-10-12T21:44:18Z</dcterms:created>
  <dcterms:modified xsi:type="dcterms:W3CDTF">2022-10-04T21:36:33Z</dcterms:modified>
</cp:coreProperties>
</file>