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60" r:id="rId4"/>
    <p:sldId id="261" r:id="rId5"/>
    <p:sldId id="258" r:id="rId6"/>
    <p:sldId id="259" r:id="rId7"/>
    <p:sldId id="257" r:id="rId8"/>
    <p:sldId id="271" r:id="rId9"/>
    <p:sldId id="272" r:id="rId10"/>
    <p:sldId id="273" r:id="rId11"/>
    <p:sldId id="274" r:id="rId12"/>
    <p:sldId id="266" r:id="rId13"/>
    <p:sldId id="275" r:id="rId14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76E"/>
    <a:srgbClr val="4CB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16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09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54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891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44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45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91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229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04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51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7726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25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943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82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81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7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126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289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7388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22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76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43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96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132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35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430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269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524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495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1494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04F35-CC1A-4964-BF83-D37A362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500A66-8EA2-423C-A8B2-C4A9004A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23C272-A7EC-4F9D-BC15-394DE049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D4F965-D3D9-4C90-9A8E-19DCF37F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215D2D-68D6-4185-88CA-8769E30C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3760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E222E0-05DE-477A-86F8-1314F6F5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F6A236-64B9-4364-9967-73399A48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FCC04-BD5B-4F51-B3A7-97963A12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4C276E-7799-429B-88C9-7661BA5F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77DC0F-9D55-4518-9FFA-951F7A71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8976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C24645-9509-493F-9207-ADB8A2C0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9C63CA-6DFF-49CC-BC5C-9232F7AEB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B8B4EF-16AC-4879-965D-7C3B401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3107AB-0A15-494F-AF40-6924173F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236F97-2B5D-469B-A0A4-09F5186E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F7235C-455F-4050-A4C0-C2BDDBD1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52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C03DD4-EFDF-4039-AE34-D6DF90E2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65200C-EDFE-474F-B234-5E9B1252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2380F8-0111-4E98-92E4-4317FBD87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548096D-3E71-4355-8827-4BD0F72F5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DBCF5EF-D49B-484C-B285-594D70787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EB0C6A0-52C2-413A-B696-83C48A73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B9286FF-14EA-46D3-AD06-64693A34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A11FCD-757C-45E2-8AF6-6DC48C16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43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193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EF5EDD-18AC-415A-A9ED-67C07B74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24069C7-CC02-43A6-8080-B6060AEF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2692C4-DAD6-4C39-BC58-E4044C45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C6D646-981D-480E-92C4-125D4EF5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944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88BB97-92C9-4BBA-BA3A-4603B775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B3428D7-1BC5-444C-A6DB-36DBFEC4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819F9B-613F-4300-95CE-B8529003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2B7314-19FD-4138-92EE-61F6C768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E02AA6-BFE8-444E-B4D3-96E341F3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2EEB88-A539-4DF9-947A-28244655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B6A980-95C7-4D68-86FE-17501C78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46AD03-FEFC-4416-9BFC-ECFB60FE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B32E82-265A-41E9-AD77-7D142BF5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968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7FD48-8BB6-42CF-9F5D-2A1CD02F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72EBBA4-3F81-4B82-8192-0702749B7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D1D9F6-0EDC-42A1-A033-BEB5919D7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EB3793-39E3-42BC-86A8-4A2D2B1C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0A9C89-FCC5-4971-910C-A369713A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5C5EC9-45BD-409A-A965-7D8BD114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36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ECE2BB-C4E1-4A03-94A8-FBA5AB6A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0B9A345-01E0-48AD-9099-43E128C88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C7EB87-1C0D-4708-8E14-36161EAC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2B7800-6F9C-4D60-9ED0-092464F2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C5D6F-E1FA-4315-B11F-4B3CD01C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0874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8A7CE3-642C-4670-994B-49D5ABAA0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209288-1E9A-4EB0-A930-333CD1C77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B812B3-129F-44E3-B92F-0E5A49BD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91625C-90C2-430A-B622-C17DFC42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588AC5-3DFA-460A-9A78-7ED1FBA1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93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51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8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85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992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7CE69-1296-4A68-BE58-5BFE83098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2E04A7-CC71-463C-A04F-AB7484FE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31A8E9-4AE3-4207-B203-A9FC044C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DEFBC-15F9-482B-A066-7359B62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28EEA-F6F8-4921-B345-A328EA8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7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7464066-2B88-4325-A09E-F256F8FF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EC47FA-769F-44B9-9DA1-14AA353EE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00F0B4-D4A1-4E62-9972-4A06296C4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D411-62DF-4AF3-8AAE-97B5404EF704}" type="datetimeFigureOut">
              <a:rPr lang="ar-SA" smtClean="0"/>
              <a:t>10/03/44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1572D4-3E33-4C03-8E7B-F01F5C17C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EEB4A0-9F6C-464F-8EB5-43C989CE8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1DE8-A3A3-4FA3-B63A-1E3ADEC9A3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9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60" r:id="rId35"/>
    <p:sldLayoutId id="2147483650" r:id="rId36"/>
    <p:sldLayoutId id="2147483651" r:id="rId37"/>
    <p:sldLayoutId id="2147483652" r:id="rId38"/>
    <p:sldLayoutId id="2147483653" r:id="rId39"/>
    <p:sldLayoutId id="2147483654" r:id="rId40"/>
    <p:sldLayoutId id="2147483655" r:id="rId41"/>
    <p:sldLayoutId id="2147483656" r:id="rId42"/>
    <p:sldLayoutId id="2147483657" r:id="rId43"/>
    <p:sldLayoutId id="2147483658" r:id="rId44"/>
    <p:sldLayoutId id="2147483659" r:id="rId4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A359CCE-83E1-427D-9096-6EBD8BEA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27080" r="9236" b="22849"/>
          <a:stretch/>
        </p:blipFill>
        <p:spPr>
          <a:xfrm>
            <a:off x="1609725" y="591396"/>
            <a:ext cx="6162675" cy="380999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B7646528-0924-46F5-8895-81959F9AF708}"/>
              </a:ext>
            </a:extLst>
          </p:cNvPr>
          <p:cNvSpPr/>
          <p:nvPr/>
        </p:nvSpPr>
        <p:spPr>
          <a:xfrm>
            <a:off x="3274781" y="1309670"/>
            <a:ext cx="27831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الرابع</a:t>
            </a:r>
          </a:p>
          <a:p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EBD58CA-EC1D-48DB-A258-683C6A833659}"/>
              </a:ext>
            </a:extLst>
          </p:cNvPr>
          <p:cNvSpPr/>
          <p:nvPr/>
        </p:nvSpPr>
        <p:spPr>
          <a:xfrm>
            <a:off x="239706" y="6013518"/>
            <a:ext cx="4871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6F5B55E-2D94-FDBC-CD8C-6CF026246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7" y="132710"/>
            <a:ext cx="1595438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973130" y="611118"/>
              <a:ext cx="60465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أتأكد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874043B-EDB0-FB8B-E99A-1CDA09EB0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AD2533-2FF9-31C5-63DC-896B52EA8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99" y="1620093"/>
            <a:ext cx="4680447" cy="364569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9C9C17-7975-0D3E-6FCA-DA111B108487}"/>
              </a:ext>
            </a:extLst>
          </p:cNvPr>
          <p:cNvSpPr txBox="1"/>
          <p:nvPr/>
        </p:nvSpPr>
        <p:spPr>
          <a:xfrm>
            <a:off x="1667468" y="318182"/>
            <a:ext cx="76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التمثيل بالخطوط في الشكل المجاور للإجابة عن الأسئلة من 1إلى 6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DB3244-E545-74F1-4B49-FB16CF1963B6}"/>
              </a:ext>
            </a:extLst>
          </p:cNvPr>
          <p:cNvSpPr txBox="1"/>
          <p:nvPr/>
        </p:nvSpPr>
        <p:spPr>
          <a:xfrm>
            <a:off x="381001" y="944145"/>
            <a:ext cx="9086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يوضح التمثيل بالخطوط عدد الطلاب الذين استقلوا الحافلة المدرسية على مدار بضعة أعوام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5CB770-616E-FE29-B4E4-89D11593B3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65" t="46887" b="1276"/>
          <a:stretch/>
        </p:blipFill>
        <p:spPr>
          <a:xfrm>
            <a:off x="4990027" y="1825957"/>
            <a:ext cx="6841942" cy="839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28017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973130" y="611118"/>
              <a:ext cx="60465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أتأكد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874043B-EDB0-FB8B-E99A-1CDA09EB0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AD2533-2FF9-31C5-63DC-896B52EA8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99" y="1620093"/>
            <a:ext cx="4680447" cy="364569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9C9C17-7975-0D3E-6FCA-DA111B108487}"/>
              </a:ext>
            </a:extLst>
          </p:cNvPr>
          <p:cNvSpPr txBox="1"/>
          <p:nvPr/>
        </p:nvSpPr>
        <p:spPr>
          <a:xfrm>
            <a:off x="1667468" y="318182"/>
            <a:ext cx="76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التمثيل بالخطوط في الشكل المجاور للإجابة عن الأسئلة من 1إلى 6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DB3244-E545-74F1-4B49-FB16CF1963B6}"/>
              </a:ext>
            </a:extLst>
          </p:cNvPr>
          <p:cNvSpPr txBox="1"/>
          <p:nvPr/>
        </p:nvSpPr>
        <p:spPr>
          <a:xfrm>
            <a:off x="381001" y="944145"/>
            <a:ext cx="9086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يوضح التمثيل بالخطوط عدد الطلاب الذين استقلوا الحافلة المدرسية على مدار بضعة أعوام 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8FAF0A3-3F39-161B-9BC5-2F6128D8C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2067" y="1706320"/>
            <a:ext cx="6589858" cy="1032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48983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905805" y="611118"/>
              <a:ext cx="7393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التقويم</a:t>
              </a:r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C12A7D-ED0E-49BA-9AAD-B684D8AF27A3}"/>
              </a:ext>
            </a:extLst>
          </p:cNvPr>
          <p:cNvSpPr/>
          <p:nvPr/>
        </p:nvSpPr>
        <p:spPr>
          <a:xfrm>
            <a:off x="5925531" y="379737"/>
            <a:ext cx="3384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مهارات التفكير العليا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8483905-5388-BF79-9B89-20CE2570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C912CA-37CF-0C26-C462-6F41834FF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80" y="442914"/>
            <a:ext cx="2679303" cy="20697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E00FCC-B960-2A3C-E511-84468446F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080" y="1121938"/>
            <a:ext cx="4893239" cy="1054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05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790387" y="611118"/>
              <a:ext cx="9701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الواجب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701015B-58C3-4BDE-817B-62CDB32E8739}"/>
              </a:ext>
            </a:extLst>
          </p:cNvPr>
          <p:cNvGrpSpPr/>
          <p:nvPr/>
        </p:nvGrpSpPr>
        <p:grpSpPr>
          <a:xfrm>
            <a:off x="3445330" y="1179160"/>
            <a:ext cx="4477508" cy="3349976"/>
            <a:chOff x="1465809" y="2626960"/>
            <a:chExt cx="4477508" cy="3349976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08C12A7D-ED0E-49BA-9AAD-B684D8AF27A3}"/>
                </a:ext>
              </a:extLst>
            </p:cNvPr>
            <p:cNvSpPr/>
            <p:nvPr/>
          </p:nvSpPr>
          <p:spPr>
            <a:xfrm>
              <a:off x="1465809" y="2626960"/>
              <a:ext cx="447750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4400" b="1" dirty="0">
                  <a:ln/>
                  <a:solidFill>
                    <a:srgbClr val="0070C0"/>
                  </a:solidFill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الواجب من رقم 7 إلى 10 </a:t>
              </a:r>
            </a:p>
            <a:p>
              <a:pPr algn="ctr"/>
              <a:r>
                <a:rPr lang="ar-SA" sz="4400" b="1" dirty="0">
                  <a:ln/>
                  <a:solidFill>
                    <a:srgbClr val="0070C0"/>
                  </a:solidFill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صفحة 88-89</a:t>
              </a:r>
            </a:p>
          </p:txBody>
        </p:sp>
        <p:pic>
          <p:nvPicPr>
            <p:cNvPr id="12" name="صورة 11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659BB393-B586-4B85-B5EE-E6B325C8D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24" b="26791"/>
            <a:stretch/>
          </p:blipFill>
          <p:spPr>
            <a:xfrm>
              <a:off x="1984453" y="4414836"/>
              <a:ext cx="3440220" cy="1562100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08483905-5388-BF79-9B89-20CE2570F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5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269416" y="611118"/>
              <a:ext cx="201208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مراجعة ما سبق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786BB28E-B2FC-A089-EF09-40CE67306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3" y="5902684"/>
            <a:ext cx="1090381" cy="8723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55493AA-1CB1-FC85-6C4D-55349B528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285" y="1281542"/>
            <a:ext cx="7110351" cy="30015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64883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640506" y="611118"/>
              <a:ext cx="126989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درس اليوم</a:t>
              </a:r>
            </a:p>
          </p:txBody>
        </p:sp>
      </p:grpSp>
      <p:sp>
        <p:nvSpPr>
          <p:cNvPr id="3" name="مستطيل 2">
            <a:extLst>
              <a:ext uri="{FF2B5EF4-FFF2-40B4-BE49-F238E27FC236}">
                <a16:creationId xmlns:a16="http://schemas.microsoft.com/office/drawing/2014/main" id="{F81E77DB-DBCD-43E0-959F-6C32F390A75E}"/>
              </a:ext>
            </a:extLst>
          </p:cNvPr>
          <p:cNvSpPr/>
          <p:nvPr/>
        </p:nvSpPr>
        <p:spPr>
          <a:xfrm>
            <a:off x="4670635" y="681411"/>
            <a:ext cx="35365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IP Samir" panose="00000400000000000000" pitchFamily="2" charset="-78"/>
                <a:cs typeface="VIP Samir" panose="00000400000000000000" pitchFamily="2" charset="-78"/>
              </a:rPr>
              <a:t>التمثيل بالخطوط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383F5DB-6ADC-4E31-BFF9-498BB2FBDC75}"/>
              </a:ext>
            </a:extLst>
          </p:cNvPr>
          <p:cNvSpPr/>
          <p:nvPr/>
        </p:nvSpPr>
        <p:spPr>
          <a:xfrm>
            <a:off x="4871743" y="1742944"/>
            <a:ext cx="4608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فكرة الدرس/</a:t>
            </a:r>
          </a:p>
          <a:p>
            <a:pPr algn="ctr"/>
            <a:r>
              <a:rPr lang="ar-SA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أفسر التمثيل بالخطوط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0A4367-D4F8-5478-57FE-1FBB26A0A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11F8F82-A889-E381-060A-8DB601E703E5}"/>
              </a:ext>
            </a:extLst>
          </p:cNvPr>
          <p:cNvSpPr/>
          <p:nvPr/>
        </p:nvSpPr>
        <p:spPr>
          <a:xfrm>
            <a:off x="3301712" y="3658868"/>
            <a:ext cx="3515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المفردات /</a:t>
            </a:r>
          </a:p>
          <a:p>
            <a:pPr algn="ctr"/>
            <a:r>
              <a:rPr lang="ar-SA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التمثيل بالخطوط </a:t>
            </a:r>
          </a:p>
        </p:txBody>
      </p:sp>
    </p:spTree>
    <p:extLst>
      <p:ext uri="{BB962C8B-B14F-4D97-AF65-F5344CB8AC3E}">
        <p14:creationId xmlns:p14="http://schemas.microsoft.com/office/powerpoint/2010/main" val="199588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ACF68BE-D373-4D6B-9284-E532718B4A5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4097A5-04AA-4129-A4CF-0E8BE6C73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C0E14FD0-F151-426E-BD64-0E69BA16DEFB}"/>
                </a:ext>
              </a:extLst>
            </p:cNvPr>
            <p:cNvSpPr/>
            <p:nvPr/>
          </p:nvSpPr>
          <p:spPr>
            <a:xfrm>
              <a:off x="941069" y="611118"/>
              <a:ext cx="66877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تمهيد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AA6758BA-EDB8-EF86-EF7B-B21743B1A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E0F1F96-AE3B-301F-565E-01C81C895B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29" t="2697" r="33451" b="31129"/>
          <a:stretch/>
        </p:blipFill>
        <p:spPr>
          <a:xfrm>
            <a:off x="815009" y="660105"/>
            <a:ext cx="7376176" cy="3836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46603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584402" y="611118"/>
              <a:ext cx="13821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المفردات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9ED74203-19B9-0B00-69BB-3DFB116F6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BD0239E-A302-8004-FE9E-4FFA54FCBA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97" t="70584" r="32352" b="2178"/>
          <a:stretch/>
        </p:blipFill>
        <p:spPr>
          <a:xfrm>
            <a:off x="1043803" y="1396680"/>
            <a:ext cx="8424047" cy="1761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6098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8B955E-8BBD-8DDC-C64D-DFAB198CF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2CB15A2-9546-19CC-9A6D-2948F349D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083" y="1069871"/>
            <a:ext cx="7505700" cy="129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1F4B007-C858-5941-B6C0-B543997FAFBA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5A193543-86E8-903C-13D3-755D6E237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C162601-685C-D0E8-483E-0915828D9745}"/>
                </a:ext>
              </a:extLst>
            </p:cNvPr>
            <p:cNvSpPr/>
            <p:nvPr/>
          </p:nvSpPr>
          <p:spPr>
            <a:xfrm>
              <a:off x="654134" y="611118"/>
              <a:ext cx="124264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تدريس</a:t>
              </a:r>
            </a:p>
          </p:txBody>
        </p:sp>
      </p:grp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9434761-68F6-F993-52F5-BEB7910425CB}"/>
              </a:ext>
            </a:extLst>
          </p:cNvPr>
          <p:cNvSpPr/>
          <p:nvPr/>
        </p:nvSpPr>
        <p:spPr>
          <a:xfrm>
            <a:off x="4297139" y="332367"/>
            <a:ext cx="29482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تفسير التمثيل بالخطوط </a:t>
            </a:r>
          </a:p>
        </p:txBody>
      </p:sp>
    </p:spTree>
    <p:extLst>
      <p:ext uri="{BB962C8B-B14F-4D97-AF65-F5344CB8AC3E}">
        <p14:creationId xmlns:p14="http://schemas.microsoft.com/office/powerpoint/2010/main" val="40796448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973130" y="611118"/>
              <a:ext cx="60465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أتأكد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874043B-EDB0-FB8B-E99A-1CDA09EB0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AD2533-2FF9-31C5-63DC-896B52EA8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99" y="1620093"/>
            <a:ext cx="4680447" cy="364569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9C9C17-7975-0D3E-6FCA-DA111B108487}"/>
              </a:ext>
            </a:extLst>
          </p:cNvPr>
          <p:cNvSpPr txBox="1"/>
          <p:nvPr/>
        </p:nvSpPr>
        <p:spPr>
          <a:xfrm>
            <a:off x="1667468" y="318182"/>
            <a:ext cx="76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التمثيل بالخطوط في الشكل المجاور للإجابة عن الأسئلة من 1إلى 6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DB3244-E545-74F1-4B49-FB16CF1963B6}"/>
              </a:ext>
            </a:extLst>
          </p:cNvPr>
          <p:cNvSpPr txBox="1"/>
          <p:nvPr/>
        </p:nvSpPr>
        <p:spPr>
          <a:xfrm>
            <a:off x="381001" y="944145"/>
            <a:ext cx="9086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يوضح التمثيل بالخطوط عدد الطلاب الذين استقلوا الحافلة المدرسية على مدار بضعة أعوام 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C52D08B-79A8-0E50-2667-420D8935A4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717" b="48846"/>
          <a:stretch/>
        </p:blipFill>
        <p:spPr>
          <a:xfrm>
            <a:off x="5510509" y="1595971"/>
            <a:ext cx="5524500" cy="1175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0177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973130" y="611118"/>
              <a:ext cx="60465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أتأكد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874043B-EDB0-FB8B-E99A-1CDA09EB0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AD2533-2FF9-31C5-63DC-896B52EA8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99" y="1620093"/>
            <a:ext cx="4680447" cy="364569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9C9C17-7975-0D3E-6FCA-DA111B108487}"/>
              </a:ext>
            </a:extLst>
          </p:cNvPr>
          <p:cNvSpPr txBox="1"/>
          <p:nvPr/>
        </p:nvSpPr>
        <p:spPr>
          <a:xfrm>
            <a:off x="1667468" y="318182"/>
            <a:ext cx="76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التمثيل بالخطوط في الشكل المجاور للإجابة عن الأسئلة من 1إلى 6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DB3244-E545-74F1-4B49-FB16CF1963B6}"/>
              </a:ext>
            </a:extLst>
          </p:cNvPr>
          <p:cNvSpPr txBox="1"/>
          <p:nvPr/>
        </p:nvSpPr>
        <p:spPr>
          <a:xfrm>
            <a:off x="381001" y="944145"/>
            <a:ext cx="9086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يوضح التمثيل بالخطوط عدد الطلاب الذين استقلوا الحافلة المدرسية على مدار بضعة أعوام 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C52D08B-79A8-0E50-2667-420D8935A4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92" t="49566" r="192" b="-1437"/>
          <a:stretch/>
        </p:blipFill>
        <p:spPr>
          <a:xfrm>
            <a:off x="5510509" y="1595971"/>
            <a:ext cx="5524500" cy="1175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05095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اوية واحدة مقصوصة 14">
            <a:extLst>
              <a:ext uri="{FF2B5EF4-FFF2-40B4-BE49-F238E27FC236}">
                <a16:creationId xmlns:a16="http://schemas.microsoft.com/office/drawing/2014/main" id="{DBD87683-3B9D-4D3A-AD5F-FD2DA076DF36}"/>
              </a:ext>
            </a:extLst>
          </p:cNvPr>
          <p:cNvSpPr/>
          <p:nvPr/>
        </p:nvSpPr>
        <p:spPr>
          <a:xfrm flipH="1">
            <a:off x="0" y="5310186"/>
            <a:ext cx="12192000" cy="1133475"/>
          </a:xfrm>
          <a:prstGeom prst="snip1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A833BB-EC50-4BA6-ADC7-5C0D75A4913C}"/>
              </a:ext>
            </a:extLst>
          </p:cNvPr>
          <p:cNvSpPr/>
          <p:nvPr/>
        </p:nvSpPr>
        <p:spPr>
          <a:xfrm>
            <a:off x="0" y="5876924"/>
            <a:ext cx="1219200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B5A9A3-C127-4BF5-A301-D7C166F5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53" y="2701182"/>
            <a:ext cx="3086947" cy="3086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B3B93C-C4B2-4571-BBB4-C0C50D31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220" y="3047999"/>
            <a:ext cx="2469557" cy="3086947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8FB402-6089-49E3-9C58-7D30DFBE7737}"/>
              </a:ext>
            </a:extLst>
          </p:cNvPr>
          <p:cNvGrpSpPr/>
          <p:nvPr/>
        </p:nvGrpSpPr>
        <p:grpSpPr>
          <a:xfrm>
            <a:off x="9467850" y="132237"/>
            <a:ext cx="2628899" cy="1264443"/>
            <a:chOff x="0" y="240507"/>
            <a:chExt cx="2628899" cy="126444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A359CCE-83E1-427D-9096-6EBD8BEAA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27080" r="9236" b="22849"/>
            <a:stretch/>
          </p:blipFill>
          <p:spPr>
            <a:xfrm>
              <a:off x="0" y="240507"/>
              <a:ext cx="2628899" cy="1264443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EBD58CA-EC1D-48DB-A258-683C6A833659}"/>
                </a:ext>
              </a:extLst>
            </p:cNvPr>
            <p:cNvSpPr/>
            <p:nvPr/>
          </p:nvSpPr>
          <p:spPr>
            <a:xfrm>
              <a:off x="973130" y="611118"/>
              <a:ext cx="60465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6">
                        <a:lumMod val="20000"/>
                        <a:lumOff val="80000"/>
                      </a:schemeClr>
                    </a:outerShdw>
                  </a:effectLst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أتأكد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874043B-EDB0-FB8B-E99A-1CDA09EB0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" y="5876923"/>
            <a:ext cx="1090381" cy="8723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AD2533-2FF9-31C5-63DC-896B52EA8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99" y="1620093"/>
            <a:ext cx="4680447" cy="364569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9C9C17-7975-0D3E-6FCA-DA111B108487}"/>
              </a:ext>
            </a:extLst>
          </p:cNvPr>
          <p:cNvSpPr txBox="1"/>
          <p:nvPr/>
        </p:nvSpPr>
        <p:spPr>
          <a:xfrm>
            <a:off x="1667468" y="318182"/>
            <a:ext cx="76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التمثيل بالخطوط في الشكل المجاور للإجابة عن الأسئلة من 1إلى 6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DB3244-E545-74F1-4B49-FB16CF1963B6}"/>
              </a:ext>
            </a:extLst>
          </p:cNvPr>
          <p:cNvSpPr txBox="1"/>
          <p:nvPr/>
        </p:nvSpPr>
        <p:spPr>
          <a:xfrm>
            <a:off x="381001" y="944145"/>
            <a:ext cx="9086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يوضح التمثيل بالخطوط عدد الطلاب الذين استقلوا الحافلة المدرسية على مدار بضعة أعوام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5CB770-616E-FE29-B4E4-89D11593B3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548" b="50417"/>
          <a:stretch/>
        </p:blipFill>
        <p:spPr>
          <a:xfrm>
            <a:off x="5306949" y="1629337"/>
            <a:ext cx="5667375" cy="1133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543768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372673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C5EAF5-A528-4262-8B21-DA2CA717EC1E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191</Words>
  <Application>Microsoft Office PowerPoint</Application>
  <PresentationFormat>شاشة عريضة</PresentationFormat>
  <Paragraphs>36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(A) Arslan Wessam B</vt:lpstr>
      <vt:lpstr>Arial</vt:lpstr>
      <vt:lpstr>Calibri</vt:lpstr>
      <vt:lpstr>Calibri Light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23</cp:revision>
  <dcterms:created xsi:type="dcterms:W3CDTF">2021-10-06T08:13:15Z</dcterms:created>
  <dcterms:modified xsi:type="dcterms:W3CDTF">2022-10-05T21:12:41Z</dcterms:modified>
</cp:coreProperties>
</file>