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84"/>
    <a:srgbClr val="E79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BB20E1-1CC1-49D2-85F7-70FE83ADA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03C0B89-9ABB-40DE-BFC4-253E83370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33AE6C-8240-4A4C-911B-4E2737AB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FCA22-635E-433B-AC72-D153510B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2AFA5D-E877-4265-B63A-24928C23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1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DC8557-092A-4790-AD14-074F60B7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9009C6-1B13-4699-B8D3-FDEDCCB5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A083F1-F4D9-4A87-83BC-7300BF97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F1EE93-EEB8-481A-B2F7-0C6E5533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F3C2C-E009-4635-A49F-C7F907D5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63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F416207-81EE-4C64-90C4-0A5A5AFC1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6D0716-E6F9-48E8-9FA3-83F101166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6E72F6-56C8-43A0-9A86-92E41047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11052F-DF24-4291-91E9-2246D9B5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29C598-5990-4BF9-9EF7-A417F17B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1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D561CA-0D82-4C25-9D0A-E6F3523D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DEAAA7-A9C7-4FE4-BBBC-D4E8C72A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A8FEF1-AE31-4501-9A71-7DC2A38A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A188BE-BE43-4270-8CE5-CC435851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4FC837-3175-4DBB-9A50-4E70471A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67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D2B9B3-E6BF-4088-AB05-3926EE1E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C6ED3D-D0BC-4F6A-8215-88E6CF90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8C6A82-A2B3-4941-B143-CF9B9722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A99220-9A53-4891-8D78-FDAA5702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E705EF-B06D-4FD0-B818-5DD4FE22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22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D70028-C4FC-4C19-94FF-E3E523F8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08FFF5-34C4-46F6-808A-507CFDCF4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343FA56-B827-43DF-90E1-4A13D806A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067BB8-80DA-42D6-9267-6FE46286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852602-1CDD-4A13-B58C-75CD2544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412898-F581-49E1-A7B2-045E16FE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41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CC2844-4D24-427F-9AD2-FB4BB115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E26B64-CD41-4E50-83F6-68E19C4A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5F0142-B419-49B2-9542-FC6235691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C4DD549-AC75-47F2-B211-72CADFD23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67F0BE4-D1BF-4161-A2C2-E8793DC70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B8C41C-80CC-4AAC-B81E-FC44701E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1BC2FDF-D081-4C6E-A697-312192F7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E0E75B-DC8F-42B0-83DE-2119AF11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76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EA0A25-546F-441E-8F7D-65669BD7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FA218F-19CF-4E3A-AC83-F9C292A7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B3E2242-2F8B-465D-9A90-4C9AB9F8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DC053C6-0705-4543-80D4-F0E4F9D2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2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27B563A-BDB4-4F6F-B962-DFF001E0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10036B8-6DAB-4BFF-92B5-AFCCC48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20A835-B872-4CE5-B24F-837BEDBB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6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142118-5A54-422D-8B5A-41A8F472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11980F-7C55-41C3-B609-32A2DA15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102E5D0-C985-4D79-9F3C-8303CBD4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82B4A5-8248-4872-83D9-4C48FD95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69118D-AD66-40A1-95C8-CDF58973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23F0B5-9452-4009-8516-FFCAD80E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86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F137E9-34C7-448C-9E9B-0EC90533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EBC40BF-D01F-4D61-B39E-4C9BE4A4B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C335FB-F517-4084-8F36-600C3AC88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CC5F93-84F2-4638-AC03-9E9BE8A1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425BBF-F205-4C71-906D-2ADF5F5B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594A55-1628-43D0-8647-69755CE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719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415CE37-F2D6-41B5-A916-96F446A8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F353EE-6846-4ECD-9396-0184929E6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D6033A-D191-43BF-B9CE-FF9B9B4D4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609C-7772-4614-B2C6-7D0B049F19F5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D70025-6BD7-42AB-A9FD-5B1CAF550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251EB2-6E3E-4312-B37F-8DB783F01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18CF-31BE-4FD1-ADB7-4E9AE8E431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4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C29EEE-78EE-4800-B19B-1467037B2821}"/>
              </a:ext>
            </a:extLst>
          </p:cNvPr>
          <p:cNvSpPr txBox="1"/>
          <p:nvPr/>
        </p:nvSpPr>
        <p:spPr>
          <a:xfrm>
            <a:off x="5927963" y="1080489"/>
            <a:ext cx="5299524" cy="3046988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605A5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pPr algn="ctr"/>
            <a:r>
              <a:rPr lang="ar-SA" sz="4800" dirty="0">
                <a:solidFill>
                  <a:srgbClr val="C2757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800" dirty="0">
                <a:solidFill>
                  <a:srgbClr val="605A5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800" dirty="0">
                <a:solidFill>
                  <a:srgbClr val="C2757C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  <a:endParaRPr lang="ar-SA" sz="7200" dirty="0">
              <a:solidFill>
                <a:srgbClr val="C2757C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C621C59-1AF9-406D-9CA4-D58DFE657B7F}"/>
              </a:ext>
            </a:extLst>
          </p:cNvPr>
          <p:cNvSpPr txBox="1"/>
          <p:nvPr/>
        </p:nvSpPr>
        <p:spPr>
          <a:xfrm>
            <a:off x="2865159" y="4769419"/>
            <a:ext cx="6609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605A5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  <a:endParaRPr lang="ar-SA" sz="6600" dirty="0">
              <a:solidFill>
                <a:srgbClr val="605A52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FC9C497-0CA7-4478-8C25-F1C08C17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8" y="324735"/>
            <a:ext cx="4843350" cy="38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3A4F9C-11B6-4E3A-B889-76A15343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61" y="307860"/>
            <a:ext cx="6464632" cy="539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B31A100-EB0D-426A-8626-60C0ECF6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03" y="1212066"/>
            <a:ext cx="6309870" cy="364847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988CF4-C99B-4AA6-968F-6F5F27915E09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24D559A-F7AB-43B2-A8F3-E5E6C53D585A}"/>
              </a:ext>
            </a:extLst>
          </p:cNvPr>
          <p:cNvSpPr/>
          <p:nvPr/>
        </p:nvSpPr>
        <p:spPr>
          <a:xfrm>
            <a:off x="4107992" y="369560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6</a:t>
            </a:r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34764915-1AE2-4D99-8441-287D0CA44971}"/>
              </a:ext>
            </a:extLst>
          </p:cNvPr>
          <p:cNvSpPr/>
          <p:nvPr/>
        </p:nvSpPr>
        <p:spPr>
          <a:xfrm>
            <a:off x="6196220" y="2811337"/>
            <a:ext cx="357809" cy="377687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287E62E-40A1-48B2-976A-78EC545E8ECB}"/>
              </a:ext>
            </a:extLst>
          </p:cNvPr>
          <p:cNvSpPr/>
          <p:nvPr/>
        </p:nvSpPr>
        <p:spPr>
          <a:xfrm>
            <a:off x="5568530" y="2591047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+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CD452CF-77A7-436C-BF29-03AB72DA955F}"/>
              </a:ext>
            </a:extLst>
          </p:cNvPr>
          <p:cNvSpPr/>
          <p:nvPr/>
        </p:nvSpPr>
        <p:spPr>
          <a:xfrm>
            <a:off x="5132602" y="2667659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2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9E33050-169C-4254-9770-C68DA73DC80B}"/>
              </a:ext>
            </a:extLst>
          </p:cNvPr>
          <p:cNvSpPr/>
          <p:nvPr/>
        </p:nvSpPr>
        <p:spPr>
          <a:xfrm>
            <a:off x="6691714" y="3416772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220D765-6BC6-4544-A3B7-1C4E45261888}"/>
              </a:ext>
            </a:extLst>
          </p:cNvPr>
          <p:cNvSpPr/>
          <p:nvPr/>
        </p:nvSpPr>
        <p:spPr>
          <a:xfrm>
            <a:off x="5785786" y="3418510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0F2A594-FE1D-4174-84EE-7CB16BC67502}"/>
              </a:ext>
            </a:extLst>
          </p:cNvPr>
          <p:cNvSpPr/>
          <p:nvPr/>
        </p:nvSpPr>
        <p:spPr>
          <a:xfrm>
            <a:off x="4879858" y="3416771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58C3BAA-2C0C-4A15-8490-CC15725B986B}"/>
              </a:ext>
            </a:extLst>
          </p:cNvPr>
          <p:cNvSpPr/>
          <p:nvPr/>
        </p:nvSpPr>
        <p:spPr>
          <a:xfrm>
            <a:off x="4009360" y="3417361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+2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E847FE-CE3D-5984-5D7F-63F5DC421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8866FAB-D8B6-483F-849F-145D2FBE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61" y="307860"/>
            <a:ext cx="6464632" cy="5397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E60003-7012-421F-AA27-8FD1EA49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389" y="970750"/>
            <a:ext cx="499110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B7006888-4473-46B0-9C9A-E7D253325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05473"/>
              </p:ext>
            </p:extLst>
          </p:nvPr>
        </p:nvGraphicFramePr>
        <p:xfrm>
          <a:off x="2877930" y="1114286"/>
          <a:ext cx="3713922" cy="410375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56961">
                  <a:extLst>
                    <a:ext uri="{9D8B030D-6E8A-4147-A177-3AD203B41FA5}">
                      <a16:colId xmlns:a16="http://schemas.microsoft.com/office/drawing/2014/main" val="1302439902"/>
                    </a:ext>
                  </a:extLst>
                </a:gridCol>
                <a:gridCol w="1856961">
                  <a:extLst>
                    <a:ext uri="{9D8B030D-6E8A-4147-A177-3AD203B41FA5}">
                      <a16:colId xmlns:a16="http://schemas.microsoft.com/office/drawing/2014/main" val="2233612320"/>
                    </a:ext>
                  </a:extLst>
                </a:gridCol>
              </a:tblGrid>
              <a:tr h="586251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6903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الرف / المخلات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الكتب / المخرجات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973915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535876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746250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959942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916948"/>
                  </a:ext>
                </a:extLst>
              </a:tr>
              <a:tr h="586251">
                <a:tc>
                  <a:txBody>
                    <a:bodyPr/>
                    <a:lstStyle/>
                    <a:p>
                      <a:pPr algn="ctr"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797793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56FA92-0F1F-4B63-944E-5245B72A952E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ثلث متساوي الساقين 4">
            <a:extLst>
              <a:ext uri="{FF2B5EF4-FFF2-40B4-BE49-F238E27FC236}">
                <a16:creationId xmlns:a16="http://schemas.microsoft.com/office/drawing/2014/main" id="{6958246D-5F54-4123-A2DE-65CD83B9403E}"/>
              </a:ext>
            </a:extLst>
          </p:cNvPr>
          <p:cNvSpPr/>
          <p:nvPr/>
        </p:nvSpPr>
        <p:spPr>
          <a:xfrm>
            <a:off x="4979505" y="1789043"/>
            <a:ext cx="357809" cy="377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720A574-C504-40B4-A0DC-25EE15EF5CBA}"/>
              </a:ext>
            </a:extLst>
          </p:cNvPr>
          <p:cNvSpPr/>
          <p:nvPr/>
        </p:nvSpPr>
        <p:spPr>
          <a:xfrm>
            <a:off x="3053583" y="1789043"/>
            <a:ext cx="312838" cy="308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96C145B-B5EA-4BEA-B0ED-5724382EB039}"/>
              </a:ext>
            </a:extLst>
          </p:cNvPr>
          <p:cNvSpPr/>
          <p:nvPr/>
        </p:nvSpPr>
        <p:spPr>
          <a:xfrm>
            <a:off x="5390387" y="215124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FEDAD6-4021-42BB-AF78-6B7313361CAC}"/>
              </a:ext>
            </a:extLst>
          </p:cNvPr>
          <p:cNvSpPr/>
          <p:nvPr/>
        </p:nvSpPr>
        <p:spPr>
          <a:xfrm>
            <a:off x="3685307" y="216404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50"/>
                </a:solidFill>
                <a:effectLst/>
              </a:rPr>
              <a:t>2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266B227-74ED-4ED0-8BBF-01664DE9DF54}"/>
              </a:ext>
            </a:extLst>
          </p:cNvPr>
          <p:cNvSpPr/>
          <p:nvPr/>
        </p:nvSpPr>
        <p:spPr>
          <a:xfrm>
            <a:off x="5416924" y="275303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AFFE860-1415-4510-813B-A62EE2C633C7}"/>
              </a:ext>
            </a:extLst>
          </p:cNvPr>
          <p:cNvSpPr/>
          <p:nvPr/>
        </p:nvSpPr>
        <p:spPr>
          <a:xfrm>
            <a:off x="3685307" y="270972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50"/>
                </a:solidFill>
                <a:effectLst/>
              </a:rPr>
              <a:t>4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125A6FE-529D-458F-A528-BAB4361F7DC3}"/>
              </a:ext>
            </a:extLst>
          </p:cNvPr>
          <p:cNvSpPr/>
          <p:nvPr/>
        </p:nvSpPr>
        <p:spPr>
          <a:xfrm>
            <a:off x="5430194" y="336464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9D4881D-DA44-4DFF-B38B-98A063901367}"/>
              </a:ext>
            </a:extLst>
          </p:cNvPr>
          <p:cNvSpPr/>
          <p:nvPr/>
        </p:nvSpPr>
        <p:spPr>
          <a:xfrm>
            <a:off x="3698577" y="332133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50"/>
                </a:solidFill>
                <a:effectLst/>
              </a:rPr>
              <a:t>6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98BDABB-964A-4BF8-9916-54FBB6128E63}"/>
              </a:ext>
            </a:extLst>
          </p:cNvPr>
          <p:cNvSpPr/>
          <p:nvPr/>
        </p:nvSpPr>
        <p:spPr>
          <a:xfrm>
            <a:off x="5416924" y="450194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E34F76F3-7472-44EC-86D2-611B5D407DB2}"/>
              </a:ext>
            </a:extLst>
          </p:cNvPr>
          <p:cNvSpPr/>
          <p:nvPr/>
        </p:nvSpPr>
        <p:spPr>
          <a:xfrm>
            <a:off x="4794803" y="1155498"/>
            <a:ext cx="357809" cy="377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6FE5CC3-1854-4A41-9ECB-B7D51731ECB8}"/>
              </a:ext>
            </a:extLst>
          </p:cNvPr>
          <p:cNvSpPr/>
          <p:nvPr/>
        </p:nvSpPr>
        <p:spPr>
          <a:xfrm>
            <a:off x="4167113" y="935208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1"/>
                </a:solidFill>
                <a:effectLst/>
              </a:rPr>
              <a:t>×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945BB49-0AE5-4C57-9360-4F47D08B5C79}"/>
              </a:ext>
            </a:extLst>
          </p:cNvPr>
          <p:cNvSpPr/>
          <p:nvPr/>
        </p:nvSpPr>
        <p:spPr>
          <a:xfrm>
            <a:off x="3731185" y="1011820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1"/>
                </a:solidFill>
                <a:effectLst/>
              </a:rPr>
              <a:t>2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E88AE9E-C715-4ED5-9D34-E8BCE40453EB}"/>
              </a:ext>
            </a:extLst>
          </p:cNvPr>
          <p:cNvSpPr/>
          <p:nvPr/>
        </p:nvSpPr>
        <p:spPr>
          <a:xfrm>
            <a:off x="5390386" y="39135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4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EF17AC6-EC28-40B2-9747-95DBE3205F90}"/>
              </a:ext>
            </a:extLst>
          </p:cNvPr>
          <p:cNvSpPr/>
          <p:nvPr/>
        </p:nvSpPr>
        <p:spPr>
          <a:xfrm>
            <a:off x="3700488" y="389970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50"/>
                </a:solidFill>
                <a:effectLst/>
              </a:rPr>
              <a:t>8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FB89194-DCC3-4F1F-A234-8E576AD3B1FE}"/>
              </a:ext>
            </a:extLst>
          </p:cNvPr>
          <p:cNvSpPr/>
          <p:nvPr/>
        </p:nvSpPr>
        <p:spPr>
          <a:xfrm>
            <a:off x="3636792" y="450000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50"/>
                </a:solidFill>
                <a:effectLst/>
              </a:rPr>
              <a:t>10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97A77FD1-F904-4140-8C7E-CF56A3D1E077}"/>
              </a:ext>
            </a:extLst>
          </p:cNvPr>
          <p:cNvSpPr/>
          <p:nvPr/>
        </p:nvSpPr>
        <p:spPr>
          <a:xfrm>
            <a:off x="4956512" y="2383717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D310B2B-B5ED-429D-BBDF-37359DCDEB72}"/>
              </a:ext>
            </a:extLst>
          </p:cNvPr>
          <p:cNvSpPr/>
          <p:nvPr/>
        </p:nvSpPr>
        <p:spPr>
          <a:xfrm>
            <a:off x="4945024" y="2962181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392CC3F-E0E8-4823-A001-E797828EBF82}"/>
              </a:ext>
            </a:extLst>
          </p:cNvPr>
          <p:cNvSpPr/>
          <p:nvPr/>
        </p:nvSpPr>
        <p:spPr>
          <a:xfrm>
            <a:off x="4942849" y="3540645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E0C365E-B19C-4F84-A200-5EDE9320E11E}"/>
              </a:ext>
            </a:extLst>
          </p:cNvPr>
          <p:cNvSpPr/>
          <p:nvPr/>
        </p:nvSpPr>
        <p:spPr>
          <a:xfrm>
            <a:off x="4917682" y="4111356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1C473E4-4DBE-40D1-B5EF-F92C233784C3}"/>
              </a:ext>
            </a:extLst>
          </p:cNvPr>
          <p:cNvSpPr/>
          <p:nvPr/>
        </p:nvSpPr>
        <p:spPr>
          <a:xfrm>
            <a:off x="4918909" y="4689820"/>
            <a:ext cx="545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245282B-D9EC-15B7-71D1-CA103DA00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  <p:bldP spid="21" grpId="0"/>
      <p:bldP spid="9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E1C3B1-23A6-42C7-8392-49BDF736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395" y="647758"/>
            <a:ext cx="5717687" cy="472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E35ADB-0C61-46B0-A56A-5E90A5EFA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59" y="201751"/>
            <a:ext cx="6413830" cy="52072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9B85CD-29B8-4408-A5C4-FCEFC3DB8FEA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F8EF2A5A-FB53-45C2-9F2A-1B4FEB7EB0AE}"/>
              </a:ext>
            </a:extLst>
          </p:cNvPr>
          <p:cNvSpPr/>
          <p:nvPr/>
        </p:nvSpPr>
        <p:spPr>
          <a:xfrm>
            <a:off x="5516105" y="3346710"/>
            <a:ext cx="357809" cy="3776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8CE680F-4EC2-475A-A707-478E948F7837}"/>
              </a:ext>
            </a:extLst>
          </p:cNvPr>
          <p:cNvSpPr/>
          <p:nvPr/>
        </p:nvSpPr>
        <p:spPr>
          <a:xfrm>
            <a:off x="4910649" y="3125018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×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171BA2D-6A43-4D56-8868-AAAD9FAF514A}"/>
              </a:ext>
            </a:extLst>
          </p:cNvPr>
          <p:cNvSpPr/>
          <p:nvPr/>
        </p:nvSpPr>
        <p:spPr>
          <a:xfrm>
            <a:off x="4421890" y="3170994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9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72109E-7FBE-4624-9F4D-A505C49C37DB}"/>
              </a:ext>
            </a:extLst>
          </p:cNvPr>
          <p:cNvSpPr/>
          <p:nvPr/>
        </p:nvSpPr>
        <p:spPr>
          <a:xfrm>
            <a:off x="5708931" y="3917806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×9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852DFD2-2FDE-4B5C-BEEC-6D858B6F3B0E}"/>
              </a:ext>
            </a:extLst>
          </p:cNvPr>
          <p:cNvSpPr/>
          <p:nvPr/>
        </p:nvSpPr>
        <p:spPr>
          <a:xfrm>
            <a:off x="4930925" y="3901828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×9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F1B8E3C-1F81-4301-A8E9-F70521960EDB}"/>
              </a:ext>
            </a:extLst>
          </p:cNvPr>
          <p:cNvSpPr/>
          <p:nvPr/>
        </p:nvSpPr>
        <p:spPr>
          <a:xfrm>
            <a:off x="4141373" y="3917805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×9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CC072BC-9342-4586-9A6D-5F62056579A3}"/>
              </a:ext>
            </a:extLst>
          </p:cNvPr>
          <p:cNvSpPr/>
          <p:nvPr/>
        </p:nvSpPr>
        <p:spPr>
          <a:xfrm>
            <a:off x="3357594" y="3901827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×9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8AC4467-7E84-4E19-9267-C6D38725185E}"/>
              </a:ext>
            </a:extLst>
          </p:cNvPr>
          <p:cNvSpPr/>
          <p:nvPr/>
        </p:nvSpPr>
        <p:spPr>
          <a:xfrm>
            <a:off x="4146748" y="4252706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27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A4F5126-6FAD-4B75-8E29-6FD043774DCD}"/>
              </a:ext>
            </a:extLst>
          </p:cNvPr>
          <p:cNvSpPr/>
          <p:nvPr/>
        </p:nvSpPr>
        <p:spPr>
          <a:xfrm>
            <a:off x="3600320" y="3778452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2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6A59950-80CC-C366-A43C-57F6CE77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270A704-CAB5-4559-B1AD-3059299A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78" y="847638"/>
            <a:ext cx="6181615" cy="456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E65199-A7D6-4326-AE07-A7B0F509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59" y="201751"/>
            <a:ext cx="6413830" cy="5207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2BF8E3-2447-45A3-934E-2D8775F7A997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6592C025-C959-4DC4-B94B-B46AE7300FE8}"/>
              </a:ext>
            </a:extLst>
          </p:cNvPr>
          <p:cNvSpPr/>
          <p:nvPr/>
        </p:nvSpPr>
        <p:spPr>
          <a:xfrm>
            <a:off x="5795074" y="3040988"/>
            <a:ext cx="357809" cy="3776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A12AA15-F21B-45A8-9B51-4F5BC951F7F1}"/>
              </a:ext>
            </a:extLst>
          </p:cNvPr>
          <p:cNvSpPr/>
          <p:nvPr/>
        </p:nvSpPr>
        <p:spPr>
          <a:xfrm>
            <a:off x="5189618" y="2819296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+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3F7BFFE-9972-4913-8BC9-7872DD5102DF}"/>
              </a:ext>
            </a:extLst>
          </p:cNvPr>
          <p:cNvSpPr/>
          <p:nvPr/>
        </p:nvSpPr>
        <p:spPr>
          <a:xfrm>
            <a:off x="4700859" y="286527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9746FAF-C839-43D7-8F5C-01049D95EA6F}"/>
              </a:ext>
            </a:extLst>
          </p:cNvPr>
          <p:cNvSpPr/>
          <p:nvPr/>
        </p:nvSpPr>
        <p:spPr>
          <a:xfrm>
            <a:off x="6152883" y="3859134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20A5ECE-443D-4977-9A39-CEF3B201CB76}"/>
              </a:ext>
            </a:extLst>
          </p:cNvPr>
          <p:cNvSpPr/>
          <p:nvPr/>
        </p:nvSpPr>
        <p:spPr>
          <a:xfrm>
            <a:off x="5271353" y="3859134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28D5521-B283-4975-A2BC-DEF26BCF9610}"/>
              </a:ext>
            </a:extLst>
          </p:cNvPr>
          <p:cNvSpPr/>
          <p:nvPr/>
        </p:nvSpPr>
        <p:spPr>
          <a:xfrm>
            <a:off x="4422563" y="3834578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5A9E427-884A-4B17-A095-46C176C866C8}"/>
              </a:ext>
            </a:extLst>
          </p:cNvPr>
          <p:cNvSpPr/>
          <p:nvPr/>
        </p:nvSpPr>
        <p:spPr>
          <a:xfrm>
            <a:off x="3555181" y="3919072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+5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94F8618-C443-4C40-B7F6-E0C50805DDD9}"/>
              </a:ext>
            </a:extLst>
          </p:cNvPr>
          <p:cNvSpPr/>
          <p:nvPr/>
        </p:nvSpPr>
        <p:spPr>
          <a:xfrm>
            <a:off x="5310806" y="4320799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2FB6622-5161-438D-B37C-62D3E8AD2514}"/>
              </a:ext>
            </a:extLst>
          </p:cNvPr>
          <p:cNvSpPr/>
          <p:nvPr/>
        </p:nvSpPr>
        <p:spPr>
          <a:xfrm>
            <a:off x="3545399" y="4320798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18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141B19B-5AB5-6171-9E8B-E466D2544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  <p:bldP spid="18" grpId="0"/>
      <p:bldP spid="19" grpId="0"/>
      <p:bldP spid="20" grpId="0"/>
      <p:bldP spid="21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F54592E-B502-4DE2-A5AA-FC393D8D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59" y="201751"/>
            <a:ext cx="6413830" cy="5207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216B2C-0B5A-41C6-86F7-FD3DAB91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24" y="847638"/>
            <a:ext cx="9715500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1A1E0-8455-47A0-95CF-98A3CF270C01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D124E776-BA46-4BB7-A481-DB1A5D636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78795"/>
              </p:ext>
            </p:extLst>
          </p:nvPr>
        </p:nvGraphicFramePr>
        <p:xfrm>
          <a:off x="588933" y="2833537"/>
          <a:ext cx="10770264" cy="153352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95044">
                  <a:extLst>
                    <a:ext uri="{9D8B030D-6E8A-4147-A177-3AD203B41FA5}">
                      <a16:colId xmlns:a16="http://schemas.microsoft.com/office/drawing/2014/main" val="3053722780"/>
                    </a:ext>
                  </a:extLst>
                </a:gridCol>
                <a:gridCol w="1795044">
                  <a:extLst>
                    <a:ext uri="{9D8B030D-6E8A-4147-A177-3AD203B41FA5}">
                      <a16:colId xmlns:a16="http://schemas.microsoft.com/office/drawing/2014/main" val="1180834610"/>
                    </a:ext>
                  </a:extLst>
                </a:gridCol>
                <a:gridCol w="1795044">
                  <a:extLst>
                    <a:ext uri="{9D8B030D-6E8A-4147-A177-3AD203B41FA5}">
                      <a16:colId xmlns:a16="http://schemas.microsoft.com/office/drawing/2014/main" val="2812810652"/>
                    </a:ext>
                  </a:extLst>
                </a:gridCol>
                <a:gridCol w="1795044">
                  <a:extLst>
                    <a:ext uri="{9D8B030D-6E8A-4147-A177-3AD203B41FA5}">
                      <a16:colId xmlns:a16="http://schemas.microsoft.com/office/drawing/2014/main" val="66108076"/>
                    </a:ext>
                  </a:extLst>
                </a:gridCol>
                <a:gridCol w="1795044">
                  <a:extLst>
                    <a:ext uri="{9D8B030D-6E8A-4147-A177-3AD203B41FA5}">
                      <a16:colId xmlns:a16="http://schemas.microsoft.com/office/drawing/2014/main" val="3925061067"/>
                    </a:ext>
                  </a:extLst>
                </a:gridCol>
                <a:gridCol w="1795044">
                  <a:extLst>
                    <a:ext uri="{9D8B030D-6E8A-4147-A177-3AD203B41FA5}">
                      <a16:colId xmlns:a16="http://schemas.microsoft.com/office/drawing/2014/main" val="1849633516"/>
                    </a:ext>
                  </a:extLst>
                </a:gridCol>
              </a:tblGrid>
              <a:tr h="511175">
                <a:tc gridSpan="6"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القاعدة/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60927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البطاقات / المدخلات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51913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الثمن بالريال / المخرجات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98123"/>
                  </a:ext>
                </a:extLst>
              </a:tr>
            </a:tbl>
          </a:graphicData>
        </a:graphic>
      </p:graphicFrame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6CAFBB-DC8B-490F-AC7A-BE0802C9EBB7}"/>
              </a:ext>
            </a:extLst>
          </p:cNvPr>
          <p:cNvSpPr/>
          <p:nvPr/>
        </p:nvSpPr>
        <p:spPr>
          <a:xfrm>
            <a:off x="8320121" y="3228801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7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5B66A7A-E01E-454B-8054-7685468D1006}"/>
              </a:ext>
            </a:extLst>
          </p:cNvPr>
          <p:cNvSpPr/>
          <p:nvPr/>
        </p:nvSpPr>
        <p:spPr>
          <a:xfrm>
            <a:off x="6554119" y="3214167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09CCD02-3E30-4BE0-A6A0-7763C430BAAD}"/>
              </a:ext>
            </a:extLst>
          </p:cNvPr>
          <p:cNvSpPr/>
          <p:nvPr/>
        </p:nvSpPr>
        <p:spPr>
          <a:xfrm>
            <a:off x="4688292" y="3197577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10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7688E6D-D0C1-4C26-B8B2-E308AF116A4B}"/>
              </a:ext>
            </a:extLst>
          </p:cNvPr>
          <p:cNvSpPr/>
          <p:nvPr/>
        </p:nvSpPr>
        <p:spPr>
          <a:xfrm>
            <a:off x="2822465" y="3258347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15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B5927DF-7C33-4342-9E71-619CFBED1154}"/>
              </a:ext>
            </a:extLst>
          </p:cNvPr>
          <p:cNvSpPr/>
          <p:nvPr/>
        </p:nvSpPr>
        <p:spPr>
          <a:xfrm>
            <a:off x="1112805" y="3205433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20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1BF38EE-71B6-412C-8353-7D9C047BDFB1}"/>
              </a:ext>
            </a:extLst>
          </p:cNvPr>
          <p:cNvSpPr/>
          <p:nvPr/>
        </p:nvSpPr>
        <p:spPr>
          <a:xfrm>
            <a:off x="1004005" y="3732661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100</a:t>
            </a: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75EFA58F-90FC-4199-8519-3AC25B395CAC}"/>
              </a:ext>
            </a:extLst>
          </p:cNvPr>
          <p:cNvSpPr/>
          <p:nvPr/>
        </p:nvSpPr>
        <p:spPr>
          <a:xfrm>
            <a:off x="7962005" y="2911195"/>
            <a:ext cx="357809" cy="3776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251A838-4E2E-4E35-9D94-14A5CDAC9963}"/>
              </a:ext>
            </a:extLst>
          </p:cNvPr>
          <p:cNvSpPr/>
          <p:nvPr/>
        </p:nvSpPr>
        <p:spPr>
          <a:xfrm>
            <a:off x="7356549" y="2689503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×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45BD706-C33C-4E3D-886E-7EFDD8008F83}"/>
              </a:ext>
            </a:extLst>
          </p:cNvPr>
          <p:cNvSpPr/>
          <p:nvPr/>
        </p:nvSpPr>
        <p:spPr>
          <a:xfrm>
            <a:off x="6867790" y="2735479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B9132A6-95C5-460C-91AC-88376CBD683C}"/>
              </a:ext>
            </a:extLst>
          </p:cNvPr>
          <p:cNvSpPr/>
          <p:nvPr/>
        </p:nvSpPr>
        <p:spPr>
          <a:xfrm>
            <a:off x="7945173" y="3413466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×5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C66CD59-52A5-4DA4-883F-09783B89F2A7}"/>
              </a:ext>
            </a:extLst>
          </p:cNvPr>
          <p:cNvSpPr/>
          <p:nvPr/>
        </p:nvSpPr>
        <p:spPr>
          <a:xfrm>
            <a:off x="6305449" y="3397844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×5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C1F2366-0175-4B54-B39C-85C3E9AA65EC}"/>
              </a:ext>
            </a:extLst>
          </p:cNvPr>
          <p:cNvSpPr/>
          <p:nvPr/>
        </p:nvSpPr>
        <p:spPr>
          <a:xfrm>
            <a:off x="4421874" y="3405055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×5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2DD6041-8D02-4C76-BD89-29626BE3FA90}"/>
              </a:ext>
            </a:extLst>
          </p:cNvPr>
          <p:cNvSpPr/>
          <p:nvPr/>
        </p:nvSpPr>
        <p:spPr>
          <a:xfrm>
            <a:off x="2487331" y="3425267"/>
            <a:ext cx="470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×5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F79D96B-7D6D-4C77-9A39-B4DFFE1D78C6}"/>
              </a:ext>
            </a:extLst>
          </p:cNvPr>
          <p:cNvSpPr/>
          <p:nvPr/>
        </p:nvSpPr>
        <p:spPr>
          <a:xfrm>
            <a:off x="8178390" y="3706308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35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07E8A86-538C-425F-9D76-C02CB3C332DF}"/>
              </a:ext>
            </a:extLst>
          </p:cNvPr>
          <p:cNvSpPr/>
          <p:nvPr/>
        </p:nvSpPr>
        <p:spPr>
          <a:xfrm>
            <a:off x="6397952" y="3704785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25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EA0AE86-F5A1-4424-A1A6-E846AA440624}"/>
              </a:ext>
            </a:extLst>
          </p:cNvPr>
          <p:cNvSpPr/>
          <p:nvPr/>
        </p:nvSpPr>
        <p:spPr>
          <a:xfrm>
            <a:off x="4698580" y="3644953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50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A9BA3FE-CCF9-4D7D-8614-55EC6659AB71}"/>
              </a:ext>
            </a:extLst>
          </p:cNvPr>
          <p:cNvSpPr/>
          <p:nvPr/>
        </p:nvSpPr>
        <p:spPr>
          <a:xfrm>
            <a:off x="2738165" y="3730693"/>
            <a:ext cx="87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/>
                <a:solidFill>
                  <a:srgbClr val="FF0000"/>
                </a:solidFill>
                <a:effectLst/>
              </a:rPr>
              <a:t>75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CB32A52-8E8E-4CBB-8708-39F4779893E0}"/>
              </a:ext>
            </a:extLst>
          </p:cNvPr>
          <p:cNvSpPr/>
          <p:nvPr/>
        </p:nvSpPr>
        <p:spPr>
          <a:xfrm>
            <a:off x="6364037" y="3288882"/>
            <a:ext cx="911079" cy="1176238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0EC769-965A-A2B1-4DD7-237172F71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D7A05AC-D10B-46F2-9419-B4ADB0DD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35" y="751451"/>
            <a:ext cx="5053663" cy="447854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2836EE0-FCA0-4AA2-A505-C368E3A3C84E}"/>
              </a:ext>
            </a:extLst>
          </p:cNvPr>
          <p:cNvSpPr txBox="1"/>
          <p:nvPr/>
        </p:nvSpPr>
        <p:spPr>
          <a:xfrm>
            <a:off x="7530488" y="1378105"/>
            <a:ext cx="208310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6000" b="1" dirty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(A) Arslan Wessam B" panose="03020402040406030203" pitchFamily="66" charset="-78"/>
                <a:cs typeface="AGA Aladdin Regular" pitchFamily="2" charset="-78"/>
              </a:rPr>
              <a:t>الواجب </a:t>
            </a:r>
            <a:endParaRPr lang="ar-SA" sz="8800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(A) Arslan Wessam B" panose="03020402040406030203" pitchFamily="66" charset="-78"/>
              <a:cs typeface="AGA Aladdin Regular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10CA21B-0270-4EE9-937A-103C2DDF708C}"/>
              </a:ext>
            </a:extLst>
          </p:cNvPr>
          <p:cNvSpPr txBox="1"/>
          <p:nvPr/>
        </p:nvSpPr>
        <p:spPr>
          <a:xfrm>
            <a:off x="6848274" y="2597546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7 صفحة 124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905CD7-987E-4176-9E8F-40144A8EA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3243"/>
          <a:stretch/>
        </p:blipFill>
        <p:spPr>
          <a:xfrm>
            <a:off x="6922903" y="3453713"/>
            <a:ext cx="3732245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EBDB69-3058-42DA-83F4-F1CA175690A9}"/>
              </a:ext>
            </a:extLst>
          </p:cNvPr>
          <p:cNvSpPr txBox="1"/>
          <p:nvPr/>
        </p:nvSpPr>
        <p:spPr>
          <a:xfrm>
            <a:off x="8542059" y="232218"/>
            <a:ext cx="32975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605A5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  <a:endParaRPr lang="ar-SA" sz="6600" dirty="0">
              <a:solidFill>
                <a:srgbClr val="605A52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A0A13EE-CB71-4430-9970-84CA0115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971550"/>
            <a:ext cx="4791075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E8CFC46-9218-E849-3C53-F33F639A7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8276"/>
            <a:ext cx="1832457" cy="14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EBDB69-3058-42DA-83F4-F1CA175690A9}"/>
              </a:ext>
            </a:extLst>
          </p:cNvPr>
          <p:cNvSpPr txBox="1"/>
          <p:nvPr/>
        </p:nvSpPr>
        <p:spPr>
          <a:xfrm>
            <a:off x="8348789" y="96162"/>
            <a:ext cx="32975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  <a:endParaRPr lang="ar-SA" sz="8000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0962A8-6B09-4B2D-83E3-7FBECDA693F6}"/>
              </a:ext>
            </a:extLst>
          </p:cNvPr>
          <p:cNvSpPr txBox="1"/>
          <p:nvPr/>
        </p:nvSpPr>
        <p:spPr>
          <a:xfrm>
            <a:off x="3286126" y="880845"/>
            <a:ext cx="560558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اكتشاف قاعدة الجدول</a:t>
            </a:r>
            <a:endParaRPr lang="ar-SA" sz="8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2421E5-9200-4E8A-94AE-7796D3FF34F4}"/>
              </a:ext>
            </a:extLst>
          </p:cNvPr>
          <p:cNvSpPr txBox="1"/>
          <p:nvPr/>
        </p:nvSpPr>
        <p:spPr>
          <a:xfrm>
            <a:off x="8542059" y="1858146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8000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DF2222-FB6C-482C-A46A-13D005709AC4}"/>
              </a:ext>
            </a:extLst>
          </p:cNvPr>
          <p:cNvSpPr txBox="1"/>
          <p:nvPr/>
        </p:nvSpPr>
        <p:spPr>
          <a:xfrm>
            <a:off x="1257301" y="2967665"/>
            <a:ext cx="90795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أبحث عن قاعدة من جدول ثم أطبقها لأحل مسألة .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4B471D-2166-4CFE-8C4C-8B677F326C06}"/>
              </a:ext>
            </a:extLst>
          </p:cNvPr>
          <p:cNvSpPr txBox="1"/>
          <p:nvPr/>
        </p:nvSpPr>
        <p:spPr>
          <a:xfrm>
            <a:off x="8349096" y="4077704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  <a:endParaRPr lang="ar-SA" sz="8000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1D3A458-7C38-4D66-8824-A34175CF56EC}"/>
              </a:ext>
            </a:extLst>
          </p:cNvPr>
          <p:cNvSpPr txBox="1"/>
          <p:nvPr/>
        </p:nvSpPr>
        <p:spPr>
          <a:xfrm>
            <a:off x="8348789" y="5001005"/>
            <a:ext cx="1624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النمط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BDBEAD-C8D3-4F21-B7CF-0D80E713145A}"/>
              </a:ext>
            </a:extLst>
          </p:cNvPr>
          <p:cNvSpPr txBox="1"/>
          <p:nvPr/>
        </p:nvSpPr>
        <p:spPr>
          <a:xfrm>
            <a:off x="6986714" y="5025330"/>
            <a:ext cx="1624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القاعدة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A23C6F3-27EE-4E2A-862F-2CD24C7F3DC6}"/>
              </a:ext>
            </a:extLst>
          </p:cNvPr>
          <p:cNvSpPr txBox="1"/>
          <p:nvPr/>
        </p:nvSpPr>
        <p:spPr>
          <a:xfrm>
            <a:off x="5361619" y="5001004"/>
            <a:ext cx="1624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المدخلة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8E3CAD-48AE-44A2-822A-1256026CA1D4}"/>
              </a:ext>
            </a:extLst>
          </p:cNvPr>
          <p:cNvSpPr txBox="1"/>
          <p:nvPr/>
        </p:nvSpPr>
        <p:spPr>
          <a:xfrm>
            <a:off x="3637775" y="4986498"/>
            <a:ext cx="1624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المخرجة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0CF10BE-82FC-B232-2D92-05EFA82B1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8276"/>
            <a:ext cx="1832457" cy="14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346256C-CFB7-4C4C-9FB9-53D394BB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0" y="1112749"/>
            <a:ext cx="8120584" cy="37678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0CCB6F4-568D-37D0-CEFB-30DFBCF9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88276"/>
            <a:ext cx="1832457" cy="14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2E4656-1AE6-4364-855F-01547173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55" y="2288041"/>
            <a:ext cx="3710483" cy="25916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2D7E66-FF59-4321-8E8A-2E3318900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7" y="1156140"/>
            <a:ext cx="7434212" cy="520684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18C78D0-88B1-F7D6-FB5E-3D7FEA48D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32EA7C-7FFE-408E-9B6B-57A3706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94" y="2102445"/>
            <a:ext cx="4077208" cy="28251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8D50D4-59AA-40BD-B3C4-5FC968A19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9" y="1182370"/>
            <a:ext cx="7343775" cy="51625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3828F4A-2EFD-9049-676E-BD9AF16C9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2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DBA841-F101-4B1D-B5A4-D0A7E829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865" y="2065478"/>
            <a:ext cx="4278156" cy="29737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ECC0F9-40EE-4E33-917B-F091722B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9" y="1334100"/>
            <a:ext cx="7381875" cy="51149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5AEE2B3-C91B-065B-B18D-7EDBC2744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FA8E781-3817-473B-AD6F-8E994D12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52" y="2289256"/>
            <a:ext cx="4518496" cy="31483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BCAF99D-C77D-4DA7-B60E-2B3DCA1EB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30" y="1420373"/>
            <a:ext cx="6838758" cy="475011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341A2C5-ED84-8E9B-479B-70024DA9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A69196-D5ED-45C3-9A4C-95BABF8F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715" y="1172958"/>
            <a:ext cx="6915150" cy="1047750"/>
          </a:xfrm>
          <a:prstGeom prst="rect">
            <a:avLst/>
          </a:prstGeom>
        </p:spPr>
      </p:pic>
      <p:pic>
        <p:nvPicPr>
          <p:cNvPr id="5" name="صورة 4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602BCD41-DE32-4E7F-B744-BE2DBA593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635"/>
            <a:ext cx="5912296" cy="10477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AC57A86-F823-4084-955F-3FFC2BFE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20" y="1251018"/>
            <a:ext cx="3295880" cy="358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C81644-5A11-4DC6-B9ED-1D66725B7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435" y="2949043"/>
            <a:ext cx="2733675" cy="56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2CB629D-0650-4580-AE91-FA720F16D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2485" y="2302818"/>
            <a:ext cx="22669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B3CB4FB-6476-42B0-B63C-57A0544ED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1796" y="4198898"/>
            <a:ext cx="2476500" cy="65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934085E6-B076-4A65-8A85-8AC3D1D96961}"/>
              </a:ext>
            </a:extLst>
          </p:cNvPr>
          <p:cNvSpPr/>
          <p:nvPr/>
        </p:nvSpPr>
        <p:spPr>
          <a:xfrm>
            <a:off x="6598024" y="4198898"/>
            <a:ext cx="2933465" cy="247981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BD2BC3-D023-463E-83AB-B159ECEF1AB5}"/>
              </a:ext>
            </a:extLst>
          </p:cNvPr>
          <p:cNvSpPr txBox="1"/>
          <p:nvPr/>
        </p:nvSpPr>
        <p:spPr>
          <a:xfrm>
            <a:off x="7647124" y="4527510"/>
            <a:ext cx="96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 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C0E1919-CF5C-4367-BB27-0A7E0C6E86AA}"/>
              </a:ext>
            </a:extLst>
          </p:cNvPr>
          <p:cNvSpPr txBox="1"/>
          <p:nvPr/>
        </p:nvSpPr>
        <p:spPr>
          <a:xfrm>
            <a:off x="8587629" y="4486276"/>
            <a:ext cx="34536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D8E68B-70C1-4EEB-9DE9-58DD58805F94}"/>
              </a:ext>
            </a:extLst>
          </p:cNvPr>
          <p:cNvSpPr txBox="1"/>
          <p:nvPr/>
        </p:nvSpPr>
        <p:spPr>
          <a:xfrm>
            <a:off x="7129259" y="4478077"/>
            <a:ext cx="66893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557A447-4123-4581-83D4-8DE914BBA974}"/>
              </a:ext>
            </a:extLst>
          </p:cNvPr>
          <p:cNvSpPr txBox="1"/>
          <p:nvPr/>
        </p:nvSpPr>
        <p:spPr>
          <a:xfrm>
            <a:off x="7647124" y="5011948"/>
            <a:ext cx="96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 =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E5E8F3A-21E8-4EA8-A220-865864E210C5}"/>
              </a:ext>
            </a:extLst>
          </p:cNvPr>
          <p:cNvSpPr txBox="1"/>
          <p:nvPr/>
        </p:nvSpPr>
        <p:spPr>
          <a:xfrm>
            <a:off x="8587629" y="4970714"/>
            <a:ext cx="34536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6CEF353-B936-44AA-ABF2-03BB97773927}"/>
              </a:ext>
            </a:extLst>
          </p:cNvPr>
          <p:cNvSpPr txBox="1"/>
          <p:nvPr/>
        </p:nvSpPr>
        <p:spPr>
          <a:xfrm>
            <a:off x="7129259" y="4962515"/>
            <a:ext cx="66893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FFFF86-47B6-46EB-AED0-DF70B594A70A}"/>
              </a:ext>
            </a:extLst>
          </p:cNvPr>
          <p:cNvSpPr txBox="1"/>
          <p:nvPr/>
        </p:nvSpPr>
        <p:spPr>
          <a:xfrm>
            <a:off x="7647124" y="5490999"/>
            <a:ext cx="96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 =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FD4D54E-6C67-4FDF-AE6C-5F89296CFCE2}"/>
              </a:ext>
            </a:extLst>
          </p:cNvPr>
          <p:cNvSpPr txBox="1"/>
          <p:nvPr/>
        </p:nvSpPr>
        <p:spPr>
          <a:xfrm>
            <a:off x="8587629" y="5449765"/>
            <a:ext cx="34536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2E4F398-73DD-496A-B7CF-BB61FCD7621A}"/>
              </a:ext>
            </a:extLst>
          </p:cNvPr>
          <p:cNvSpPr txBox="1"/>
          <p:nvPr/>
        </p:nvSpPr>
        <p:spPr>
          <a:xfrm>
            <a:off x="7129259" y="5441566"/>
            <a:ext cx="66893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D5DE1D0-62BD-4A2F-867A-FC690AF2BECF}"/>
              </a:ext>
            </a:extLst>
          </p:cNvPr>
          <p:cNvSpPr txBox="1"/>
          <p:nvPr/>
        </p:nvSpPr>
        <p:spPr>
          <a:xfrm>
            <a:off x="7647124" y="5980312"/>
            <a:ext cx="9601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+ 5 =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3683F5C-37D4-4BAF-93C7-F6765941F516}"/>
              </a:ext>
            </a:extLst>
          </p:cNvPr>
          <p:cNvSpPr txBox="1"/>
          <p:nvPr/>
        </p:nvSpPr>
        <p:spPr>
          <a:xfrm>
            <a:off x="8587629" y="5939078"/>
            <a:ext cx="34536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53A7608-622C-4716-98E0-43815A71D57F}"/>
              </a:ext>
            </a:extLst>
          </p:cNvPr>
          <p:cNvSpPr txBox="1"/>
          <p:nvPr/>
        </p:nvSpPr>
        <p:spPr>
          <a:xfrm>
            <a:off x="7129259" y="5930879"/>
            <a:ext cx="66893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1F3A109-1576-4E89-A427-D6D9DEEB9D20}"/>
              </a:ext>
            </a:extLst>
          </p:cNvPr>
          <p:cNvSpPr txBox="1"/>
          <p:nvPr/>
        </p:nvSpPr>
        <p:spPr>
          <a:xfrm>
            <a:off x="1180054" y="3228945"/>
            <a:ext cx="52152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C8DAC12-A85A-4379-B628-A004A890303A}"/>
              </a:ext>
            </a:extLst>
          </p:cNvPr>
          <p:cNvSpPr txBox="1"/>
          <p:nvPr/>
        </p:nvSpPr>
        <p:spPr>
          <a:xfrm>
            <a:off x="1180053" y="3623492"/>
            <a:ext cx="52152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4D9E4B3-2E9C-492F-92F5-4FCF7AEA0A20}"/>
              </a:ext>
            </a:extLst>
          </p:cNvPr>
          <p:cNvSpPr txBox="1"/>
          <p:nvPr/>
        </p:nvSpPr>
        <p:spPr>
          <a:xfrm>
            <a:off x="-616013" y="5873182"/>
            <a:ext cx="3095297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123</a:t>
            </a:r>
            <a:endParaRPr lang="ar-SA" sz="6000" b="1" dirty="0">
              <a:ln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8A99398-ECDE-3261-4C6D-F38187509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4763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نسق Office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167</Words>
  <Application>Microsoft Office PowerPoint</Application>
  <PresentationFormat>شاشة عريضة</PresentationFormat>
  <Paragraphs>99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Meiryo</vt:lpstr>
      <vt:lpstr>(A) Arslan Wessam B</vt:lpstr>
      <vt:lpstr>Arial</vt:lpstr>
      <vt:lpstr>Calibri</vt:lpstr>
      <vt:lpstr>Calibri Light</vt:lpstr>
      <vt:lpstr>Traditional Arabic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12</cp:revision>
  <dcterms:created xsi:type="dcterms:W3CDTF">2021-11-03T11:23:11Z</dcterms:created>
  <dcterms:modified xsi:type="dcterms:W3CDTF">2022-10-22T20:08:01Z</dcterms:modified>
</cp:coreProperties>
</file>