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</p:sldIdLst>
  <p:sldSz cx="9144000" cy="5143500" type="screen16x9"/>
  <p:notesSz cx="6858000" cy="9144000"/>
  <p:embeddedFontLst>
    <p:embeddedFont>
      <p:font typeface="Adobe Arabic" panose="02040503050201020203" pitchFamily="18" charset="-78"/>
      <p:regular r:id="rId77"/>
      <p:bold r:id="rId78"/>
      <p:italic r:id="rId79"/>
      <p:boldItalic r:id="rId80"/>
    </p:embeddedFont>
    <p:embeddedFont>
      <p:font typeface="Andalus" panose="02020603050405020304" pitchFamily="18" charset="-78"/>
      <p:regular r:id="rId81"/>
    </p:embeddedFont>
    <p:embeddedFont>
      <p:font typeface="Black Han Sans" panose="020B0604020202020204" charset="0"/>
      <p:regular r:id="rId82"/>
      <p:bold r:id="rId83"/>
      <p:italic r:id="rId84"/>
      <p:boldItalic r:id="rId85"/>
    </p:embeddedFont>
    <p:embeddedFont>
      <p:font typeface="Calibri" panose="020F0502020204030204" pitchFamily="34" charset="0"/>
      <p:regular r:id="rId86"/>
      <p:bold r:id="rId87"/>
    </p:embeddedFon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Comfortaa" panose="020B0604020202020204" charset="0"/>
      <p:regular r:id="rId92"/>
      <p:bold r:id="rId93"/>
    </p:embeddedFont>
    <p:embeddedFont>
      <p:font typeface="Delius Unicase" panose="020B0604020202020204" charset="0"/>
      <p:regular r:id="rId94"/>
      <p:bold r:id="rId95"/>
    </p:embeddedFont>
    <p:embeddedFont>
      <p:font typeface="Encode Sans" panose="020B0604020202020204" charset="0"/>
      <p:regular r:id="rId96"/>
      <p:bold r:id="rId97"/>
    </p:embeddedFont>
    <p:embeddedFont>
      <p:font typeface="Helvetica Neue" panose="020B0604020202020204" charset="0"/>
      <p:regular r:id="rId98"/>
      <p:bold r:id="rId99"/>
      <p:italic r:id="rId100"/>
      <p:boldItalic r:id="rId101"/>
    </p:embeddedFont>
    <p:embeddedFont>
      <p:font typeface="Lato" panose="020F0502020204030203" pitchFamily="34" charset="0"/>
      <p:regular r:id="rId102"/>
      <p:bold r:id="rId103"/>
      <p:italic r:id="rId104"/>
      <p:boldItalic r:id="rId105"/>
    </p:embeddedFont>
    <p:embeddedFont>
      <p:font typeface="Pangolin" panose="020B0604020202020204" charset="0"/>
      <p:regular r:id="rId106"/>
    </p:embeddedFont>
    <p:embeddedFont>
      <p:font typeface="Roboto" panose="02000000000000000000" pitchFamily="2" charset="0"/>
      <p:regular r:id="rId107"/>
      <p:bold r:id="rId108"/>
      <p:italic r:id="rId109"/>
      <p:boldItalic r:id="rId110"/>
    </p:embeddedFont>
    <p:embeddedFont>
      <p:font typeface="Source Sans Pro" panose="020B0503030403020204" pitchFamily="34" charset="0"/>
      <p:regular r:id="rId111"/>
      <p:bold r:id="rId112"/>
      <p:italic r:id="rId113"/>
      <p:boldItalic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5" roundtripDataSignature="AMtx7mjQNyajvbav02ZS+xIYgU+6EcIo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12" Type="http://schemas.openxmlformats.org/officeDocument/2006/relationships/font" Target="fonts/font36.fntdata"/><Relationship Id="rId16" Type="http://schemas.openxmlformats.org/officeDocument/2006/relationships/slide" Target="slides/slide15.xml"/><Relationship Id="rId107" Type="http://schemas.openxmlformats.org/officeDocument/2006/relationships/font" Target="fonts/font3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font" Target="fonts/font26.fntdata"/><Relationship Id="rId110" Type="http://schemas.openxmlformats.org/officeDocument/2006/relationships/font" Target="fonts/font34.fntdata"/><Relationship Id="rId115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font" Target="fonts/font29.fntdata"/><Relationship Id="rId113" Type="http://schemas.openxmlformats.org/officeDocument/2006/relationships/font" Target="fonts/font37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7.fntdata"/><Relationship Id="rId108" Type="http://schemas.openxmlformats.org/officeDocument/2006/relationships/font" Target="fonts/font32.fntdata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11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0.fntdata"/><Relationship Id="rId114" Type="http://schemas.openxmlformats.org/officeDocument/2006/relationships/font" Target="fonts/font38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6" name="Google Shape;97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" name="Google Shape;125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4" name="Google Shape;126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7"/>
          <p:cNvSpPr txBox="1">
            <a:spLocks noGrp="1"/>
          </p:cNvSpPr>
          <p:nvPr>
            <p:ph type="title"/>
          </p:nvPr>
        </p:nvSpPr>
        <p:spPr>
          <a:xfrm>
            <a:off x="2121400" y="1873498"/>
            <a:ext cx="49011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77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77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77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77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77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77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6" name="Google Shape;16;p77"/>
          <p:cNvSpPr txBox="1">
            <a:spLocks noGrp="1"/>
          </p:cNvSpPr>
          <p:nvPr>
            <p:ph type="subTitle" idx="1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7"/>
          <p:cNvSpPr txBox="1">
            <a:spLocks noGrp="1"/>
          </p:cNvSpPr>
          <p:nvPr>
            <p:ph type="body" idx="1"/>
          </p:nvPr>
        </p:nvSpPr>
        <p:spPr>
          <a:xfrm>
            <a:off x="723900" y="1341175"/>
            <a:ext cx="7700100" cy="3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" name="Google Shape;68;p8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7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87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8"/>
          <p:cNvSpPr txBox="1">
            <a:spLocks noGrp="1"/>
          </p:cNvSpPr>
          <p:nvPr>
            <p:ph type="title"/>
          </p:nvPr>
        </p:nvSpPr>
        <p:spPr>
          <a:xfrm>
            <a:off x="4572000" y="542925"/>
            <a:ext cx="38481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3" name="Google Shape;73;p88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8"/>
          <p:cNvSpPr/>
          <p:nvPr/>
        </p:nvSpPr>
        <p:spPr>
          <a:xfrm>
            <a:off x="5678055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88"/>
          <p:cNvSpPr/>
          <p:nvPr/>
        </p:nvSpPr>
        <p:spPr>
          <a:xfrm>
            <a:off x="5857950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88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89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89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0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5" name="Google Shape;85;p90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0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1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9" name="Google Shape;89;p91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Google Shape;90;p91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1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92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92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3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93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93"/>
          <p:cNvSpPr txBox="1">
            <a:spLocks noGrp="1"/>
          </p:cNvSpPr>
          <p:nvPr>
            <p:ph type="title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01" name="Google Shape;101;p93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" name="Google Shape;102;p93"/>
          <p:cNvSpPr txBox="1">
            <a:spLocks noGrp="1"/>
          </p:cNvSpPr>
          <p:nvPr>
            <p:ph type="title" idx="2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03" name="Google Shape;103;p93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4" name="Google Shape;104;p93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5" name="Google Shape;105;p93"/>
          <p:cNvGrpSpPr/>
          <p:nvPr/>
        </p:nvGrpSpPr>
        <p:grpSpPr>
          <a:xfrm rot="1245393">
            <a:off x="7896274" y="202889"/>
            <a:ext cx="1373390" cy="1247000"/>
            <a:chOff x="7844079" y="226727"/>
            <a:chExt cx="1373382" cy="1246993"/>
          </a:xfrm>
        </p:grpSpPr>
        <p:sp>
          <p:nvSpPr>
            <p:cNvPr id="106" name="Google Shape;106;p9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9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9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9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9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9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9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9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9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9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93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20" name="Google Shape;120;p9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9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9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93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93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93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93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93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93"/>
          <p:cNvGrpSpPr/>
          <p:nvPr/>
        </p:nvGrpSpPr>
        <p:grpSpPr>
          <a:xfrm>
            <a:off x="8314050" y="4459555"/>
            <a:ext cx="537854" cy="555858"/>
            <a:chOff x="5294267" y="4624350"/>
            <a:chExt cx="383005" cy="395854"/>
          </a:xfrm>
        </p:grpSpPr>
        <p:sp>
          <p:nvSpPr>
            <p:cNvPr id="132" name="Google Shape;132;p93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93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93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3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3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3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3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93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3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93"/>
          <p:cNvGrpSpPr/>
          <p:nvPr/>
        </p:nvGrpSpPr>
        <p:grpSpPr>
          <a:xfrm rot="7204672">
            <a:off x="-4532" y="285652"/>
            <a:ext cx="537852" cy="273046"/>
            <a:chOff x="5294267" y="4825749"/>
            <a:chExt cx="383005" cy="194455"/>
          </a:xfrm>
        </p:grpSpPr>
        <p:sp>
          <p:nvSpPr>
            <p:cNvPr id="142" name="Google Shape;142;p93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93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93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93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93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93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93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93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93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3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4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4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5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5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7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79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79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79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79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80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1" name="Google Shape;31;p80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80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3" name="Google Shape;33;p80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80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5" name="Google Shape;35;p80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6" name="Google Shape;36;p8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0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0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1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1" name="Google Shape;41;p81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" name="Google Shape;42;p81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1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2"/>
          <p:cNvSpPr txBox="1">
            <a:spLocks noGrp="1"/>
          </p:cNvSpPr>
          <p:nvPr>
            <p:ph type="body" idx="1"/>
          </p:nvPr>
        </p:nvSpPr>
        <p:spPr>
          <a:xfrm>
            <a:off x="723900" y="1028700"/>
            <a:ext cx="77001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  <a:defRPr sz="11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49" name="Google Shape;49;p82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83"/>
          <p:cNvSpPr txBox="1">
            <a:spLocks noGrp="1"/>
          </p:cNvSpPr>
          <p:nvPr>
            <p:ph type="title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5" name="Google Shape;55;p8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4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4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5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85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85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5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g"/><Relationship Id="rId4" Type="http://schemas.openxmlformats.org/officeDocument/2006/relationships/image" Target="../media/image5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61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30.jpg"/><Relationship Id="rId4" Type="http://schemas.openxmlformats.org/officeDocument/2006/relationships/image" Target="../media/image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salla.sa/fares_h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" descr="جمل كرتون – cooknay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8777" y="1016267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" descr="الكرتون ، نبات العشب, ورقة, اليد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67" y="2049134"/>
            <a:ext cx="5291300" cy="303955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"/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"/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"/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"/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3378878" y="2263100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rgbClr val="5DA22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A4C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"/>
          <p:cNvSpPr txBox="1"/>
          <p:nvPr/>
        </p:nvSpPr>
        <p:spPr>
          <a:xfrm>
            <a:off x="2586790" y="27685"/>
            <a:ext cx="6199048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400" b="1" i="0" u="none" strike="noStrike" cap="none" dirty="0">
                <a:solidFill>
                  <a:schemeClr val="bg1"/>
                </a:solidFill>
                <a:latin typeface="Andalus" panose="02020603050405020304" pitchFamily="18" charset="-78"/>
                <a:ea typeface="Delius Unicase"/>
                <a:cs typeface="Andalus" panose="02020603050405020304" pitchFamily="18" charset="-78"/>
                <a:sym typeface="Delius Unicase"/>
              </a:rPr>
              <a:t>ماذا تتوقعون خلف المربعات؟</a:t>
            </a:r>
            <a:endParaRPr sz="4400" b="1" i="0" u="none" strike="noStrike" cap="none" dirty="0">
              <a:solidFill>
                <a:schemeClr val="bg1"/>
              </a:solidFill>
              <a:latin typeface="Andalus" panose="02020603050405020304" pitchFamily="18" charset="-78"/>
              <a:ea typeface="Delius Unicase"/>
              <a:cs typeface="Andalus" panose="02020603050405020304" pitchFamily="18" charset="-78"/>
              <a:sym typeface="Delius Unicase"/>
            </a:endParaRPr>
          </a:p>
        </p:txBody>
      </p:sp>
      <p:pic>
        <p:nvPicPr>
          <p:cNvPr id="291" name="Google Shape;2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578" y="11970"/>
            <a:ext cx="2706871" cy="270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33" y="1254"/>
            <a:ext cx="9146233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"/>
          <p:cNvSpPr txBox="1"/>
          <p:nvPr/>
        </p:nvSpPr>
        <p:spPr>
          <a:xfrm>
            <a:off x="6116033" y="121269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5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أستكشف</a:t>
            </a:r>
            <a:endParaRPr sz="5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2922" y="2137398"/>
            <a:ext cx="2021921" cy="243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2"/>
          <p:cNvPicPr preferRelativeResize="0"/>
          <p:nvPr/>
        </p:nvPicPr>
        <p:blipFill rotWithShape="1">
          <a:blip r:embed="rId4">
            <a:alphaModFix/>
          </a:blip>
          <a:srcRect l="23861" t="17717" r="24108" b="19804"/>
          <a:stretch/>
        </p:blipFill>
        <p:spPr>
          <a:xfrm>
            <a:off x="0" y="266607"/>
            <a:ext cx="7042484" cy="475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"/>
          <p:cNvSpPr txBox="1"/>
          <p:nvPr/>
        </p:nvSpPr>
        <p:spPr>
          <a:xfrm>
            <a:off x="4643441" y="80698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أستكشف أكثر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48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3"/>
          <p:cNvPicPr preferRelativeResize="0"/>
          <p:nvPr/>
        </p:nvPicPr>
        <p:blipFill rotWithShape="1">
          <a:blip r:embed="rId3">
            <a:alphaModFix/>
          </a:blip>
          <a:srcRect l="22628" t="54976" r="58138" b="20024"/>
          <a:stretch/>
        </p:blipFill>
        <p:spPr>
          <a:xfrm>
            <a:off x="0" y="2261937"/>
            <a:ext cx="3943191" cy="288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3"/>
          <p:cNvPicPr preferRelativeResize="0"/>
          <p:nvPr/>
        </p:nvPicPr>
        <p:blipFill rotWithShape="1">
          <a:blip r:embed="rId3">
            <a:alphaModFix/>
          </a:blip>
          <a:srcRect l="41924" t="60239" r="24107" b="13445"/>
          <a:stretch/>
        </p:blipFill>
        <p:spPr>
          <a:xfrm>
            <a:off x="3943191" y="2310063"/>
            <a:ext cx="5156200" cy="224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837" y="-128515"/>
            <a:ext cx="2021921" cy="243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400"/>
              <a:t>أقرأ وأتعلم</a:t>
            </a:r>
            <a:endParaRPr sz="4400"/>
          </a:p>
        </p:txBody>
      </p:sp>
      <p:sp>
        <p:nvSpPr>
          <p:cNvPr id="450" name="Google Shape;450;p14"/>
          <p:cNvSpPr txBox="1"/>
          <p:nvPr/>
        </p:nvSpPr>
        <p:spPr>
          <a:xfrm>
            <a:off x="196495" y="1418131"/>
            <a:ext cx="5497687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تنمو المخلوقات الحية و تتغير من السهل أن نحكم على الحيوانات أنها مخلوقات حية 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فنحن نرى حيوانات تتحرك، وتأكل الطعام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وتشرب الماء، وتتنفس الهواء فنعرف أنها حية </a:t>
            </a:r>
            <a:endParaRPr sz="3200" b="0" i="0" u="none" strike="noStrike" cap="none" dirty="0">
              <a:solidFill>
                <a:srgbClr val="3F3F3F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sp>
        <p:nvSpPr>
          <p:cNvPr id="451" name="Google Shape;451;p14"/>
          <p:cNvSpPr txBox="1"/>
          <p:nvPr/>
        </p:nvSpPr>
        <p:spPr>
          <a:xfrm>
            <a:off x="1048935" y="575010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 dirty="0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ما حاجات المخلوقات الحية ؟</a:t>
            </a:r>
            <a:endParaRPr sz="3600" b="1" i="0" u="none" strike="noStrike" cap="none" dirty="0">
              <a:solidFill>
                <a:srgbClr val="92D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2" name="Google Shape;4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6520" y="1755647"/>
            <a:ext cx="2720626" cy="2812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1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58" name="Google Shape;458;p1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2" name="Google Shape;462;p1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63" name="Google Shape;463;p15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 نتعرف على غذاء الحيوانات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من خلال مشاهدة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3519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5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7374716" y="2437354"/>
            <a:ext cx="2329947" cy="252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16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71" name="Google Shape;471;p16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5" name="Google Shape;475;p16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76" name="Google Shape;4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829" y="613945"/>
            <a:ext cx="6003636" cy="337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7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83" name="Google Shape;483;p17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7" name="Google Shape;487;p17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88" name="Google Shape;488;p17"/>
          <p:cNvPicPr preferRelativeResize="0"/>
          <p:nvPr/>
        </p:nvPicPr>
        <p:blipFill rotWithShape="1">
          <a:blip r:embed="rId3">
            <a:alphaModFix/>
          </a:blip>
          <a:srcRect l="20210" t="35553" r="34160" b="22470"/>
          <a:stretch/>
        </p:blipFill>
        <p:spPr>
          <a:xfrm>
            <a:off x="1736768" y="837173"/>
            <a:ext cx="6013221" cy="3110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8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94" name="Google Shape;494;p18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8" name="Google Shape;498;p18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99" name="Google Shape;499;p18"/>
          <p:cNvPicPr preferRelativeResize="0"/>
          <p:nvPr/>
        </p:nvPicPr>
        <p:blipFill rotWithShape="1">
          <a:blip r:embed="rId3">
            <a:alphaModFix/>
          </a:blip>
          <a:srcRect l="19476" t="17082" r="16959" b="19485"/>
          <a:stretch/>
        </p:blipFill>
        <p:spPr>
          <a:xfrm>
            <a:off x="1583511" y="612194"/>
            <a:ext cx="6291617" cy="35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8"/>
          <p:cNvSpPr txBox="1"/>
          <p:nvPr/>
        </p:nvSpPr>
        <p:spPr>
          <a:xfrm>
            <a:off x="4103619" y="2145315"/>
            <a:ext cx="5040381" cy="707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تبني البطة عشا لصغارها قريبًا من البركة </a:t>
            </a:r>
            <a:endParaRPr sz="2800" b="1" i="0" u="none" strike="noStrike" cap="none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9"/>
          <p:cNvSpPr txBox="1">
            <a:spLocks noGrp="1"/>
          </p:cNvSpPr>
          <p:nvPr>
            <p:ph type="title"/>
          </p:nvPr>
        </p:nvSpPr>
        <p:spPr>
          <a:xfrm>
            <a:off x="6113720" y="386426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400"/>
              <a:t>أقرأ وأتعلم</a:t>
            </a:r>
            <a:endParaRPr sz="4400"/>
          </a:p>
        </p:txBody>
      </p:sp>
      <p:sp>
        <p:nvSpPr>
          <p:cNvPr id="506" name="Google Shape;506;p19"/>
          <p:cNvSpPr txBox="1"/>
          <p:nvPr/>
        </p:nvSpPr>
        <p:spPr>
          <a:xfrm>
            <a:off x="0" y="1094447"/>
            <a:ext cx="4634812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النباتات أيضًا مخلوقات حية ولكن ليس من السهل علينا ملاحظة ذلك 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نحتاج إلى مراقبة النباتات فترة معينة لكي يلاحظ أنها تنمو وتتغير 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0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تحتاج النباتات إلى الهواء والماء وضوء الشمس والمكان المناسب لكي تعيش وتنمو كما تحتاج إلى الغذاء</a:t>
            </a:r>
            <a:endParaRPr sz="2800" b="0" i="0" u="none" strike="noStrike" cap="none" dirty="0">
              <a:solidFill>
                <a:srgbClr val="3F3F3F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sp>
        <p:nvSpPr>
          <p:cNvPr id="507" name="Google Shape;507;p19"/>
          <p:cNvSpPr txBox="1"/>
          <p:nvPr/>
        </p:nvSpPr>
        <p:spPr>
          <a:xfrm>
            <a:off x="32181" y="434380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92D050"/>
                </a:solidFill>
                <a:latin typeface="Lato"/>
                <a:ea typeface="Lato"/>
                <a:cs typeface="Lato"/>
                <a:sym typeface="Lato"/>
              </a:rPr>
              <a:t>ما حاجات المخلوقات الحية ؟</a:t>
            </a:r>
            <a:endParaRPr sz="3600" b="1" i="0" u="none" strike="noStrike" cap="none">
              <a:solidFill>
                <a:srgbClr val="92D05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8" name="Google Shape;508;p19"/>
          <p:cNvPicPr preferRelativeResize="0"/>
          <p:nvPr/>
        </p:nvPicPr>
        <p:blipFill rotWithShape="1">
          <a:blip r:embed="rId3">
            <a:alphaModFix/>
          </a:blip>
          <a:srcRect b="10315"/>
          <a:stretch/>
        </p:blipFill>
        <p:spPr>
          <a:xfrm>
            <a:off x="5846652" y="2449836"/>
            <a:ext cx="3297348" cy="258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5395" y="1033330"/>
            <a:ext cx="2879678" cy="287967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9"/>
          <p:cNvSpPr txBox="1"/>
          <p:nvPr/>
        </p:nvSpPr>
        <p:spPr>
          <a:xfrm>
            <a:off x="83396" y="4182212"/>
            <a:ext cx="5382628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</a:pPr>
            <a:r>
              <a:rPr lang="ar-SA" sz="3200" b="1" i="0" u="none" strike="noStrike" cap="none" dirty="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قد مكن الله سبحانه وتعالى النباتات أن تصنع غذاءها بنفسها </a:t>
            </a:r>
            <a:endParaRPr sz="3200" b="1" i="0" u="none" strike="noStrike" cap="none" dirty="0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0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516" name="Google Shape;516;p2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0" name="Google Shape;520;p2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21" name="Google Shape;521;p20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 نتعرف على النباتات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من خلال مشاهدة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0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"/>
          <p:cNvSpPr txBox="1">
            <a:spLocks noGrp="1"/>
          </p:cNvSpPr>
          <p:nvPr>
            <p:ph type="ctrTitle"/>
          </p:nvPr>
        </p:nvSpPr>
        <p:spPr>
          <a:xfrm>
            <a:off x="759944" y="154779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ar-SA" dirty="0">
                <a:solidFill>
                  <a:schemeClr val="accent6"/>
                </a:solidFill>
              </a:rPr>
              <a:t>الوحدة الأولى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97" name="Google Shape;297;p3"/>
          <p:cNvSpPr txBox="1">
            <a:spLocks noGrp="1"/>
          </p:cNvSpPr>
          <p:nvPr>
            <p:ph type="subTitle" idx="1"/>
          </p:nvPr>
        </p:nvSpPr>
        <p:spPr>
          <a:xfrm>
            <a:off x="759944" y="4459410"/>
            <a:ext cx="25269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/>
              <a:t>للصف الثاني ابتدائي </a:t>
            </a:r>
            <a:endParaRPr/>
          </a:p>
        </p:txBody>
      </p:sp>
      <p:sp>
        <p:nvSpPr>
          <p:cNvPr id="298" name="Google Shape;298;p3"/>
          <p:cNvSpPr txBox="1"/>
          <p:nvPr/>
        </p:nvSpPr>
        <p:spPr>
          <a:xfrm>
            <a:off x="-27683" y="1470406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</a:pPr>
            <a:r>
              <a:rPr lang="ar-SA" sz="4800" b="1" i="0" u="none" strike="noStrike" cap="none" dirty="0">
                <a:solidFill>
                  <a:srgbClr val="A8D13D"/>
                </a:solidFill>
                <a:latin typeface="+mj-lt"/>
                <a:ea typeface="Encode Sans"/>
                <a:cs typeface="Encode Sans"/>
                <a:sym typeface="Encode Sans"/>
              </a:rPr>
              <a:t>النباتات و الحيوانات</a:t>
            </a:r>
            <a:endParaRPr sz="4800" b="1" i="0" u="none" strike="noStrike" cap="none" dirty="0">
              <a:solidFill>
                <a:srgbClr val="A8D13D"/>
              </a:solidFill>
              <a:latin typeface="+mj-lt"/>
              <a:ea typeface="Encode Sans"/>
              <a:cs typeface="Encode Sans"/>
              <a:sym typeface="Encode Sans"/>
            </a:endParaRPr>
          </a:p>
        </p:txBody>
      </p:sp>
      <p:sp>
        <p:nvSpPr>
          <p:cNvPr id="299" name="Google Shape;299;p3"/>
          <p:cNvSpPr/>
          <p:nvPr/>
        </p:nvSpPr>
        <p:spPr>
          <a:xfrm>
            <a:off x="6150048" y="1732547"/>
            <a:ext cx="1658447" cy="126331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"/>
          <p:cNvSpPr/>
          <p:nvPr/>
        </p:nvSpPr>
        <p:spPr>
          <a:xfrm>
            <a:off x="7051462" y="4086004"/>
            <a:ext cx="1024783" cy="91952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3"/>
          <p:cNvPicPr preferRelativeResize="0"/>
          <p:nvPr/>
        </p:nvPicPr>
        <p:blipFill rotWithShape="1">
          <a:blip r:embed="rId3">
            <a:alphaModFix/>
          </a:blip>
          <a:srcRect b="11110"/>
          <a:stretch/>
        </p:blipFill>
        <p:spPr>
          <a:xfrm>
            <a:off x="4458985" y="212921"/>
            <a:ext cx="4968379" cy="47696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3"/>
          <p:cNvGrpSpPr/>
          <p:nvPr/>
        </p:nvGrpSpPr>
        <p:grpSpPr>
          <a:xfrm>
            <a:off x="74585" y="2604615"/>
            <a:ext cx="942465" cy="2309491"/>
            <a:chOff x="6609750" y="2695794"/>
            <a:chExt cx="658054" cy="1612548"/>
          </a:xfrm>
        </p:grpSpPr>
        <p:sp>
          <p:nvSpPr>
            <p:cNvPr id="303" name="Google Shape;303;p3"/>
            <p:cNvSpPr/>
            <p:nvPr/>
          </p:nvSpPr>
          <p:spPr>
            <a:xfrm>
              <a:off x="6788754" y="2715338"/>
              <a:ext cx="479050" cy="894951"/>
            </a:xfrm>
            <a:custGeom>
              <a:avLst/>
              <a:gdLst/>
              <a:ahLst/>
              <a:cxnLst/>
              <a:rect l="l" t="t" r="r" b="b"/>
              <a:pathLst>
                <a:path w="37331" h="69741" extrusionOk="0">
                  <a:moveTo>
                    <a:pt x="28133" y="0"/>
                  </a:moveTo>
                  <a:cubicBezTo>
                    <a:pt x="23175" y="0"/>
                    <a:pt x="17954" y="6777"/>
                    <a:pt x="16307" y="13945"/>
                  </a:cubicBezTo>
                  <a:cubicBezTo>
                    <a:pt x="14309" y="22818"/>
                    <a:pt x="13550" y="22458"/>
                    <a:pt x="6795" y="34888"/>
                  </a:cubicBezTo>
                  <a:cubicBezTo>
                    <a:pt x="1" y="47358"/>
                    <a:pt x="5356" y="69740"/>
                    <a:pt x="5356" y="69740"/>
                  </a:cubicBezTo>
                  <a:cubicBezTo>
                    <a:pt x="5356" y="69740"/>
                    <a:pt x="12390" y="69180"/>
                    <a:pt x="12710" y="69180"/>
                  </a:cubicBezTo>
                  <a:cubicBezTo>
                    <a:pt x="13030" y="69180"/>
                    <a:pt x="18346" y="62106"/>
                    <a:pt x="22382" y="55112"/>
                  </a:cubicBezTo>
                  <a:cubicBezTo>
                    <a:pt x="26379" y="48118"/>
                    <a:pt x="22782" y="40044"/>
                    <a:pt x="24061" y="29772"/>
                  </a:cubicBezTo>
                  <a:cubicBezTo>
                    <a:pt x="25340" y="19501"/>
                    <a:pt x="37330" y="5712"/>
                    <a:pt x="31575" y="1236"/>
                  </a:cubicBezTo>
                  <a:cubicBezTo>
                    <a:pt x="30477" y="383"/>
                    <a:pt x="29312" y="0"/>
                    <a:pt x="2813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718495" y="3602081"/>
              <a:ext cx="331836" cy="345181"/>
            </a:xfrm>
            <a:custGeom>
              <a:avLst/>
              <a:gdLst/>
              <a:ahLst/>
              <a:cxnLst/>
              <a:rect l="l" t="t" r="r" b="b"/>
              <a:pathLst>
                <a:path w="25859" h="26899" extrusionOk="0">
                  <a:moveTo>
                    <a:pt x="0" y="1"/>
                  </a:moveTo>
                  <a:lnTo>
                    <a:pt x="1719" y="26899"/>
                  </a:lnTo>
                  <a:lnTo>
                    <a:pt x="24140" y="26899"/>
                  </a:lnTo>
                  <a:lnTo>
                    <a:pt x="25859" y="80"/>
                  </a:lnTo>
                  <a:lnTo>
                    <a:pt x="15148" y="80"/>
                  </a:lnTo>
                  <a:lnTo>
                    <a:pt x="151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740541" y="3947256"/>
              <a:ext cx="287743" cy="87210"/>
            </a:xfrm>
            <a:custGeom>
              <a:avLst/>
              <a:gdLst/>
              <a:ahLst/>
              <a:cxnLst/>
              <a:rect l="l" t="t" r="r" b="b"/>
              <a:pathLst>
                <a:path w="22423" h="6796" extrusionOk="0">
                  <a:moveTo>
                    <a:pt x="1" y="1"/>
                  </a:moveTo>
                  <a:lnTo>
                    <a:pt x="440" y="6795"/>
                  </a:lnTo>
                  <a:lnTo>
                    <a:pt x="22023" y="6795"/>
                  </a:lnTo>
                  <a:lnTo>
                    <a:pt x="224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746188" y="4034455"/>
              <a:ext cx="276964" cy="114889"/>
            </a:xfrm>
            <a:custGeom>
              <a:avLst/>
              <a:gdLst/>
              <a:ahLst/>
              <a:cxnLst/>
              <a:rect l="l" t="t" r="r" b="b"/>
              <a:pathLst>
                <a:path w="21583" h="8953" extrusionOk="0">
                  <a:moveTo>
                    <a:pt x="0" y="0"/>
                  </a:moveTo>
                  <a:lnTo>
                    <a:pt x="560" y="8953"/>
                  </a:lnTo>
                  <a:lnTo>
                    <a:pt x="20983" y="8953"/>
                  </a:lnTo>
                  <a:lnTo>
                    <a:pt x="21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753361" y="4149333"/>
              <a:ext cx="262104" cy="53358"/>
            </a:xfrm>
            <a:custGeom>
              <a:avLst/>
              <a:gdLst/>
              <a:ahLst/>
              <a:cxnLst/>
              <a:rect l="l" t="t" r="r" b="b"/>
              <a:pathLst>
                <a:path w="20425" h="4158" extrusionOk="0">
                  <a:moveTo>
                    <a:pt x="1" y="1"/>
                  </a:moveTo>
                  <a:lnTo>
                    <a:pt x="281" y="4158"/>
                  </a:lnTo>
                  <a:lnTo>
                    <a:pt x="20184" y="4158"/>
                  </a:lnTo>
                  <a:lnTo>
                    <a:pt x="204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756954" y="4202679"/>
              <a:ext cx="255431" cy="105663"/>
            </a:xfrm>
            <a:custGeom>
              <a:avLst/>
              <a:gdLst/>
              <a:ahLst/>
              <a:cxnLst/>
              <a:rect l="l" t="t" r="r" b="b"/>
              <a:pathLst>
                <a:path w="19905" h="8234" extrusionOk="0">
                  <a:moveTo>
                    <a:pt x="1" y="1"/>
                  </a:moveTo>
                  <a:lnTo>
                    <a:pt x="520" y="8234"/>
                  </a:lnTo>
                  <a:lnTo>
                    <a:pt x="19385" y="8234"/>
                  </a:lnTo>
                  <a:lnTo>
                    <a:pt x="199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609750" y="2695794"/>
              <a:ext cx="327242" cy="906282"/>
            </a:xfrm>
            <a:custGeom>
              <a:avLst/>
              <a:gdLst/>
              <a:ahLst/>
              <a:cxnLst/>
              <a:rect l="l" t="t" r="r" b="b"/>
              <a:pathLst>
                <a:path w="25501" h="70624" extrusionOk="0">
                  <a:moveTo>
                    <a:pt x="6236" y="1"/>
                  </a:moveTo>
                  <a:cubicBezTo>
                    <a:pt x="6236" y="1"/>
                    <a:pt x="2999" y="9633"/>
                    <a:pt x="3958" y="15988"/>
                  </a:cubicBezTo>
                  <a:cubicBezTo>
                    <a:pt x="4917" y="22303"/>
                    <a:pt x="1360" y="25580"/>
                    <a:pt x="680" y="43486"/>
                  </a:cubicBezTo>
                  <a:cubicBezTo>
                    <a:pt x="1" y="61351"/>
                    <a:pt x="11871" y="70624"/>
                    <a:pt x="11871" y="70624"/>
                  </a:cubicBezTo>
                  <a:lnTo>
                    <a:pt x="23622" y="70584"/>
                  </a:lnTo>
                  <a:cubicBezTo>
                    <a:pt x="23622" y="70584"/>
                    <a:pt x="25500" y="65987"/>
                    <a:pt x="24341" y="54956"/>
                  </a:cubicBezTo>
                  <a:cubicBezTo>
                    <a:pt x="23182" y="43925"/>
                    <a:pt x="17467" y="28298"/>
                    <a:pt x="11871" y="19705"/>
                  </a:cubicBezTo>
                  <a:cubicBezTo>
                    <a:pt x="6236" y="11112"/>
                    <a:pt x="6236" y="1"/>
                    <a:pt x="6236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64636" y="2702980"/>
              <a:ext cx="165154" cy="899096"/>
            </a:xfrm>
            <a:custGeom>
              <a:avLst/>
              <a:gdLst/>
              <a:ahLst/>
              <a:cxnLst/>
              <a:rect l="l" t="t" r="r" b="b"/>
              <a:pathLst>
                <a:path w="12870" h="70064" fill="none" extrusionOk="0">
                  <a:moveTo>
                    <a:pt x="1799" y="0"/>
                  </a:moveTo>
                  <a:cubicBezTo>
                    <a:pt x="1799" y="0"/>
                    <a:pt x="0" y="13669"/>
                    <a:pt x="3837" y="27538"/>
                  </a:cubicBezTo>
                  <a:cubicBezTo>
                    <a:pt x="7674" y="41407"/>
                    <a:pt x="9033" y="51039"/>
                    <a:pt x="10632" y="58113"/>
                  </a:cubicBezTo>
                  <a:cubicBezTo>
                    <a:pt x="12231" y="65188"/>
                    <a:pt x="12870" y="70064"/>
                    <a:pt x="12870" y="7006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811327" y="3295365"/>
              <a:ext cx="92330" cy="200046"/>
            </a:xfrm>
            <a:custGeom>
              <a:avLst/>
              <a:gdLst/>
              <a:ahLst/>
              <a:cxnLst/>
              <a:rect l="l" t="t" r="r" b="b"/>
              <a:pathLst>
                <a:path w="7195" h="15589" fill="none" extrusionOk="0">
                  <a:moveTo>
                    <a:pt x="0" y="15588"/>
                  </a:moveTo>
                  <a:cubicBezTo>
                    <a:pt x="0" y="15588"/>
                    <a:pt x="1639" y="3958"/>
                    <a:pt x="7194" y="1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617963" y="3284599"/>
              <a:ext cx="169261" cy="96950"/>
            </a:xfrm>
            <a:custGeom>
              <a:avLst/>
              <a:gdLst/>
              <a:ahLst/>
              <a:cxnLst/>
              <a:rect l="l" t="t" r="r" b="b"/>
              <a:pathLst>
                <a:path w="13190" h="7555" fill="none" extrusionOk="0">
                  <a:moveTo>
                    <a:pt x="0" y="1"/>
                  </a:moveTo>
                  <a:cubicBezTo>
                    <a:pt x="0" y="1"/>
                    <a:pt x="10832" y="1160"/>
                    <a:pt x="13190" y="7554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6662069" y="3468723"/>
              <a:ext cx="155928" cy="61570"/>
            </a:xfrm>
            <a:custGeom>
              <a:avLst/>
              <a:gdLst/>
              <a:ahLst/>
              <a:cxnLst/>
              <a:rect l="l" t="t" r="r" b="b"/>
              <a:pathLst>
                <a:path w="12151" h="4798" fill="none" extrusionOk="0">
                  <a:moveTo>
                    <a:pt x="1" y="1"/>
                  </a:moveTo>
                  <a:cubicBezTo>
                    <a:pt x="1" y="1"/>
                    <a:pt x="10752" y="1560"/>
                    <a:pt x="12151" y="4797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721562" y="3006103"/>
              <a:ext cx="73363" cy="156954"/>
            </a:xfrm>
            <a:custGeom>
              <a:avLst/>
              <a:gdLst/>
              <a:ahLst/>
              <a:cxnLst/>
              <a:rect l="l" t="t" r="r" b="b"/>
              <a:pathLst>
                <a:path w="5717" h="12231" fill="none" extrusionOk="0">
                  <a:moveTo>
                    <a:pt x="1560" y="12230"/>
                  </a:moveTo>
                  <a:cubicBezTo>
                    <a:pt x="1560" y="12230"/>
                    <a:pt x="1" y="4517"/>
                    <a:pt x="5716" y="0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646169" y="3027123"/>
              <a:ext cx="73351" cy="50791"/>
            </a:xfrm>
            <a:custGeom>
              <a:avLst/>
              <a:gdLst/>
              <a:ahLst/>
              <a:cxnLst/>
              <a:rect l="l" t="t" r="r" b="b"/>
              <a:pathLst>
                <a:path w="5716" h="3958" fill="none" extrusionOk="0">
                  <a:moveTo>
                    <a:pt x="1" y="1"/>
                  </a:moveTo>
                  <a:cubicBezTo>
                    <a:pt x="1" y="1"/>
                    <a:pt x="4917" y="2719"/>
                    <a:pt x="5716" y="3958"/>
                  </a:cubicBezTo>
                </a:path>
              </a:pathLst>
            </a:custGeom>
            <a:noFill/>
            <a:ln w="13000" cap="flat" cmpd="sng">
              <a:solidFill>
                <a:srgbClr val="1E1E1E"/>
              </a:solidFill>
              <a:prstDash val="solid"/>
              <a:miter lim="3996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921085" y="3260460"/>
              <a:ext cx="334402" cy="342653"/>
            </a:xfrm>
            <a:custGeom>
              <a:avLst/>
              <a:gdLst/>
              <a:ahLst/>
              <a:cxnLst/>
              <a:rect l="l" t="t" r="r" b="b"/>
              <a:pathLst>
                <a:path w="26059" h="26702" extrusionOk="0">
                  <a:moveTo>
                    <a:pt x="22924" y="0"/>
                  </a:moveTo>
                  <a:cubicBezTo>
                    <a:pt x="20627" y="0"/>
                    <a:pt x="17192" y="3007"/>
                    <a:pt x="13149" y="6318"/>
                  </a:cubicBezTo>
                  <a:cubicBezTo>
                    <a:pt x="8473" y="10155"/>
                    <a:pt x="5516" y="9396"/>
                    <a:pt x="2758" y="16630"/>
                  </a:cubicBezTo>
                  <a:cubicBezTo>
                    <a:pt x="0" y="23864"/>
                    <a:pt x="120" y="26701"/>
                    <a:pt x="120" y="26701"/>
                  </a:cubicBezTo>
                  <a:lnTo>
                    <a:pt x="5516" y="26701"/>
                  </a:lnTo>
                  <a:cubicBezTo>
                    <a:pt x="7434" y="24543"/>
                    <a:pt x="8953" y="22065"/>
                    <a:pt x="10072" y="19387"/>
                  </a:cubicBezTo>
                  <a:cubicBezTo>
                    <a:pt x="11671" y="15231"/>
                    <a:pt x="16427" y="16310"/>
                    <a:pt x="21183" y="10994"/>
                  </a:cubicBezTo>
                  <a:cubicBezTo>
                    <a:pt x="25979" y="5679"/>
                    <a:pt x="26059" y="1242"/>
                    <a:pt x="23861" y="203"/>
                  </a:cubicBezTo>
                  <a:cubicBezTo>
                    <a:pt x="23574" y="65"/>
                    <a:pt x="23262" y="0"/>
                    <a:pt x="22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3"/>
          <p:cNvSpPr txBox="1"/>
          <p:nvPr/>
        </p:nvSpPr>
        <p:spPr>
          <a:xfrm>
            <a:off x="-932285" y="846993"/>
            <a:ext cx="4112100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500" b="1" i="0" u="none" strike="noStrike" cap="none" dirty="0">
                <a:solidFill>
                  <a:srgbClr val="4C4C4C"/>
                </a:solidFill>
                <a:latin typeface="Andalus" panose="02020603050405020304" pitchFamily="18" charset="-78"/>
                <a:ea typeface="Delius Unicase"/>
                <a:cs typeface="Andalus" panose="02020603050405020304" pitchFamily="18" charset="-78"/>
                <a:sym typeface="Delius Unicase"/>
              </a:rPr>
              <a:t>الفصل الأول</a:t>
            </a:r>
            <a:endParaRPr sz="4500" b="1" i="0" u="none" strike="noStrike" cap="none" dirty="0">
              <a:solidFill>
                <a:srgbClr val="4C4C4C"/>
              </a:solidFill>
              <a:latin typeface="Andalus" panose="02020603050405020304" pitchFamily="18" charset="-78"/>
              <a:ea typeface="Delius Unicase"/>
              <a:cs typeface="Andalus" panose="02020603050405020304" pitchFamily="18" charset="-78"/>
              <a:sym typeface="Delius Unicas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21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529" name="Google Shape;529;p2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33" name="Google Shape;533;p2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34" name="Google Shape;53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4568" y="709986"/>
            <a:ext cx="5962772" cy="33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2"/>
          <p:cNvSpPr txBox="1"/>
          <p:nvPr/>
        </p:nvSpPr>
        <p:spPr>
          <a:xfrm>
            <a:off x="2844214" y="561442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نبات تباع الشمس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يستغرق معظم أشهر فصل الصيف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 حتى يكتمل نموه </a:t>
            </a:r>
            <a:endParaRPr sz="3200" b="1" i="0" u="none" strike="noStrike" cap="none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1" name="Google Shape;541;p22"/>
          <p:cNvPicPr preferRelativeResize="0"/>
          <p:nvPr/>
        </p:nvPicPr>
        <p:blipFill rotWithShape="1">
          <a:blip r:embed="rId3">
            <a:alphaModFix/>
          </a:blip>
          <a:srcRect l="20162" t="27782" r="56905" b="15639"/>
          <a:stretch/>
        </p:blipFill>
        <p:spPr>
          <a:xfrm>
            <a:off x="1411707" y="0"/>
            <a:ext cx="2431804" cy="295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2"/>
          <p:cNvPicPr preferRelativeResize="0"/>
          <p:nvPr/>
        </p:nvPicPr>
        <p:blipFill rotWithShape="1">
          <a:blip r:embed="rId4">
            <a:alphaModFix/>
          </a:blip>
          <a:srcRect l="6106" t="37651" r="9436" b="2481"/>
          <a:stretch/>
        </p:blipFill>
        <p:spPr>
          <a:xfrm>
            <a:off x="1411706" y="2752360"/>
            <a:ext cx="5999747" cy="239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6827" y="-179300"/>
            <a:ext cx="1623434" cy="1623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3"/>
          <p:cNvPicPr preferRelativeResize="0"/>
          <p:nvPr/>
        </p:nvPicPr>
        <p:blipFill rotWithShape="1">
          <a:blip r:embed="rId3">
            <a:alphaModFix/>
          </a:blip>
          <a:srcRect l="5491" r="5499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3"/>
          <p:cNvSpPr txBox="1"/>
          <p:nvPr/>
        </p:nvSpPr>
        <p:spPr>
          <a:xfrm>
            <a:off x="2256514" y="71059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566D19"/>
                </a:solidFill>
                <a:latin typeface="Encode Sans"/>
                <a:ea typeface="Encode Sans"/>
                <a:cs typeface="Encode Sans"/>
                <a:sym typeface="Encode Sans"/>
              </a:rPr>
              <a:t>هيا نفكر يا أصدقائي</a:t>
            </a:r>
            <a:endParaRPr sz="4000" b="1" i="0" u="none" strike="noStrike" cap="none">
              <a:solidFill>
                <a:srgbClr val="566D1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550" name="Google Shape;55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55" y="1309546"/>
            <a:ext cx="3832058" cy="383205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3"/>
          <p:cNvSpPr txBox="1"/>
          <p:nvPr/>
        </p:nvSpPr>
        <p:spPr>
          <a:xfrm>
            <a:off x="2571899" y="322557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كيف تصنع النباتات غذاءها ؟</a:t>
            </a:r>
            <a:endParaRPr sz="40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4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557" name="Google Shape;557;p24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61" name="Google Shape;561;p24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2" name="Google Shape;562;p2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لنشاهد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4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2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570" name="Google Shape;570;p2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4" name="Google Shape;574;p2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75" name="Google Shape;5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353" y="798131"/>
            <a:ext cx="5662059" cy="318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6"/>
          <p:cNvPicPr preferRelativeResize="0"/>
          <p:nvPr/>
        </p:nvPicPr>
        <p:blipFill rotWithShape="1">
          <a:blip r:embed="rId3">
            <a:alphaModFix/>
          </a:blip>
          <a:srcRect l="5491" r="5499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6"/>
          <p:cNvSpPr txBox="1">
            <a:spLocks noGrp="1"/>
          </p:cNvSpPr>
          <p:nvPr>
            <p:ph type="title"/>
          </p:nvPr>
        </p:nvSpPr>
        <p:spPr>
          <a:xfrm>
            <a:off x="1031238" y="110086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2800">
                <a:solidFill>
                  <a:srgbClr val="566D19"/>
                </a:solidFill>
              </a:rPr>
              <a:t>كيف تصنع النباتات غذائها</a:t>
            </a:r>
            <a:endParaRPr sz="2800">
              <a:solidFill>
                <a:srgbClr val="566D19"/>
              </a:solidFill>
            </a:endParaRPr>
          </a:p>
        </p:txBody>
      </p:sp>
      <p:grpSp>
        <p:nvGrpSpPr>
          <p:cNvPr id="583" name="Google Shape;583;p26"/>
          <p:cNvGrpSpPr/>
          <p:nvPr/>
        </p:nvGrpSpPr>
        <p:grpSpPr>
          <a:xfrm>
            <a:off x="0" y="169441"/>
            <a:ext cx="1646569" cy="1509773"/>
            <a:chOff x="6915650" y="0"/>
            <a:chExt cx="1828303" cy="1676409"/>
          </a:xfrm>
        </p:grpSpPr>
        <p:sp>
          <p:nvSpPr>
            <p:cNvPr id="584" name="Google Shape;584;p26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6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6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26"/>
          <p:cNvSpPr txBox="1"/>
          <p:nvPr/>
        </p:nvSpPr>
        <p:spPr>
          <a:xfrm>
            <a:off x="554904" y="169924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خلق الله للنباتات أجزاء تساعدها على صُنع الغذاء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 dirty="0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تحتاج النباتات إلى ضوء الشمس والهواء والمعادن التي تمتصها في صورة أملاح ذائبة لتصنع غذائها </a:t>
            </a:r>
            <a:endParaRPr sz="2800" b="1" i="0" u="none" strike="noStrike" cap="none" dirty="0">
              <a:solidFill>
                <a:srgbClr val="3F3F3F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pic>
        <p:nvPicPr>
          <p:cNvPr id="612" name="Google Shape;61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1358" y="777111"/>
            <a:ext cx="902676" cy="90267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6"/>
          <p:cNvSpPr txBox="1"/>
          <p:nvPr/>
        </p:nvSpPr>
        <p:spPr>
          <a:xfrm>
            <a:off x="1303328" y="395717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 dirty="0">
                <a:solidFill>
                  <a:srgbClr val="2EC068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المعادن : أجزاء صلبة غير حية من التربة </a:t>
            </a:r>
            <a:endParaRPr sz="2800" b="1" i="0" u="none" strike="noStrike" cap="none" dirty="0">
              <a:solidFill>
                <a:srgbClr val="2EC068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7"/>
          <p:cNvSpPr txBox="1">
            <a:spLocks noGrp="1"/>
          </p:cNvSpPr>
          <p:nvPr>
            <p:ph type="body" idx="1"/>
          </p:nvPr>
        </p:nvSpPr>
        <p:spPr>
          <a:xfrm>
            <a:off x="1732187" y="216869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ar-SA" sz="4800" b="1">
                <a:solidFill>
                  <a:srgbClr val="00B050"/>
                </a:solidFill>
              </a:rPr>
              <a:t>أقرأ الشكل  </a:t>
            </a:r>
            <a:endParaRPr sz="4800" b="1">
              <a:solidFill>
                <a:srgbClr val="00B050"/>
              </a:solidFill>
            </a:endParaRPr>
          </a:p>
        </p:txBody>
      </p:sp>
      <p:pic>
        <p:nvPicPr>
          <p:cNvPr id="619" name="Google Shape;619;p27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0" y="216869"/>
            <a:ext cx="2770693" cy="3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7"/>
          <p:cNvPicPr preferRelativeResize="0"/>
          <p:nvPr/>
        </p:nvPicPr>
        <p:blipFill rotWithShape="1">
          <a:blip r:embed="rId4">
            <a:alphaModFix/>
          </a:blip>
          <a:srcRect b="9784"/>
          <a:stretch/>
        </p:blipFill>
        <p:spPr>
          <a:xfrm>
            <a:off x="5257800" y="503261"/>
            <a:ext cx="3886200" cy="464023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 txBox="1"/>
          <p:nvPr/>
        </p:nvSpPr>
        <p:spPr>
          <a:xfrm>
            <a:off x="1168800" y="2596902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 dirty="0">
                <a:solidFill>
                  <a:srgbClr val="FF6600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ما دور أجزاء النبات</a:t>
            </a:r>
            <a:endParaRPr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 dirty="0">
                <a:solidFill>
                  <a:srgbClr val="FF6600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 المختلفة في صنع الغذاء؟</a:t>
            </a:r>
            <a:endParaRPr sz="2800" b="1" i="0" u="none" strike="noStrike" cap="none" dirty="0">
              <a:solidFill>
                <a:srgbClr val="FF6600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cxnSp>
        <p:nvCxnSpPr>
          <p:cNvPr id="622" name="Google Shape;622;p27"/>
          <p:cNvCxnSpPr/>
          <p:nvPr/>
        </p:nvCxnSpPr>
        <p:spPr>
          <a:xfrm rot="10800000" flipH="1">
            <a:off x="5257800" y="1856096"/>
            <a:ext cx="1825388" cy="967284"/>
          </a:xfrm>
          <a:prstGeom prst="straightConnector1">
            <a:avLst/>
          </a:prstGeom>
          <a:noFill/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27"/>
          <p:cNvCxnSpPr/>
          <p:nvPr/>
        </p:nvCxnSpPr>
        <p:spPr>
          <a:xfrm>
            <a:off x="5257800" y="3005659"/>
            <a:ext cx="2395365" cy="461184"/>
          </a:xfrm>
          <a:prstGeom prst="straightConnector1">
            <a:avLst/>
          </a:prstGeom>
          <a:noFill/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27"/>
          <p:cNvCxnSpPr/>
          <p:nvPr/>
        </p:nvCxnSpPr>
        <p:spPr>
          <a:xfrm>
            <a:off x="5257800" y="3264707"/>
            <a:ext cx="2057400" cy="1170815"/>
          </a:xfrm>
          <a:prstGeom prst="straightConnector1">
            <a:avLst/>
          </a:prstGeom>
          <a:noFill/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body" idx="1"/>
          </p:nvPr>
        </p:nvSpPr>
        <p:spPr>
          <a:xfrm>
            <a:off x="5388300" y="807941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ar-SA" sz="4800" b="1"/>
              <a:t>أقرأ الشكل  </a:t>
            </a:r>
            <a:endParaRPr sz="4800" b="1"/>
          </a:p>
        </p:txBody>
      </p:sp>
      <p:pic>
        <p:nvPicPr>
          <p:cNvPr id="630" name="Google Shape;630;p28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6701052" y="1896659"/>
            <a:ext cx="1600018" cy="227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8"/>
          <p:cNvPicPr preferRelativeResize="0"/>
          <p:nvPr/>
        </p:nvPicPr>
        <p:blipFill rotWithShape="1">
          <a:blip r:embed="rId4">
            <a:alphaModFix/>
          </a:blip>
          <a:srcRect l="24301" t="5328" r="20868" b="11269"/>
          <a:stretch/>
        </p:blipFill>
        <p:spPr>
          <a:xfrm>
            <a:off x="1" y="0"/>
            <a:ext cx="5936776" cy="507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8"/>
          <p:cNvPicPr preferRelativeResize="0"/>
          <p:nvPr/>
        </p:nvPicPr>
        <p:blipFill rotWithShape="1">
          <a:blip r:embed="rId4">
            <a:alphaModFix/>
          </a:blip>
          <a:srcRect l="55540" t="61566" r="20867" b="26775"/>
          <a:stretch/>
        </p:blipFill>
        <p:spPr>
          <a:xfrm>
            <a:off x="3382370" y="4244453"/>
            <a:ext cx="2554407" cy="83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9"/>
          <p:cNvSpPr/>
          <p:nvPr/>
        </p:nvSpPr>
        <p:spPr>
          <a:xfrm>
            <a:off x="5852427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dobe Arabic" panose="02040503050201020203" pitchFamily="18" charset="-78"/>
              <a:cs typeface="Adobe Arabic" panose="02040503050201020203" pitchFamily="18" charset="-78"/>
              <a:sym typeface="Arial"/>
            </a:endParaRPr>
          </a:p>
        </p:txBody>
      </p:sp>
      <p:sp>
        <p:nvSpPr>
          <p:cNvPr id="638" name="Google Shape;638;p29"/>
          <p:cNvSpPr/>
          <p:nvPr/>
        </p:nvSpPr>
        <p:spPr>
          <a:xfrm>
            <a:off x="2669515" y="2283374"/>
            <a:ext cx="785974" cy="663138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dobe Arabic" panose="02040503050201020203" pitchFamily="18" charset="-78"/>
              <a:cs typeface="Adobe Arabic" panose="02040503050201020203" pitchFamily="18" charset="-78"/>
              <a:sym typeface="Arial"/>
            </a:endParaRPr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/>
          </p:nvPr>
        </p:nvSpPr>
        <p:spPr>
          <a:xfrm>
            <a:off x="1449451" y="967294"/>
            <a:ext cx="6336900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 sz="3600">
                <a:solidFill>
                  <a:srgbClr val="3F3F3F"/>
                </a:solidFill>
              </a:rPr>
              <a:t>يحتاج النبات إلى ضوء الشمس والماء و الهواء لكي يعيش </a:t>
            </a:r>
            <a:endParaRPr sz="3600">
              <a:solidFill>
                <a:srgbClr val="3F3F3F"/>
              </a:solidFill>
            </a:endParaRPr>
          </a:p>
        </p:txBody>
      </p:sp>
      <p:grpSp>
        <p:nvGrpSpPr>
          <p:cNvPr id="640" name="Google Shape;640;p29"/>
          <p:cNvGrpSpPr/>
          <p:nvPr/>
        </p:nvGrpSpPr>
        <p:grpSpPr>
          <a:xfrm rot="-1462328">
            <a:off x="2785980" y="2367493"/>
            <a:ext cx="506143" cy="494928"/>
            <a:chOff x="7968961" y="2435329"/>
            <a:chExt cx="379549" cy="365332"/>
          </a:xfrm>
        </p:grpSpPr>
        <p:sp>
          <p:nvSpPr>
            <p:cNvPr id="641" name="Google Shape;641;p29"/>
            <p:cNvSpPr/>
            <p:nvPr/>
          </p:nvSpPr>
          <p:spPr>
            <a:xfrm>
              <a:off x="8154276" y="2638638"/>
              <a:ext cx="118297" cy="162023"/>
            </a:xfrm>
            <a:custGeom>
              <a:avLst/>
              <a:gdLst/>
              <a:ahLst/>
              <a:cxnLst/>
              <a:rect l="l" t="t" r="r" b="b"/>
              <a:pathLst>
                <a:path w="45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4089" y="5564"/>
                    <a:pt x="4510" y="4425"/>
                    <a:pt x="4076" y="3462"/>
                  </a:cubicBezTo>
                  <a:cubicBezTo>
                    <a:pt x="3459" y="2133"/>
                    <a:pt x="1594" y="1272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8154276" y="2638638"/>
              <a:ext cx="107805" cy="162023"/>
            </a:xfrm>
            <a:custGeom>
              <a:avLst/>
              <a:gdLst/>
              <a:ahLst/>
              <a:cxnLst/>
              <a:rect l="l" t="t" r="r" b="b"/>
              <a:pathLst>
                <a:path w="4110" h="6177" extrusionOk="0">
                  <a:moveTo>
                    <a:pt x="462" y="1"/>
                  </a:moveTo>
                  <a:cubicBezTo>
                    <a:pt x="409" y="1"/>
                    <a:pt x="355" y="47"/>
                    <a:pt x="360" y="113"/>
                  </a:cubicBezTo>
                  <a:cubicBezTo>
                    <a:pt x="590" y="1720"/>
                    <a:pt x="0" y="3700"/>
                    <a:pt x="590" y="5035"/>
                  </a:cubicBezTo>
                  <a:cubicBezTo>
                    <a:pt x="911" y="5752"/>
                    <a:pt x="1613" y="6176"/>
                    <a:pt x="2350" y="6176"/>
                  </a:cubicBezTo>
                  <a:cubicBezTo>
                    <a:pt x="2609" y="6176"/>
                    <a:pt x="2873" y="6123"/>
                    <a:pt x="3126" y="6012"/>
                  </a:cubicBezTo>
                  <a:lnTo>
                    <a:pt x="3133" y="6005"/>
                  </a:lnTo>
                  <a:cubicBezTo>
                    <a:pt x="3581" y="5802"/>
                    <a:pt x="3933" y="5429"/>
                    <a:pt x="4110" y="4968"/>
                  </a:cubicBezTo>
                  <a:lnTo>
                    <a:pt x="4110" y="4968"/>
                  </a:lnTo>
                  <a:cubicBezTo>
                    <a:pt x="4035" y="5022"/>
                    <a:pt x="3947" y="5069"/>
                    <a:pt x="3865" y="5103"/>
                  </a:cubicBezTo>
                  <a:lnTo>
                    <a:pt x="3852" y="5110"/>
                  </a:lnTo>
                  <a:cubicBezTo>
                    <a:pt x="3601" y="5221"/>
                    <a:pt x="3338" y="5274"/>
                    <a:pt x="3079" y="5274"/>
                  </a:cubicBezTo>
                  <a:cubicBezTo>
                    <a:pt x="2346" y="5274"/>
                    <a:pt x="1643" y="4850"/>
                    <a:pt x="1323" y="4134"/>
                  </a:cubicBezTo>
                  <a:cubicBezTo>
                    <a:pt x="902" y="3171"/>
                    <a:pt x="1079" y="1882"/>
                    <a:pt x="1133" y="635"/>
                  </a:cubicBezTo>
                  <a:cubicBezTo>
                    <a:pt x="923" y="452"/>
                    <a:pt x="719" y="248"/>
                    <a:pt x="529" y="31"/>
                  </a:cubicBezTo>
                  <a:cubicBezTo>
                    <a:pt x="510" y="10"/>
                    <a:pt x="486" y="1"/>
                    <a:pt x="46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8145332" y="2435382"/>
              <a:ext cx="203178" cy="195886"/>
            </a:xfrm>
            <a:custGeom>
              <a:avLst/>
              <a:gdLst/>
              <a:ahLst/>
              <a:cxnLst/>
              <a:rect l="l" t="t" r="r" b="b"/>
              <a:pathLst>
                <a:path w="7746" h="7468" extrusionOk="0">
                  <a:moveTo>
                    <a:pt x="182" y="1"/>
                  </a:moveTo>
                  <a:cubicBezTo>
                    <a:pt x="83" y="1"/>
                    <a:pt x="1" y="106"/>
                    <a:pt x="57" y="206"/>
                  </a:cubicBezTo>
                  <a:cubicBezTo>
                    <a:pt x="1162" y="2241"/>
                    <a:pt x="1365" y="5163"/>
                    <a:pt x="2823" y="6655"/>
                  </a:cubicBezTo>
                  <a:cubicBezTo>
                    <a:pt x="3358" y="7196"/>
                    <a:pt x="4063" y="7468"/>
                    <a:pt x="4768" y="7468"/>
                  </a:cubicBezTo>
                  <a:cubicBezTo>
                    <a:pt x="5458" y="7468"/>
                    <a:pt x="6148" y="7208"/>
                    <a:pt x="6681" y="6689"/>
                  </a:cubicBezTo>
                  <a:lnTo>
                    <a:pt x="6695" y="6675"/>
                  </a:lnTo>
                  <a:cubicBezTo>
                    <a:pt x="7746" y="5604"/>
                    <a:pt x="7739" y="3881"/>
                    <a:pt x="6681" y="2817"/>
                  </a:cubicBezTo>
                  <a:cubicBezTo>
                    <a:pt x="5196" y="1346"/>
                    <a:pt x="2274" y="1135"/>
                    <a:pt x="247" y="17"/>
                  </a:cubicBezTo>
                  <a:cubicBezTo>
                    <a:pt x="225" y="6"/>
                    <a:pt x="203" y="1"/>
                    <a:pt x="18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8145489" y="2435329"/>
              <a:ext cx="196095" cy="195886"/>
            </a:xfrm>
            <a:custGeom>
              <a:avLst/>
              <a:gdLst/>
              <a:ahLst/>
              <a:cxnLst/>
              <a:rect l="l" t="t" r="r" b="b"/>
              <a:pathLst>
                <a:path w="7476" h="7468" extrusionOk="0">
                  <a:moveTo>
                    <a:pt x="173" y="0"/>
                  </a:moveTo>
                  <a:cubicBezTo>
                    <a:pt x="77" y="0"/>
                    <a:pt x="1" y="109"/>
                    <a:pt x="51" y="208"/>
                  </a:cubicBezTo>
                  <a:cubicBezTo>
                    <a:pt x="1163" y="2243"/>
                    <a:pt x="1359" y="5165"/>
                    <a:pt x="2824" y="6657"/>
                  </a:cubicBezTo>
                  <a:cubicBezTo>
                    <a:pt x="3360" y="7196"/>
                    <a:pt x="4066" y="7467"/>
                    <a:pt x="4772" y="7467"/>
                  </a:cubicBezTo>
                  <a:cubicBezTo>
                    <a:pt x="5461" y="7467"/>
                    <a:pt x="6150" y="7209"/>
                    <a:pt x="6682" y="6691"/>
                  </a:cubicBezTo>
                  <a:lnTo>
                    <a:pt x="6696" y="6677"/>
                  </a:lnTo>
                  <a:cubicBezTo>
                    <a:pt x="7191" y="6182"/>
                    <a:pt x="7469" y="5511"/>
                    <a:pt x="7475" y="4806"/>
                  </a:cubicBezTo>
                  <a:lnTo>
                    <a:pt x="7475" y="4806"/>
                  </a:lnTo>
                  <a:cubicBezTo>
                    <a:pt x="7401" y="4914"/>
                    <a:pt x="7313" y="5016"/>
                    <a:pt x="7218" y="5111"/>
                  </a:cubicBezTo>
                  <a:lnTo>
                    <a:pt x="7204" y="5124"/>
                  </a:lnTo>
                  <a:cubicBezTo>
                    <a:pt x="6671" y="5641"/>
                    <a:pt x="5981" y="5898"/>
                    <a:pt x="5291" y="5898"/>
                  </a:cubicBezTo>
                  <a:cubicBezTo>
                    <a:pt x="4586" y="5898"/>
                    <a:pt x="3881" y="5629"/>
                    <a:pt x="3346" y="5090"/>
                  </a:cubicBezTo>
                  <a:cubicBezTo>
                    <a:pt x="2295" y="4019"/>
                    <a:pt x="1895" y="2209"/>
                    <a:pt x="1346" y="520"/>
                  </a:cubicBezTo>
                  <a:cubicBezTo>
                    <a:pt x="966" y="378"/>
                    <a:pt x="600" y="208"/>
                    <a:pt x="241" y="19"/>
                  </a:cubicBezTo>
                  <a:cubicBezTo>
                    <a:pt x="218" y="6"/>
                    <a:pt x="195" y="0"/>
                    <a:pt x="173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968961" y="2488183"/>
              <a:ext cx="136606" cy="226968"/>
            </a:xfrm>
            <a:custGeom>
              <a:avLst/>
              <a:gdLst/>
              <a:ahLst/>
              <a:cxnLst/>
              <a:rect l="l" t="t" r="r" b="b"/>
              <a:pathLst>
                <a:path w="5208" h="8653" extrusionOk="0">
                  <a:moveTo>
                    <a:pt x="2251" y="1"/>
                  </a:moveTo>
                  <a:cubicBezTo>
                    <a:pt x="2194" y="1"/>
                    <a:pt x="2137" y="37"/>
                    <a:pt x="2122" y="106"/>
                  </a:cubicBezTo>
                  <a:cubicBezTo>
                    <a:pt x="1648" y="2187"/>
                    <a:pt x="0" y="4343"/>
                    <a:pt x="102" y="6262"/>
                  </a:cubicBezTo>
                  <a:cubicBezTo>
                    <a:pt x="181" y="7610"/>
                    <a:pt x="1299" y="8652"/>
                    <a:pt x="2634" y="8652"/>
                  </a:cubicBezTo>
                  <a:cubicBezTo>
                    <a:pt x="2676" y="8652"/>
                    <a:pt x="2718" y="8651"/>
                    <a:pt x="2760" y="8649"/>
                  </a:cubicBezTo>
                  <a:lnTo>
                    <a:pt x="2773" y="8649"/>
                  </a:lnTo>
                  <a:cubicBezTo>
                    <a:pt x="4157" y="8547"/>
                    <a:pt x="5208" y="7347"/>
                    <a:pt x="5119" y="5964"/>
                  </a:cubicBezTo>
                  <a:cubicBezTo>
                    <a:pt x="4991" y="4038"/>
                    <a:pt x="3092" y="2099"/>
                    <a:pt x="2373" y="85"/>
                  </a:cubicBezTo>
                  <a:cubicBezTo>
                    <a:pt x="2351" y="28"/>
                    <a:pt x="2301" y="1"/>
                    <a:pt x="2251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968961" y="2488104"/>
              <a:ext cx="117038" cy="227047"/>
            </a:xfrm>
            <a:custGeom>
              <a:avLst/>
              <a:gdLst/>
              <a:ahLst/>
              <a:cxnLst/>
              <a:rect l="l" t="t" r="r" b="b"/>
              <a:pathLst>
                <a:path w="4462" h="8656" extrusionOk="0">
                  <a:moveTo>
                    <a:pt x="2247" y="1"/>
                  </a:moveTo>
                  <a:cubicBezTo>
                    <a:pt x="2191" y="1"/>
                    <a:pt x="2136" y="35"/>
                    <a:pt x="2122" y="102"/>
                  </a:cubicBezTo>
                  <a:cubicBezTo>
                    <a:pt x="1648" y="2190"/>
                    <a:pt x="0" y="4340"/>
                    <a:pt x="102" y="6265"/>
                  </a:cubicBezTo>
                  <a:cubicBezTo>
                    <a:pt x="181" y="7613"/>
                    <a:pt x="1299" y="8655"/>
                    <a:pt x="2634" y="8655"/>
                  </a:cubicBezTo>
                  <a:cubicBezTo>
                    <a:pt x="2676" y="8655"/>
                    <a:pt x="2718" y="8654"/>
                    <a:pt x="2760" y="8652"/>
                  </a:cubicBezTo>
                  <a:lnTo>
                    <a:pt x="2773" y="8652"/>
                  </a:lnTo>
                  <a:cubicBezTo>
                    <a:pt x="3417" y="8605"/>
                    <a:pt x="4028" y="8313"/>
                    <a:pt x="4462" y="7832"/>
                  </a:cubicBezTo>
                  <a:lnTo>
                    <a:pt x="4462" y="7832"/>
                  </a:lnTo>
                  <a:cubicBezTo>
                    <a:pt x="4340" y="7859"/>
                    <a:pt x="4218" y="7872"/>
                    <a:pt x="4096" y="7879"/>
                  </a:cubicBezTo>
                  <a:lnTo>
                    <a:pt x="4082" y="7879"/>
                  </a:lnTo>
                  <a:cubicBezTo>
                    <a:pt x="4040" y="7881"/>
                    <a:pt x="3998" y="7882"/>
                    <a:pt x="3956" y="7882"/>
                  </a:cubicBezTo>
                  <a:cubicBezTo>
                    <a:pt x="2621" y="7882"/>
                    <a:pt x="1503" y="6840"/>
                    <a:pt x="1424" y="5499"/>
                  </a:cubicBezTo>
                  <a:cubicBezTo>
                    <a:pt x="1356" y="4116"/>
                    <a:pt x="2183" y="2617"/>
                    <a:pt x="2828" y="1112"/>
                  </a:cubicBezTo>
                  <a:cubicBezTo>
                    <a:pt x="2651" y="780"/>
                    <a:pt x="2502" y="434"/>
                    <a:pt x="2373" y="88"/>
                  </a:cubicBezTo>
                  <a:cubicBezTo>
                    <a:pt x="2351" y="30"/>
                    <a:pt x="2298" y="1"/>
                    <a:pt x="2247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</p:grpSp>
      <p:grpSp>
        <p:nvGrpSpPr>
          <p:cNvPr id="647" name="Google Shape;647;p29"/>
          <p:cNvGrpSpPr/>
          <p:nvPr/>
        </p:nvGrpSpPr>
        <p:grpSpPr>
          <a:xfrm>
            <a:off x="5936485" y="2346094"/>
            <a:ext cx="487603" cy="482251"/>
            <a:chOff x="836023" y="3215146"/>
            <a:chExt cx="375802" cy="371677"/>
          </a:xfrm>
        </p:grpSpPr>
        <p:sp>
          <p:nvSpPr>
            <p:cNvPr id="648" name="Google Shape;648;p29"/>
            <p:cNvSpPr/>
            <p:nvPr/>
          </p:nvSpPr>
          <p:spPr>
            <a:xfrm>
              <a:off x="907274" y="3284847"/>
              <a:ext cx="232748" cy="231645"/>
            </a:xfrm>
            <a:custGeom>
              <a:avLst/>
              <a:gdLst/>
              <a:ahLst/>
              <a:cxnLst/>
              <a:rect l="l" t="t" r="r" b="b"/>
              <a:pathLst>
                <a:path w="8859" h="8817" extrusionOk="0">
                  <a:moveTo>
                    <a:pt x="4413" y="0"/>
                  </a:moveTo>
                  <a:cubicBezTo>
                    <a:pt x="1978" y="0"/>
                    <a:pt x="1" y="1981"/>
                    <a:pt x="8" y="4418"/>
                  </a:cubicBezTo>
                  <a:lnTo>
                    <a:pt x="8" y="4536"/>
                  </a:lnTo>
                  <a:lnTo>
                    <a:pt x="8" y="4578"/>
                  </a:lnTo>
                  <a:lnTo>
                    <a:pt x="8" y="4661"/>
                  </a:lnTo>
                  <a:lnTo>
                    <a:pt x="8" y="4703"/>
                  </a:lnTo>
                  <a:cubicBezTo>
                    <a:pt x="8" y="4724"/>
                    <a:pt x="8" y="4751"/>
                    <a:pt x="8" y="4779"/>
                  </a:cubicBezTo>
                  <a:cubicBezTo>
                    <a:pt x="15" y="4800"/>
                    <a:pt x="8" y="4807"/>
                    <a:pt x="15" y="4828"/>
                  </a:cubicBezTo>
                  <a:cubicBezTo>
                    <a:pt x="22" y="4842"/>
                    <a:pt x="15" y="4869"/>
                    <a:pt x="22" y="4897"/>
                  </a:cubicBezTo>
                  <a:cubicBezTo>
                    <a:pt x="29" y="4918"/>
                    <a:pt x="22" y="4932"/>
                    <a:pt x="29" y="4946"/>
                  </a:cubicBezTo>
                  <a:cubicBezTo>
                    <a:pt x="36" y="4960"/>
                    <a:pt x="36" y="4987"/>
                    <a:pt x="36" y="5015"/>
                  </a:cubicBezTo>
                  <a:lnTo>
                    <a:pt x="43" y="5064"/>
                  </a:lnTo>
                  <a:cubicBezTo>
                    <a:pt x="43" y="5084"/>
                    <a:pt x="50" y="5105"/>
                    <a:pt x="56" y="5126"/>
                  </a:cubicBezTo>
                  <a:lnTo>
                    <a:pt x="63" y="5175"/>
                  </a:lnTo>
                  <a:cubicBezTo>
                    <a:pt x="63" y="5202"/>
                    <a:pt x="70" y="5223"/>
                    <a:pt x="77" y="5244"/>
                  </a:cubicBezTo>
                  <a:lnTo>
                    <a:pt x="84" y="5292"/>
                  </a:lnTo>
                  <a:cubicBezTo>
                    <a:pt x="91" y="5313"/>
                    <a:pt x="91" y="5334"/>
                    <a:pt x="98" y="5362"/>
                  </a:cubicBezTo>
                  <a:lnTo>
                    <a:pt x="105" y="5403"/>
                  </a:lnTo>
                  <a:cubicBezTo>
                    <a:pt x="112" y="5431"/>
                    <a:pt x="119" y="5452"/>
                    <a:pt x="126" y="5473"/>
                  </a:cubicBezTo>
                  <a:lnTo>
                    <a:pt x="133" y="5514"/>
                  </a:lnTo>
                  <a:cubicBezTo>
                    <a:pt x="140" y="5542"/>
                    <a:pt x="154" y="5577"/>
                    <a:pt x="160" y="5605"/>
                  </a:cubicBezTo>
                  <a:lnTo>
                    <a:pt x="167" y="5625"/>
                  </a:lnTo>
                  <a:cubicBezTo>
                    <a:pt x="174" y="5667"/>
                    <a:pt x="188" y="5702"/>
                    <a:pt x="195" y="5736"/>
                  </a:cubicBezTo>
                  <a:lnTo>
                    <a:pt x="209" y="5771"/>
                  </a:lnTo>
                  <a:cubicBezTo>
                    <a:pt x="216" y="5792"/>
                    <a:pt x="223" y="5820"/>
                    <a:pt x="230" y="5847"/>
                  </a:cubicBezTo>
                  <a:lnTo>
                    <a:pt x="251" y="5889"/>
                  </a:lnTo>
                  <a:lnTo>
                    <a:pt x="271" y="5951"/>
                  </a:lnTo>
                  <a:lnTo>
                    <a:pt x="285" y="6000"/>
                  </a:lnTo>
                  <a:lnTo>
                    <a:pt x="313" y="6055"/>
                  </a:lnTo>
                  <a:lnTo>
                    <a:pt x="327" y="6104"/>
                  </a:lnTo>
                  <a:lnTo>
                    <a:pt x="355" y="6166"/>
                  </a:lnTo>
                  <a:lnTo>
                    <a:pt x="376" y="6208"/>
                  </a:lnTo>
                  <a:lnTo>
                    <a:pt x="403" y="6264"/>
                  </a:lnTo>
                  <a:lnTo>
                    <a:pt x="424" y="6312"/>
                  </a:lnTo>
                  <a:lnTo>
                    <a:pt x="452" y="6368"/>
                  </a:lnTo>
                  <a:lnTo>
                    <a:pt x="473" y="6409"/>
                  </a:lnTo>
                  <a:lnTo>
                    <a:pt x="500" y="6472"/>
                  </a:lnTo>
                  <a:lnTo>
                    <a:pt x="521" y="6513"/>
                  </a:lnTo>
                  <a:lnTo>
                    <a:pt x="556" y="6569"/>
                  </a:lnTo>
                  <a:lnTo>
                    <a:pt x="577" y="6610"/>
                  </a:lnTo>
                  <a:lnTo>
                    <a:pt x="618" y="6680"/>
                  </a:lnTo>
                  <a:lnTo>
                    <a:pt x="632" y="6707"/>
                  </a:lnTo>
                  <a:cubicBezTo>
                    <a:pt x="653" y="6735"/>
                    <a:pt x="674" y="6770"/>
                    <a:pt x="695" y="6805"/>
                  </a:cubicBezTo>
                  <a:lnTo>
                    <a:pt x="702" y="6818"/>
                  </a:lnTo>
                  <a:lnTo>
                    <a:pt x="757" y="6895"/>
                  </a:lnTo>
                  <a:lnTo>
                    <a:pt x="778" y="6929"/>
                  </a:lnTo>
                  <a:lnTo>
                    <a:pt x="819" y="6985"/>
                  </a:lnTo>
                  <a:lnTo>
                    <a:pt x="847" y="7020"/>
                  </a:lnTo>
                  <a:lnTo>
                    <a:pt x="882" y="7075"/>
                  </a:lnTo>
                  <a:lnTo>
                    <a:pt x="910" y="7110"/>
                  </a:lnTo>
                  <a:lnTo>
                    <a:pt x="951" y="7165"/>
                  </a:lnTo>
                  <a:lnTo>
                    <a:pt x="986" y="7200"/>
                  </a:lnTo>
                  <a:lnTo>
                    <a:pt x="1028" y="7248"/>
                  </a:lnTo>
                  <a:lnTo>
                    <a:pt x="1055" y="7290"/>
                  </a:lnTo>
                  <a:lnTo>
                    <a:pt x="1097" y="7339"/>
                  </a:lnTo>
                  <a:lnTo>
                    <a:pt x="1125" y="7373"/>
                  </a:lnTo>
                  <a:lnTo>
                    <a:pt x="1173" y="7422"/>
                  </a:lnTo>
                  <a:lnTo>
                    <a:pt x="1201" y="7457"/>
                  </a:lnTo>
                  <a:lnTo>
                    <a:pt x="1249" y="7505"/>
                  </a:lnTo>
                  <a:lnTo>
                    <a:pt x="1277" y="7533"/>
                  </a:lnTo>
                  <a:lnTo>
                    <a:pt x="1333" y="7588"/>
                  </a:lnTo>
                  <a:lnTo>
                    <a:pt x="1360" y="7609"/>
                  </a:lnTo>
                  <a:lnTo>
                    <a:pt x="1444" y="7685"/>
                  </a:lnTo>
                  <a:lnTo>
                    <a:pt x="1527" y="7762"/>
                  </a:lnTo>
                  <a:cubicBezTo>
                    <a:pt x="1728" y="7935"/>
                    <a:pt x="1936" y="8088"/>
                    <a:pt x="2165" y="8220"/>
                  </a:cubicBezTo>
                  <a:lnTo>
                    <a:pt x="2179" y="8226"/>
                  </a:lnTo>
                  <a:lnTo>
                    <a:pt x="2269" y="8282"/>
                  </a:lnTo>
                  <a:lnTo>
                    <a:pt x="2290" y="8296"/>
                  </a:lnTo>
                  <a:lnTo>
                    <a:pt x="2408" y="8351"/>
                  </a:lnTo>
                  <a:lnTo>
                    <a:pt x="2436" y="8365"/>
                  </a:lnTo>
                  <a:lnTo>
                    <a:pt x="2526" y="8414"/>
                  </a:lnTo>
                  <a:lnTo>
                    <a:pt x="2560" y="8428"/>
                  </a:lnTo>
                  <a:lnTo>
                    <a:pt x="2658" y="8469"/>
                  </a:lnTo>
                  <a:lnTo>
                    <a:pt x="2678" y="8483"/>
                  </a:lnTo>
                  <a:lnTo>
                    <a:pt x="2796" y="8532"/>
                  </a:lnTo>
                  <a:lnTo>
                    <a:pt x="2831" y="8539"/>
                  </a:lnTo>
                  <a:lnTo>
                    <a:pt x="2921" y="8573"/>
                  </a:lnTo>
                  <a:lnTo>
                    <a:pt x="2963" y="8587"/>
                  </a:lnTo>
                  <a:lnTo>
                    <a:pt x="3067" y="8622"/>
                  </a:lnTo>
                  <a:lnTo>
                    <a:pt x="3088" y="8629"/>
                  </a:lnTo>
                  <a:lnTo>
                    <a:pt x="3212" y="8670"/>
                  </a:lnTo>
                  <a:lnTo>
                    <a:pt x="3247" y="8677"/>
                  </a:lnTo>
                  <a:lnTo>
                    <a:pt x="3344" y="8698"/>
                  </a:lnTo>
                  <a:lnTo>
                    <a:pt x="3379" y="8712"/>
                  </a:lnTo>
                  <a:lnTo>
                    <a:pt x="3497" y="8740"/>
                  </a:lnTo>
                  <a:lnTo>
                    <a:pt x="3511" y="8740"/>
                  </a:lnTo>
                  <a:lnTo>
                    <a:pt x="3642" y="8761"/>
                  </a:lnTo>
                  <a:lnTo>
                    <a:pt x="3677" y="8767"/>
                  </a:lnTo>
                  <a:lnTo>
                    <a:pt x="3781" y="8781"/>
                  </a:lnTo>
                  <a:lnTo>
                    <a:pt x="3816" y="8788"/>
                  </a:lnTo>
                  <a:lnTo>
                    <a:pt x="3941" y="8802"/>
                  </a:lnTo>
                  <a:lnTo>
                    <a:pt x="3955" y="8802"/>
                  </a:lnTo>
                  <a:lnTo>
                    <a:pt x="4086" y="8816"/>
                  </a:lnTo>
                  <a:lnTo>
                    <a:pt x="4725" y="8816"/>
                  </a:lnTo>
                  <a:lnTo>
                    <a:pt x="4863" y="8802"/>
                  </a:lnTo>
                  <a:lnTo>
                    <a:pt x="4870" y="8802"/>
                  </a:lnTo>
                  <a:lnTo>
                    <a:pt x="4995" y="8788"/>
                  </a:lnTo>
                  <a:lnTo>
                    <a:pt x="5037" y="8781"/>
                  </a:lnTo>
                  <a:lnTo>
                    <a:pt x="5134" y="8767"/>
                  </a:lnTo>
                  <a:lnTo>
                    <a:pt x="5168" y="8761"/>
                  </a:lnTo>
                  <a:lnTo>
                    <a:pt x="5300" y="8740"/>
                  </a:lnTo>
                  <a:lnTo>
                    <a:pt x="5314" y="8740"/>
                  </a:lnTo>
                  <a:lnTo>
                    <a:pt x="5432" y="8712"/>
                  </a:lnTo>
                  <a:lnTo>
                    <a:pt x="5467" y="8698"/>
                  </a:lnTo>
                  <a:lnTo>
                    <a:pt x="5564" y="8677"/>
                  </a:lnTo>
                  <a:lnTo>
                    <a:pt x="5598" y="8670"/>
                  </a:lnTo>
                  <a:lnTo>
                    <a:pt x="5723" y="8629"/>
                  </a:lnTo>
                  <a:lnTo>
                    <a:pt x="5744" y="8622"/>
                  </a:lnTo>
                  <a:lnTo>
                    <a:pt x="5848" y="8587"/>
                  </a:lnTo>
                  <a:lnTo>
                    <a:pt x="5890" y="8573"/>
                  </a:lnTo>
                  <a:lnTo>
                    <a:pt x="5980" y="8539"/>
                  </a:lnTo>
                  <a:lnTo>
                    <a:pt x="6015" y="8532"/>
                  </a:lnTo>
                  <a:lnTo>
                    <a:pt x="6133" y="8483"/>
                  </a:lnTo>
                  <a:lnTo>
                    <a:pt x="6188" y="8476"/>
                  </a:lnTo>
                  <a:lnTo>
                    <a:pt x="6285" y="8428"/>
                  </a:lnTo>
                  <a:lnTo>
                    <a:pt x="6320" y="8414"/>
                  </a:lnTo>
                  <a:lnTo>
                    <a:pt x="6410" y="8365"/>
                  </a:lnTo>
                  <a:lnTo>
                    <a:pt x="6438" y="8358"/>
                  </a:lnTo>
                  <a:lnTo>
                    <a:pt x="6556" y="8296"/>
                  </a:lnTo>
                  <a:lnTo>
                    <a:pt x="6576" y="8282"/>
                  </a:lnTo>
                  <a:lnTo>
                    <a:pt x="6667" y="8233"/>
                  </a:lnTo>
                  <a:lnTo>
                    <a:pt x="6681" y="8220"/>
                  </a:lnTo>
                  <a:cubicBezTo>
                    <a:pt x="6909" y="8088"/>
                    <a:pt x="7117" y="7935"/>
                    <a:pt x="7319" y="7762"/>
                  </a:cubicBezTo>
                  <a:lnTo>
                    <a:pt x="7402" y="7692"/>
                  </a:lnTo>
                  <a:lnTo>
                    <a:pt x="7485" y="7616"/>
                  </a:lnTo>
                  <a:lnTo>
                    <a:pt x="7513" y="7588"/>
                  </a:lnTo>
                  <a:lnTo>
                    <a:pt x="7568" y="7533"/>
                  </a:lnTo>
                  <a:lnTo>
                    <a:pt x="7603" y="7505"/>
                  </a:lnTo>
                  <a:lnTo>
                    <a:pt x="7652" y="7457"/>
                  </a:lnTo>
                  <a:lnTo>
                    <a:pt x="7679" y="7422"/>
                  </a:lnTo>
                  <a:lnTo>
                    <a:pt x="7728" y="7373"/>
                  </a:lnTo>
                  <a:lnTo>
                    <a:pt x="7756" y="7339"/>
                  </a:lnTo>
                  <a:lnTo>
                    <a:pt x="7797" y="7290"/>
                  </a:lnTo>
                  <a:lnTo>
                    <a:pt x="7832" y="7248"/>
                  </a:lnTo>
                  <a:lnTo>
                    <a:pt x="7874" y="7200"/>
                  </a:lnTo>
                  <a:lnTo>
                    <a:pt x="7901" y="7165"/>
                  </a:lnTo>
                  <a:lnTo>
                    <a:pt x="7943" y="7110"/>
                  </a:lnTo>
                  <a:lnTo>
                    <a:pt x="7971" y="7075"/>
                  </a:lnTo>
                  <a:lnTo>
                    <a:pt x="8012" y="7020"/>
                  </a:lnTo>
                  <a:lnTo>
                    <a:pt x="8033" y="6985"/>
                  </a:lnTo>
                  <a:lnTo>
                    <a:pt x="8082" y="6929"/>
                  </a:lnTo>
                  <a:lnTo>
                    <a:pt x="8102" y="6895"/>
                  </a:lnTo>
                  <a:lnTo>
                    <a:pt x="8151" y="6818"/>
                  </a:lnTo>
                  <a:lnTo>
                    <a:pt x="8165" y="6805"/>
                  </a:lnTo>
                  <a:cubicBezTo>
                    <a:pt x="8186" y="6770"/>
                    <a:pt x="8200" y="6742"/>
                    <a:pt x="8220" y="6707"/>
                  </a:cubicBezTo>
                  <a:lnTo>
                    <a:pt x="8241" y="6680"/>
                  </a:lnTo>
                  <a:lnTo>
                    <a:pt x="8276" y="6610"/>
                  </a:lnTo>
                  <a:lnTo>
                    <a:pt x="8297" y="6569"/>
                  </a:lnTo>
                  <a:lnTo>
                    <a:pt x="8331" y="6513"/>
                  </a:lnTo>
                  <a:lnTo>
                    <a:pt x="8352" y="6472"/>
                  </a:lnTo>
                  <a:lnTo>
                    <a:pt x="8387" y="6409"/>
                  </a:lnTo>
                  <a:lnTo>
                    <a:pt x="8408" y="6368"/>
                  </a:lnTo>
                  <a:lnTo>
                    <a:pt x="8435" y="6312"/>
                  </a:lnTo>
                  <a:lnTo>
                    <a:pt x="8456" y="6264"/>
                  </a:lnTo>
                  <a:lnTo>
                    <a:pt x="8477" y="6208"/>
                  </a:lnTo>
                  <a:lnTo>
                    <a:pt x="8498" y="6166"/>
                  </a:lnTo>
                  <a:lnTo>
                    <a:pt x="8526" y="6104"/>
                  </a:lnTo>
                  <a:lnTo>
                    <a:pt x="8546" y="6055"/>
                  </a:lnTo>
                  <a:lnTo>
                    <a:pt x="8567" y="6000"/>
                  </a:lnTo>
                  <a:lnTo>
                    <a:pt x="8581" y="5951"/>
                  </a:lnTo>
                  <a:lnTo>
                    <a:pt x="8609" y="5889"/>
                  </a:lnTo>
                  <a:lnTo>
                    <a:pt x="8623" y="5847"/>
                  </a:lnTo>
                  <a:cubicBezTo>
                    <a:pt x="8630" y="5820"/>
                    <a:pt x="8637" y="5792"/>
                    <a:pt x="8650" y="5771"/>
                  </a:cubicBezTo>
                  <a:lnTo>
                    <a:pt x="8657" y="5736"/>
                  </a:lnTo>
                  <a:cubicBezTo>
                    <a:pt x="8671" y="5702"/>
                    <a:pt x="8678" y="5667"/>
                    <a:pt x="8692" y="5625"/>
                  </a:cubicBezTo>
                  <a:lnTo>
                    <a:pt x="8699" y="5605"/>
                  </a:lnTo>
                  <a:cubicBezTo>
                    <a:pt x="8706" y="5577"/>
                    <a:pt x="8713" y="5549"/>
                    <a:pt x="8720" y="5514"/>
                  </a:cubicBezTo>
                  <a:lnTo>
                    <a:pt x="8727" y="5473"/>
                  </a:lnTo>
                  <a:cubicBezTo>
                    <a:pt x="8734" y="5452"/>
                    <a:pt x="8741" y="5431"/>
                    <a:pt x="8747" y="5403"/>
                  </a:cubicBezTo>
                  <a:lnTo>
                    <a:pt x="8754" y="5362"/>
                  </a:lnTo>
                  <a:cubicBezTo>
                    <a:pt x="8761" y="5334"/>
                    <a:pt x="8768" y="5313"/>
                    <a:pt x="8768" y="5292"/>
                  </a:cubicBezTo>
                  <a:lnTo>
                    <a:pt x="8782" y="5244"/>
                  </a:lnTo>
                  <a:lnTo>
                    <a:pt x="8796" y="5175"/>
                  </a:lnTo>
                  <a:lnTo>
                    <a:pt x="8803" y="5126"/>
                  </a:lnTo>
                  <a:lnTo>
                    <a:pt x="8810" y="5064"/>
                  </a:lnTo>
                  <a:cubicBezTo>
                    <a:pt x="8810" y="5043"/>
                    <a:pt x="8817" y="5029"/>
                    <a:pt x="8817" y="5015"/>
                  </a:cubicBezTo>
                  <a:cubicBezTo>
                    <a:pt x="8817" y="4994"/>
                    <a:pt x="8824" y="4966"/>
                    <a:pt x="8824" y="4946"/>
                  </a:cubicBezTo>
                  <a:cubicBezTo>
                    <a:pt x="8831" y="4925"/>
                    <a:pt x="8824" y="4911"/>
                    <a:pt x="8831" y="4897"/>
                  </a:cubicBezTo>
                  <a:cubicBezTo>
                    <a:pt x="8838" y="4876"/>
                    <a:pt x="8838" y="4849"/>
                    <a:pt x="8838" y="4828"/>
                  </a:cubicBezTo>
                  <a:cubicBezTo>
                    <a:pt x="8845" y="4807"/>
                    <a:pt x="8838" y="4793"/>
                    <a:pt x="8845" y="4779"/>
                  </a:cubicBezTo>
                  <a:cubicBezTo>
                    <a:pt x="8852" y="4758"/>
                    <a:pt x="8845" y="4731"/>
                    <a:pt x="8852" y="4703"/>
                  </a:cubicBezTo>
                  <a:cubicBezTo>
                    <a:pt x="8858" y="4682"/>
                    <a:pt x="8852" y="4675"/>
                    <a:pt x="8852" y="4661"/>
                  </a:cubicBezTo>
                  <a:lnTo>
                    <a:pt x="8852" y="4578"/>
                  </a:lnTo>
                  <a:lnTo>
                    <a:pt x="8852" y="4536"/>
                  </a:lnTo>
                  <a:lnTo>
                    <a:pt x="8852" y="4418"/>
                  </a:lnTo>
                  <a:cubicBezTo>
                    <a:pt x="8852" y="1981"/>
                    <a:pt x="6882" y="0"/>
                    <a:pt x="4439" y="0"/>
                  </a:cubicBezTo>
                  <a:cubicBezTo>
                    <a:pt x="4435" y="0"/>
                    <a:pt x="4431" y="0"/>
                    <a:pt x="4426" y="0"/>
                  </a:cubicBezTo>
                  <a:cubicBezTo>
                    <a:pt x="4422" y="0"/>
                    <a:pt x="4418" y="0"/>
                    <a:pt x="4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953198" y="3284847"/>
              <a:ext cx="186456" cy="221976"/>
            </a:xfrm>
            <a:custGeom>
              <a:avLst/>
              <a:gdLst/>
              <a:ahLst/>
              <a:cxnLst/>
              <a:rect l="l" t="t" r="r" b="b"/>
              <a:pathLst>
                <a:path w="7097" h="8449" extrusionOk="0">
                  <a:moveTo>
                    <a:pt x="2692" y="0"/>
                  </a:moveTo>
                  <a:cubicBezTo>
                    <a:pt x="2435" y="0"/>
                    <a:pt x="2172" y="21"/>
                    <a:pt x="1915" y="70"/>
                  </a:cubicBezTo>
                  <a:cubicBezTo>
                    <a:pt x="535" y="1332"/>
                    <a:pt x="1" y="3288"/>
                    <a:pt x="556" y="5077"/>
                  </a:cubicBezTo>
                  <a:cubicBezTo>
                    <a:pt x="1104" y="6874"/>
                    <a:pt x="2644" y="8185"/>
                    <a:pt x="4502" y="8448"/>
                  </a:cubicBezTo>
                  <a:lnTo>
                    <a:pt x="4537" y="8435"/>
                  </a:lnTo>
                  <a:lnTo>
                    <a:pt x="4579" y="8414"/>
                  </a:lnTo>
                  <a:lnTo>
                    <a:pt x="4669" y="8372"/>
                  </a:lnTo>
                  <a:lnTo>
                    <a:pt x="4697" y="8358"/>
                  </a:lnTo>
                  <a:lnTo>
                    <a:pt x="4808" y="8303"/>
                  </a:lnTo>
                  <a:lnTo>
                    <a:pt x="4828" y="8289"/>
                  </a:lnTo>
                  <a:lnTo>
                    <a:pt x="4919" y="8233"/>
                  </a:lnTo>
                  <a:lnTo>
                    <a:pt x="4933" y="8226"/>
                  </a:lnTo>
                  <a:cubicBezTo>
                    <a:pt x="5161" y="8095"/>
                    <a:pt x="5376" y="7942"/>
                    <a:pt x="5571" y="7769"/>
                  </a:cubicBezTo>
                  <a:lnTo>
                    <a:pt x="5661" y="7692"/>
                  </a:lnTo>
                  <a:lnTo>
                    <a:pt x="5737" y="7616"/>
                  </a:lnTo>
                  <a:lnTo>
                    <a:pt x="5765" y="7595"/>
                  </a:lnTo>
                  <a:lnTo>
                    <a:pt x="5820" y="7540"/>
                  </a:lnTo>
                  <a:lnTo>
                    <a:pt x="5848" y="7512"/>
                  </a:lnTo>
                  <a:lnTo>
                    <a:pt x="5897" y="7463"/>
                  </a:lnTo>
                  <a:lnTo>
                    <a:pt x="5924" y="7429"/>
                  </a:lnTo>
                  <a:lnTo>
                    <a:pt x="5973" y="7380"/>
                  </a:lnTo>
                  <a:lnTo>
                    <a:pt x="6001" y="7346"/>
                  </a:lnTo>
                  <a:lnTo>
                    <a:pt x="6042" y="7297"/>
                  </a:lnTo>
                  <a:lnTo>
                    <a:pt x="6077" y="7255"/>
                  </a:lnTo>
                  <a:lnTo>
                    <a:pt x="6119" y="7207"/>
                  </a:lnTo>
                  <a:lnTo>
                    <a:pt x="6146" y="7172"/>
                  </a:lnTo>
                  <a:lnTo>
                    <a:pt x="6188" y="7117"/>
                  </a:lnTo>
                  <a:lnTo>
                    <a:pt x="6216" y="7082"/>
                  </a:lnTo>
                  <a:lnTo>
                    <a:pt x="6257" y="7026"/>
                  </a:lnTo>
                  <a:lnTo>
                    <a:pt x="6278" y="6992"/>
                  </a:lnTo>
                  <a:lnTo>
                    <a:pt x="6320" y="6936"/>
                  </a:lnTo>
                  <a:lnTo>
                    <a:pt x="6347" y="6902"/>
                  </a:lnTo>
                  <a:lnTo>
                    <a:pt x="6396" y="6818"/>
                  </a:lnTo>
                  <a:lnTo>
                    <a:pt x="6403" y="6811"/>
                  </a:lnTo>
                  <a:cubicBezTo>
                    <a:pt x="6424" y="6777"/>
                    <a:pt x="6445" y="6749"/>
                    <a:pt x="6465" y="6714"/>
                  </a:cubicBezTo>
                  <a:lnTo>
                    <a:pt x="6479" y="6687"/>
                  </a:lnTo>
                  <a:lnTo>
                    <a:pt x="6521" y="6617"/>
                  </a:lnTo>
                  <a:lnTo>
                    <a:pt x="6542" y="6576"/>
                  </a:lnTo>
                  <a:lnTo>
                    <a:pt x="6576" y="6520"/>
                  </a:lnTo>
                  <a:lnTo>
                    <a:pt x="6597" y="6479"/>
                  </a:lnTo>
                  <a:lnTo>
                    <a:pt x="6625" y="6416"/>
                  </a:lnTo>
                  <a:lnTo>
                    <a:pt x="6653" y="6374"/>
                  </a:lnTo>
                  <a:lnTo>
                    <a:pt x="6680" y="6319"/>
                  </a:lnTo>
                  <a:lnTo>
                    <a:pt x="6701" y="6270"/>
                  </a:lnTo>
                  <a:lnTo>
                    <a:pt x="6722" y="6215"/>
                  </a:lnTo>
                  <a:lnTo>
                    <a:pt x="6743" y="6173"/>
                  </a:lnTo>
                  <a:lnTo>
                    <a:pt x="6771" y="6111"/>
                  </a:lnTo>
                  <a:lnTo>
                    <a:pt x="6784" y="6062"/>
                  </a:lnTo>
                  <a:lnTo>
                    <a:pt x="6812" y="6007"/>
                  </a:lnTo>
                  <a:lnTo>
                    <a:pt x="6826" y="5958"/>
                  </a:lnTo>
                  <a:lnTo>
                    <a:pt x="6854" y="5896"/>
                  </a:lnTo>
                  <a:lnTo>
                    <a:pt x="6868" y="5854"/>
                  </a:lnTo>
                  <a:cubicBezTo>
                    <a:pt x="6875" y="5827"/>
                    <a:pt x="6882" y="5799"/>
                    <a:pt x="6889" y="5778"/>
                  </a:cubicBezTo>
                  <a:lnTo>
                    <a:pt x="6902" y="5743"/>
                  </a:lnTo>
                  <a:cubicBezTo>
                    <a:pt x="6916" y="5709"/>
                    <a:pt x="6923" y="5674"/>
                    <a:pt x="6937" y="5632"/>
                  </a:cubicBezTo>
                  <a:lnTo>
                    <a:pt x="6944" y="5612"/>
                  </a:lnTo>
                  <a:cubicBezTo>
                    <a:pt x="6951" y="5584"/>
                    <a:pt x="6958" y="5556"/>
                    <a:pt x="6965" y="5521"/>
                  </a:cubicBezTo>
                  <a:lnTo>
                    <a:pt x="6972" y="5480"/>
                  </a:lnTo>
                  <a:cubicBezTo>
                    <a:pt x="6979" y="5459"/>
                    <a:pt x="6986" y="5438"/>
                    <a:pt x="6993" y="5410"/>
                  </a:cubicBezTo>
                  <a:lnTo>
                    <a:pt x="6999" y="5369"/>
                  </a:lnTo>
                  <a:cubicBezTo>
                    <a:pt x="7006" y="5341"/>
                    <a:pt x="7013" y="5320"/>
                    <a:pt x="7013" y="5299"/>
                  </a:cubicBezTo>
                  <a:lnTo>
                    <a:pt x="7027" y="5251"/>
                  </a:lnTo>
                  <a:lnTo>
                    <a:pt x="7034" y="5181"/>
                  </a:lnTo>
                  <a:lnTo>
                    <a:pt x="7048" y="5133"/>
                  </a:lnTo>
                  <a:lnTo>
                    <a:pt x="7055" y="5070"/>
                  </a:lnTo>
                  <a:cubicBezTo>
                    <a:pt x="7055" y="5050"/>
                    <a:pt x="7062" y="5036"/>
                    <a:pt x="7062" y="5022"/>
                  </a:cubicBezTo>
                  <a:cubicBezTo>
                    <a:pt x="7062" y="5001"/>
                    <a:pt x="7069" y="4973"/>
                    <a:pt x="7069" y="4953"/>
                  </a:cubicBezTo>
                  <a:cubicBezTo>
                    <a:pt x="7076" y="4932"/>
                    <a:pt x="7069" y="4918"/>
                    <a:pt x="7076" y="4904"/>
                  </a:cubicBezTo>
                  <a:cubicBezTo>
                    <a:pt x="7083" y="4883"/>
                    <a:pt x="7083" y="4855"/>
                    <a:pt x="7083" y="4835"/>
                  </a:cubicBezTo>
                  <a:cubicBezTo>
                    <a:pt x="7090" y="4814"/>
                    <a:pt x="7083" y="4800"/>
                    <a:pt x="7090" y="4786"/>
                  </a:cubicBezTo>
                  <a:cubicBezTo>
                    <a:pt x="7097" y="4765"/>
                    <a:pt x="7090" y="4738"/>
                    <a:pt x="7097" y="4710"/>
                  </a:cubicBezTo>
                  <a:cubicBezTo>
                    <a:pt x="7097" y="4689"/>
                    <a:pt x="7097" y="4682"/>
                    <a:pt x="7097" y="4668"/>
                  </a:cubicBezTo>
                  <a:lnTo>
                    <a:pt x="7097" y="4585"/>
                  </a:lnTo>
                  <a:lnTo>
                    <a:pt x="7097" y="4543"/>
                  </a:lnTo>
                  <a:lnTo>
                    <a:pt x="7097" y="4425"/>
                  </a:lnTo>
                  <a:cubicBezTo>
                    <a:pt x="7097" y="3031"/>
                    <a:pt x="6438" y="1720"/>
                    <a:pt x="5321" y="888"/>
                  </a:cubicBezTo>
                  <a:lnTo>
                    <a:pt x="5335" y="881"/>
                  </a:lnTo>
                  <a:cubicBezTo>
                    <a:pt x="4572" y="305"/>
                    <a:pt x="3649" y="0"/>
                    <a:pt x="269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936437" y="3313799"/>
              <a:ext cx="175159" cy="174791"/>
            </a:xfrm>
            <a:custGeom>
              <a:avLst/>
              <a:gdLst/>
              <a:ahLst/>
              <a:cxnLst/>
              <a:rect l="l" t="t" r="r" b="b"/>
              <a:pathLst>
                <a:path w="6667" h="6653" extrusionOk="0">
                  <a:moveTo>
                    <a:pt x="2963" y="1"/>
                  </a:moveTo>
                  <a:lnTo>
                    <a:pt x="2914" y="8"/>
                  </a:lnTo>
                  <a:lnTo>
                    <a:pt x="2879" y="15"/>
                  </a:lnTo>
                  <a:lnTo>
                    <a:pt x="2838" y="15"/>
                  </a:lnTo>
                  <a:lnTo>
                    <a:pt x="2796" y="22"/>
                  </a:lnTo>
                  <a:lnTo>
                    <a:pt x="2754" y="29"/>
                  </a:lnTo>
                  <a:lnTo>
                    <a:pt x="2720" y="36"/>
                  </a:lnTo>
                  <a:lnTo>
                    <a:pt x="2671" y="43"/>
                  </a:lnTo>
                  <a:lnTo>
                    <a:pt x="2637" y="50"/>
                  </a:lnTo>
                  <a:lnTo>
                    <a:pt x="2595" y="63"/>
                  </a:lnTo>
                  <a:lnTo>
                    <a:pt x="2560" y="70"/>
                  </a:lnTo>
                  <a:lnTo>
                    <a:pt x="2519" y="84"/>
                  </a:lnTo>
                  <a:lnTo>
                    <a:pt x="2484" y="91"/>
                  </a:lnTo>
                  <a:lnTo>
                    <a:pt x="2442" y="105"/>
                  </a:lnTo>
                  <a:lnTo>
                    <a:pt x="2401" y="112"/>
                  </a:lnTo>
                  <a:lnTo>
                    <a:pt x="2359" y="126"/>
                  </a:lnTo>
                  <a:lnTo>
                    <a:pt x="2324" y="133"/>
                  </a:lnTo>
                  <a:lnTo>
                    <a:pt x="2283" y="147"/>
                  </a:lnTo>
                  <a:lnTo>
                    <a:pt x="2255" y="161"/>
                  </a:lnTo>
                  <a:lnTo>
                    <a:pt x="2206" y="174"/>
                  </a:lnTo>
                  <a:lnTo>
                    <a:pt x="2179" y="188"/>
                  </a:lnTo>
                  <a:lnTo>
                    <a:pt x="2130" y="202"/>
                  </a:lnTo>
                  <a:lnTo>
                    <a:pt x="2102" y="216"/>
                  </a:lnTo>
                  <a:lnTo>
                    <a:pt x="2033" y="244"/>
                  </a:lnTo>
                  <a:lnTo>
                    <a:pt x="2012" y="251"/>
                  </a:lnTo>
                  <a:lnTo>
                    <a:pt x="1957" y="272"/>
                  </a:lnTo>
                  <a:lnTo>
                    <a:pt x="1929" y="285"/>
                  </a:lnTo>
                  <a:lnTo>
                    <a:pt x="1887" y="306"/>
                  </a:lnTo>
                  <a:lnTo>
                    <a:pt x="1853" y="327"/>
                  </a:lnTo>
                  <a:lnTo>
                    <a:pt x="1818" y="341"/>
                  </a:lnTo>
                  <a:lnTo>
                    <a:pt x="1783" y="362"/>
                  </a:lnTo>
                  <a:lnTo>
                    <a:pt x="1749" y="382"/>
                  </a:lnTo>
                  <a:lnTo>
                    <a:pt x="1714" y="396"/>
                  </a:lnTo>
                  <a:lnTo>
                    <a:pt x="1679" y="417"/>
                  </a:lnTo>
                  <a:lnTo>
                    <a:pt x="1645" y="438"/>
                  </a:lnTo>
                  <a:lnTo>
                    <a:pt x="1610" y="459"/>
                  </a:lnTo>
                  <a:lnTo>
                    <a:pt x="1575" y="480"/>
                  </a:lnTo>
                  <a:lnTo>
                    <a:pt x="1548" y="500"/>
                  </a:lnTo>
                  <a:lnTo>
                    <a:pt x="1513" y="521"/>
                  </a:lnTo>
                  <a:lnTo>
                    <a:pt x="1478" y="542"/>
                  </a:lnTo>
                  <a:lnTo>
                    <a:pt x="1443" y="563"/>
                  </a:lnTo>
                  <a:lnTo>
                    <a:pt x="1416" y="584"/>
                  </a:lnTo>
                  <a:lnTo>
                    <a:pt x="1381" y="604"/>
                  </a:lnTo>
                  <a:lnTo>
                    <a:pt x="1353" y="632"/>
                  </a:lnTo>
                  <a:lnTo>
                    <a:pt x="1319" y="653"/>
                  </a:lnTo>
                  <a:lnTo>
                    <a:pt x="1291" y="674"/>
                  </a:lnTo>
                  <a:lnTo>
                    <a:pt x="1256" y="702"/>
                  </a:lnTo>
                  <a:lnTo>
                    <a:pt x="1228" y="722"/>
                  </a:lnTo>
                  <a:lnTo>
                    <a:pt x="1201" y="750"/>
                  </a:lnTo>
                  <a:lnTo>
                    <a:pt x="1166" y="778"/>
                  </a:lnTo>
                  <a:lnTo>
                    <a:pt x="1138" y="799"/>
                  </a:lnTo>
                  <a:lnTo>
                    <a:pt x="1111" y="826"/>
                  </a:lnTo>
                  <a:lnTo>
                    <a:pt x="1083" y="854"/>
                  </a:lnTo>
                  <a:cubicBezTo>
                    <a:pt x="861" y="1055"/>
                    <a:pt x="667" y="1284"/>
                    <a:pt x="507" y="1541"/>
                  </a:cubicBezTo>
                  <a:lnTo>
                    <a:pt x="493" y="1562"/>
                  </a:lnTo>
                  <a:cubicBezTo>
                    <a:pt x="459" y="1624"/>
                    <a:pt x="417" y="1686"/>
                    <a:pt x="382" y="1749"/>
                  </a:cubicBezTo>
                  <a:lnTo>
                    <a:pt x="375" y="1770"/>
                  </a:lnTo>
                  <a:cubicBezTo>
                    <a:pt x="341" y="1839"/>
                    <a:pt x="306" y="1902"/>
                    <a:pt x="278" y="1971"/>
                  </a:cubicBezTo>
                  <a:lnTo>
                    <a:pt x="271" y="1992"/>
                  </a:lnTo>
                  <a:cubicBezTo>
                    <a:pt x="237" y="2054"/>
                    <a:pt x="216" y="2123"/>
                    <a:pt x="188" y="2193"/>
                  </a:cubicBezTo>
                  <a:lnTo>
                    <a:pt x="181" y="2221"/>
                  </a:lnTo>
                  <a:cubicBezTo>
                    <a:pt x="153" y="2290"/>
                    <a:pt x="133" y="2359"/>
                    <a:pt x="112" y="2429"/>
                  </a:cubicBezTo>
                  <a:lnTo>
                    <a:pt x="105" y="2456"/>
                  </a:lnTo>
                  <a:cubicBezTo>
                    <a:pt x="91" y="2526"/>
                    <a:pt x="70" y="2595"/>
                    <a:pt x="56" y="2671"/>
                  </a:cubicBezTo>
                  <a:lnTo>
                    <a:pt x="56" y="2699"/>
                  </a:lnTo>
                  <a:cubicBezTo>
                    <a:pt x="42" y="2769"/>
                    <a:pt x="28" y="2845"/>
                    <a:pt x="22" y="2921"/>
                  </a:cubicBezTo>
                  <a:lnTo>
                    <a:pt x="22" y="2949"/>
                  </a:lnTo>
                  <a:cubicBezTo>
                    <a:pt x="15" y="3018"/>
                    <a:pt x="8" y="3095"/>
                    <a:pt x="1" y="3171"/>
                  </a:cubicBezTo>
                  <a:lnTo>
                    <a:pt x="1" y="3199"/>
                  </a:lnTo>
                  <a:lnTo>
                    <a:pt x="1" y="3316"/>
                  </a:lnTo>
                  <a:cubicBezTo>
                    <a:pt x="1" y="3427"/>
                    <a:pt x="8" y="3545"/>
                    <a:pt x="22" y="3656"/>
                  </a:cubicBezTo>
                  <a:cubicBezTo>
                    <a:pt x="28" y="3712"/>
                    <a:pt x="35" y="3767"/>
                    <a:pt x="42" y="3823"/>
                  </a:cubicBezTo>
                  <a:cubicBezTo>
                    <a:pt x="292" y="5453"/>
                    <a:pt x="1686" y="6653"/>
                    <a:pt x="3337" y="6653"/>
                  </a:cubicBezTo>
                  <a:cubicBezTo>
                    <a:pt x="4981" y="6653"/>
                    <a:pt x="6382" y="5453"/>
                    <a:pt x="6632" y="3823"/>
                  </a:cubicBezTo>
                  <a:cubicBezTo>
                    <a:pt x="6639" y="3767"/>
                    <a:pt x="6646" y="3712"/>
                    <a:pt x="6653" y="3656"/>
                  </a:cubicBezTo>
                  <a:cubicBezTo>
                    <a:pt x="6659" y="3545"/>
                    <a:pt x="6666" y="3427"/>
                    <a:pt x="6666" y="3316"/>
                  </a:cubicBezTo>
                  <a:cubicBezTo>
                    <a:pt x="6666" y="3282"/>
                    <a:pt x="6666" y="3240"/>
                    <a:pt x="6666" y="3206"/>
                  </a:cubicBezTo>
                  <a:lnTo>
                    <a:pt x="6666" y="3171"/>
                  </a:lnTo>
                  <a:cubicBezTo>
                    <a:pt x="6659" y="3095"/>
                    <a:pt x="6659" y="3025"/>
                    <a:pt x="6646" y="2949"/>
                  </a:cubicBezTo>
                  <a:lnTo>
                    <a:pt x="6646" y="2921"/>
                  </a:lnTo>
                  <a:cubicBezTo>
                    <a:pt x="6639" y="2845"/>
                    <a:pt x="6632" y="2769"/>
                    <a:pt x="6618" y="2699"/>
                  </a:cubicBezTo>
                  <a:lnTo>
                    <a:pt x="6611" y="2671"/>
                  </a:lnTo>
                  <a:cubicBezTo>
                    <a:pt x="6597" y="2602"/>
                    <a:pt x="6576" y="2526"/>
                    <a:pt x="6562" y="2456"/>
                  </a:cubicBezTo>
                  <a:lnTo>
                    <a:pt x="6555" y="2429"/>
                  </a:lnTo>
                  <a:cubicBezTo>
                    <a:pt x="6535" y="2359"/>
                    <a:pt x="6514" y="2290"/>
                    <a:pt x="6486" y="2221"/>
                  </a:cubicBezTo>
                  <a:lnTo>
                    <a:pt x="6479" y="2193"/>
                  </a:lnTo>
                  <a:cubicBezTo>
                    <a:pt x="6451" y="2123"/>
                    <a:pt x="6431" y="2061"/>
                    <a:pt x="6396" y="1992"/>
                  </a:cubicBezTo>
                  <a:lnTo>
                    <a:pt x="6389" y="1971"/>
                  </a:lnTo>
                  <a:cubicBezTo>
                    <a:pt x="6361" y="1902"/>
                    <a:pt x="6327" y="1839"/>
                    <a:pt x="6292" y="1770"/>
                  </a:cubicBezTo>
                  <a:lnTo>
                    <a:pt x="6285" y="1749"/>
                  </a:lnTo>
                  <a:cubicBezTo>
                    <a:pt x="6250" y="1686"/>
                    <a:pt x="6209" y="1624"/>
                    <a:pt x="6174" y="1562"/>
                  </a:cubicBezTo>
                  <a:lnTo>
                    <a:pt x="6160" y="1541"/>
                  </a:lnTo>
                  <a:cubicBezTo>
                    <a:pt x="6001" y="1284"/>
                    <a:pt x="5806" y="1055"/>
                    <a:pt x="5584" y="854"/>
                  </a:cubicBezTo>
                  <a:lnTo>
                    <a:pt x="5557" y="826"/>
                  </a:lnTo>
                  <a:lnTo>
                    <a:pt x="5529" y="799"/>
                  </a:lnTo>
                  <a:lnTo>
                    <a:pt x="5501" y="778"/>
                  </a:lnTo>
                  <a:lnTo>
                    <a:pt x="5466" y="750"/>
                  </a:lnTo>
                  <a:lnTo>
                    <a:pt x="5439" y="729"/>
                  </a:lnTo>
                  <a:lnTo>
                    <a:pt x="5411" y="702"/>
                  </a:lnTo>
                  <a:lnTo>
                    <a:pt x="5376" y="681"/>
                  </a:lnTo>
                  <a:lnTo>
                    <a:pt x="5349" y="653"/>
                  </a:lnTo>
                  <a:lnTo>
                    <a:pt x="5314" y="632"/>
                  </a:lnTo>
                  <a:lnTo>
                    <a:pt x="5286" y="611"/>
                  </a:lnTo>
                  <a:lnTo>
                    <a:pt x="5251" y="584"/>
                  </a:lnTo>
                  <a:lnTo>
                    <a:pt x="5224" y="563"/>
                  </a:lnTo>
                  <a:lnTo>
                    <a:pt x="5189" y="542"/>
                  </a:lnTo>
                  <a:lnTo>
                    <a:pt x="5154" y="521"/>
                  </a:lnTo>
                  <a:lnTo>
                    <a:pt x="5120" y="500"/>
                  </a:lnTo>
                  <a:lnTo>
                    <a:pt x="5092" y="480"/>
                  </a:lnTo>
                  <a:lnTo>
                    <a:pt x="5057" y="459"/>
                  </a:lnTo>
                  <a:lnTo>
                    <a:pt x="5023" y="438"/>
                  </a:lnTo>
                  <a:lnTo>
                    <a:pt x="4988" y="417"/>
                  </a:lnTo>
                  <a:lnTo>
                    <a:pt x="4953" y="396"/>
                  </a:lnTo>
                  <a:lnTo>
                    <a:pt x="4919" y="382"/>
                  </a:lnTo>
                  <a:lnTo>
                    <a:pt x="4884" y="362"/>
                  </a:lnTo>
                  <a:lnTo>
                    <a:pt x="4849" y="348"/>
                  </a:lnTo>
                  <a:lnTo>
                    <a:pt x="4814" y="327"/>
                  </a:lnTo>
                  <a:lnTo>
                    <a:pt x="4780" y="306"/>
                  </a:lnTo>
                  <a:lnTo>
                    <a:pt x="4738" y="292"/>
                  </a:lnTo>
                  <a:lnTo>
                    <a:pt x="4710" y="278"/>
                  </a:lnTo>
                  <a:lnTo>
                    <a:pt x="4655" y="251"/>
                  </a:lnTo>
                  <a:lnTo>
                    <a:pt x="4634" y="244"/>
                  </a:lnTo>
                  <a:lnTo>
                    <a:pt x="4565" y="216"/>
                  </a:lnTo>
                  <a:lnTo>
                    <a:pt x="4537" y="202"/>
                  </a:lnTo>
                  <a:lnTo>
                    <a:pt x="4488" y="188"/>
                  </a:lnTo>
                  <a:lnTo>
                    <a:pt x="4461" y="174"/>
                  </a:lnTo>
                  <a:lnTo>
                    <a:pt x="4412" y="161"/>
                  </a:lnTo>
                  <a:lnTo>
                    <a:pt x="4377" y="154"/>
                  </a:lnTo>
                  <a:lnTo>
                    <a:pt x="4336" y="140"/>
                  </a:lnTo>
                  <a:lnTo>
                    <a:pt x="4301" y="126"/>
                  </a:lnTo>
                  <a:lnTo>
                    <a:pt x="4260" y="112"/>
                  </a:lnTo>
                  <a:lnTo>
                    <a:pt x="4225" y="105"/>
                  </a:lnTo>
                  <a:lnTo>
                    <a:pt x="4183" y="91"/>
                  </a:lnTo>
                  <a:lnTo>
                    <a:pt x="4149" y="84"/>
                  </a:lnTo>
                  <a:lnTo>
                    <a:pt x="4107" y="70"/>
                  </a:lnTo>
                  <a:lnTo>
                    <a:pt x="4072" y="63"/>
                  </a:lnTo>
                  <a:lnTo>
                    <a:pt x="4031" y="56"/>
                  </a:lnTo>
                  <a:lnTo>
                    <a:pt x="3989" y="50"/>
                  </a:lnTo>
                  <a:lnTo>
                    <a:pt x="3947" y="43"/>
                  </a:lnTo>
                  <a:lnTo>
                    <a:pt x="3913" y="36"/>
                  </a:lnTo>
                  <a:lnTo>
                    <a:pt x="3871" y="29"/>
                  </a:lnTo>
                  <a:lnTo>
                    <a:pt x="3830" y="22"/>
                  </a:lnTo>
                  <a:lnTo>
                    <a:pt x="3788" y="15"/>
                  </a:lnTo>
                  <a:lnTo>
                    <a:pt x="3753" y="8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947550" y="3313799"/>
              <a:ext cx="164045" cy="174791"/>
            </a:xfrm>
            <a:custGeom>
              <a:avLst/>
              <a:gdLst/>
              <a:ahLst/>
              <a:cxnLst/>
              <a:rect l="l" t="t" r="r" b="b"/>
              <a:pathLst>
                <a:path w="6244" h="6653" extrusionOk="0">
                  <a:moveTo>
                    <a:pt x="2540" y="1"/>
                  </a:moveTo>
                  <a:lnTo>
                    <a:pt x="2491" y="8"/>
                  </a:lnTo>
                  <a:lnTo>
                    <a:pt x="2456" y="15"/>
                  </a:lnTo>
                  <a:lnTo>
                    <a:pt x="2415" y="15"/>
                  </a:lnTo>
                  <a:lnTo>
                    <a:pt x="2373" y="22"/>
                  </a:lnTo>
                  <a:lnTo>
                    <a:pt x="2331" y="29"/>
                  </a:lnTo>
                  <a:lnTo>
                    <a:pt x="2297" y="36"/>
                  </a:lnTo>
                  <a:lnTo>
                    <a:pt x="2248" y="43"/>
                  </a:lnTo>
                  <a:lnTo>
                    <a:pt x="2214" y="50"/>
                  </a:lnTo>
                  <a:lnTo>
                    <a:pt x="2172" y="63"/>
                  </a:lnTo>
                  <a:lnTo>
                    <a:pt x="2137" y="70"/>
                  </a:lnTo>
                  <a:lnTo>
                    <a:pt x="2096" y="84"/>
                  </a:lnTo>
                  <a:lnTo>
                    <a:pt x="2061" y="91"/>
                  </a:lnTo>
                  <a:lnTo>
                    <a:pt x="2019" y="105"/>
                  </a:lnTo>
                  <a:lnTo>
                    <a:pt x="1978" y="112"/>
                  </a:lnTo>
                  <a:lnTo>
                    <a:pt x="1936" y="126"/>
                  </a:lnTo>
                  <a:lnTo>
                    <a:pt x="1901" y="133"/>
                  </a:lnTo>
                  <a:lnTo>
                    <a:pt x="1860" y="147"/>
                  </a:lnTo>
                  <a:lnTo>
                    <a:pt x="1832" y="161"/>
                  </a:lnTo>
                  <a:lnTo>
                    <a:pt x="1783" y="174"/>
                  </a:lnTo>
                  <a:lnTo>
                    <a:pt x="1756" y="188"/>
                  </a:lnTo>
                  <a:lnTo>
                    <a:pt x="1707" y="202"/>
                  </a:lnTo>
                  <a:lnTo>
                    <a:pt x="1679" y="216"/>
                  </a:lnTo>
                  <a:lnTo>
                    <a:pt x="1610" y="244"/>
                  </a:lnTo>
                  <a:lnTo>
                    <a:pt x="1589" y="251"/>
                  </a:lnTo>
                  <a:lnTo>
                    <a:pt x="1534" y="272"/>
                  </a:lnTo>
                  <a:lnTo>
                    <a:pt x="1506" y="285"/>
                  </a:lnTo>
                  <a:lnTo>
                    <a:pt x="1464" y="306"/>
                  </a:lnTo>
                  <a:lnTo>
                    <a:pt x="1430" y="327"/>
                  </a:lnTo>
                  <a:lnTo>
                    <a:pt x="1395" y="341"/>
                  </a:lnTo>
                  <a:lnTo>
                    <a:pt x="1360" y="362"/>
                  </a:lnTo>
                  <a:lnTo>
                    <a:pt x="1326" y="382"/>
                  </a:lnTo>
                  <a:lnTo>
                    <a:pt x="1291" y="396"/>
                  </a:lnTo>
                  <a:lnTo>
                    <a:pt x="1256" y="417"/>
                  </a:lnTo>
                  <a:lnTo>
                    <a:pt x="1222" y="438"/>
                  </a:lnTo>
                  <a:lnTo>
                    <a:pt x="1187" y="459"/>
                  </a:lnTo>
                  <a:lnTo>
                    <a:pt x="1152" y="480"/>
                  </a:lnTo>
                  <a:lnTo>
                    <a:pt x="1125" y="500"/>
                  </a:lnTo>
                  <a:lnTo>
                    <a:pt x="1090" y="521"/>
                  </a:lnTo>
                  <a:lnTo>
                    <a:pt x="1055" y="542"/>
                  </a:lnTo>
                  <a:lnTo>
                    <a:pt x="1020" y="563"/>
                  </a:lnTo>
                  <a:lnTo>
                    <a:pt x="993" y="584"/>
                  </a:lnTo>
                  <a:lnTo>
                    <a:pt x="958" y="604"/>
                  </a:lnTo>
                  <a:lnTo>
                    <a:pt x="951" y="611"/>
                  </a:lnTo>
                  <a:cubicBezTo>
                    <a:pt x="1" y="2810"/>
                    <a:pt x="792" y="5377"/>
                    <a:pt x="2817" y="6653"/>
                  </a:cubicBezTo>
                  <a:lnTo>
                    <a:pt x="2900" y="6653"/>
                  </a:lnTo>
                  <a:cubicBezTo>
                    <a:pt x="4551" y="6653"/>
                    <a:pt x="5945" y="5453"/>
                    <a:pt x="6195" y="3823"/>
                  </a:cubicBezTo>
                  <a:cubicBezTo>
                    <a:pt x="6209" y="3767"/>
                    <a:pt x="6216" y="3712"/>
                    <a:pt x="6216" y="3656"/>
                  </a:cubicBezTo>
                  <a:cubicBezTo>
                    <a:pt x="6230" y="3545"/>
                    <a:pt x="6236" y="3427"/>
                    <a:pt x="6236" y="3316"/>
                  </a:cubicBezTo>
                  <a:lnTo>
                    <a:pt x="6236" y="3199"/>
                  </a:lnTo>
                  <a:cubicBezTo>
                    <a:pt x="6243" y="3192"/>
                    <a:pt x="6243" y="3185"/>
                    <a:pt x="6243" y="3171"/>
                  </a:cubicBezTo>
                  <a:cubicBezTo>
                    <a:pt x="6236" y="3095"/>
                    <a:pt x="6230" y="3025"/>
                    <a:pt x="6223" y="2949"/>
                  </a:cubicBezTo>
                  <a:lnTo>
                    <a:pt x="6223" y="2921"/>
                  </a:lnTo>
                  <a:cubicBezTo>
                    <a:pt x="6216" y="2845"/>
                    <a:pt x="6202" y="2769"/>
                    <a:pt x="6188" y="2699"/>
                  </a:cubicBezTo>
                  <a:lnTo>
                    <a:pt x="6188" y="2671"/>
                  </a:lnTo>
                  <a:cubicBezTo>
                    <a:pt x="6174" y="2602"/>
                    <a:pt x="6153" y="2526"/>
                    <a:pt x="6139" y="2456"/>
                  </a:cubicBezTo>
                  <a:lnTo>
                    <a:pt x="6132" y="2429"/>
                  </a:lnTo>
                  <a:cubicBezTo>
                    <a:pt x="6112" y="2359"/>
                    <a:pt x="6091" y="2290"/>
                    <a:pt x="6063" y="2221"/>
                  </a:cubicBezTo>
                  <a:lnTo>
                    <a:pt x="6056" y="2193"/>
                  </a:lnTo>
                  <a:cubicBezTo>
                    <a:pt x="6028" y="2123"/>
                    <a:pt x="6008" y="2061"/>
                    <a:pt x="5973" y="1992"/>
                  </a:cubicBezTo>
                  <a:lnTo>
                    <a:pt x="5966" y="1971"/>
                  </a:lnTo>
                  <a:cubicBezTo>
                    <a:pt x="5938" y="1902"/>
                    <a:pt x="5904" y="1839"/>
                    <a:pt x="5869" y="1770"/>
                  </a:cubicBezTo>
                  <a:lnTo>
                    <a:pt x="5862" y="1749"/>
                  </a:lnTo>
                  <a:cubicBezTo>
                    <a:pt x="5827" y="1686"/>
                    <a:pt x="5786" y="1624"/>
                    <a:pt x="5751" y="1562"/>
                  </a:cubicBezTo>
                  <a:lnTo>
                    <a:pt x="5737" y="1541"/>
                  </a:lnTo>
                  <a:cubicBezTo>
                    <a:pt x="5578" y="1284"/>
                    <a:pt x="5383" y="1055"/>
                    <a:pt x="5161" y="854"/>
                  </a:cubicBezTo>
                  <a:lnTo>
                    <a:pt x="5134" y="826"/>
                  </a:lnTo>
                  <a:lnTo>
                    <a:pt x="5106" y="799"/>
                  </a:lnTo>
                  <a:lnTo>
                    <a:pt x="5078" y="778"/>
                  </a:lnTo>
                  <a:lnTo>
                    <a:pt x="5043" y="750"/>
                  </a:lnTo>
                  <a:lnTo>
                    <a:pt x="5016" y="729"/>
                  </a:lnTo>
                  <a:lnTo>
                    <a:pt x="4988" y="702"/>
                  </a:lnTo>
                  <a:lnTo>
                    <a:pt x="4953" y="681"/>
                  </a:lnTo>
                  <a:lnTo>
                    <a:pt x="4926" y="653"/>
                  </a:lnTo>
                  <a:lnTo>
                    <a:pt x="4891" y="632"/>
                  </a:lnTo>
                  <a:lnTo>
                    <a:pt x="4863" y="611"/>
                  </a:lnTo>
                  <a:lnTo>
                    <a:pt x="4828" y="584"/>
                  </a:lnTo>
                  <a:lnTo>
                    <a:pt x="4801" y="563"/>
                  </a:lnTo>
                  <a:lnTo>
                    <a:pt x="4766" y="542"/>
                  </a:lnTo>
                  <a:lnTo>
                    <a:pt x="4731" y="521"/>
                  </a:lnTo>
                  <a:lnTo>
                    <a:pt x="4697" y="500"/>
                  </a:lnTo>
                  <a:lnTo>
                    <a:pt x="4669" y="480"/>
                  </a:lnTo>
                  <a:lnTo>
                    <a:pt x="4634" y="459"/>
                  </a:lnTo>
                  <a:lnTo>
                    <a:pt x="4600" y="438"/>
                  </a:lnTo>
                  <a:lnTo>
                    <a:pt x="4565" y="417"/>
                  </a:lnTo>
                  <a:lnTo>
                    <a:pt x="4530" y="396"/>
                  </a:lnTo>
                  <a:lnTo>
                    <a:pt x="4496" y="382"/>
                  </a:lnTo>
                  <a:lnTo>
                    <a:pt x="4461" y="362"/>
                  </a:lnTo>
                  <a:lnTo>
                    <a:pt x="4426" y="348"/>
                  </a:lnTo>
                  <a:lnTo>
                    <a:pt x="4391" y="327"/>
                  </a:lnTo>
                  <a:lnTo>
                    <a:pt x="4357" y="306"/>
                  </a:lnTo>
                  <a:lnTo>
                    <a:pt x="4315" y="292"/>
                  </a:lnTo>
                  <a:lnTo>
                    <a:pt x="4287" y="278"/>
                  </a:lnTo>
                  <a:lnTo>
                    <a:pt x="4232" y="251"/>
                  </a:lnTo>
                  <a:lnTo>
                    <a:pt x="4211" y="244"/>
                  </a:lnTo>
                  <a:lnTo>
                    <a:pt x="4142" y="216"/>
                  </a:lnTo>
                  <a:lnTo>
                    <a:pt x="4114" y="202"/>
                  </a:lnTo>
                  <a:lnTo>
                    <a:pt x="4065" y="188"/>
                  </a:lnTo>
                  <a:lnTo>
                    <a:pt x="4038" y="174"/>
                  </a:lnTo>
                  <a:lnTo>
                    <a:pt x="3989" y="161"/>
                  </a:lnTo>
                  <a:lnTo>
                    <a:pt x="3954" y="154"/>
                  </a:lnTo>
                  <a:lnTo>
                    <a:pt x="3913" y="140"/>
                  </a:lnTo>
                  <a:lnTo>
                    <a:pt x="3878" y="126"/>
                  </a:lnTo>
                  <a:lnTo>
                    <a:pt x="3837" y="112"/>
                  </a:lnTo>
                  <a:lnTo>
                    <a:pt x="3802" y="105"/>
                  </a:lnTo>
                  <a:lnTo>
                    <a:pt x="3760" y="91"/>
                  </a:lnTo>
                  <a:lnTo>
                    <a:pt x="3726" y="84"/>
                  </a:lnTo>
                  <a:lnTo>
                    <a:pt x="3684" y="70"/>
                  </a:lnTo>
                  <a:lnTo>
                    <a:pt x="3649" y="63"/>
                  </a:lnTo>
                  <a:lnTo>
                    <a:pt x="3608" y="56"/>
                  </a:lnTo>
                  <a:lnTo>
                    <a:pt x="3566" y="50"/>
                  </a:lnTo>
                  <a:lnTo>
                    <a:pt x="3524" y="43"/>
                  </a:lnTo>
                  <a:lnTo>
                    <a:pt x="3490" y="36"/>
                  </a:lnTo>
                  <a:lnTo>
                    <a:pt x="3448" y="29"/>
                  </a:lnTo>
                  <a:lnTo>
                    <a:pt x="3407" y="22"/>
                  </a:lnTo>
                  <a:lnTo>
                    <a:pt x="3365" y="15"/>
                  </a:lnTo>
                  <a:lnTo>
                    <a:pt x="3330" y="8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1017724" y="3215146"/>
              <a:ext cx="12585" cy="48578"/>
            </a:xfrm>
            <a:custGeom>
              <a:avLst/>
              <a:gdLst/>
              <a:ahLst/>
              <a:cxnLst/>
              <a:rect l="l" t="t" r="r" b="b"/>
              <a:pathLst>
                <a:path w="479" h="1849" extrusionOk="0">
                  <a:moveTo>
                    <a:pt x="240" y="0"/>
                  </a:moveTo>
                  <a:cubicBezTo>
                    <a:pt x="120" y="0"/>
                    <a:pt x="0" y="80"/>
                    <a:pt x="0" y="239"/>
                  </a:cubicBezTo>
                  <a:lnTo>
                    <a:pt x="0" y="1613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38"/>
                    <a:pt x="479" y="1606"/>
                  </a:cubicBezTo>
                  <a:lnTo>
                    <a:pt x="479" y="239"/>
                  </a:lnTo>
                  <a:cubicBezTo>
                    <a:pt x="479" y="80"/>
                    <a:pt x="359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1017724" y="3538219"/>
              <a:ext cx="12585" cy="48604"/>
            </a:xfrm>
            <a:custGeom>
              <a:avLst/>
              <a:gdLst/>
              <a:ahLst/>
              <a:cxnLst/>
              <a:rect l="l" t="t" r="r" b="b"/>
              <a:pathLst>
                <a:path w="479" h="1850" extrusionOk="0">
                  <a:moveTo>
                    <a:pt x="237" y="1"/>
                  </a:moveTo>
                  <a:cubicBezTo>
                    <a:pt x="118" y="1"/>
                    <a:pt x="0" y="81"/>
                    <a:pt x="0" y="240"/>
                  </a:cubicBezTo>
                  <a:lnTo>
                    <a:pt x="0" y="1614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45"/>
                    <a:pt x="479" y="1614"/>
                  </a:cubicBezTo>
                  <a:lnTo>
                    <a:pt x="479" y="240"/>
                  </a:lnTo>
                  <a:cubicBezTo>
                    <a:pt x="475" y="81"/>
                    <a:pt x="356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925901" y="3238975"/>
              <a:ext cx="34259" cy="43875"/>
            </a:xfrm>
            <a:custGeom>
              <a:avLst/>
              <a:gdLst/>
              <a:ahLst/>
              <a:cxnLst/>
              <a:rect l="l" t="t" r="r" b="b"/>
              <a:pathLst>
                <a:path w="1304" h="1670" extrusionOk="0">
                  <a:moveTo>
                    <a:pt x="327" y="0"/>
                  </a:moveTo>
                  <a:cubicBezTo>
                    <a:pt x="163" y="0"/>
                    <a:pt x="1" y="173"/>
                    <a:pt x="110" y="359"/>
                  </a:cubicBezTo>
                  <a:lnTo>
                    <a:pt x="797" y="1552"/>
                  </a:lnTo>
                  <a:cubicBezTo>
                    <a:pt x="839" y="1621"/>
                    <a:pt x="915" y="1670"/>
                    <a:pt x="998" y="1670"/>
                  </a:cubicBezTo>
                  <a:lnTo>
                    <a:pt x="1005" y="1670"/>
                  </a:lnTo>
                  <a:cubicBezTo>
                    <a:pt x="1186" y="1670"/>
                    <a:pt x="1303" y="1469"/>
                    <a:pt x="1206" y="1309"/>
                  </a:cubicBezTo>
                  <a:lnTo>
                    <a:pt x="527" y="123"/>
                  </a:lnTo>
                  <a:cubicBezTo>
                    <a:pt x="477" y="36"/>
                    <a:pt x="40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1087556" y="3518961"/>
              <a:ext cx="34049" cy="43796"/>
            </a:xfrm>
            <a:custGeom>
              <a:avLst/>
              <a:gdLst/>
              <a:ahLst/>
              <a:cxnLst/>
              <a:rect l="l" t="t" r="r" b="b"/>
              <a:pathLst>
                <a:path w="1296" h="1667" extrusionOk="0">
                  <a:moveTo>
                    <a:pt x="321" y="0"/>
                  </a:moveTo>
                  <a:cubicBezTo>
                    <a:pt x="159" y="0"/>
                    <a:pt x="0" y="170"/>
                    <a:pt x="110" y="356"/>
                  </a:cubicBezTo>
                  <a:lnTo>
                    <a:pt x="790" y="1549"/>
                  </a:lnTo>
                  <a:cubicBezTo>
                    <a:pt x="831" y="1618"/>
                    <a:pt x="914" y="1667"/>
                    <a:pt x="998" y="1667"/>
                  </a:cubicBezTo>
                  <a:cubicBezTo>
                    <a:pt x="1178" y="1667"/>
                    <a:pt x="1296" y="1466"/>
                    <a:pt x="1206" y="1306"/>
                  </a:cubicBezTo>
                  <a:lnTo>
                    <a:pt x="519" y="120"/>
                  </a:lnTo>
                  <a:cubicBezTo>
                    <a:pt x="469" y="35"/>
                    <a:pt x="395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859274" y="3304788"/>
              <a:ext cx="49130" cy="30739"/>
            </a:xfrm>
            <a:custGeom>
              <a:avLst/>
              <a:gdLst/>
              <a:ahLst/>
              <a:cxnLst/>
              <a:rect l="l" t="t" r="r" b="b"/>
              <a:pathLst>
                <a:path w="1870" h="1170" extrusionOk="0">
                  <a:moveTo>
                    <a:pt x="346" y="0"/>
                  </a:moveTo>
                  <a:cubicBezTo>
                    <a:pt x="133" y="0"/>
                    <a:pt x="0" y="314"/>
                    <a:pt x="233" y="448"/>
                  </a:cubicBezTo>
                  <a:lnTo>
                    <a:pt x="1419" y="1135"/>
                  </a:lnTo>
                  <a:cubicBezTo>
                    <a:pt x="1453" y="1156"/>
                    <a:pt x="1495" y="1162"/>
                    <a:pt x="1537" y="1169"/>
                  </a:cubicBezTo>
                  <a:lnTo>
                    <a:pt x="1544" y="1169"/>
                  </a:lnTo>
                  <a:cubicBezTo>
                    <a:pt x="1786" y="1169"/>
                    <a:pt x="1870" y="843"/>
                    <a:pt x="1661" y="725"/>
                  </a:cubicBezTo>
                  <a:lnTo>
                    <a:pt x="475" y="39"/>
                  </a:lnTo>
                  <a:cubicBezTo>
                    <a:pt x="431" y="12"/>
                    <a:pt x="387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1139103" y="3466311"/>
              <a:ext cx="49024" cy="30660"/>
            </a:xfrm>
            <a:custGeom>
              <a:avLst/>
              <a:gdLst/>
              <a:ahLst/>
              <a:cxnLst/>
              <a:rect l="l" t="t" r="r" b="b"/>
              <a:pathLst>
                <a:path w="1866" h="1167" extrusionOk="0">
                  <a:moveTo>
                    <a:pt x="346" y="0"/>
                  </a:moveTo>
                  <a:cubicBezTo>
                    <a:pt x="133" y="0"/>
                    <a:pt x="0" y="318"/>
                    <a:pt x="229" y="452"/>
                  </a:cubicBezTo>
                  <a:lnTo>
                    <a:pt x="1422" y="1139"/>
                  </a:lnTo>
                  <a:cubicBezTo>
                    <a:pt x="1456" y="1160"/>
                    <a:pt x="1498" y="1167"/>
                    <a:pt x="1540" y="1167"/>
                  </a:cubicBezTo>
                  <a:cubicBezTo>
                    <a:pt x="1782" y="1167"/>
                    <a:pt x="1866" y="848"/>
                    <a:pt x="1658" y="723"/>
                  </a:cubicBezTo>
                  <a:lnTo>
                    <a:pt x="471" y="36"/>
                  </a:lnTo>
                  <a:cubicBezTo>
                    <a:pt x="428" y="11"/>
                    <a:pt x="38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836023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2"/>
                    <a:pt x="320" y="479"/>
                  </a:cubicBezTo>
                  <a:lnTo>
                    <a:pt x="1693" y="479"/>
                  </a:lnTo>
                  <a:cubicBezTo>
                    <a:pt x="2005" y="479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1159122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9"/>
                    <a:pt x="320" y="479"/>
                  </a:cubicBezTo>
                  <a:lnTo>
                    <a:pt x="1693" y="479"/>
                  </a:lnTo>
                  <a:cubicBezTo>
                    <a:pt x="2005" y="472"/>
                    <a:pt x="2005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859721" y="3466311"/>
              <a:ext cx="49182" cy="30660"/>
            </a:xfrm>
            <a:custGeom>
              <a:avLst/>
              <a:gdLst/>
              <a:ahLst/>
              <a:cxnLst/>
              <a:rect l="l" t="t" r="r" b="b"/>
              <a:pathLst>
                <a:path w="1872" h="1167" extrusionOk="0">
                  <a:moveTo>
                    <a:pt x="1525" y="0"/>
                  </a:moveTo>
                  <a:cubicBezTo>
                    <a:pt x="1486" y="0"/>
                    <a:pt x="1444" y="11"/>
                    <a:pt x="1402" y="36"/>
                  </a:cubicBezTo>
                  <a:lnTo>
                    <a:pt x="216" y="723"/>
                  </a:lnTo>
                  <a:cubicBezTo>
                    <a:pt x="1" y="848"/>
                    <a:pt x="91" y="1167"/>
                    <a:pt x="334" y="1167"/>
                  </a:cubicBezTo>
                  <a:cubicBezTo>
                    <a:pt x="375" y="1167"/>
                    <a:pt x="417" y="1153"/>
                    <a:pt x="458" y="1132"/>
                  </a:cubicBezTo>
                  <a:lnTo>
                    <a:pt x="1638" y="452"/>
                  </a:lnTo>
                  <a:cubicBezTo>
                    <a:pt x="1872" y="318"/>
                    <a:pt x="1735" y="0"/>
                    <a:pt x="15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1139628" y="3304840"/>
              <a:ext cx="49024" cy="30686"/>
            </a:xfrm>
            <a:custGeom>
              <a:avLst/>
              <a:gdLst/>
              <a:ahLst/>
              <a:cxnLst/>
              <a:rect l="l" t="t" r="r" b="b"/>
              <a:pathLst>
                <a:path w="1866" h="1168" extrusionOk="0">
                  <a:moveTo>
                    <a:pt x="1526" y="1"/>
                  </a:moveTo>
                  <a:cubicBezTo>
                    <a:pt x="1486" y="1"/>
                    <a:pt x="1445" y="12"/>
                    <a:pt x="1402" y="37"/>
                  </a:cubicBezTo>
                  <a:lnTo>
                    <a:pt x="209" y="723"/>
                  </a:lnTo>
                  <a:cubicBezTo>
                    <a:pt x="1" y="841"/>
                    <a:pt x="84" y="1167"/>
                    <a:pt x="334" y="1167"/>
                  </a:cubicBezTo>
                  <a:cubicBezTo>
                    <a:pt x="375" y="1167"/>
                    <a:pt x="410" y="1154"/>
                    <a:pt x="451" y="1133"/>
                  </a:cubicBezTo>
                  <a:lnTo>
                    <a:pt x="1638" y="446"/>
                  </a:lnTo>
                  <a:cubicBezTo>
                    <a:pt x="1865" y="312"/>
                    <a:pt x="1734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926427" y="3518961"/>
              <a:ext cx="34075" cy="43796"/>
            </a:xfrm>
            <a:custGeom>
              <a:avLst/>
              <a:gdLst/>
              <a:ahLst/>
              <a:cxnLst/>
              <a:rect l="l" t="t" r="r" b="b"/>
              <a:pathLst>
                <a:path w="1297" h="1667" extrusionOk="0">
                  <a:moveTo>
                    <a:pt x="975" y="0"/>
                  </a:moveTo>
                  <a:cubicBezTo>
                    <a:pt x="901" y="0"/>
                    <a:pt x="827" y="35"/>
                    <a:pt x="777" y="120"/>
                  </a:cubicBezTo>
                  <a:lnTo>
                    <a:pt x="90" y="1313"/>
                  </a:lnTo>
                  <a:cubicBezTo>
                    <a:pt x="0" y="1466"/>
                    <a:pt x="111" y="1667"/>
                    <a:pt x="299" y="1667"/>
                  </a:cubicBezTo>
                  <a:cubicBezTo>
                    <a:pt x="382" y="1667"/>
                    <a:pt x="458" y="1618"/>
                    <a:pt x="507" y="1549"/>
                  </a:cubicBezTo>
                  <a:lnTo>
                    <a:pt x="1186" y="356"/>
                  </a:lnTo>
                  <a:cubicBezTo>
                    <a:pt x="1296" y="170"/>
                    <a:pt x="1137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1087871" y="3239106"/>
              <a:ext cx="34233" cy="43744"/>
            </a:xfrm>
            <a:custGeom>
              <a:avLst/>
              <a:gdLst/>
              <a:ahLst/>
              <a:cxnLst/>
              <a:rect l="l" t="t" r="r" b="b"/>
              <a:pathLst>
                <a:path w="1303" h="1665" extrusionOk="0">
                  <a:moveTo>
                    <a:pt x="980" y="1"/>
                  </a:moveTo>
                  <a:cubicBezTo>
                    <a:pt x="904" y="1"/>
                    <a:pt x="828" y="37"/>
                    <a:pt x="778" y="125"/>
                  </a:cubicBezTo>
                  <a:lnTo>
                    <a:pt x="98" y="1311"/>
                  </a:lnTo>
                  <a:cubicBezTo>
                    <a:pt x="1" y="1471"/>
                    <a:pt x="119" y="1665"/>
                    <a:pt x="299" y="1665"/>
                  </a:cubicBezTo>
                  <a:cubicBezTo>
                    <a:pt x="382" y="1665"/>
                    <a:pt x="465" y="1616"/>
                    <a:pt x="507" y="1547"/>
                  </a:cubicBezTo>
                  <a:lnTo>
                    <a:pt x="1194" y="361"/>
                  </a:lnTo>
                  <a:cubicBezTo>
                    <a:pt x="1303" y="171"/>
                    <a:pt x="1143" y="1"/>
                    <a:pt x="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Arial"/>
              </a:endParaRPr>
            </a:p>
          </p:txBody>
        </p:sp>
      </p:grpSp>
      <p:grpSp>
        <p:nvGrpSpPr>
          <p:cNvPr id="664" name="Google Shape;664;p29"/>
          <p:cNvGrpSpPr/>
          <p:nvPr/>
        </p:nvGrpSpPr>
        <p:grpSpPr>
          <a:xfrm>
            <a:off x="3359174" y="2744370"/>
            <a:ext cx="2317214" cy="2190409"/>
            <a:chOff x="3560587" y="2301478"/>
            <a:chExt cx="2022819" cy="1966011"/>
          </a:xfrm>
        </p:grpSpPr>
        <p:grpSp>
          <p:nvGrpSpPr>
            <p:cNvPr id="665" name="Google Shape;665;p29"/>
            <p:cNvGrpSpPr/>
            <p:nvPr/>
          </p:nvGrpSpPr>
          <p:grpSpPr>
            <a:xfrm>
              <a:off x="3560587" y="3186617"/>
              <a:ext cx="940419" cy="662749"/>
              <a:chOff x="402002" y="3208142"/>
              <a:chExt cx="394753" cy="278197"/>
            </a:xfrm>
          </p:grpSpPr>
          <p:sp>
            <p:nvSpPr>
              <p:cNvPr id="666" name="Google Shape;666;p29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9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8" name="Google Shape;668;p29"/>
            <p:cNvGrpSpPr/>
            <p:nvPr/>
          </p:nvGrpSpPr>
          <p:grpSpPr>
            <a:xfrm flipH="1">
              <a:off x="3877600" y="2303880"/>
              <a:ext cx="623399" cy="1552068"/>
              <a:chOff x="715074" y="2786889"/>
              <a:chExt cx="261679" cy="651500"/>
            </a:xfrm>
          </p:grpSpPr>
          <p:sp>
            <p:nvSpPr>
              <p:cNvPr id="669" name="Google Shape;669;p29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9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1" name="Google Shape;671;p29"/>
            <p:cNvGrpSpPr/>
            <p:nvPr/>
          </p:nvGrpSpPr>
          <p:grpSpPr>
            <a:xfrm flipH="1">
              <a:off x="4091746" y="2301478"/>
              <a:ext cx="1491660" cy="1966011"/>
              <a:chOff x="402002" y="2736491"/>
              <a:chExt cx="626143" cy="825258"/>
            </a:xfrm>
          </p:grpSpPr>
          <p:sp>
            <p:nvSpPr>
              <p:cNvPr id="672" name="Google Shape;672;p29"/>
              <p:cNvSpPr/>
              <p:nvPr/>
            </p:nvSpPr>
            <p:spPr>
              <a:xfrm>
                <a:off x="486107" y="2736491"/>
                <a:ext cx="283362" cy="213966"/>
              </a:xfrm>
              <a:custGeom>
                <a:avLst/>
                <a:gdLst/>
                <a:ahLst/>
                <a:cxnLst/>
                <a:rect l="l" t="t" r="r" b="b"/>
                <a:pathLst>
                  <a:path w="9710" h="7332" extrusionOk="0">
                    <a:moveTo>
                      <a:pt x="2358" y="1"/>
                    </a:moveTo>
                    <a:cubicBezTo>
                      <a:pt x="2358" y="1"/>
                      <a:pt x="0" y="5132"/>
                      <a:pt x="1703" y="6704"/>
                    </a:cubicBezTo>
                    <a:cubicBezTo>
                      <a:pt x="2212" y="7174"/>
                      <a:pt x="2648" y="7332"/>
                      <a:pt x="3051" y="7332"/>
                    </a:cubicBezTo>
                    <a:cubicBezTo>
                      <a:pt x="3881" y="7332"/>
                      <a:pt x="4569" y="6661"/>
                      <a:pt x="5453" y="6661"/>
                    </a:cubicBezTo>
                    <a:cubicBezTo>
                      <a:pt x="5576" y="6661"/>
                      <a:pt x="5703" y="6674"/>
                      <a:pt x="5834" y="6704"/>
                    </a:cubicBezTo>
                    <a:cubicBezTo>
                      <a:pt x="5905" y="6720"/>
                      <a:pt x="5978" y="6728"/>
                      <a:pt x="6052" y="6728"/>
                    </a:cubicBezTo>
                    <a:cubicBezTo>
                      <a:pt x="7605" y="6728"/>
                      <a:pt x="9710" y="3251"/>
                      <a:pt x="23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9"/>
              <p:cNvSpPr/>
              <p:nvPr/>
            </p:nvSpPr>
            <p:spPr>
              <a:xfrm>
                <a:off x="414171" y="2999485"/>
                <a:ext cx="241427" cy="184608"/>
              </a:xfrm>
              <a:custGeom>
                <a:avLst/>
                <a:gdLst/>
                <a:ahLst/>
                <a:cxnLst/>
                <a:rect l="l" t="t" r="r" b="b"/>
                <a:pathLst>
                  <a:path w="8273" h="6326" extrusionOk="0">
                    <a:moveTo>
                      <a:pt x="2158" y="1"/>
                    </a:moveTo>
                    <a:cubicBezTo>
                      <a:pt x="1514" y="1"/>
                      <a:pt x="798" y="42"/>
                      <a:pt x="1" y="133"/>
                    </a:cubicBezTo>
                    <a:cubicBezTo>
                      <a:pt x="1" y="133"/>
                      <a:pt x="560" y="5752"/>
                      <a:pt x="2822" y="6253"/>
                    </a:cubicBezTo>
                    <a:cubicBezTo>
                      <a:pt x="3055" y="6303"/>
                      <a:pt x="3261" y="6325"/>
                      <a:pt x="3445" y="6325"/>
                    </a:cubicBezTo>
                    <a:cubicBezTo>
                      <a:pt x="5061" y="6325"/>
                      <a:pt x="5037" y="4584"/>
                      <a:pt x="6394" y="4157"/>
                    </a:cubicBezTo>
                    <a:cubicBezTo>
                      <a:pt x="7762" y="3726"/>
                      <a:pt x="8273" y="1"/>
                      <a:pt x="2158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9"/>
              <p:cNvSpPr/>
              <p:nvPr/>
            </p:nvSpPr>
            <p:spPr>
              <a:xfrm>
                <a:off x="715074" y="2786889"/>
                <a:ext cx="261679" cy="23036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7894" extrusionOk="0">
                    <a:moveTo>
                      <a:pt x="4358" y="0"/>
                    </a:moveTo>
                    <a:cubicBezTo>
                      <a:pt x="4358" y="0"/>
                      <a:pt x="0" y="3584"/>
                      <a:pt x="846" y="5739"/>
                    </a:cubicBezTo>
                    <a:cubicBezTo>
                      <a:pt x="1703" y="7894"/>
                      <a:pt x="3334" y="6561"/>
                      <a:pt x="4572" y="7549"/>
                    </a:cubicBezTo>
                    <a:cubicBezTo>
                      <a:pt x="4762" y="7702"/>
                      <a:pt x="5019" y="7781"/>
                      <a:pt x="5297" y="7781"/>
                    </a:cubicBezTo>
                    <a:cubicBezTo>
                      <a:pt x="6815" y="7781"/>
                      <a:pt x="8967" y="5434"/>
                      <a:pt x="4358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9"/>
              <p:cNvSpPr/>
              <p:nvPr/>
            </p:nvSpPr>
            <p:spPr>
              <a:xfrm>
                <a:off x="817214" y="3057559"/>
                <a:ext cx="210931" cy="209851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191" extrusionOk="0">
                    <a:moveTo>
                      <a:pt x="6752" y="0"/>
                    </a:moveTo>
                    <a:cubicBezTo>
                      <a:pt x="6752" y="0"/>
                      <a:pt x="1120" y="405"/>
                      <a:pt x="560" y="2655"/>
                    </a:cubicBezTo>
                    <a:cubicBezTo>
                      <a:pt x="1" y="4905"/>
                      <a:pt x="2120" y="4751"/>
                      <a:pt x="2549" y="6275"/>
                    </a:cubicBezTo>
                    <a:cubicBezTo>
                      <a:pt x="2696" y="6785"/>
                      <a:pt x="3296" y="7191"/>
                      <a:pt x="4001" y="7191"/>
                    </a:cubicBezTo>
                    <a:cubicBezTo>
                      <a:pt x="5404" y="7191"/>
                      <a:pt x="7227" y="5585"/>
                      <a:pt x="6752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9"/>
              <p:cNvSpPr/>
              <p:nvPr/>
            </p:nvSpPr>
            <p:spPr>
              <a:xfrm>
                <a:off x="402002" y="3208142"/>
                <a:ext cx="237341" cy="187994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6442" extrusionOk="0">
                    <a:moveTo>
                      <a:pt x="5569" y="0"/>
                    </a:moveTo>
                    <a:cubicBezTo>
                      <a:pt x="4295" y="0"/>
                      <a:pt x="2438" y="824"/>
                      <a:pt x="1" y="3365"/>
                    </a:cubicBezTo>
                    <a:cubicBezTo>
                      <a:pt x="1" y="3365"/>
                      <a:pt x="3124" y="6442"/>
                      <a:pt x="5276" y="6442"/>
                    </a:cubicBezTo>
                    <a:cubicBezTo>
                      <a:pt x="5567" y="6442"/>
                      <a:pt x="5840" y="6386"/>
                      <a:pt x="6085" y="6258"/>
                    </a:cubicBezTo>
                    <a:cubicBezTo>
                      <a:pt x="8133" y="5199"/>
                      <a:pt x="6633" y="3710"/>
                      <a:pt x="7490" y="2377"/>
                    </a:cubicBezTo>
                    <a:cubicBezTo>
                      <a:pt x="7989" y="1600"/>
                      <a:pt x="7346" y="0"/>
                      <a:pt x="556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9"/>
              <p:cNvSpPr/>
              <p:nvPr/>
            </p:nvSpPr>
            <p:spPr>
              <a:xfrm>
                <a:off x="510416" y="3266040"/>
                <a:ext cx="286339" cy="22029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7549" extrusionOk="0">
                    <a:moveTo>
                      <a:pt x="2397" y="1"/>
                    </a:moveTo>
                    <a:cubicBezTo>
                      <a:pt x="828" y="1"/>
                      <a:pt x="54" y="828"/>
                      <a:pt x="1" y="881"/>
                    </a:cubicBezTo>
                    <a:lnTo>
                      <a:pt x="215" y="1071"/>
                    </a:lnTo>
                    <a:cubicBezTo>
                      <a:pt x="230" y="1064"/>
                      <a:pt x="949" y="295"/>
                      <a:pt x="2423" y="295"/>
                    </a:cubicBezTo>
                    <a:cubicBezTo>
                      <a:pt x="3274" y="295"/>
                      <a:pt x="4376" y="551"/>
                      <a:pt x="5739" y="1357"/>
                    </a:cubicBezTo>
                    <a:cubicBezTo>
                      <a:pt x="9490" y="3572"/>
                      <a:pt x="8692" y="7453"/>
                      <a:pt x="8692" y="7489"/>
                    </a:cubicBezTo>
                    <a:lnTo>
                      <a:pt x="8966" y="7548"/>
                    </a:lnTo>
                    <a:cubicBezTo>
                      <a:pt x="8978" y="7513"/>
                      <a:pt x="9811" y="3429"/>
                      <a:pt x="5894" y="1119"/>
                    </a:cubicBezTo>
                    <a:cubicBezTo>
                      <a:pt x="4458" y="273"/>
                      <a:pt x="3297" y="1"/>
                      <a:pt x="2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9"/>
              <p:cNvSpPr/>
              <p:nvPr/>
            </p:nvSpPr>
            <p:spPr>
              <a:xfrm>
                <a:off x="482284" y="3039145"/>
                <a:ext cx="292234" cy="374557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2835" extrusionOk="0">
                    <a:moveTo>
                      <a:pt x="250" y="0"/>
                    </a:moveTo>
                    <a:lnTo>
                      <a:pt x="0" y="131"/>
                    </a:lnTo>
                    <a:cubicBezTo>
                      <a:pt x="48" y="226"/>
                      <a:pt x="1203" y="2524"/>
                      <a:pt x="3370" y="3512"/>
                    </a:cubicBezTo>
                    <a:cubicBezTo>
                      <a:pt x="3536" y="3584"/>
                      <a:pt x="3703" y="3655"/>
                      <a:pt x="3882" y="3739"/>
                    </a:cubicBezTo>
                    <a:cubicBezTo>
                      <a:pt x="5918" y="4620"/>
                      <a:pt x="8442" y="5703"/>
                      <a:pt x="9740" y="12835"/>
                    </a:cubicBezTo>
                    <a:lnTo>
                      <a:pt x="10013" y="12775"/>
                    </a:lnTo>
                    <a:cubicBezTo>
                      <a:pt x="8692" y="5501"/>
                      <a:pt x="6084" y="4382"/>
                      <a:pt x="4001" y="3477"/>
                    </a:cubicBezTo>
                    <a:cubicBezTo>
                      <a:pt x="3822" y="3405"/>
                      <a:pt x="3655" y="3322"/>
                      <a:pt x="3489" y="3250"/>
                    </a:cubicBezTo>
                    <a:cubicBezTo>
                      <a:pt x="1417" y="2310"/>
                      <a:pt x="262" y="24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9"/>
              <p:cNvSpPr/>
              <p:nvPr/>
            </p:nvSpPr>
            <p:spPr>
              <a:xfrm>
                <a:off x="608411" y="2856373"/>
                <a:ext cx="252633" cy="52295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17920" extrusionOk="0">
                    <a:moveTo>
                      <a:pt x="274" y="0"/>
                    </a:moveTo>
                    <a:lnTo>
                      <a:pt x="0" y="60"/>
                    </a:lnTo>
                    <a:cubicBezTo>
                      <a:pt x="36" y="203"/>
                      <a:pt x="786" y="3513"/>
                      <a:pt x="2298" y="5287"/>
                    </a:cubicBezTo>
                    <a:cubicBezTo>
                      <a:pt x="2560" y="5608"/>
                      <a:pt x="2929" y="5918"/>
                      <a:pt x="3358" y="6275"/>
                    </a:cubicBezTo>
                    <a:cubicBezTo>
                      <a:pt x="5334" y="7906"/>
                      <a:pt x="8323" y="10371"/>
                      <a:pt x="5418" y="17824"/>
                    </a:cubicBezTo>
                    <a:lnTo>
                      <a:pt x="5680" y="17919"/>
                    </a:lnTo>
                    <a:cubicBezTo>
                      <a:pt x="8656" y="10287"/>
                      <a:pt x="5584" y="7739"/>
                      <a:pt x="3548" y="6049"/>
                    </a:cubicBezTo>
                    <a:cubicBezTo>
                      <a:pt x="3132" y="5704"/>
                      <a:pt x="2762" y="5406"/>
                      <a:pt x="2512" y="5108"/>
                    </a:cubicBezTo>
                    <a:cubicBezTo>
                      <a:pt x="1048" y="3382"/>
                      <a:pt x="286" y="36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9"/>
              <p:cNvSpPr/>
              <p:nvPr/>
            </p:nvSpPr>
            <p:spPr>
              <a:xfrm>
                <a:off x="752253" y="2873737"/>
                <a:ext cx="137975" cy="56465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9349" extrusionOk="0">
                    <a:moveTo>
                      <a:pt x="2667" y="1"/>
                    </a:moveTo>
                    <a:cubicBezTo>
                      <a:pt x="2620" y="72"/>
                      <a:pt x="1548" y="1787"/>
                      <a:pt x="2072" y="4632"/>
                    </a:cubicBezTo>
                    <a:cubicBezTo>
                      <a:pt x="2132" y="4918"/>
                      <a:pt x="2203" y="5251"/>
                      <a:pt x="2286" y="5644"/>
                    </a:cubicBezTo>
                    <a:cubicBezTo>
                      <a:pt x="2977" y="8918"/>
                      <a:pt x="4418" y="15741"/>
                      <a:pt x="0" y="19122"/>
                    </a:cubicBezTo>
                    <a:lnTo>
                      <a:pt x="179" y="19348"/>
                    </a:lnTo>
                    <a:cubicBezTo>
                      <a:pt x="4727" y="15848"/>
                      <a:pt x="3263" y="8918"/>
                      <a:pt x="2560" y="5585"/>
                    </a:cubicBezTo>
                    <a:cubicBezTo>
                      <a:pt x="2477" y="5204"/>
                      <a:pt x="2405" y="4858"/>
                      <a:pt x="2358" y="4573"/>
                    </a:cubicBezTo>
                    <a:cubicBezTo>
                      <a:pt x="1858" y="1858"/>
                      <a:pt x="2894" y="167"/>
                      <a:pt x="2906" y="144"/>
                    </a:cubicBezTo>
                    <a:lnTo>
                      <a:pt x="26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9"/>
              <p:cNvSpPr/>
              <p:nvPr/>
            </p:nvSpPr>
            <p:spPr>
              <a:xfrm>
                <a:off x="769617" y="3133288"/>
                <a:ext cx="192167" cy="332535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11395" extrusionOk="0">
                    <a:moveTo>
                      <a:pt x="6537" y="1"/>
                    </a:moveTo>
                    <a:cubicBezTo>
                      <a:pt x="6513" y="1"/>
                      <a:pt x="4168" y="453"/>
                      <a:pt x="3454" y="3180"/>
                    </a:cubicBezTo>
                    <a:cubicBezTo>
                      <a:pt x="3251" y="3930"/>
                      <a:pt x="3251" y="4811"/>
                      <a:pt x="3239" y="5739"/>
                    </a:cubicBezTo>
                    <a:cubicBezTo>
                      <a:pt x="3227" y="8085"/>
                      <a:pt x="3204" y="10514"/>
                      <a:pt x="1" y="11121"/>
                    </a:cubicBezTo>
                    <a:lnTo>
                      <a:pt x="48" y="11395"/>
                    </a:lnTo>
                    <a:cubicBezTo>
                      <a:pt x="3489" y="10752"/>
                      <a:pt x="3513" y="8085"/>
                      <a:pt x="3525" y="5739"/>
                    </a:cubicBezTo>
                    <a:cubicBezTo>
                      <a:pt x="3537" y="4823"/>
                      <a:pt x="3537" y="3965"/>
                      <a:pt x="3727" y="3251"/>
                    </a:cubicBezTo>
                    <a:cubicBezTo>
                      <a:pt x="4394" y="703"/>
                      <a:pt x="6502" y="286"/>
                      <a:pt x="6585" y="275"/>
                    </a:cubicBezTo>
                    <a:lnTo>
                      <a:pt x="653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9"/>
              <p:cNvSpPr/>
              <p:nvPr/>
            </p:nvSpPr>
            <p:spPr>
              <a:xfrm>
                <a:off x="612935" y="3067977"/>
                <a:ext cx="282603" cy="215367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7380" extrusionOk="0">
                    <a:moveTo>
                      <a:pt x="2929" y="0"/>
                    </a:moveTo>
                    <a:cubicBezTo>
                      <a:pt x="2929" y="0"/>
                      <a:pt x="0" y="4834"/>
                      <a:pt x="1512" y="6596"/>
                    </a:cubicBezTo>
                    <a:cubicBezTo>
                      <a:pt x="2032" y="7198"/>
                      <a:pt x="2504" y="7379"/>
                      <a:pt x="2961" y="7379"/>
                    </a:cubicBezTo>
                    <a:cubicBezTo>
                      <a:pt x="3647" y="7379"/>
                      <a:pt x="4298" y="6969"/>
                      <a:pt x="5022" y="6969"/>
                    </a:cubicBezTo>
                    <a:cubicBezTo>
                      <a:pt x="5215" y="6969"/>
                      <a:pt x="5414" y="6999"/>
                      <a:pt x="5620" y="7073"/>
                    </a:cubicBezTo>
                    <a:cubicBezTo>
                      <a:pt x="5725" y="7109"/>
                      <a:pt x="5837" y="7127"/>
                      <a:pt x="5954" y="7127"/>
                    </a:cubicBezTo>
                    <a:cubicBezTo>
                      <a:pt x="7499" y="7127"/>
                      <a:pt x="9684" y="3976"/>
                      <a:pt x="2929" y="0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9"/>
              <p:cNvSpPr/>
              <p:nvPr/>
            </p:nvSpPr>
            <p:spPr>
              <a:xfrm>
                <a:off x="718547" y="3123920"/>
                <a:ext cx="55972" cy="231417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930" extrusionOk="0">
                    <a:moveTo>
                      <a:pt x="274" y="0"/>
                    </a:moveTo>
                    <a:lnTo>
                      <a:pt x="1" y="72"/>
                    </a:lnTo>
                    <a:cubicBezTo>
                      <a:pt x="12" y="131"/>
                      <a:pt x="1632" y="6001"/>
                      <a:pt x="1632" y="7930"/>
                    </a:cubicBezTo>
                    <a:lnTo>
                      <a:pt x="1917" y="7930"/>
                    </a:lnTo>
                    <a:cubicBezTo>
                      <a:pt x="1917" y="5965"/>
                      <a:pt x="334" y="238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9"/>
              <p:cNvSpPr/>
              <p:nvPr/>
            </p:nvSpPr>
            <p:spPr>
              <a:xfrm>
                <a:off x="624048" y="3337306"/>
                <a:ext cx="369457" cy="224443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7691" extrusionOk="0">
                    <a:moveTo>
                      <a:pt x="8680" y="0"/>
                    </a:moveTo>
                    <a:cubicBezTo>
                      <a:pt x="5566" y="0"/>
                      <a:pt x="548" y="344"/>
                      <a:pt x="548" y="344"/>
                    </a:cubicBezTo>
                    <a:cubicBezTo>
                      <a:pt x="548" y="344"/>
                      <a:pt x="0" y="6142"/>
                      <a:pt x="2381" y="7178"/>
                    </a:cubicBezTo>
                    <a:cubicBezTo>
                      <a:pt x="3246" y="7554"/>
                      <a:pt x="4320" y="7690"/>
                      <a:pt x="5394" y="7690"/>
                    </a:cubicBezTo>
                    <a:cubicBezTo>
                      <a:pt x="7278" y="7690"/>
                      <a:pt x="9164" y="7272"/>
                      <a:pt x="9930" y="7000"/>
                    </a:cubicBezTo>
                    <a:cubicBezTo>
                      <a:pt x="11144" y="6571"/>
                      <a:pt x="11228" y="904"/>
                      <a:pt x="11097" y="261"/>
                    </a:cubicBezTo>
                    <a:cubicBezTo>
                      <a:pt x="11060" y="67"/>
                      <a:pt x="10056" y="0"/>
                      <a:pt x="8680" y="0"/>
                    </a:cubicBezTo>
                    <a:close/>
                  </a:path>
                </a:pathLst>
              </a:custGeom>
              <a:solidFill>
                <a:srgbClr val="FD9F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5" name="Google Shape;685;p29"/>
          <p:cNvSpPr txBox="1"/>
          <p:nvPr/>
        </p:nvSpPr>
        <p:spPr>
          <a:xfrm>
            <a:off x="300454" y="2113364"/>
            <a:ext cx="199024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ar-SA" sz="4400" b="1" i="0" u="none" strike="noStrike" cap="none">
                <a:solidFill>
                  <a:srgbClr val="146B7D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الماء </a:t>
            </a:r>
            <a:endParaRPr sz="4400" b="1" i="0" u="none" strike="noStrike" cap="none">
              <a:solidFill>
                <a:srgbClr val="146B7D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sp>
        <p:nvSpPr>
          <p:cNvPr id="686" name="Google Shape;686;p29"/>
          <p:cNvSpPr/>
          <p:nvPr/>
        </p:nvSpPr>
        <p:spPr>
          <a:xfrm rot="1377137" flipH="1">
            <a:off x="3406818" y="2814602"/>
            <a:ext cx="547017" cy="82346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dobe Arabic" panose="02040503050201020203" pitchFamily="18" charset="-78"/>
              <a:cs typeface="Adobe Arabic" panose="02040503050201020203" pitchFamily="18" charset="-78"/>
              <a:sym typeface="Arial"/>
            </a:endParaRPr>
          </a:p>
        </p:txBody>
      </p:sp>
      <p:sp>
        <p:nvSpPr>
          <p:cNvPr id="687" name="Google Shape;687;p29"/>
          <p:cNvSpPr/>
          <p:nvPr/>
        </p:nvSpPr>
        <p:spPr>
          <a:xfrm rot="-1703165" flipH="1">
            <a:off x="5288874" y="2869449"/>
            <a:ext cx="547017" cy="82345"/>
          </a:xfrm>
          <a:custGeom>
            <a:avLst/>
            <a:gdLst/>
            <a:ahLst/>
            <a:cxnLst/>
            <a:rect l="l" t="t" r="r" b="b"/>
            <a:pathLst>
              <a:path w="17688" h="3294" extrusionOk="0">
                <a:moveTo>
                  <a:pt x="17158" y="1"/>
                </a:moveTo>
                <a:cubicBezTo>
                  <a:pt x="17126" y="1"/>
                  <a:pt x="17092" y="5"/>
                  <a:pt x="17056" y="14"/>
                </a:cubicBezTo>
                <a:cubicBezTo>
                  <a:pt x="14127" y="717"/>
                  <a:pt x="11008" y="514"/>
                  <a:pt x="8020" y="657"/>
                </a:cubicBezTo>
                <a:cubicBezTo>
                  <a:pt x="5424" y="788"/>
                  <a:pt x="2400" y="979"/>
                  <a:pt x="292" y="2681"/>
                </a:cubicBezTo>
                <a:cubicBezTo>
                  <a:pt x="0" y="2917"/>
                  <a:pt x="267" y="3294"/>
                  <a:pt x="574" y="3294"/>
                </a:cubicBezTo>
                <a:cubicBezTo>
                  <a:pt x="655" y="3294"/>
                  <a:pt x="739" y="3267"/>
                  <a:pt x="816" y="3205"/>
                </a:cubicBezTo>
                <a:cubicBezTo>
                  <a:pt x="2947" y="1491"/>
                  <a:pt x="6246" y="1479"/>
                  <a:pt x="8841" y="1371"/>
                </a:cubicBezTo>
                <a:cubicBezTo>
                  <a:pt x="11627" y="1252"/>
                  <a:pt x="14520" y="1383"/>
                  <a:pt x="17259" y="729"/>
                </a:cubicBezTo>
                <a:cubicBezTo>
                  <a:pt x="17688" y="619"/>
                  <a:pt x="17548" y="1"/>
                  <a:pt x="171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dobe Arabic" panose="02040503050201020203" pitchFamily="18" charset="-78"/>
              <a:cs typeface="Adobe Arabic" panose="02040503050201020203" pitchFamily="18" charset="-78"/>
              <a:sym typeface="Arial"/>
            </a:endParaRPr>
          </a:p>
        </p:txBody>
      </p:sp>
      <p:sp>
        <p:nvSpPr>
          <p:cNvPr id="688" name="Google Shape;688;p29"/>
          <p:cNvSpPr txBox="1"/>
          <p:nvPr/>
        </p:nvSpPr>
        <p:spPr>
          <a:xfrm>
            <a:off x="6668240" y="2212085"/>
            <a:ext cx="1795276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ar-SA" sz="4400" b="1" i="0" u="none" strike="noStrike" cap="none">
                <a:solidFill>
                  <a:srgbClr val="FD9F3A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الشمس </a:t>
            </a:r>
            <a:endParaRPr sz="4400" b="1" i="0" u="none" strike="noStrike" cap="none">
              <a:solidFill>
                <a:srgbClr val="FD9F3A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pic>
        <p:nvPicPr>
          <p:cNvPr id="689" name="Google Shape;6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5093" y="373560"/>
            <a:ext cx="1358924" cy="135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30"/>
          <p:cNvPicPr preferRelativeResize="0"/>
          <p:nvPr/>
        </p:nvPicPr>
        <p:blipFill rotWithShape="1">
          <a:blip r:embed="rId3">
            <a:alphaModFix/>
          </a:blip>
          <a:srcRect l="5491" r="5499"/>
          <a:stretch/>
        </p:blipFill>
        <p:spPr>
          <a:xfrm>
            <a:off x="4572000" y="0"/>
            <a:ext cx="457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0"/>
          <p:cNvSpPr txBox="1">
            <a:spLocks noGrp="1"/>
          </p:cNvSpPr>
          <p:nvPr>
            <p:ph type="title"/>
          </p:nvPr>
        </p:nvSpPr>
        <p:spPr>
          <a:xfrm>
            <a:off x="1031238" y="110086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2800">
                <a:solidFill>
                  <a:srgbClr val="566D19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كيف تصنع النباتات غذائها</a:t>
            </a:r>
            <a:endParaRPr sz="2800">
              <a:solidFill>
                <a:srgbClr val="566D19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696" name="Google Shape;696;p30"/>
          <p:cNvGrpSpPr/>
          <p:nvPr/>
        </p:nvGrpSpPr>
        <p:grpSpPr>
          <a:xfrm>
            <a:off x="0" y="169441"/>
            <a:ext cx="1646569" cy="1509773"/>
            <a:chOff x="6915650" y="0"/>
            <a:chExt cx="1828303" cy="1676409"/>
          </a:xfrm>
        </p:grpSpPr>
        <p:sp>
          <p:nvSpPr>
            <p:cNvPr id="697" name="Google Shape;697;p30"/>
            <p:cNvSpPr/>
            <p:nvPr/>
          </p:nvSpPr>
          <p:spPr>
            <a:xfrm>
              <a:off x="8349135" y="50194"/>
              <a:ext cx="13693" cy="250879"/>
            </a:xfrm>
            <a:custGeom>
              <a:avLst/>
              <a:gdLst/>
              <a:ahLst/>
              <a:cxnLst/>
              <a:rect l="l" t="t" r="r" b="b"/>
              <a:pathLst>
                <a:path w="299" h="5478" extrusionOk="0">
                  <a:moveTo>
                    <a:pt x="1" y="0"/>
                  </a:moveTo>
                  <a:lnTo>
                    <a:pt x="13" y="5477"/>
                  </a:lnTo>
                  <a:lnTo>
                    <a:pt x="298" y="547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8104855" y="916949"/>
              <a:ext cx="496811" cy="481607"/>
            </a:xfrm>
            <a:custGeom>
              <a:avLst/>
              <a:gdLst/>
              <a:ahLst/>
              <a:cxnLst/>
              <a:rect l="l" t="t" r="r" b="b"/>
              <a:pathLst>
                <a:path w="10848" h="10516" extrusionOk="0">
                  <a:moveTo>
                    <a:pt x="8316" y="1"/>
                  </a:moveTo>
                  <a:cubicBezTo>
                    <a:pt x="5215" y="1"/>
                    <a:pt x="227" y="493"/>
                    <a:pt x="227" y="493"/>
                  </a:cubicBezTo>
                  <a:cubicBezTo>
                    <a:pt x="227" y="493"/>
                    <a:pt x="1" y="8066"/>
                    <a:pt x="2370" y="9542"/>
                  </a:cubicBezTo>
                  <a:cubicBezTo>
                    <a:pt x="3534" y="10262"/>
                    <a:pt x="5001" y="10516"/>
                    <a:pt x="6334" y="10516"/>
                  </a:cubicBezTo>
                  <a:cubicBezTo>
                    <a:pt x="7713" y="10516"/>
                    <a:pt x="8950" y="10244"/>
                    <a:pt x="9561" y="9935"/>
                  </a:cubicBezTo>
                  <a:cubicBezTo>
                    <a:pt x="10764" y="9328"/>
                    <a:pt x="10847" y="1291"/>
                    <a:pt x="10728" y="374"/>
                  </a:cubicBezTo>
                  <a:cubicBezTo>
                    <a:pt x="10688" y="97"/>
                    <a:pt x="9686" y="1"/>
                    <a:pt x="8316" y="1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8109206" y="287468"/>
              <a:ext cx="493010" cy="653759"/>
            </a:xfrm>
            <a:custGeom>
              <a:avLst/>
              <a:gdLst/>
              <a:ahLst/>
              <a:cxnLst/>
              <a:rect l="l" t="t" r="r" b="b"/>
              <a:pathLst>
                <a:path w="10765" h="14275" extrusionOk="0">
                  <a:moveTo>
                    <a:pt x="5127" y="0"/>
                  </a:moveTo>
                  <a:cubicBezTo>
                    <a:pt x="5089" y="0"/>
                    <a:pt x="5055" y="4"/>
                    <a:pt x="5025" y="10"/>
                  </a:cubicBezTo>
                  <a:cubicBezTo>
                    <a:pt x="3299" y="415"/>
                    <a:pt x="334" y="12786"/>
                    <a:pt x="1" y="14203"/>
                  </a:cubicBezTo>
                  <a:lnTo>
                    <a:pt x="275" y="14274"/>
                  </a:lnTo>
                  <a:cubicBezTo>
                    <a:pt x="1561" y="8797"/>
                    <a:pt x="3918" y="558"/>
                    <a:pt x="5085" y="284"/>
                  </a:cubicBezTo>
                  <a:cubicBezTo>
                    <a:pt x="5097" y="281"/>
                    <a:pt x="5110" y="279"/>
                    <a:pt x="5125" y="279"/>
                  </a:cubicBezTo>
                  <a:cubicBezTo>
                    <a:pt x="5169" y="279"/>
                    <a:pt x="5225" y="299"/>
                    <a:pt x="5287" y="380"/>
                  </a:cubicBezTo>
                  <a:cubicBezTo>
                    <a:pt x="6788" y="2189"/>
                    <a:pt x="10455" y="14048"/>
                    <a:pt x="10490" y="14167"/>
                  </a:cubicBezTo>
                  <a:lnTo>
                    <a:pt x="10764" y="14084"/>
                  </a:lnTo>
                  <a:cubicBezTo>
                    <a:pt x="10609" y="13595"/>
                    <a:pt x="7038" y="2058"/>
                    <a:pt x="5514" y="201"/>
                  </a:cubicBezTo>
                  <a:cubicBezTo>
                    <a:pt x="5380" y="40"/>
                    <a:pt x="5239" y="0"/>
                    <a:pt x="5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8318085" y="298826"/>
              <a:ext cx="75841" cy="641302"/>
            </a:xfrm>
            <a:custGeom>
              <a:avLst/>
              <a:gdLst/>
              <a:ahLst/>
              <a:cxnLst/>
              <a:rect l="l" t="t" r="r" b="b"/>
              <a:pathLst>
                <a:path w="1656" h="14003" extrusionOk="0">
                  <a:moveTo>
                    <a:pt x="703" y="1"/>
                  </a:moveTo>
                  <a:lnTo>
                    <a:pt x="703" y="1"/>
                  </a:lnTo>
                  <a:cubicBezTo>
                    <a:pt x="0" y="2310"/>
                    <a:pt x="1322" y="13526"/>
                    <a:pt x="1381" y="14002"/>
                  </a:cubicBezTo>
                  <a:lnTo>
                    <a:pt x="1655" y="13967"/>
                  </a:lnTo>
                  <a:cubicBezTo>
                    <a:pt x="1643" y="13859"/>
                    <a:pt x="286" y="2334"/>
                    <a:pt x="976" y="8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462024" y="867992"/>
              <a:ext cx="281929" cy="614144"/>
            </a:xfrm>
            <a:custGeom>
              <a:avLst/>
              <a:gdLst/>
              <a:ahLst/>
              <a:cxnLst/>
              <a:rect l="l" t="t" r="r" b="b"/>
              <a:pathLst>
                <a:path w="6156" h="13410" extrusionOk="0">
                  <a:moveTo>
                    <a:pt x="2105" y="0"/>
                  </a:moveTo>
                  <a:cubicBezTo>
                    <a:pt x="1020" y="0"/>
                    <a:pt x="84" y="419"/>
                    <a:pt x="84" y="419"/>
                  </a:cubicBezTo>
                  <a:cubicBezTo>
                    <a:pt x="0" y="1610"/>
                    <a:pt x="2393" y="3015"/>
                    <a:pt x="2774" y="4432"/>
                  </a:cubicBezTo>
                  <a:cubicBezTo>
                    <a:pt x="3155" y="5837"/>
                    <a:pt x="2393" y="7730"/>
                    <a:pt x="2191" y="9254"/>
                  </a:cubicBezTo>
                  <a:cubicBezTo>
                    <a:pt x="1989" y="10778"/>
                    <a:pt x="2596" y="13361"/>
                    <a:pt x="3513" y="13409"/>
                  </a:cubicBezTo>
                  <a:cubicBezTo>
                    <a:pt x="3526" y="13410"/>
                    <a:pt x="3539" y="13410"/>
                    <a:pt x="3552" y="13410"/>
                  </a:cubicBezTo>
                  <a:cubicBezTo>
                    <a:pt x="4435" y="13410"/>
                    <a:pt x="4633" y="12224"/>
                    <a:pt x="4739" y="11016"/>
                  </a:cubicBezTo>
                  <a:cubicBezTo>
                    <a:pt x="4834" y="9790"/>
                    <a:pt x="6156" y="8063"/>
                    <a:pt x="5656" y="6194"/>
                  </a:cubicBezTo>
                  <a:cubicBezTo>
                    <a:pt x="5144" y="4325"/>
                    <a:pt x="5049" y="1027"/>
                    <a:pt x="3525" y="300"/>
                  </a:cubicBezTo>
                  <a:cubicBezTo>
                    <a:pt x="3066" y="78"/>
                    <a:pt x="2572" y="0"/>
                    <a:pt x="2105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8191548" y="856909"/>
              <a:ext cx="217080" cy="819500"/>
            </a:xfrm>
            <a:custGeom>
              <a:avLst/>
              <a:gdLst/>
              <a:ahLst/>
              <a:cxnLst/>
              <a:rect l="l" t="t" r="r" b="b"/>
              <a:pathLst>
                <a:path w="4740" h="17894" extrusionOk="0">
                  <a:moveTo>
                    <a:pt x="3810" y="1"/>
                  </a:moveTo>
                  <a:cubicBezTo>
                    <a:pt x="3794" y="1"/>
                    <a:pt x="3779" y="3"/>
                    <a:pt x="3763" y="7"/>
                  </a:cubicBezTo>
                  <a:cubicBezTo>
                    <a:pt x="3763" y="7"/>
                    <a:pt x="1763" y="435"/>
                    <a:pt x="882" y="1173"/>
                  </a:cubicBezTo>
                  <a:cubicBezTo>
                    <a:pt x="1" y="1900"/>
                    <a:pt x="1334" y="8019"/>
                    <a:pt x="1191" y="11222"/>
                  </a:cubicBezTo>
                  <a:cubicBezTo>
                    <a:pt x="1049" y="14413"/>
                    <a:pt x="1144" y="17723"/>
                    <a:pt x="2299" y="17890"/>
                  </a:cubicBezTo>
                  <a:cubicBezTo>
                    <a:pt x="2316" y="17892"/>
                    <a:pt x="2333" y="17893"/>
                    <a:pt x="2350" y="17893"/>
                  </a:cubicBezTo>
                  <a:cubicBezTo>
                    <a:pt x="3468" y="17893"/>
                    <a:pt x="3558" y="12498"/>
                    <a:pt x="4144" y="8674"/>
                  </a:cubicBezTo>
                  <a:cubicBezTo>
                    <a:pt x="4739" y="4869"/>
                    <a:pt x="4568" y="1"/>
                    <a:pt x="3810" y="1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8327336" y="824897"/>
              <a:ext cx="282479" cy="488751"/>
            </a:xfrm>
            <a:custGeom>
              <a:avLst/>
              <a:gdLst/>
              <a:ahLst/>
              <a:cxnLst/>
              <a:rect l="l" t="t" r="r" b="b"/>
              <a:pathLst>
                <a:path w="6168" h="10672" extrusionOk="0">
                  <a:moveTo>
                    <a:pt x="1827" y="0"/>
                  </a:moveTo>
                  <a:cubicBezTo>
                    <a:pt x="1322" y="0"/>
                    <a:pt x="1060" y="134"/>
                    <a:pt x="1060" y="134"/>
                  </a:cubicBezTo>
                  <a:cubicBezTo>
                    <a:pt x="0" y="908"/>
                    <a:pt x="1858" y="3884"/>
                    <a:pt x="2275" y="5158"/>
                  </a:cubicBezTo>
                  <a:cubicBezTo>
                    <a:pt x="2676" y="6434"/>
                    <a:pt x="1368" y="10672"/>
                    <a:pt x="2566" y="10672"/>
                  </a:cubicBezTo>
                  <a:cubicBezTo>
                    <a:pt x="2576" y="10672"/>
                    <a:pt x="2586" y="10672"/>
                    <a:pt x="2596" y="10671"/>
                  </a:cubicBezTo>
                  <a:cubicBezTo>
                    <a:pt x="3846" y="10600"/>
                    <a:pt x="6001" y="6909"/>
                    <a:pt x="6085" y="5849"/>
                  </a:cubicBezTo>
                  <a:cubicBezTo>
                    <a:pt x="6168" y="4777"/>
                    <a:pt x="5989" y="1741"/>
                    <a:pt x="4049" y="670"/>
                  </a:cubicBezTo>
                  <a:cubicBezTo>
                    <a:pt x="3078" y="134"/>
                    <a:pt x="2331" y="0"/>
                    <a:pt x="1827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8060707" y="847567"/>
              <a:ext cx="386073" cy="571965"/>
            </a:xfrm>
            <a:custGeom>
              <a:avLst/>
              <a:gdLst/>
              <a:ahLst/>
              <a:cxnLst/>
              <a:rect l="l" t="t" r="r" b="b"/>
              <a:pathLst>
                <a:path w="8430" h="12489" extrusionOk="0">
                  <a:moveTo>
                    <a:pt x="2981" y="0"/>
                  </a:moveTo>
                  <a:cubicBezTo>
                    <a:pt x="2524" y="0"/>
                    <a:pt x="2032" y="103"/>
                    <a:pt x="1584" y="413"/>
                  </a:cubicBezTo>
                  <a:cubicBezTo>
                    <a:pt x="238" y="1342"/>
                    <a:pt x="0" y="6664"/>
                    <a:pt x="691" y="9628"/>
                  </a:cubicBezTo>
                  <a:cubicBezTo>
                    <a:pt x="1148" y="11590"/>
                    <a:pt x="1688" y="12489"/>
                    <a:pt x="2071" y="12489"/>
                  </a:cubicBezTo>
                  <a:cubicBezTo>
                    <a:pt x="2266" y="12489"/>
                    <a:pt x="2420" y="12254"/>
                    <a:pt x="2501" y="11807"/>
                  </a:cubicBezTo>
                  <a:cubicBezTo>
                    <a:pt x="2739" y="10486"/>
                    <a:pt x="1274" y="2913"/>
                    <a:pt x="2655" y="2508"/>
                  </a:cubicBezTo>
                  <a:cubicBezTo>
                    <a:pt x="4037" y="2104"/>
                    <a:pt x="8430" y="1663"/>
                    <a:pt x="4668" y="413"/>
                  </a:cubicBezTo>
                  <a:cubicBezTo>
                    <a:pt x="4668" y="413"/>
                    <a:pt x="3895" y="0"/>
                    <a:pt x="2981" y="0"/>
                  </a:cubicBezTo>
                  <a:close/>
                </a:path>
              </a:pathLst>
            </a:custGeom>
            <a:solidFill>
              <a:srgbClr val="457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8280440" y="888601"/>
              <a:ext cx="56194" cy="563538"/>
            </a:xfrm>
            <a:custGeom>
              <a:avLst/>
              <a:gdLst/>
              <a:ahLst/>
              <a:cxnLst/>
              <a:rect l="l" t="t" r="r" b="b"/>
              <a:pathLst>
                <a:path w="1227" h="12305" extrusionOk="0">
                  <a:moveTo>
                    <a:pt x="1142" y="1"/>
                  </a:moveTo>
                  <a:cubicBezTo>
                    <a:pt x="953" y="1"/>
                    <a:pt x="789" y="71"/>
                    <a:pt x="643" y="196"/>
                  </a:cubicBezTo>
                  <a:cubicBezTo>
                    <a:pt x="1" y="839"/>
                    <a:pt x="167" y="2970"/>
                    <a:pt x="346" y="5030"/>
                  </a:cubicBezTo>
                  <a:cubicBezTo>
                    <a:pt x="441" y="6184"/>
                    <a:pt x="524" y="7280"/>
                    <a:pt x="465" y="7994"/>
                  </a:cubicBezTo>
                  <a:cubicBezTo>
                    <a:pt x="251" y="10221"/>
                    <a:pt x="453" y="12280"/>
                    <a:pt x="465" y="12304"/>
                  </a:cubicBezTo>
                  <a:lnTo>
                    <a:pt x="739" y="12280"/>
                  </a:lnTo>
                  <a:cubicBezTo>
                    <a:pt x="739" y="12257"/>
                    <a:pt x="536" y="10209"/>
                    <a:pt x="739" y="8018"/>
                  </a:cubicBezTo>
                  <a:cubicBezTo>
                    <a:pt x="810" y="7280"/>
                    <a:pt x="715" y="6173"/>
                    <a:pt x="620" y="5006"/>
                  </a:cubicBezTo>
                  <a:cubicBezTo>
                    <a:pt x="465" y="3101"/>
                    <a:pt x="286" y="946"/>
                    <a:pt x="846" y="398"/>
                  </a:cubicBezTo>
                  <a:cubicBezTo>
                    <a:pt x="929" y="325"/>
                    <a:pt x="1022" y="289"/>
                    <a:pt x="1139" y="289"/>
                  </a:cubicBezTo>
                  <a:cubicBezTo>
                    <a:pt x="1156" y="289"/>
                    <a:pt x="1173" y="289"/>
                    <a:pt x="1191" y="291"/>
                  </a:cubicBezTo>
                  <a:lnTo>
                    <a:pt x="1227" y="5"/>
                  </a:lnTo>
                  <a:cubicBezTo>
                    <a:pt x="1198" y="2"/>
                    <a:pt x="1170" y="1"/>
                    <a:pt x="1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8104306" y="901836"/>
              <a:ext cx="129286" cy="397064"/>
            </a:xfrm>
            <a:custGeom>
              <a:avLst/>
              <a:gdLst/>
              <a:ahLst/>
              <a:cxnLst/>
              <a:rect l="l" t="t" r="r" b="b"/>
              <a:pathLst>
                <a:path w="2823" h="8670" extrusionOk="0">
                  <a:moveTo>
                    <a:pt x="2381" y="0"/>
                  </a:moveTo>
                  <a:cubicBezTo>
                    <a:pt x="2040" y="0"/>
                    <a:pt x="1552" y="80"/>
                    <a:pt x="1108" y="442"/>
                  </a:cubicBezTo>
                  <a:cubicBezTo>
                    <a:pt x="346" y="1073"/>
                    <a:pt x="1" y="2300"/>
                    <a:pt x="96" y="4074"/>
                  </a:cubicBezTo>
                  <a:lnTo>
                    <a:pt x="346" y="8670"/>
                  </a:lnTo>
                  <a:lnTo>
                    <a:pt x="620" y="8646"/>
                  </a:lnTo>
                  <a:lnTo>
                    <a:pt x="382" y="4050"/>
                  </a:lnTo>
                  <a:cubicBezTo>
                    <a:pt x="298" y="2383"/>
                    <a:pt x="596" y="1240"/>
                    <a:pt x="1287" y="669"/>
                  </a:cubicBezTo>
                  <a:cubicBezTo>
                    <a:pt x="1669" y="355"/>
                    <a:pt x="2105" y="290"/>
                    <a:pt x="2401" y="290"/>
                  </a:cubicBezTo>
                  <a:cubicBezTo>
                    <a:pt x="2611" y="290"/>
                    <a:pt x="2751" y="323"/>
                    <a:pt x="2751" y="323"/>
                  </a:cubicBezTo>
                  <a:lnTo>
                    <a:pt x="2823" y="49"/>
                  </a:lnTo>
                  <a:cubicBezTo>
                    <a:pt x="2807" y="44"/>
                    <a:pt x="2634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8416228" y="875778"/>
              <a:ext cx="123791" cy="333177"/>
            </a:xfrm>
            <a:custGeom>
              <a:avLst/>
              <a:gdLst/>
              <a:ahLst/>
              <a:cxnLst/>
              <a:rect l="l" t="t" r="r" b="b"/>
              <a:pathLst>
                <a:path w="2703" h="7275" extrusionOk="0">
                  <a:moveTo>
                    <a:pt x="956" y="0"/>
                  </a:moveTo>
                  <a:cubicBezTo>
                    <a:pt x="666" y="0"/>
                    <a:pt x="350" y="209"/>
                    <a:pt x="0" y="618"/>
                  </a:cubicBezTo>
                  <a:lnTo>
                    <a:pt x="215" y="809"/>
                  </a:lnTo>
                  <a:cubicBezTo>
                    <a:pt x="418" y="562"/>
                    <a:pt x="709" y="287"/>
                    <a:pt x="956" y="287"/>
                  </a:cubicBezTo>
                  <a:cubicBezTo>
                    <a:pt x="983" y="287"/>
                    <a:pt x="1010" y="290"/>
                    <a:pt x="1036" y="297"/>
                  </a:cubicBezTo>
                  <a:cubicBezTo>
                    <a:pt x="1560" y="440"/>
                    <a:pt x="1822" y="1881"/>
                    <a:pt x="2024" y="3035"/>
                  </a:cubicBezTo>
                  <a:lnTo>
                    <a:pt x="2084" y="3345"/>
                  </a:lnTo>
                  <a:cubicBezTo>
                    <a:pt x="2405" y="5131"/>
                    <a:pt x="1631" y="7155"/>
                    <a:pt x="1619" y="7179"/>
                  </a:cubicBezTo>
                  <a:lnTo>
                    <a:pt x="1881" y="7274"/>
                  </a:lnTo>
                  <a:cubicBezTo>
                    <a:pt x="1917" y="7191"/>
                    <a:pt x="2703" y="5155"/>
                    <a:pt x="2370" y="3297"/>
                  </a:cubicBezTo>
                  <a:lnTo>
                    <a:pt x="2310" y="2988"/>
                  </a:lnTo>
                  <a:cubicBezTo>
                    <a:pt x="2060" y="1619"/>
                    <a:pt x="1810" y="202"/>
                    <a:pt x="1119" y="23"/>
                  </a:cubicBezTo>
                  <a:cubicBezTo>
                    <a:pt x="1066" y="8"/>
                    <a:pt x="1011" y="0"/>
                    <a:pt x="9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8556915" y="888830"/>
              <a:ext cx="118890" cy="411720"/>
            </a:xfrm>
            <a:custGeom>
              <a:avLst/>
              <a:gdLst/>
              <a:ahLst/>
              <a:cxnLst/>
              <a:rect l="l" t="t" r="r" b="b"/>
              <a:pathLst>
                <a:path w="2596" h="8990" extrusionOk="0">
                  <a:moveTo>
                    <a:pt x="24" y="0"/>
                  </a:moveTo>
                  <a:lnTo>
                    <a:pt x="0" y="286"/>
                  </a:lnTo>
                  <a:cubicBezTo>
                    <a:pt x="1453" y="405"/>
                    <a:pt x="1548" y="1417"/>
                    <a:pt x="1726" y="3262"/>
                  </a:cubicBezTo>
                  <a:cubicBezTo>
                    <a:pt x="1774" y="3751"/>
                    <a:pt x="1822" y="4310"/>
                    <a:pt x="1905" y="4905"/>
                  </a:cubicBezTo>
                  <a:cubicBezTo>
                    <a:pt x="2298" y="7584"/>
                    <a:pt x="1917" y="8882"/>
                    <a:pt x="1917" y="8906"/>
                  </a:cubicBezTo>
                  <a:lnTo>
                    <a:pt x="2191" y="8989"/>
                  </a:lnTo>
                  <a:cubicBezTo>
                    <a:pt x="2203" y="8930"/>
                    <a:pt x="2596" y="7608"/>
                    <a:pt x="2191" y="4870"/>
                  </a:cubicBezTo>
                  <a:cubicBezTo>
                    <a:pt x="2107" y="4274"/>
                    <a:pt x="2048" y="3727"/>
                    <a:pt x="2012" y="3239"/>
                  </a:cubicBezTo>
                  <a:cubicBezTo>
                    <a:pt x="1845" y="1441"/>
                    <a:pt x="1715" y="143"/>
                    <a:pt x="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7291871" y="212865"/>
              <a:ext cx="500063" cy="622571"/>
            </a:xfrm>
            <a:custGeom>
              <a:avLst/>
              <a:gdLst/>
              <a:ahLst/>
              <a:cxnLst/>
              <a:rect l="l" t="t" r="r" b="b"/>
              <a:pathLst>
                <a:path w="10919" h="13594" extrusionOk="0">
                  <a:moveTo>
                    <a:pt x="5215" y="1"/>
                  </a:moveTo>
                  <a:cubicBezTo>
                    <a:pt x="5189" y="1"/>
                    <a:pt x="5165" y="4"/>
                    <a:pt x="5144" y="8"/>
                  </a:cubicBezTo>
                  <a:cubicBezTo>
                    <a:pt x="3572" y="294"/>
                    <a:pt x="358" y="12165"/>
                    <a:pt x="1" y="13522"/>
                  </a:cubicBezTo>
                  <a:lnTo>
                    <a:pt x="274" y="13593"/>
                  </a:lnTo>
                  <a:cubicBezTo>
                    <a:pt x="1620" y="8545"/>
                    <a:pt x="4144" y="473"/>
                    <a:pt x="5192" y="282"/>
                  </a:cubicBezTo>
                  <a:cubicBezTo>
                    <a:pt x="5196" y="282"/>
                    <a:pt x="5201" y="282"/>
                    <a:pt x="5208" y="282"/>
                  </a:cubicBezTo>
                  <a:cubicBezTo>
                    <a:pt x="5237" y="282"/>
                    <a:pt x="5288" y="290"/>
                    <a:pt x="5346" y="377"/>
                  </a:cubicBezTo>
                  <a:cubicBezTo>
                    <a:pt x="6620" y="2175"/>
                    <a:pt x="10609" y="13379"/>
                    <a:pt x="10657" y="13486"/>
                  </a:cubicBezTo>
                  <a:lnTo>
                    <a:pt x="10919" y="13391"/>
                  </a:lnTo>
                  <a:cubicBezTo>
                    <a:pt x="10764" y="12927"/>
                    <a:pt x="6870" y="2044"/>
                    <a:pt x="5573" y="211"/>
                  </a:cubicBezTo>
                  <a:cubicBezTo>
                    <a:pt x="5458" y="48"/>
                    <a:pt x="5320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6915650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6760" y="0"/>
                  </a:moveTo>
                  <a:cubicBezTo>
                    <a:pt x="6660" y="0"/>
                    <a:pt x="6558" y="3"/>
                    <a:pt x="6453" y="10"/>
                  </a:cubicBezTo>
                  <a:cubicBezTo>
                    <a:pt x="2774" y="224"/>
                    <a:pt x="0" y="3117"/>
                    <a:pt x="72" y="3546"/>
                  </a:cubicBezTo>
                  <a:cubicBezTo>
                    <a:pt x="80" y="3597"/>
                    <a:pt x="128" y="3619"/>
                    <a:pt x="210" y="3619"/>
                  </a:cubicBezTo>
                  <a:cubicBezTo>
                    <a:pt x="780" y="3619"/>
                    <a:pt x="2982" y="2537"/>
                    <a:pt x="4651" y="2537"/>
                  </a:cubicBezTo>
                  <a:cubicBezTo>
                    <a:pt x="4813" y="2537"/>
                    <a:pt x="4970" y="2547"/>
                    <a:pt x="5120" y="2569"/>
                  </a:cubicBezTo>
                  <a:cubicBezTo>
                    <a:pt x="6505" y="2776"/>
                    <a:pt x="9110" y="4289"/>
                    <a:pt x="10412" y="4289"/>
                  </a:cubicBezTo>
                  <a:cubicBezTo>
                    <a:pt x="10911" y="4289"/>
                    <a:pt x="11218" y="4066"/>
                    <a:pt x="11192" y="3462"/>
                  </a:cubicBezTo>
                  <a:cubicBezTo>
                    <a:pt x="11192" y="3462"/>
                    <a:pt x="10192" y="0"/>
                    <a:pt x="6760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7009442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3695" y="0"/>
                  </a:moveTo>
                  <a:cubicBezTo>
                    <a:pt x="1758" y="0"/>
                    <a:pt x="239" y="560"/>
                    <a:pt x="143" y="819"/>
                  </a:cubicBezTo>
                  <a:cubicBezTo>
                    <a:pt x="0" y="1236"/>
                    <a:pt x="3501" y="1224"/>
                    <a:pt x="5048" y="2403"/>
                  </a:cubicBezTo>
                  <a:cubicBezTo>
                    <a:pt x="6317" y="3376"/>
                    <a:pt x="8145" y="6614"/>
                    <a:pt x="9293" y="6614"/>
                  </a:cubicBezTo>
                  <a:cubicBezTo>
                    <a:pt x="9536" y="6614"/>
                    <a:pt x="9748" y="6470"/>
                    <a:pt x="9918" y="6129"/>
                  </a:cubicBezTo>
                  <a:cubicBezTo>
                    <a:pt x="9918" y="6129"/>
                    <a:pt x="10775" y="2403"/>
                    <a:pt x="7453" y="807"/>
                  </a:cubicBezTo>
                  <a:cubicBezTo>
                    <a:pt x="6196" y="206"/>
                    <a:pt x="4869" y="0"/>
                    <a:pt x="3695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7610204" y="653387"/>
              <a:ext cx="513802" cy="196425"/>
            </a:xfrm>
            <a:custGeom>
              <a:avLst/>
              <a:gdLst/>
              <a:ahLst/>
              <a:cxnLst/>
              <a:rect l="l" t="t" r="r" b="b"/>
              <a:pathLst>
                <a:path w="11219" h="4289" extrusionOk="0">
                  <a:moveTo>
                    <a:pt x="4458" y="0"/>
                  </a:moveTo>
                  <a:cubicBezTo>
                    <a:pt x="1027" y="0"/>
                    <a:pt x="27" y="3462"/>
                    <a:pt x="27" y="3462"/>
                  </a:cubicBezTo>
                  <a:cubicBezTo>
                    <a:pt x="0" y="4066"/>
                    <a:pt x="307" y="4289"/>
                    <a:pt x="805" y="4289"/>
                  </a:cubicBezTo>
                  <a:cubicBezTo>
                    <a:pt x="2103" y="4289"/>
                    <a:pt x="4701" y="2776"/>
                    <a:pt x="6087" y="2569"/>
                  </a:cubicBezTo>
                  <a:cubicBezTo>
                    <a:pt x="6238" y="2547"/>
                    <a:pt x="6395" y="2537"/>
                    <a:pt x="6558" y="2537"/>
                  </a:cubicBezTo>
                  <a:cubicBezTo>
                    <a:pt x="8235" y="2537"/>
                    <a:pt x="10438" y="3619"/>
                    <a:pt x="11009" y="3619"/>
                  </a:cubicBezTo>
                  <a:cubicBezTo>
                    <a:pt x="11090" y="3619"/>
                    <a:pt x="11139" y="3597"/>
                    <a:pt x="11147" y="3546"/>
                  </a:cubicBezTo>
                  <a:cubicBezTo>
                    <a:pt x="11218" y="3117"/>
                    <a:pt x="8444" y="224"/>
                    <a:pt x="4765" y="10"/>
                  </a:cubicBezTo>
                  <a:cubicBezTo>
                    <a:pt x="4661" y="3"/>
                    <a:pt x="4558" y="0"/>
                    <a:pt x="4458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7536700" y="518698"/>
              <a:ext cx="493514" cy="302950"/>
            </a:xfrm>
            <a:custGeom>
              <a:avLst/>
              <a:gdLst/>
              <a:ahLst/>
              <a:cxnLst/>
              <a:rect l="l" t="t" r="r" b="b"/>
              <a:pathLst>
                <a:path w="10776" h="6615" extrusionOk="0">
                  <a:moveTo>
                    <a:pt x="7072" y="0"/>
                  </a:moveTo>
                  <a:cubicBezTo>
                    <a:pt x="5900" y="0"/>
                    <a:pt x="4575" y="206"/>
                    <a:pt x="3322" y="807"/>
                  </a:cubicBezTo>
                  <a:cubicBezTo>
                    <a:pt x="0" y="2403"/>
                    <a:pt x="846" y="6129"/>
                    <a:pt x="846" y="6129"/>
                  </a:cubicBezTo>
                  <a:cubicBezTo>
                    <a:pt x="1016" y="6470"/>
                    <a:pt x="1228" y="6614"/>
                    <a:pt x="1471" y="6614"/>
                  </a:cubicBezTo>
                  <a:cubicBezTo>
                    <a:pt x="2619" y="6614"/>
                    <a:pt x="4449" y="3376"/>
                    <a:pt x="5727" y="2403"/>
                  </a:cubicBezTo>
                  <a:cubicBezTo>
                    <a:pt x="7263" y="1224"/>
                    <a:pt x="10776" y="1236"/>
                    <a:pt x="10621" y="819"/>
                  </a:cubicBezTo>
                  <a:cubicBezTo>
                    <a:pt x="10524" y="560"/>
                    <a:pt x="9006" y="0"/>
                    <a:pt x="707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7274972" y="401503"/>
              <a:ext cx="363724" cy="537067"/>
            </a:xfrm>
            <a:custGeom>
              <a:avLst/>
              <a:gdLst/>
              <a:ahLst/>
              <a:cxnLst/>
              <a:rect l="l" t="t" r="r" b="b"/>
              <a:pathLst>
                <a:path w="7942" h="11727" extrusionOk="0">
                  <a:moveTo>
                    <a:pt x="382" y="0"/>
                  </a:moveTo>
                  <a:cubicBezTo>
                    <a:pt x="357" y="0"/>
                    <a:pt x="337" y="7"/>
                    <a:pt x="322" y="21"/>
                  </a:cubicBezTo>
                  <a:cubicBezTo>
                    <a:pt x="0" y="330"/>
                    <a:pt x="1965" y="4259"/>
                    <a:pt x="2810" y="6010"/>
                  </a:cubicBezTo>
                  <a:cubicBezTo>
                    <a:pt x="3571" y="7552"/>
                    <a:pt x="3741" y="11727"/>
                    <a:pt x="4983" y="11727"/>
                  </a:cubicBezTo>
                  <a:cubicBezTo>
                    <a:pt x="5141" y="11727"/>
                    <a:pt x="5317" y="11659"/>
                    <a:pt x="5513" y="11510"/>
                  </a:cubicBezTo>
                  <a:cubicBezTo>
                    <a:pt x="5513" y="11510"/>
                    <a:pt x="7942" y="8557"/>
                    <a:pt x="5680" y="5652"/>
                  </a:cubicBezTo>
                  <a:cubicBezTo>
                    <a:pt x="3522" y="2870"/>
                    <a:pt x="898" y="0"/>
                    <a:pt x="382" y="0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7466906" y="284720"/>
              <a:ext cx="363724" cy="537021"/>
            </a:xfrm>
            <a:custGeom>
              <a:avLst/>
              <a:gdLst/>
              <a:ahLst/>
              <a:cxnLst/>
              <a:rect l="l" t="t" r="r" b="b"/>
              <a:pathLst>
                <a:path w="7942" h="11726" extrusionOk="0">
                  <a:moveTo>
                    <a:pt x="7558" y="1"/>
                  </a:moveTo>
                  <a:cubicBezTo>
                    <a:pt x="7036" y="1"/>
                    <a:pt x="4417" y="2876"/>
                    <a:pt x="2263" y="5643"/>
                  </a:cubicBezTo>
                  <a:cubicBezTo>
                    <a:pt x="0" y="8560"/>
                    <a:pt x="2429" y="11512"/>
                    <a:pt x="2429" y="11512"/>
                  </a:cubicBezTo>
                  <a:cubicBezTo>
                    <a:pt x="2626" y="11659"/>
                    <a:pt x="2801" y="11726"/>
                    <a:pt x="2959" y="11726"/>
                  </a:cubicBezTo>
                  <a:cubicBezTo>
                    <a:pt x="4210" y="11726"/>
                    <a:pt x="4371" y="7554"/>
                    <a:pt x="5132" y="6000"/>
                  </a:cubicBezTo>
                  <a:cubicBezTo>
                    <a:pt x="5989" y="4250"/>
                    <a:pt x="7942" y="332"/>
                    <a:pt x="7620" y="23"/>
                  </a:cubicBezTo>
                  <a:cubicBezTo>
                    <a:pt x="7605" y="8"/>
                    <a:pt x="7584" y="1"/>
                    <a:pt x="7558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7438008" y="279179"/>
              <a:ext cx="275930" cy="559508"/>
            </a:xfrm>
            <a:custGeom>
              <a:avLst/>
              <a:gdLst/>
              <a:ahLst/>
              <a:cxnLst/>
              <a:rect l="l" t="t" r="r" b="b"/>
              <a:pathLst>
                <a:path w="6025" h="12217" extrusionOk="0">
                  <a:moveTo>
                    <a:pt x="721" y="1"/>
                  </a:moveTo>
                  <a:cubicBezTo>
                    <a:pt x="284" y="1"/>
                    <a:pt x="1" y="4077"/>
                    <a:pt x="60" y="7740"/>
                  </a:cubicBezTo>
                  <a:cubicBezTo>
                    <a:pt x="108" y="11431"/>
                    <a:pt x="3846" y="12217"/>
                    <a:pt x="3846" y="12217"/>
                  </a:cubicBezTo>
                  <a:cubicBezTo>
                    <a:pt x="6025" y="12157"/>
                    <a:pt x="2941" y="8121"/>
                    <a:pt x="2513" y="6228"/>
                  </a:cubicBezTo>
                  <a:cubicBezTo>
                    <a:pt x="2096" y="4335"/>
                    <a:pt x="1179" y="37"/>
                    <a:pt x="727" y="1"/>
                  </a:cubicBezTo>
                  <a:cubicBezTo>
                    <a:pt x="725" y="1"/>
                    <a:pt x="723" y="1"/>
                    <a:pt x="721" y="1"/>
                  </a:cubicBezTo>
                  <a:close/>
                </a:path>
              </a:pathLst>
            </a:custGeom>
            <a:solidFill>
              <a:srgbClr val="6FB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7531800" y="0"/>
              <a:ext cx="22395" cy="221980"/>
            </a:xfrm>
            <a:custGeom>
              <a:avLst/>
              <a:gdLst/>
              <a:ahLst/>
              <a:cxnLst/>
              <a:rect l="l" t="t" r="r" b="b"/>
              <a:pathLst>
                <a:path w="489" h="4847" extrusionOk="0">
                  <a:moveTo>
                    <a:pt x="215" y="1"/>
                  </a:moveTo>
                  <a:lnTo>
                    <a:pt x="0" y="4835"/>
                  </a:lnTo>
                  <a:lnTo>
                    <a:pt x="286" y="4847"/>
                  </a:lnTo>
                  <a:lnTo>
                    <a:pt x="488" y="13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7211726" y="635251"/>
              <a:ext cx="275380" cy="231781"/>
            </a:xfrm>
            <a:custGeom>
              <a:avLst/>
              <a:gdLst/>
              <a:ahLst/>
              <a:cxnLst/>
              <a:rect l="l" t="t" r="r" b="b"/>
              <a:pathLst>
                <a:path w="6013" h="5061" extrusionOk="0">
                  <a:moveTo>
                    <a:pt x="2608" y="1"/>
                  </a:moveTo>
                  <a:lnTo>
                    <a:pt x="2465" y="251"/>
                  </a:lnTo>
                  <a:cubicBezTo>
                    <a:pt x="4691" y="1465"/>
                    <a:pt x="5453" y="3501"/>
                    <a:pt x="5608" y="4406"/>
                  </a:cubicBezTo>
                  <a:cubicBezTo>
                    <a:pt x="4751" y="3203"/>
                    <a:pt x="584" y="1834"/>
                    <a:pt x="84" y="1679"/>
                  </a:cubicBezTo>
                  <a:lnTo>
                    <a:pt x="0" y="1941"/>
                  </a:lnTo>
                  <a:cubicBezTo>
                    <a:pt x="1405" y="2394"/>
                    <a:pt x="5144" y="3775"/>
                    <a:pt x="5465" y="4739"/>
                  </a:cubicBezTo>
                  <a:cubicBezTo>
                    <a:pt x="5525" y="4894"/>
                    <a:pt x="5596" y="5061"/>
                    <a:pt x="5739" y="5061"/>
                  </a:cubicBezTo>
                  <a:cubicBezTo>
                    <a:pt x="5787" y="5061"/>
                    <a:pt x="5882" y="5037"/>
                    <a:pt x="5906" y="4894"/>
                  </a:cubicBezTo>
                  <a:cubicBezTo>
                    <a:pt x="6013" y="4430"/>
                    <a:pt x="5465" y="1560"/>
                    <a:pt x="26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7591244" y="593255"/>
              <a:ext cx="229033" cy="238330"/>
            </a:xfrm>
            <a:custGeom>
              <a:avLst/>
              <a:gdLst/>
              <a:ahLst/>
              <a:cxnLst/>
              <a:rect l="l" t="t" r="r" b="b"/>
              <a:pathLst>
                <a:path w="5001" h="5204" extrusionOk="0">
                  <a:moveTo>
                    <a:pt x="3286" y="1"/>
                  </a:moveTo>
                  <a:cubicBezTo>
                    <a:pt x="3155" y="132"/>
                    <a:pt x="0" y="3227"/>
                    <a:pt x="36" y="4716"/>
                  </a:cubicBezTo>
                  <a:cubicBezTo>
                    <a:pt x="48" y="4882"/>
                    <a:pt x="71" y="5097"/>
                    <a:pt x="250" y="5168"/>
                  </a:cubicBezTo>
                  <a:cubicBezTo>
                    <a:pt x="286" y="5192"/>
                    <a:pt x="322" y="5204"/>
                    <a:pt x="357" y="5204"/>
                  </a:cubicBezTo>
                  <a:cubicBezTo>
                    <a:pt x="595" y="5204"/>
                    <a:pt x="905" y="4930"/>
                    <a:pt x="1405" y="4478"/>
                  </a:cubicBezTo>
                  <a:cubicBezTo>
                    <a:pt x="2262" y="3728"/>
                    <a:pt x="3548" y="2596"/>
                    <a:pt x="5001" y="2549"/>
                  </a:cubicBezTo>
                  <a:lnTo>
                    <a:pt x="4989" y="2263"/>
                  </a:lnTo>
                  <a:cubicBezTo>
                    <a:pt x="3429" y="2311"/>
                    <a:pt x="2107" y="3489"/>
                    <a:pt x="1226" y="4263"/>
                  </a:cubicBezTo>
                  <a:cubicBezTo>
                    <a:pt x="887" y="4556"/>
                    <a:pt x="489" y="4918"/>
                    <a:pt x="374" y="4918"/>
                  </a:cubicBezTo>
                  <a:cubicBezTo>
                    <a:pt x="373" y="4918"/>
                    <a:pt x="371" y="4918"/>
                    <a:pt x="369" y="4918"/>
                  </a:cubicBezTo>
                  <a:cubicBezTo>
                    <a:pt x="369" y="4918"/>
                    <a:pt x="333" y="4882"/>
                    <a:pt x="322" y="4716"/>
                  </a:cubicBezTo>
                  <a:cubicBezTo>
                    <a:pt x="286" y="3347"/>
                    <a:pt x="3453" y="239"/>
                    <a:pt x="3489" y="203"/>
                  </a:cubicBezTo>
                  <a:lnTo>
                    <a:pt x="32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7287520" y="811204"/>
              <a:ext cx="496765" cy="481561"/>
            </a:xfrm>
            <a:custGeom>
              <a:avLst/>
              <a:gdLst/>
              <a:ahLst/>
              <a:cxnLst/>
              <a:rect l="l" t="t" r="r" b="b"/>
              <a:pathLst>
                <a:path w="10847" h="10515" extrusionOk="0">
                  <a:moveTo>
                    <a:pt x="8321" y="0"/>
                  </a:moveTo>
                  <a:cubicBezTo>
                    <a:pt x="5220" y="0"/>
                    <a:pt x="226" y="493"/>
                    <a:pt x="226" y="493"/>
                  </a:cubicBezTo>
                  <a:cubicBezTo>
                    <a:pt x="226" y="493"/>
                    <a:pt x="0" y="8065"/>
                    <a:pt x="2370" y="9541"/>
                  </a:cubicBezTo>
                  <a:cubicBezTo>
                    <a:pt x="3534" y="10261"/>
                    <a:pt x="5000" y="10515"/>
                    <a:pt x="6333" y="10515"/>
                  </a:cubicBezTo>
                  <a:cubicBezTo>
                    <a:pt x="7713" y="10515"/>
                    <a:pt x="8949" y="10243"/>
                    <a:pt x="9561" y="9934"/>
                  </a:cubicBezTo>
                  <a:cubicBezTo>
                    <a:pt x="10764" y="9327"/>
                    <a:pt x="10847" y="1290"/>
                    <a:pt x="10728" y="373"/>
                  </a:cubicBezTo>
                  <a:cubicBezTo>
                    <a:pt x="10691" y="96"/>
                    <a:pt x="9691" y="0"/>
                    <a:pt x="8321" y="0"/>
                  </a:cubicBezTo>
                  <a:close/>
                </a:path>
              </a:pathLst>
            </a:custGeom>
            <a:solidFill>
              <a:srgbClr val="EA7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7299519" y="979325"/>
              <a:ext cx="467867" cy="158734"/>
            </a:xfrm>
            <a:custGeom>
              <a:avLst/>
              <a:gdLst/>
              <a:ahLst/>
              <a:cxnLst/>
              <a:rect l="l" t="t" r="r" b="b"/>
              <a:pathLst>
                <a:path w="10216" h="3466" extrusionOk="0">
                  <a:moveTo>
                    <a:pt x="167" y="1"/>
                  </a:moveTo>
                  <a:lnTo>
                    <a:pt x="0" y="227"/>
                  </a:lnTo>
                  <a:cubicBezTo>
                    <a:pt x="48" y="262"/>
                    <a:pt x="4834" y="3465"/>
                    <a:pt x="9751" y="3465"/>
                  </a:cubicBezTo>
                  <a:cubicBezTo>
                    <a:pt x="9906" y="3465"/>
                    <a:pt x="10061" y="3453"/>
                    <a:pt x="10216" y="3453"/>
                  </a:cubicBezTo>
                  <a:lnTo>
                    <a:pt x="10204" y="3168"/>
                  </a:lnTo>
                  <a:cubicBezTo>
                    <a:pt x="10049" y="3174"/>
                    <a:pt x="9895" y="3177"/>
                    <a:pt x="9741" y="3177"/>
                  </a:cubicBezTo>
                  <a:cubicBezTo>
                    <a:pt x="4921" y="3177"/>
                    <a:pt x="213" y="35"/>
                    <a:pt x="1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7327867" y="947679"/>
              <a:ext cx="444969" cy="190380"/>
            </a:xfrm>
            <a:custGeom>
              <a:avLst/>
              <a:gdLst/>
              <a:ahLst/>
              <a:cxnLst/>
              <a:rect l="l" t="t" r="r" b="b"/>
              <a:pathLst>
                <a:path w="9716" h="4157" extrusionOk="0">
                  <a:moveTo>
                    <a:pt x="9478" y="1"/>
                  </a:moveTo>
                  <a:cubicBezTo>
                    <a:pt x="7156" y="3740"/>
                    <a:pt x="72" y="3870"/>
                    <a:pt x="0" y="3870"/>
                  </a:cubicBezTo>
                  <a:lnTo>
                    <a:pt x="0" y="4156"/>
                  </a:lnTo>
                  <a:cubicBezTo>
                    <a:pt x="24" y="4156"/>
                    <a:pt x="1846" y="4121"/>
                    <a:pt x="3941" y="3620"/>
                  </a:cubicBezTo>
                  <a:cubicBezTo>
                    <a:pt x="5882" y="3156"/>
                    <a:pt x="8454" y="2180"/>
                    <a:pt x="9716" y="156"/>
                  </a:cubicBezTo>
                  <a:lnTo>
                    <a:pt x="9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7519801" y="221383"/>
              <a:ext cx="24593" cy="594955"/>
            </a:xfrm>
            <a:custGeom>
              <a:avLst/>
              <a:gdLst/>
              <a:ahLst/>
              <a:cxnLst/>
              <a:rect l="l" t="t" r="r" b="b"/>
              <a:pathLst>
                <a:path w="537" h="12991" extrusionOk="0">
                  <a:moveTo>
                    <a:pt x="262" y="1"/>
                  </a:moveTo>
                  <a:lnTo>
                    <a:pt x="0" y="12979"/>
                  </a:lnTo>
                  <a:lnTo>
                    <a:pt x="286" y="1299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30"/>
          <p:cNvSpPr txBox="1"/>
          <p:nvPr/>
        </p:nvSpPr>
        <p:spPr>
          <a:xfrm>
            <a:off x="306698" y="2013654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عندما تصنع النباتات الغذاء تطلق غازًا  في الهواء يسمى أكسجين </a:t>
            </a:r>
            <a:endParaRPr sz="2800" b="1" i="0" u="none" strike="noStrike" cap="none">
              <a:solidFill>
                <a:srgbClr val="3F3F3F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  <p:pic>
        <p:nvPicPr>
          <p:cNvPr id="725" name="Google Shape;72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1358" y="777111"/>
            <a:ext cx="902676" cy="9026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30"/>
          <p:cNvSpPr txBox="1"/>
          <p:nvPr/>
        </p:nvSpPr>
        <p:spPr>
          <a:xfrm>
            <a:off x="856880" y="3019472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1" i="0" u="none" strike="noStrike" cap="none">
                <a:solidFill>
                  <a:srgbClr val="00C3B1"/>
                </a:solidFill>
                <a:latin typeface="Adobe Arabic" panose="02040503050201020203" pitchFamily="18" charset="-78"/>
                <a:ea typeface="Delius Unicase"/>
                <a:cs typeface="Adobe Arabic" panose="02040503050201020203" pitchFamily="18" charset="-78"/>
                <a:sym typeface="Delius Unicase"/>
              </a:rPr>
              <a:t>الأكسجين : هو الغاز الذي يتنفسه الإنسان و الحيوان ليعيشا </a:t>
            </a:r>
            <a:endParaRPr sz="3200" b="1" i="0" u="none" strike="noStrike" cap="none">
              <a:solidFill>
                <a:srgbClr val="00C3B1"/>
              </a:solidFill>
              <a:latin typeface="Adobe Arabic" panose="02040503050201020203" pitchFamily="18" charset="-78"/>
              <a:ea typeface="Delius Unicase"/>
              <a:cs typeface="Adobe Arabic" panose="02040503050201020203" pitchFamily="18" charset="-78"/>
              <a:sym typeface="Delius Unicas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"/>
          <p:cNvPicPr preferRelativeResize="0"/>
          <p:nvPr/>
        </p:nvPicPr>
        <p:blipFill rotWithShape="1">
          <a:blip r:embed="rId3">
            <a:alphaModFix/>
          </a:blip>
          <a:srcRect l="21764" t="8265" r="22259" b="4016"/>
          <a:stretch/>
        </p:blipFill>
        <p:spPr>
          <a:xfrm>
            <a:off x="874294" y="0"/>
            <a:ext cx="7066547" cy="5165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1"/>
          <p:cNvSpPr txBox="1"/>
          <p:nvPr/>
        </p:nvSpPr>
        <p:spPr>
          <a:xfrm>
            <a:off x="6211842" y="154065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3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أفكر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3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 وأتحدث </a:t>
            </a:r>
            <a:endParaRPr sz="32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732" name="Google Shape;73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588" y="1455821"/>
            <a:ext cx="4482665" cy="363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1"/>
          <p:cNvPicPr preferRelativeResize="0"/>
          <p:nvPr/>
        </p:nvPicPr>
        <p:blipFill rotWithShape="1">
          <a:blip r:embed="rId4">
            <a:alphaModFix/>
          </a:blip>
          <a:srcRect l="20112" t="28250" r="23122" b="17612"/>
          <a:stretch/>
        </p:blipFill>
        <p:spPr>
          <a:xfrm>
            <a:off x="0" y="1455821"/>
            <a:ext cx="5219219" cy="2798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2"/>
          <p:cNvSpPr txBox="1">
            <a:spLocks noGrp="1"/>
          </p:cNvSpPr>
          <p:nvPr>
            <p:ph type="title" idx="4294967295"/>
          </p:nvPr>
        </p:nvSpPr>
        <p:spPr>
          <a:xfrm>
            <a:off x="1390612" y="1111737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rPr>
              <a:t>الدرس الثاني </a:t>
            </a:r>
            <a:endParaRPr sz="7200" b="1" i="0" u="none" strike="noStrike" cap="none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739" name="Google Shape;739;p32"/>
          <p:cNvGrpSpPr/>
          <p:nvPr/>
        </p:nvGrpSpPr>
        <p:grpSpPr>
          <a:xfrm>
            <a:off x="177351" y="-128212"/>
            <a:ext cx="8966648" cy="5453353"/>
            <a:chOff x="177351" y="-128212"/>
            <a:chExt cx="8966648" cy="5453353"/>
          </a:xfrm>
        </p:grpSpPr>
        <p:grpSp>
          <p:nvGrpSpPr>
            <p:cNvPr id="740" name="Google Shape;740;p32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741" name="Google Shape;741;p32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42" name="Google Shape;742;p32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743" name="Google Shape;743;p32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32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32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32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32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32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32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32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2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2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53" name="Google Shape;753;p32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754" name="Google Shape;754;p32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55" name="Google Shape;755;p32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756" name="Google Shape;756;p32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2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2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2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2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2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32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763" name="Google Shape;763;p32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32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pic>
        <p:nvPicPr>
          <p:cNvPr id="765" name="Google Shape;7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2794" y="2399723"/>
            <a:ext cx="1718000" cy="17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33"/>
          <p:cNvGrpSpPr/>
          <p:nvPr/>
        </p:nvGrpSpPr>
        <p:grpSpPr>
          <a:xfrm>
            <a:off x="177351" y="-128212"/>
            <a:ext cx="8966648" cy="5453353"/>
            <a:chOff x="177351" y="-128212"/>
            <a:chExt cx="8966648" cy="5453353"/>
          </a:xfrm>
        </p:grpSpPr>
        <p:grpSp>
          <p:nvGrpSpPr>
            <p:cNvPr id="771" name="Google Shape;771;p33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772" name="Google Shape;772;p33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3" name="Google Shape;773;p33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774" name="Google Shape;774;p33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33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3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3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3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3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3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3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3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3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4" name="Google Shape;784;p33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785" name="Google Shape;785;p33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93" name="Google Shape;793;p33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794" name="Google Shape;794;p33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5" name="Google Shape;795;p33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796" name="Google Shape;796;p33"/>
          <p:cNvSpPr txBox="1"/>
          <p:nvPr/>
        </p:nvSpPr>
        <p:spPr>
          <a:xfrm>
            <a:off x="1340404" y="2250092"/>
            <a:ext cx="457229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600" b="1" i="0" u="none" strike="noStrike" cap="none" dirty="0">
                <a:solidFill>
                  <a:srgbClr val="2EC068"/>
                </a:solidFill>
                <a:latin typeface="Arial"/>
                <a:ea typeface="Arial"/>
                <a:cs typeface="Arial"/>
                <a:sym typeface="Arial"/>
              </a:rPr>
              <a:t>أنظر و أتساءل</a:t>
            </a:r>
            <a:endParaRPr sz="6600" b="1" i="0" u="none" strike="noStrike" cap="none" dirty="0">
              <a:solidFill>
                <a:srgbClr val="2EC0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7550" y="1198462"/>
            <a:ext cx="2128024" cy="321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55298" y="674487"/>
            <a:ext cx="1605019" cy="140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4"/>
          <p:cNvSpPr txBox="1"/>
          <p:nvPr/>
        </p:nvSpPr>
        <p:spPr>
          <a:xfrm>
            <a:off x="141439" y="4060908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Encode Sans"/>
                <a:ea typeface="Encode Sans"/>
                <a:cs typeface="Encode Sans"/>
                <a:sym typeface="Encode Sans"/>
              </a:rPr>
              <a:t>أنظر و أتساءل</a:t>
            </a:r>
            <a:endParaRPr sz="4800" b="1" i="0" u="none" strike="noStrike" cap="none">
              <a:solidFill>
                <a:srgbClr val="00B05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804" name="Google Shape;804;p34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517231" y="63516"/>
            <a:ext cx="3004117" cy="427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4"/>
          <p:cNvPicPr preferRelativeResize="0"/>
          <p:nvPr/>
        </p:nvPicPr>
        <p:blipFill rotWithShape="1">
          <a:blip r:embed="rId4">
            <a:alphaModFix/>
          </a:blip>
          <a:srcRect l="24108" t="10897" r="23861" b="2479"/>
          <a:stretch/>
        </p:blipFill>
        <p:spPr>
          <a:xfrm>
            <a:off x="4042610" y="0"/>
            <a:ext cx="5101390" cy="477499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34"/>
          <p:cNvSpPr txBox="1"/>
          <p:nvPr/>
        </p:nvSpPr>
        <p:spPr>
          <a:xfrm>
            <a:off x="4160780" y="3895472"/>
            <a:ext cx="4865049" cy="879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أين توجد البذور في هذا النبات؟</a:t>
            </a:r>
            <a:endParaRPr sz="3600" b="1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33" y="1254"/>
            <a:ext cx="9146233" cy="514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35"/>
          <p:cNvPicPr preferRelativeResize="0"/>
          <p:nvPr/>
        </p:nvPicPr>
        <p:blipFill rotWithShape="1">
          <a:blip r:embed="rId4">
            <a:alphaModFix/>
          </a:blip>
          <a:srcRect b="7835"/>
          <a:stretch/>
        </p:blipFill>
        <p:spPr>
          <a:xfrm>
            <a:off x="7892072" y="2319141"/>
            <a:ext cx="1336149" cy="189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36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7561519" y="1129154"/>
            <a:ext cx="1336149" cy="189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6"/>
          <p:cNvPicPr preferRelativeResize="0"/>
          <p:nvPr/>
        </p:nvPicPr>
        <p:blipFill rotWithShape="1">
          <a:blip r:embed="rId4">
            <a:alphaModFix/>
          </a:blip>
          <a:srcRect l="25340" t="34800" r="27190" b="14762"/>
          <a:stretch/>
        </p:blipFill>
        <p:spPr>
          <a:xfrm>
            <a:off x="0" y="470987"/>
            <a:ext cx="7561519" cy="451727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36"/>
          <p:cNvSpPr txBox="1"/>
          <p:nvPr/>
        </p:nvSpPr>
        <p:spPr>
          <a:xfrm>
            <a:off x="1902910" y="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7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أستكشف</a:t>
            </a:r>
            <a:endParaRPr sz="72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7"/>
          <p:cNvSpPr txBox="1"/>
          <p:nvPr/>
        </p:nvSpPr>
        <p:spPr>
          <a:xfrm>
            <a:off x="5401686" y="20854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أستكشف أكثر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48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p37"/>
          <p:cNvPicPr preferRelativeResize="0"/>
          <p:nvPr/>
        </p:nvPicPr>
        <p:blipFill rotWithShape="1">
          <a:blip r:embed="rId3">
            <a:alphaModFix/>
          </a:blip>
          <a:srcRect l="42603" t="57168" r="27190" b="26602"/>
          <a:stretch/>
        </p:blipFill>
        <p:spPr>
          <a:xfrm>
            <a:off x="1387642" y="1106906"/>
            <a:ext cx="7382617" cy="22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7"/>
          <p:cNvPicPr preferRelativeResize="0"/>
          <p:nvPr/>
        </p:nvPicPr>
        <p:blipFill rotWithShape="1">
          <a:blip r:embed="rId3">
            <a:alphaModFix/>
          </a:blip>
          <a:srcRect l="24355" t="56181" r="58445" b="22875"/>
          <a:stretch/>
        </p:blipFill>
        <p:spPr>
          <a:xfrm>
            <a:off x="1387641" y="2021305"/>
            <a:ext cx="3925069" cy="26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 txBox="1">
            <a:spLocks noGrp="1"/>
          </p:cNvSpPr>
          <p:nvPr>
            <p:ph type="title"/>
          </p:nvPr>
        </p:nvSpPr>
        <p:spPr>
          <a:xfrm>
            <a:off x="1347239" y="1939758"/>
            <a:ext cx="4681659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 sz="9600"/>
              <a:t>أقرأ وأتعلم</a:t>
            </a:r>
            <a:endParaRPr sz="9600"/>
          </a:p>
        </p:txBody>
      </p:sp>
      <p:pic>
        <p:nvPicPr>
          <p:cNvPr id="832" name="Google Shape;8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3617" y="150478"/>
            <a:ext cx="3211961" cy="484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49" y="1544116"/>
            <a:ext cx="1546684" cy="154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400">
                <a:solidFill>
                  <a:srgbClr val="A8D13D"/>
                </a:solidFill>
              </a:rPr>
              <a:t>أقرأ وأتعلم</a:t>
            </a:r>
            <a:endParaRPr sz="4400">
              <a:solidFill>
                <a:srgbClr val="A8D13D"/>
              </a:solidFill>
            </a:endParaRPr>
          </a:p>
        </p:txBody>
      </p:sp>
      <p:sp>
        <p:nvSpPr>
          <p:cNvPr id="839" name="Google Shape;839;p39"/>
          <p:cNvSpPr txBox="1"/>
          <p:nvPr/>
        </p:nvSpPr>
        <p:spPr>
          <a:xfrm>
            <a:off x="1528673" y="17900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من أين تأتي البذور 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0" name="Google Shape;84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6822" y="1020169"/>
            <a:ext cx="3987778" cy="466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8169" y="566173"/>
            <a:ext cx="3701028" cy="370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40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847" name="Google Shape;847;p4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1" name="Google Shape;851;p4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52" name="Google Shape;852;p40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لنشاهد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0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"/>
          <p:cNvSpPr/>
          <p:nvPr/>
        </p:nvSpPr>
        <p:spPr>
          <a:xfrm>
            <a:off x="1229200" y="408024"/>
            <a:ext cx="63305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قال تعالى</a:t>
            </a:r>
            <a:r>
              <a:rPr lang="ar-SA" sz="3200" b="0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(</a:t>
            </a:r>
            <a:r>
              <a:rPr lang="ar-SA" sz="3200" b="1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أَفَلَا يَنظُرُونَ</a:t>
            </a:r>
            <a:r>
              <a:rPr lang="ar-SA" sz="3200" b="0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إِلَى </a:t>
            </a:r>
            <a:r>
              <a:rPr lang="ar-SA" sz="3200" b="1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الْإِبِلِ</a:t>
            </a:r>
            <a:r>
              <a:rPr lang="ar-SA" sz="3200" b="0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كَيْفَ </a:t>
            </a:r>
            <a:r>
              <a:rPr lang="ar-SA" sz="3200" b="1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خُلِقَتْ)</a:t>
            </a:r>
            <a:r>
              <a:rPr lang="ar-SA" sz="3200" b="0" i="0" u="none" strike="noStrike" cap="none">
                <a:solidFill>
                  <a:srgbClr val="20212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5" descr="شعار الطاقة سطح المكتب أعشاب الطاقة, الزاوية, ورقة الشجر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186" y="2390833"/>
            <a:ext cx="5241138" cy="330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" descr="شعار الطاقة سطح المكتب أعشاب الطاقة, الزاوية, ورقة الشجر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475" y="2390834"/>
            <a:ext cx="5241138" cy="330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" descr="Arab man leading laden camel. Vector illustration isolated on white  background:: tasmeemME.com"/>
          <p:cNvPicPr preferRelativeResize="0"/>
          <p:nvPr/>
        </p:nvPicPr>
        <p:blipFill rotWithShape="1">
          <a:blip r:embed="rId4">
            <a:alphaModFix/>
          </a:blip>
          <a:srcRect l="11317" t="22219" r="7990" b="24182"/>
          <a:stretch/>
        </p:blipFill>
        <p:spPr>
          <a:xfrm>
            <a:off x="216569" y="938464"/>
            <a:ext cx="6792372" cy="451184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"/>
          <p:cNvSpPr txBox="1"/>
          <p:nvPr/>
        </p:nvSpPr>
        <p:spPr>
          <a:xfrm>
            <a:off x="3811800" y="1374150"/>
            <a:ext cx="5332200" cy="77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ncode Sans"/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Encode Sans"/>
                <a:ea typeface="Encode Sans"/>
                <a:cs typeface="Encode Sans"/>
                <a:sym typeface="Encode Sans"/>
              </a:rPr>
              <a:t>تتغذى بعض الحيوانات على النباتات </a:t>
            </a:r>
            <a:endParaRPr sz="4800" b="1" i="0" u="none" strike="noStrike" cap="none">
              <a:solidFill>
                <a:srgbClr val="00B05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1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860" name="Google Shape;860;p4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4" name="Google Shape;864;p4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65" name="Google Shape;86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9133" y="663545"/>
            <a:ext cx="5524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2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872" name="Google Shape;872;p42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من أين تأتي البذور؟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73" name="Google Shape;873;p42"/>
          <p:cNvPicPr preferRelativeResize="0"/>
          <p:nvPr/>
        </p:nvPicPr>
        <p:blipFill rotWithShape="1">
          <a:blip r:embed="rId3">
            <a:alphaModFix/>
          </a:blip>
          <a:srcRect l="37300" t="30195" r="29409" b="20025"/>
          <a:stretch/>
        </p:blipFill>
        <p:spPr>
          <a:xfrm>
            <a:off x="4643748" y="2037346"/>
            <a:ext cx="4331369" cy="3641558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42"/>
          <p:cNvSpPr txBox="1"/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الزهرة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هي التي تكون البذور والثمار في النبات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البذرة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هي جزء النبات الذي ينمو ويصير نباتا جديدًا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تنتج الزهرة مسحوق يسمى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حُبُوب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</a:t>
            </a: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اللَّقاح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وهي تسهم في إنتاج البذور </a:t>
            </a:r>
            <a:endParaRPr sz="3600" b="0" i="0" u="none" strike="noStrike" cap="none">
              <a:solidFill>
                <a:srgbClr val="3F3F3F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875" name="Google Shape;8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590" y="52024"/>
            <a:ext cx="1028296" cy="102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3"/>
          <p:cNvSpPr txBox="1">
            <a:spLocks noGrp="1"/>
          </p:cNvSpPr>
          <p:nvPr>
            <p:ph type="title"/>
          </p:nvPr>
        </p:nvSpPr>
        <p:spPr>
          <a:xfrm>
            <a:off x="6169590" y="272896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881" name="Google Shape;881;p43"/>
          <p:cNvSpPr txBox="1"/>
          <p:nvPr/>
        </p:nvSpPr>
        <p:spPr>
          <a:xfrm>
            <a:off x="3712175" y="102829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Lato"/>
                <a:ea typeface="Lato"/>
                <a:cs typeface="Lato"/>
                <a:sym typeface="Lato"/>
              </a:rPr>
              <a:t>من أين تأتي البذور؟</a:t>
            </a:r>
            <a:endParaRPr sz="4400" b="1" i="0" u="none" strike="noStrike" cap="none">
              <a:solidFill>
                <a:srgbClr val="FF66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2" name="Google Shape;882;p43"/>
          <p:cNvSpPr txBox="1"/>
          <p:nvPr/>
        </p:nvSpPr>
        <p:spPr>
          <a:xfrm>
            <a:off x="0" y="566172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تساعد الحيوانات ومنها الطيور والنحل على نقل اللقاح من زهرة إلى أخرى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كما تساعد الرياح والماء أيضًا على نقل حُبوب اللقاح</a:t>
            </a:r>
            <a:endParaRPr sz="3600" b="0" i="0" u="none" strike="noStrike" cap="none">
              <a:solidFill>
                <a:srgbClr val="3F3F3F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883" name="Google Shape;883;p43" descr="ملقحات أخرى غير نحل العسل. بقلم: ايلينا موتيفانس | by Ibrahim Alalou |  Med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9939" y="2310620"/>
            <a:ext cx="4494061" cy="316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590" y="52024"/>
            <a:ext cx="1028296" cy="102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4"/>
          <p:cNvSpPr txBox="1">
            <a:spLocks noGrp="1"/>
          </p:cNvSpPr>
          <p:nvPr>
            <p:ph type="title"/>
          </p:nvPr>
        </p:nvSpPr>
        <p:spPr>
          <a:xfrm>
            <a:off x="1796418" y="2197141"/>
            <a:ext cx="4681659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 sz="5400"/>
              <a:t>لنشاهد في الصور بذور الشمام </a:t>
            </a:r>
            <a:endParaRPr sz="5400"/>
          </a:p>
        </p:txBody>
      </p:sp>
      <p:pic>
        <p:nvPicPr>
          <p:cNvPr id="890" name="Google Shape;89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3617" y="150478"/>
            <a:ext cx="3211961" cy="484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49" y="1544116"/>
            <a:ext cx="1546684" cy="154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45"/>
          <p:cNvPicPr preferRelativeResize="0"/>
          <p:nvPr/>
        </p:nvPicPr>
        <p:blipFill rotWithShape="1">
          <a:blip r:embed="rId3">
            <a:alphaModFix/>
          </a:blip>
          <a:srcRect l="22628" t="28440" r="23861" b="21120"/>
          <a:stretch/>
        </p:blipFill>
        <p:spPr>
          <a:xfrm>
            <a:off x="160564" y="0"/>
            <a:ext cx="8839058" cy="468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6"/>
          <p:cNvPicPr preferRelativeResize="0"/>
          <p:nvPr/>
        </p:nvPicPr>
        <p:blipFill rotWithShape="1">
          <a:blip r:embed="rId3">
            <a:alphaModFix/>
          </a:blip>
          <a:srcRect l="23245" t="30852" r="22875" b="13445"/>
          <a:stretch/>
        </p:blipFill>
        <p:spPr>
          <a:xfrm>
            <a:off x="256674" y="48126"/>
            <a:ext cx="8621676" cy="50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7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907" name="Google Shape;907;p47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كيف تبدو البذور؟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8" name="Google Shape;908;p47"/>
          <p:cNvSpPr txBox="1"/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معظم النباتات تنتج بذورًا لتكون نباتات جديدة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يوجد داخل البذور غذاء يساعد النبات الجديد على النمو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أشكال و أحجام البذور؟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تكون مختلفة فبعضها صغير يمكن للرياح والماء نقلها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وبعضها يعلق بفرو الحيوانات وينتقل إلى مكان جديد</a:t>
            </a:r>
            <a:endParaRPr sz="3200" b="0" i="0" u="none" strike="noStrike" cap="none">
              <a:solidFill>
                <a:srgbClr val="262626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909" name="Google Shape;9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6222" y="1389711"/>
            <a:ext cx="3987778" cy="466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48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15" name="Google Shape;915;p48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8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8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8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9" name="Google Shape;919;p48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20" name="Google Shape;920;p48"/>
          <p:cNvPicPr preferRelativeResize="0"/>
          <p:nvPr/>
        </p:nvPicPr>
        <p:blipFill rotWithShape="1">
          <a:blip r:embed="rId3">
            <a:alphaModFix/>
          </a:blip>
          <a:srcRect l="55055" t="33703" r="20162" b="14761"/>
          <a:stretch/>
        </p:blipFill>
        <p:spPr>
          <a:xfrm>
            <a:off x="3262644" y="594511"/>
            <a:ext cx="3224464" cy="354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926" name="Google Shape;926;p49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Lato"/>
                <a:ea typeface="Lato"/>
                <a:cs typeface="Lato"/>
                <a:sym typeface="Lato"/>
              </a:rPr>
              <a:t>كيف تبدو البذور؟</a:t>
            </a:r>
            <a:endParaRPr sz="4400" b="1" i="0" u="none" strike="noStrike" cap="none">
              <a:solidFill>
                <a:srgbClr val="FF66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7" name="Google Shape;927;p49"/>
          <p:cNvSpPr txBox="1"/>
          <p:nvPr/>
        </p:nvSpPr>
        <p:spPr>
          <a:xfrm>
            <a:off x="0" y="839446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تتكون البذور من عدة أجزاء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جميع البذور لها أغلفة تحميها من الجفاف بل إن بعضها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له قشور صُلبة </a:t>
            </a:r>
            <a:endParaRPr sz="3200" b="0" i="0" u="none" strike="noStrike" cap="none">
              <a:solidFill>
                <a:srgbClr val="262626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928" name="Google Shape;928;p49"/>
          <p:cNvPicPr preferRelativeResize="0"/>
          <p:nvPr/>
        </p:nvPicPr>
        <p:blipFill rotWithShape="1">
          <a:blip r:embed="rId3">
            <a:alphaModFix/>
          </a:blip>
          <a:srcRect l="22099" t="44319" r="46643" b="14261"/>
          <a:stretch/>
        </p:blipFill>
        <p:spPr>
          <a:xfrm>
            <a:off x="4190442" y="1850757"/>
            <a:ext cx="4953558" cy="369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50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34" name="Google Shape;934;p5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38" name="Google Shape;938;p5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39" name="Google Shape;939;p50"/>
          <p:cNvPicPr preferRelativeResize="0"/>
          <p:nvPr/>
        </p:nvPicPr>
        <p:blipFill rotWithShape="1">
          <a:blip r:embed="rId3">
            <a:alphaModFix/>
          </a:blip>
          <a:srcRect l="25218" t="27344" r="25218" b="12788"/>
          <a:stretch/>
        </p:blipFill>
        <p:spPr>
          <a:xfrm>
            <a:off x="1917675" y="613945"/>
            <a:ext cx="5515548" cy="352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" descr="بوعاء النباتات والنباتات والصيف مصنع الكرتون الصيف, نباتات الأصص, النباتات,  الصيف PNG وملف PSD للتحميل مجانا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6639" y="975613"/>
            <a:ext cx="4114628" cy="411462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"/>
          <p:cNvSpPr txBox="1"/>
          <p:nvPr/>
        </p:nvSpPr>
        <p:spPr>
          <a:xfrm>
            <a:off x="2503473" y="739031"/>
            <a:ext cx="4086239" cy="78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ar-SA" sz="4400" b="1" i="0" u="none" strike="noStrike" cap="none" dirty="0">
                <a:solidFill>
                  <a:srgbClr val="4C4C4C"/>
                </a:solidFill>
                <a:latin typeface="Delius Unicase"/>
                <a:ea typeface="Delius Unicase"/>
                <a:cs typeface="Farsi Simple Bold" panose="02010400000000000000" pitchFamily="2" charset="-78"/>
                <a:sym typeface="Delius Unicase"/>
              </a:rPr>
              <a:t>النباتات </a:t>
            </a:r>
            <a:endParaRPr sz="4400" b="1" i="0" u="none" strike="noStrike" cap="none" dirty="0">
              <a:solidFill>
                <a:srgbClr val="4C4C4C"/>
              </a:solidFill>
              <a:latin typeface="Delius Unicase"/>
              <a:ea typeface="Delius Unicase"/>
              <a:cs typeface="Farsi Simple Bold" panose="02010400000000000000" pitchFamily="2" charset="-78"/>
              <a:sym typeface="Delius Unicase"/>
            </a:endParaRPr>
          </a:p>
        </p:txBody>
      </p:sp>
      <p:pic>
        <p:nvPicPr>
          <p:cNvPr id="338" name="Google Shape;33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63" y="1285301"/>
            <a:ext cx="3690641" cy="369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1"/>
          <p:cNvSpPr txBox="1"/>
          <p:nvPr/>
        </p:nvSpPr>
        <p:spPr>
          <a:xfrm>
            <a:off x="2979845" y="130890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566D19"/>
                </a:solidFill>
                <a:latin typeface="Encode Sans"/>
                <a:ea typeface="Encode Sans"/>
                <a:cs typeface="Encode Sans"/>
                <a:sym typeface="Encode Sans"/>
              </a:rPr>
              <a:t>هيا نفكر يا أصدقائي</a:t>
            </a:r>
            <a:endParaRPr sz="4000" b="1" i="0" u="none" strike="noStrike" cap="none">
              <a:solidFill>
                <a:srgbClr val="566D1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945" name="Google Shape;945;p51"/>
          <p:cNvSpPr txBox="1"/>
          <p:nvPr/>
        </p:nvSpPr>
        <p:spPr>
          <a:xfrm>
            <a:off x="5001200" y="212010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كيف تنمو البُذُور؟</a:t>
            </a:r>
            <a:endParaRPr sz="40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946" name="Google Shape;946;p51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2256514" y="2506801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8410" y="295063"/>
            <a:ext cx="4423475" cy="44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5736" y="943122"/>
            <a:ext cx="1257584" cy="125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Google Shape;953;p52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954" name="Google Shape;954;p52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8" name="Google Shape;958;p52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59" name="Google Shape;959;p52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لنشاهد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52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Google Shape;966;p53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67" name="Google Shape;967;p53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1" name="Google Shape;971;p53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72" name="Google Shape;97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678" y="736740"/>
            <a:ext cx="5771284" cy="324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4"/>
          <p:cNvSpPr txBox="1"/>
          <p:nvPr/>
        </p:nvSpPr>
        <p:spPr>
          <a:xfrm>
            <a:off x="50511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897703"/>
                </a:solidFill>
                <a:latin typeface="Encode Sans"/>
                <a:ea typeface="Encode Sans"/>
                <a:cs typeface="Encode Sans"/>
                <a:sym typeface="Encode Sans"/>
              </a:rPr>
              <a:t>البذور </a:t>
            </a:r>
            <a:endParaRPr sz="4400" b="1" i="0" u="none" strike="noStrike" cap="none">
              <a:solidFill>
                <a:srgbClr val="89770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979" name="Google Shape;979;p54"/>
          <p:cNvSpPr txBox="1"/>
          <p:nvPr/>
        </p:nvSpPr>
        <p:spPr>
          <a:xfrm>
            <a:off x="954844" y="1169286"/>
            <a:ext cx="517854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دورة الحياة تُبين كيف ينمو المخلوق الحي ويعيش وينتج المزيد من نوعه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ثم يموت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تبدأ دورة حياة النبات ببذرةٍ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يحتاج جنينها إلى مكان دافئ وماء وغذاء لينمو </a:t>
            </a:r>
            <a:endParaRPr sz="28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0" name="Google Shape;980;p54"/>
          <p:cNvSpPr txBox="1"/>
          <p:nvPr/>
        </p:nvSpPr>
        <p:spPr>
          <a:xfrm>
            <a:off x="14317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كيف تنمو البذور؟</a:t>
            </a:r>
            <a:endParaRPr sz="44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981" name="Google Shape;981;p54"/>
          <p:cNvCxnSpPr/>
          <p:nvPr/>
        </p:nvCxnSpPr>
        <p:spPr>
          <a:xfrm>
            <a:off x="7215654" y="1078172"/>
            <a:ext cx="1" cy="128901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982" name="Google Shape;982;p54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5700712" y="2367186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2532" y="286559"/>
            <a:ext cx="2006221" cy="200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55"/>
          <p:cNvSpPr txBox="1">
            <a:spLocks noGrp="1"/>
          </p:cNvSpPr>
          <p:nvPr>
            <p:ph type="title"/>
          </p:nvPr>
        </p:nvSpPr>
        <p:spPr>
          <a:xfrm>
            <a:off x="5816329" y="1003855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FF6600"/>
                </a:solidFill>
              </a:rPr>
              <a:t>أقرأ الشكل</a:t>
            </a:r>
            <a:endParaRPr sz="3600">
              <a:solidFill>
                <a:srgbClr val="FF6600"/>
              </a:solidFill>
            </a:endParaRPr>
          </a:p>
        </p:txBody>
      </p:sp>
      <p:sp>
        <p:nvSpPr>
          <p:cNvPr id="989" name="Google Shape;989;p55"/>
          <p:cNvSpPr txBox="1"/>
          <p:nvPr/>
        </p:nvSpPr>
        <p:spPr>
          <a:xfrm>
            <a:off x="5689138" y="1759255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00C3B1"/>
                </a:solidFill>
                <a:latin typeface="Lato"/>
                <a:ea typeface="Lato"/>
                <a:cs typeface="Lato"/>
                <a:sym typeface="Lato"/>
              </a:rPr>
              <a:t>أين تتكون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00C3B1"/>
                </a:solidFill>
                <a:latin typeface="Lato"/>
                <a:ea typeface="Lato"/>
                <a:cs typeface="Lato"/>
                <a:sym typeface="Lato"/>
              </a:rPr>
              <a:t> بُذُور الرمان؟</a:t>
            </a:r>
            <a:endParaRPr sz="3600" b="1" i="0" u="none" strike="noStrike" cap="none">
              <a:solidFill>
                <a:srgbClr val="00C3B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0" name="Google Shape;990;p55"/>
          <p:cNvSpPr/>
          <p:nvPr/>
        </p:nvSpPr>
        <p:spPr>
          <a:xfrm>
            <a:off x="6450995" y="3184855"/>
            <a:ext cx="1876926" cy="78466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329" y="746889"/>
            <a:ext cx="1269332" cy="1269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p55"/>
          <p:cNvGrpSpPr/>
          <p:nvPr/>
        </p:nvGrpSpPr>
        <p:grpSpPr>
          <a:xfrm>
            <a:off x="0" y="0"/>
            <a:ext cx="5816329" cy="5143501"/>
            <a:chOff x="0" y="0"/>
            <a:chExt cx="5816329" cy="5143501"/>
          </a:xfrm>
        </p:grpSpPr>
        <p:pic>
          <p:nvPicPr>
            <p:cNvPr id="993" name="Google Shape;993;p55"/>
            <p:cNvPicPr preferRelativeResize="0"/>
            <p:nvPr/>
          </p:nvPicPr>
          <p:blipFill rotWithShape="1">
            <a:blip r:embed="rId4">
              <a:alphaModFix/>
            </a:blip>
            <a:srcRect l="19176" t="10896" r="24847" b="1604"/>
            <a:stretch/>
          </p:blipFill>
          <p:spPr>
            <a:xfrm>
              <a:off x="0" y="87685"/>
              <a:ext cx="5752733" cy="505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55"/>
            <p:cNvSpPr/>
            <p:nvPr/>
          </p:nvSpPr>
          <p:spPr>
            <a:xfrm>
              <a:off x="385011" y="0"/>
              <a:ext cx="2839452" cy="320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55"/>
            <p:cNvSpPr/>
            <p:nvPr/>
          </p:nvSpPr>
          <p:spPr>
            <a:xfrm>
              <a:off x="2976877" y="4339966"/>
              <a:ext cx="2839452" cy="8035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6"/>
          <p:cNvSpPr txBox="1"/>
          <p:nvPr/>
        </p:nvSpPr>
        <p:spPr>
          <a:xfrm>
            <a:off x="2137147" y="12894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40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أفكر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40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 وأتحدث </a:t>
            </a:r>
            <a:endParaRPr sz="4000" b="1" i="0" u="none" strike="noStrike" cap="none">
              <a:solidFill>
                <a:srgbClr val="FF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001" name="Google Shape;1001;p56"/>
          <p:cNvPicPr preferRelativeResize="0"/>
          <p:nvPr/>
        </p:nvPicPr>
        <p:blipFill rotWithShape="1">
          <a:blip r:embed="rId3">
            <a:alphaModFix/>
          </a:blip>
          <a:srcRect l="30520" t="40281" r="27683" b="19147"/>
          <a:stretch/>
        </p:blipFill>
        <p:spPr>
          <a:xfrm>
            <a:off x="3031957" y="1796716"/>
            <a:ext cx="6132755" cy="334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4379" y="0"/>
            <a:ext cx="5443668" cy="44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57"/>
          <p:cNvSpPr/>
          <p:nvPr/>
        </p:nvSpPr>
        <p:spPr>
          <a:xfrm>
            <a:off x="4153919" y="684390"/>
            <a:ext cx="4033282" cy="4047098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57"/>
          <p:cNvSpPr txBox="1">
            <a:spLocks noGrp="1"/>
          </p:cNvSpPr>
          <p:nvPr>
            <p:ph type="title"/>
          </p:nvPr>
        </p:nvSpPr>
        <p:spPr>
          <a:xfrm>
            <a:off x="331755" y="834007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800"/>
              <a:t>العلوم والرياضيات</a:t>
            </a:r>
            <a:endParaRPr sz="4800"/>
          </a:p>
        </p:txBody>
      </p:sp>
      <p:sp>
        <p:nvSpPr>
          <p:cNvPr id="1009" name="Google Shape;1009;p57"/>
          <p:cNvSpPr/>
          <p:nvPr/>
        </p:nvSpPr>
        <p:spPr>
          <a:xfrm>
            <a:off x="3955312" y="814975"/>
            <a:ext cx="3977968" cy="384208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57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1" name="Google Shape;101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362" y="1574948"/>
            <a:ext cx="2050754" cy="20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8080" y="814975"/>
            <a:ext cx="2136586" cy="286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57"/>
          <p:cNvSpPr/>
          <p:nvPr/>
        </p:nvSpPr>
        <p:spPr>
          <a:xfrm>
            <a:off x="6947201" y="2411810"/>
            <a:ext cx="612548" cy="8204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4" name="Google Shape;1014;p57"/>
          <p:cNvPicPr preferRelativeResize="0"/>
          <p:nvPr/>
        </p:nvPicPr>
        <p:blipFill rotWithShape="1">
          <a:blip r:embed="rId5">
            <a:alphaModFix/>
          </a:blip>
          <a:srcRect b="10697"/>
          <a:stretch/>
        </p:blipFill>
        <p:spPr>
          <a:xfrm>
            <a:off x="5456387" y="1574948"/>
            <a:ext cx="3173089" cy="306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8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58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1" name="Google Shape;1021;p58"/>
          <p:cNvGrpSpPr/>
          <p:nvPr/>
        </p:nvGrpSpPr>
        <p:grpSpPr>
          <a:xfrm>
            <a:off x="1060756" y="660592"/>
            <a:ext cx="7022465" cy="236400"/>
            <a:chOff x="1060756" y="660592"/>
            <a:chExt cx="7022465" cy="236400"/>
          </a:xfrm>
        </p:grpSpPr>
        <p:sp>
          <p:nvSpPr>
            <p:cNvPr id="1022" name="Google Shape;1022;p58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58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58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58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8" name="Google Shape;1028;p58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58"/>
          <p:cNvSpPr txBox="1"/>
          <p:nvPr/>
        </p:nvSpPr>
        <p:spPr>
          <a:xfrm>
            <a:off x="4966014" y="2022676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54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أفتح كتابي </a:t>
            </a:r>
            <a:endParaRPr sz="54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030" name="Google Shape;1030;p58"/>
          <p:cNvPicPr preferRelativeResize="0"/>
          <p:nvPr/>
        </p:nvPicPr>
        <p:blipFill rotWithShape="1">
          <a:blip r:embed="rId3">
            <a:alphaModFix/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58"/>
          <p:cNvSpPr txBox="1"/>
          <p:nvPr/>
        </p:nvSpPr>
        <p:spPr>
          <a:xfrm>
            <a:off x="4577399" y="3139740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br>
              <a:rPr lang="ar-SA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-SA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صفحة 45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59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037" name="Google Shape;1037;p59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59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59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41" name="Google Shape;1041;p59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42" name="Google Shape;1042;p59"/>
          <p:cNvPicPr preferRelativeResize="0"/>
          <p:nvPr/>
        </p:nvPicPr>
        <p:blipFill rotWithShape="1">
          <a:blip r:embed="rId3">
            <a:alphaModFix/>
          </a:blip>
          <a:srcRect l="20162" t="28659" r="24725" b="12348"/>
          <a:stretch/>
        </p:blipFill>
        <p:spPr>
          <a:xfrm>
            <a:off x="1881909" y="613946"/>
            <a:ext cx="5862844" cy="35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60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048" name="Google Shape;1048;p6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6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6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6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2" name="Google Shape;1052;p6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53" name="Google Shape;1053;p60"/>
          <p:cNvPicPr preferRelativeResize="0"/>
          <p:nvPr/>
        </p:nvPicPr>
        <p:blipFill rotWithShape="1">
          <a:blip r:embed="rId3">
            <a:alphaModFix/>
          </a:blip>
          <a:srcRect l="18560" t="29537" r="24723" b="15419"/>
          <a:stretch/>
        </p:blipFill>
        <p:spPr>
          <a:xfrm>
            <a:off x="1700671" y="723014"/>
            <a:ext cx="6040648" cy="3296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7"/>
          <p:cNvGrpSpPr/>
          <p:nvPr/>
        </p:nvGrpSpPr>
        <p:grpSpPr>
          <a:xfrm>
            <a:off x="5181612" y="2524901"/>
            <a:ext cx="1731015" cy="1675636"/>
            <a:chOff x="5181612" y="2524901"/>
            <a:chExt cx="1731015" cy="1675636"/>
          </a:xfrm>
        </p:grpSpPr>
        <p:sp>
          <p:nvSpPr>
            <p:cNvPr id="344" name="Google Shape;344;p7"/>
            <p:cNvSpPr/>
            <p:nvPr/>
          </p:nvSpPr>
          <p:spPr>
            <a:xfrm>
              <a:off x="5181612" y="2527164"/>
              <a:ext cx="1364979" cy="1673373"/>
            </a:xfrm>
            <a:custGeom>
              <a:avLst/>
              <a:gdLst/>
              <a:ahLst/>
              <a:cxnLst/>
              <a:rect l="l" t="t" r="r" b="b"/>
              <a:pathLst>
                <a:path w="29553" h="36230" extrusionOk="0">
                  <a:moveTo>
                    <a:pt x="5117" y="1"/>
                  </a:moveTo>
                  <a:lnTo>
                    <a:pt x="4731" y="425"/>
                  </a:lnTo>
                  <a:lnTo>
                    <a:pt x="4369" y="875"/>
                  </a:lnTo>
                  <a:lnTo>
                    <a:pt x="4019" y="1324"/>
                  </a:lnTo>
                  <a:lnTo>
                    <a:pt x="3682" y="1786"/>
                  </a:lnTo>
                  <a:lnTo>
                    <a:pt x="3370" y="2260"/>
                  </a:lnTo>
                  <a:lnTo>
                    <a:pt x="3071" y="2747"/>
                  </a:lnTo>
                  <a:lnTo>
                    <a:pt x="2784" y="3246"/>
                  </a:lnTo>
                  <a:lnTo>
                    <a:pt x="2522" y="3745"/>
                  </a:lnTo>
                  <a:lnTo>
                    <a:pt x="2260" y="4257"/>
                  </a:lnTo>
                  <a:lnTo>
                    <a:pt x="2022" y="4781"/>
                  </a:lnTo>
                  <a:lnTo>
                    <a:pt x="1798" y="5305"/>
                  </a:lnTo>
                  <a:lnTo>
                    <a:pt x="1598" y="5841"/>
                  </a:lnTo>
                  <a:lnTo>
                    <a:pt x="1398" y="6378"/>
                  </a:lnTo>
                  <a:lnTo>
                    <a:pt x="1224" y="6927"/>
                  </a:lnTo>
                  <a:lnTo>
                    <a:pt x="1049" y="7476"/>
                  </a:lnTo>
                  <a:lnTo>
                    <a:pt x="899" y="8025"/>
                  </a:lnTo>
                  <a:lnTo>
                    <a:pt x="762" y="8587"/>
                  </a:lnTo>
                  <a:lnTo>
                    <a:pt x="625" y="9161"/>
                  </a:lnTo>
                  <a:lnTo>
                    <a:pt x="512" y="9735"/>
                  </a:lnTo>
                  <a:lnTo>
                    <a:pt x="413" y="10297"/>
                  </a:lnTo>
                  <a:lnTo>
                    <a:pt x="325" y="10883"/>
                  </a:lnTo>
                  <a:lnTo>
                    <a:pt x="238" y="11457"/>
                  </a:lnTo>
                  <a:lnTo>
                    <a:pt x="175" y="12044"/>
                  </a:lnTo>
                  <a:lnTo>
                    <a:pt x="125" y="12618"/>
                  </a:lnTo>
                  <a:lnTo>
                    <a:pt x="76" y="13205"/>
                  </a:lnTo>
                  <a:lnTo>
                    <a:pt x="38" y="13791"/>
                  </a:lnTo>
                  <a:lnTo>
                    <a:pt x="13" y="14378"/>
                  </a:lnTo>
                  <a:lnTo>
                    <a:pt x="1" y="14952"/>
                  </a:lnTo>
                  <a:lnTo>
                    <a:pt x="1" y="15538"/>
                  </a:lnTo>
                  <a:lnTo>
                    <a:pt x="1" y="16125"/>
                  </a:lnTo>
                  <a:lnTo>
                    <a:pt x="26" y="16699"/>
                  </a:lnTo>
                  <a:lnTo>
                    <a:pt x="51" y="17285"/>
                  </a:lnTo>
                  <a:lnTo>
                    <a:pt x="88" y="18034"/>
                  </a:lnTo>
                  <a:lnTo>
                    <a:pt x="150" y="18795"/>
                  </a:lnTo>
                  <a:lnTo>
                    <a:pt x="238" y="19544"/>
                  </a:lnTo>
                  <a:lnTo>
                    <a:pt x="338" y="20293"/>
                  </a:lnTo>
                  <a:lnTo>
                    <a:pt x="462" y="21042"/>
                  </a:lnTo>
                  <a:lnTo>
                    <a:pt x="537" y="21404"/>
                  </a:lnTo>
                  <a:lnTo>
                    <a:pt x="612" y="21778"/>
                  </a:lnTo>
                  <a:lnTo>
                    <a:pt x="700" y="22140"/>
                  </a:lnTo>
                  <a:lnTo>
                    <a:pt x="799" y="22502"/>
                  </a:lnTo>
                  <a:lnTo>
                    <a:pt x="912" y="22876"/>
                  </a:lnTo>
                  <a:lnTo>
                    <a:pt x="1024" y="23226"/>
                  </a:lnTo>
                  <a:lnTo>
                    <a:pt x="1149" y="23600"/>
                  </a:lnTo>
                  <a:lnTo>
                    <a:pt x="1286" y="23962"/>
                  </a:lnTo>
                  <a:lnTo>
                    <a:pt x="1423" y="24311"/>
                  </a:lnTo>
                  <a:lnTo>
                    <a:pt x="1573" y="24673"/>
                  </a:lnTo>
                  <a:lnTo>
                    <a:pt x="1735" y="25023"/>
                  </a:lnTo>
                  <a:lnTo>
                    <a:pt x="1910" y="25360"/>
                  </a:lnTo>
                  <a:lnTo>
                    <a:pt x="2085" y="25709"/>
                  </a:lnTo>
                  <a:lnTo>
                    <a:pt x="2272" y="26046"/>
                  </a:lnTo>
                  <a:lnTo>
                    <a:pt x="2472" y="26371"/>
                  </a:lnTo>
                  <a:lnTo>
                    <a:pt x="2671" y="26708"/>
                  </a:lnTo>
                  <a:lnTo>
                    <a:pt x="2884" y="27020"/>
                  </a:lnTo>
                  <a:lnTo>
                    <a:pt x="3096" y="27344"/>
                  </a:lnTo>
                  <a:lnTo>
                    <a:pt x="3320" y="27656"/>
                  </a:lnTo>
                  <a:lnTo>
                    <a:pt x="3557" y="27968"/>
                  </a:lnTo>
                  <a:lnTo>
                    <a:pt x="3795" y="28268"/>
                  </a:lnTo>
                  <a:lnTo>
                    <a:pt x="4044" y="28567"/>
                  </a:lnTo>
                  <a:lnTo>
                    <a:pt x="4294" y="28854"/>
                  </a:lnTo>
                  <a:lnTo>
                    <a:pt x="4556" y="29141"/>
                  </a:lnTo>
                  <a:lnTo>
                    <a:pt x="4818" y="29428"/>
                  </a:lnTo>
                  <a:lnTo>
                    <a:pt x="5092" y="29703"/>
                  </a:lnTo>
                  <a:lnTo>
                    <a:pt x="5367" y="29977"/>
                  </a:lnTo>
                  <a:lnTo>
                    <a:pt x="5642" y="30239"/>
                  </a:lnTo>
                  <a:lnTo>
                    <a:pt x="5941" y="30501"/>
                  </a:lnTo>
                  <a:lnTo>
                    <a:pt x="6228" y="30751"/>
                  </a:lnTo>
                  <a:lnTo>
                    <a:pt x="6528" y="31001"/>
                  </a:lnTo>
                  <a:lnTo>
                    <a:pt x="6827" y="31238"/>
                  </a:lnTo>
                  <a:lnTo>
                    <a:pt x="7139" y="31475"/>
                  </a:lnTo>
                  <a:lnTo>
                    <a:pt x="7451" y="31699"/>
                  </a:lnTo>
                  <a:lnTo>
                    <a:pt x="7776" y="31924"/>
                  </a:lnTo>
                  <a:lnTo>
                    <a:pt x="8088" y="32136"/>
                  </a:lnTo>
                  <a:lnTo>
                    <a:pt x="8425" y="32348"/>
                  </a:lnTo>
                  <a:lnTo>
                    <a:pt x="8749" y="32548"/>
                  </a:lnTo>
                  <a:lnTo>
                    <a:pt x="9236" y="32835"/>
                  </a:lnTo>
                  <a:lnTo>
                    <a:pt x="9785" y="33135"/>
                  </a:lnTo>
                  <a:lnTo>
                    <a:pt x="10396" y="33459"/>
                  </a:lnTo>
                  <a:lnTo>
                    <a:pt x="11045" y="33784"/>
                  </a:lnTo>
                  <a:lnTo>
                    <a:pt x="11757" y="34121"/>
                  </a:lnTo>
                  <a:lnTo>
                    <a:pt x="12493" y="34445"/>
                  </a:lnTo>
                  <a:lnTo>
                    <a:pt x="13279" y="34757"/>
                  </a:lnTo>
                  <a:lnTo>
                    <a:pt x="14103" y="35057"/>
                  </a:lnTo>
                  <a:lnTo>
                    <a:pt x="14527" y="35206"/>
                  </a:lnTo>
                  <a:lnTo>
                    <a:pt x="14951" y="35344"/>
                  </a:lnTo>
                  <a:lnTo>
                    <a:pt x="15388" y="35468"/>
                  </a:lnTo>
                  <a:lnTo>
                    <a:pt x="15825" y="35593"/>
                  </a:lnTo>
                  <a:lnTo>
                    <a:pt x="16274" y="35705"/>
                  </a:lnTo>
                  <a:lnTo>
                    <a:pt x="16724" y="35805"/>
                  </a:lnTo>
                  <a:lnTo>
                    <a:pt x="17185" y="35905"/>
                  </a:lnTo>
                  <a:lnTo>
                    <a:pt x="17647" y="35992"/>
                  </a:lnTo>
                  <a:lnTo>
                    <a:pt x="18109" y="36055"/>
                  </a:lnTo>
                  <a:lnTo>
                    <a:pt x="18571" y="36117"/>
                  </a:lnTo>
                  <a:lnTo>
                    <a:pt x="19045" y="36167"/>
                  </a:lnTo>
                  <a:lnTo>
                    <a:pt x="19519" y="36205"/>
                  </a:lnTo>
                  <a:lnTo>
                    <a:pt x="19993" y="36230"/>
                  </a:lnTo>
                  <a:lnTo>
                    <a:pt x="20468" y="36230"/>
                  </a:lnTo>
                  <a:lnTo>
                    <a:pt x="20942" y="36217"/>
                  </a:lnTo>
                  <a:lnTo>
                    <a:pt x="21416" y="36192"/>
                  </a:lnTo>
                  <a:lnTo>
                    <a:pt x="21828" y="36155"/>
                  </a:lnTo>
                  <a:lnTo>
                    <a:pt x="22240" y="36092"/>
                  </a:lnTo>
                  <a:lnTo>
                    <a:pt x="22639" y="36017"/>
                  </a:lnTo>
                  <a:lnTo>
                    <a:pt x="23038" y="35918"/>
                  </a:lnTo>
                  <a:lnTo>
                    <a:pt x="23425" y="35793"/>
                  </a:lnTo>
                  <a:lnTo>
                    <a:pt x="23800" y="35668"/>
                  </a:lnTo>
                  <a:lnTo>
                    <a:pt x="24174" y="35518"/>
                  </a:lnTo>
                  <a:lnTo>
                    <a:pt x="24536" y="35344"/>
                  </a:lnTo>
                  <a:lnTo>
                    <a:pt x="24885" y="35169"/>
                  </a:lnTo>
                  <a:lnTo>
                    <a:pt x="25222" y="34969"/>
                  </a:lnTo>
                  <a:lnTo>
                    <a:pt x="25559" y="34757"/>
                  </a:lnTo>
                  <a:lnTo>
                    <a:pt x="25884" y="34532"/>
                  </a:lnTo>
                  <a:lnTo>
                    <a:pt x="26183" y="34283"/>
                  </a:lnTo>
                  <a:lnTo>
                    <a:pt x="26483" y="34033"/>
                  </a:lnTo>
                  <a:lnTo>
                    <a:pt x="26770" y="33759"/>
                  </a:lnTo>
                  <a:lnTo>
                    <a:pt x="27044" y="33484"/>
                  </a:lnTo>
                  <a:lnTo>
                    <a:pt x="27319" y="33185"/>
                  </a:lnTo>
                  <a:lnTo>
                    <a:pt x="27569" y="32885"/>
                  </a:lnTo>
                  <a:lnTo>
                    <a:pt x="27806" y="32573"/>
                  </a:lnTo>
                  <a:lnTo>
                    <a:pt x="28018" y="32249"/>
                  </a:lnTo>
                  <a:lnTo>
                    <a:pt x="28230" y="31912"/>
                  </a:lnTo>
                  <a:lnTo>
                    <a:pt x="28430" y="31562"/>
                  </a:lnTo>
                  <a:lnTo>
                    <a:pt x="28604" y="31213"/>
                  </a:lnTo>
                  <a:lnTo>
                    <a:pt x="28767" y="30838"/>
                  </a:lnTo>
                  <a:lnTo>
                    <a:pt x="28916" y="30476"/>
                  </a:lnTo>
                  <a:lnTo>
                    <a:pt x="29054" y="30090"/>
                  </a:lnTo>
                  <a:lnTo>
                    <a:pt x="29166" y="29703"/>
                  </a:lnTo>
                  <a:lnTo>
                    <a:pt x="29266" y="29316"/>
                  </a:lnTo>
                  <a:lnTo>
                    <a:pt x="29353" y="28916"/>
                  </a:lnTo>
                  <a:lnTo>
                    <a:pt x="29416" y="28505"/>
                  </a:lnTo>
                  <a:lnTo>
                    <a:pt x="29465" y="28093"/>
                  </a:lnTo>
                  <a:lnTo>
                    <a:pt x="29490" y="27681"/>
                  </a:lnTo>
                  <a:lnTo>
                    <a:pt x="29515" y="27219"/>
                  </a:lnTo>
                  <a:lnTo>
                    <a:pt x="29540" y="26720"/>
                  </a:lnTo>
                  <a:lnTo>
                    <a:pt x="29553" y="26208"/>
                  </a:lnTo>
                  <a:lnTo>
                    <a:pt x="29553" y="25709"/>
                  </a:lnTo>
                  <a:lnTo>
                    <a:pt x="29528" y="25210"/>
                  </a:lnTo>
                  <a:lnTo>
                    <a:pt x="29490" y="24698"/>
                  </a:lnTo>
                  <a:lnTo>
                    <a:pt x="29441" y="24199"/>
                  </a:lnTo>
                  <a:lnTo>
                    <a:pt x="29366" y="23700"/>
                  </a:lnTo>
                  <a:lnTo>
                    <a:pt x="29278" y="23201"/>
                  </a:lnTo>
                  <a:lnTo>
                    <a:pt x="29166" y="22714"/>
                  </a:lnTo>
                  <a:lnTo>
                    <a:pt x="29041" y="22227"/>
                  </a:lnTo>
                  <a:lnTo>
                    <a:pt x="28904" y="21753"/>
                  </a:lnTo>
                  <a:lnTo>
                    <a:pt x="28729" y="21279"/>
                  </a:lnTo>
                  <a:lnTo>
                    <a:pt x="28554" y="20817"/>
                  </a:lnTo>
                  <a:lnTo>
                    <a:pt x="28342" y="20355"/>
                  </a:lnTo>
                  <a:lnTo>
                    <a:pt x="28118" y="19906"/>
                  </a:lnTo>
                  <a:lnTo>
                    <a:pt x="27868" y="19469"/>
                  </a:lnTo>
                  <a:lnTo>
                    <a:pt x="27693" y="19195"/>
                  </a:lnTo>
                  <a:lnTo>
                    <a:pt x="27506" y="18908"/>
                  </a:lnTo>
                  <a:lnTo>
                    <a:pt x="27319" y="18646"/>
                  </a:lnTo>
                  <a:lnTo>
                    <a:pt x="27107" y="18371"/>
                  </a:lnTo>
                  <a:lnTo>
                    <a:pt x="26907" y="18122"/>
                  </a:lnTo>
                  <a:lnTo>
                    <a:pt x="26695" y="17859"/>
                  </a:lnTo>
                  <a:lnTo>
                    <a:pt x="26470" y="17622"/>
                  </a:lnTo>
                  <a:lnTo>
                    <a:pt x="26233" y="17373"/>
                  </a:lnTo>
                  <a:lnTo>
                    <a:pt x="26009" y="17148"/>
                  </a:lnTo>
                  <a:lnTo>
                    <a:pt x="25759" y="16911"/>
                  </a:lnTo>
                  <a:lnTo>
                    <a:pt x="25522" y="16686"/>
                  </a:lnTo>
                  <a:lnTo>
                    <a:pt x="25260" y="16474"/>
                  </a:lnTo>
                  <a:lnTo>
                    <a:pt x="24748" y="16050"/>
                  </a:lnTo>
                  <a:lnTo>
                    <a:pt x="24211" y="15651"/>
                  </a:lnTo>
                  <a:lnTo>
                    <a:pt x="23650" y="15264"/>
                  </a:lnTo>
                  <a:lnTo>
                    <a:pt x="23088" y="14902"/>
                  </a:lnTo>
                  <a:lnTo>
                    <a:pt x="22502" y="14552"/>
                  </a:lnTo>
                  <a:lnTo>
                    <a:pt x="21915" y="14215"/>
                  </a:lnTo>
                  <a:lnTo>
                    <a:pt x="21316" y="13891"/>
                  </a:lnTo>
                  <a:lnTo>
                    <a:pt x="20717" y="13579"/>
                  </a:lnTo>
                  <a:lnTo>
                    <a:pt x="20106" y="13292"/>
                  </a:lnTo>
                  <a:lnTo>
                    <a:pt x="19494" y="13005"/>
                  </a:lnTo>
                  <a:lnTo>
                    <a:pt x="18271" y="12443"/>
                  </a:lnTo>
                  <a:lnTo>
                    <a:pt x="17036" y="11894"/>
                  </a:lnTo>
                  <a:lnTo>
                    <a:pt x="15800" y="11345"/>
                  </a:lnTo>
                  <a:lnTo>
                    <a:pt x="15189" y="11058"/>
                  </a:lnTo>
                  <a:lnTo>
                    <a:pt x="14590" y="10758"/>
                  </a:lnTo>
                  <a:lnTo>
                    <a:pt x="13978" y="10459"/>
                  </a:lnTo>
                  <a:lnTo>
                    <a:pt x="13391" y="10147"/>
                  </a:lnTo>
                  <a:lnTo>
                    <a:pt x="12805" y="9823"/>
                  </a:lnTo>
                  <a:lnTo>
                    <a:pt x="12231" y="9473"/>
                  </a:lnTo>
                  <a:lnTo>
                    <a:pt x="11669" y="9124"/>
                  </a:lnTo>
                  <a:lnTo>
                    <a:pt x="11120" y="8737"/>
                  </a:lnTo>
                  <a:lnTo>
                    <a:pt x="10584" y="8337"/>
                  </a:lnTo>
                  <a:lnTo>
                    <a:pt x="10059" y="7913"/>
                  </a:lnTo>
                  <a:lnTo>
                    <a:pt x="9623" y="7526"/>
                  </a:lnTo>
                  <a:lnTo>
                    <a:pt x="9186" y="7114"/>
                  </a:lnTo>
                  <a:lnTo>
                    <a:pt x="8774" y="6690"/>
                  </a:lnTo>
                  <a:lnTo>
                    <a:pt x="8375" y="6253"/>
                  </a:lnTo>
                  <a:lnTo>
                    <a:pt x="8000" y="5792"/>
                  </a:lnTo>
                  <a:lnTo>
                    <a:pt x="7638" y="5317"/>
                  </a:lnTo>
                  <a:lnTo>
                    <a:pt x="7301" y="4843"/>
                  </a:lnTo>
                  <a:lnTo>
                    <a:pt x="6977" y="4344"/>
                  </a:lnTo>
                  <a:lnTo>
                    <a:pt x="6665" y="3832"/>
                  </a:lnTo>
                  <a:lnTo>
                    <a:pt x="6390" y="3308"/>
                  </a:lnTo>
                  <a:lnTo>
                    <a:pt x="6116" y="2784"/>
                  </a:lnTo>
                  <a:lnTo>
                    <a:pt x="5879" y="2247"/>
                  </a:lnTo>
                  <a:lnTo>
                    <a:pt x="5654" y="1698"/>
                  </a:lnTo>
                  <a:lnTo>
                    <a:pt x="5454" y="1137"/>
                  </a:lnTo>
                  <a:lnTo>
                    <a:pt x="5267" y="575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188540" y="2524901"/>
              <a:ext cx="1724087" cy="1588619"/>
            </a:xfrm>
            <a:custGeom>
              <a:avLst/>
              <a:gdLst/>
              <a:ahLst/>
              <a:cxnLst/>
              <a:rect l="l" t="t" r="r" b="b"/>
              <a:pathLst>
                <a:path w="37328" h="34395" extrusionOk="0">
                  <a:moveTo>
                    <a:pt x="4917" y="0"/>
                  </a:moveTo>
                  <a:lnTo>
                    <a:pt x="4868" y="587"/>
                  </a:lnTo>
                  <a:lnTo>
                    <a:pt x="4793" y="1273"/>
                  </a:lnTo>
                  <a:lnTo>
                    <a:pt x="4768" y="1722"/>
                  </a:lnTo>
                  <a:lnTo>
                    <a:pt x="4755" y="2221"/>
                  </a:lnTo>
                  <a:lnTo>
                    <a:pt x="4743" y="2783"/>
                  </a:lnTo>
                  <a:lnTo>
                    <a:pt x="4755" y="3395"/>
                  </a:lnTo>
                  <a:lnTo>
                    <a:pt x="4755" y="3731"/>
                  </a:lnTo>
                  <a:lnTo>
                    <a:pt x="4768" y="4068"/>
                  </a:lnTo>
                  <a:lnTo>
                    <a:pt x="4830" y="4792"/>
                  </a:lnTo>
                  <a:lnTo>
                    <a:pt x="4855" y="5167"/>
                  </a:lnTo>
                  <a:lnTo>
                    <a:pt x="4893" y="5554"/>
                  </a:lnTo>
                  <a:lnTo>
                    <a:pt x="4992" y="6365"/>
                  </a:lnTo>
                  <a:lnTo>
                    <a:pt x="5117" y="7213"/>
                  </a:lnTo>
                  <a:lnTo>
                    <a:pt x="5279" y="8099"/>
                  </a:lnTo>
                  <a:lnTo>
                    <a:pt x="5492" y="9010"/>
                  </a:lnTo>
                  <a:lnTo>
                    <a:pt x="5604" y="9485"/>
                  </a:lnTo>
                  <a:lnTo>
                    <a:pt x="5729" y="9959"/>
                  </a:lnTo>
                  <a:lnTo>
                    <a:pt x="5866" y="10446"/>
                  </a:lnTo>
                  <a:lnTo>
                    <a:pt x="6016" y="10932"/>
                  </a:lnTo>
                  <a:lnTo>
                    <a:pt x="6178" y="11431"/>
                  </a:lnTo>
                  <a:lnTo>
                    <a:pt x="6353" y="11918"/>
                  </a:lnTo>
                  <a:lnTo>
                    <a:pt x="6540" y="12417"/>
                  </a:lnTo>
                  <a:lnTo>
                    <a:pt x="6740" y="12929"/>
                  </a:lnTo>
                  <a:lnTo>
                    <a:pt x="6952" y="13441"/>
                  </a:lnTo>
                  <a:lnTo>
                    <a:pt x="7164" y="13940"/>
                  </a:lnTo>
                  <a:lnTo>
                    <a:pt x="7401" y="14452"/>
                  </a:lnTo>
                  <a:lnTo>
                    <a:pt x="7651" y="14963"/>
                  </a:lnTo>
                  <a:lnTo>
                    <a:pt x="7913" y="15475"/>
                  </a:lnTo>
                  <a:lnTo>
                    <a:pt x="8187" y="15987"/>
                  </a:lnTo>
                  <a:lnTo>
                    <a:pt x="8412" y="16386"/>
                  </a:lnTo>
                  <a:lnTo>
                    <a:pt x="8412" y="16398"/>
                  </a:lnTo>
                  <a:lnTo>
                    <a:pt x="8399" y="16411"/>
                  </a:lnTo>
                  <a:lnTo>
                    <a:pt x="8349" y="16411"/>
                  </a:lnTo>
                  <a:lnTo>
                    <a:pt x="8100" y="16386"/>
                  </a:lnTo>
                  <a:lnTo>
                    <a:pt x="7700" y="16311"/>
                  </a:lnTo>
                  <a:lnTo>
                    <a:pt x="7189" y="16199"/>
                  </a:lnTo>
                  <a:lnTo>
                    <a:pt x="6565" y="16036"/>
                  </a:lnTo>
                  <a:lnTo>
                    <a:pt x="5866" y="15849"/>
                  </a:lnTo>
                  <a:lnTo>
                    <a:pt x="5105" y="15612"/>
                  </a:lnTo>
                  <a:lnTo>
                    <a:pt x="4331" y="15350"/>
                  </a:lnTo>
                  <a:lnTo>
                    <a:pt x="3932" y="15213"/>
                  </a:lnTo>
                  <a:lnTo>
                    <a:pt x="3545" y="15063"/>
                  </a:lnTo>
                  <a:lnTo>
                    <a:pt x="3158" y="14913"/>
                  </a:lnTo>
                  <a:lnTo>
                    <a:pt x="2783" y="14751"/>
                  </a:lnTo>
                  <a:lnTo>
                    <a:pt x="2409" y="14576"/>
                  </a:lnTo>
                  <a:lnTo>
                    <a:pt x="2060" y="14402"/>
                  </a:lnTo>
                  <a:lnTo>
                    <a:pt x="1723" y="14227"/>
                  </a:lnTo>
                  <a:lnTo>
                    <a:pt x="1411" y="14040"/>
                  </a:lnTo>
                  <a:lnTo>
                    <a:pt x="1124" y="13853"/>
                  </a:lnTo>
                  <a:lnTo>
                    <a:pt x="849" y="13653"/>
                  </a:lnTo>
                  <a:lnTo>
                    <a:pt x="624" y="13453"/>
                  </a:lnTo>
                  <a:lnTo>
                    <a:pt x="412" y="13254"/>
                  </a:lnTo>
                  <a:lnTo>
                    <a:pt x="325" y="13141"/>
                  </a:lnTo>
                  <a:lnTo>
                    <a:pt x="250" y="13041"/>
                  </a:lnTo>
                  <a:lnTo>
                    <a:pt x="188" y="12942"/>
                  </a:lnTo>
                  <a:lnTo>
                    <a:pt x="125" y="12829"/>
                  </a:lnTo>
                  <a:lnTo>
                    <a:pt x="75" y="12729"/>
                  </a:lnTo>
                  <a:lnTo>
                    <a:pt x="38" y="12617"/>
                  </a:lnTo>
                  <a:lnTo>
                    <a:pt x="13" y="12517"/>
                  </a:lnTo>
                  <a:lnTo>
                    <a:pt x="0" y="12405"/>
                  </a:lnTo>
                  <a:lnTo>
                    <a:pt x="13" y="12617"/>
                  </a:lnTo>
                  <a:lnTo>
                    <a:pt x="38" y="12829"/>
                  </a:lnTo>
                  <a:lnTo>
                    <a:pt x="75" y="13029"/>
                  </a:lnTo>
                  <a:lnTo>
                    <a:pt x="125" y="13229"/>
                  </a:lnTo>
                  <a:lnTo>
                    <a:pt x="200" y="13416"/>
                  </a:lnTo>
                  <a:lnTo>
                    <a:pt x="275" y="13615"/>
                  </a:lnTo>
                  <a:lnTo>
                    <a:pt x="362" y="13803"/>
                  </a:lnTo>
                  <a:lnTo>
                    <a:pt x="462" y="13990"/>
                  </a:lnTo>
                  <a:lnTo>
                    <a:pt x="574" y="14165"/>
                  </a:lnTo>
                  <a:lnTo>
                    <a:pt x="699" y="14339"/>
                  </a:lnTo>
                  <a:lnTo>
                    <a:pt x="824" y="14514"/>
                  </a:lnTo>
                  <a:lnTo>
                    <a:pt x="961" y="14689"/>
                  </a:lnTo>
                  <a:lnTo>
                    <a:pt x="1111" y="14851"/>
                  </a:lnTo>
                  <a:lnTo>
                    <a:pt x="1273" y="15013"/>
                  </a:lnTo>
                  <a:lnTo>
                    <a:pt x="1436" y="15175"/>
                  </a:lnTo>
                  <a:lnTo>
                    <a:pt x="1610" y="15325"/>
                  </a:lnTo>
                  <a:lnTo>
                    <a:pt x="1985" y="15625"/>
                  </a:lnTo>
                  <a:lnTo>
                    <a:pt x="2372" y="15912"/>
                  </a:lnTo>
                  <a:lnTo>
                    <a:pt x="2783" y="16186"/>
                  </a:lnTo>
                  <a:lnTo>
                    <a:pt x="3220" y="16448"/>
                  </a:lnTo>
                  <a:lnTo>
                    <a:pt x="3669" y="16685"/>
                  </a:lnTo>
                  <a:lnTo>
                    <a:pt x="4119" y="16923"/>
                  </a:lnTo>
                  <a:lnTo>
                    <a:pt x="4593" y="17147"/>
                  </a:lnTo>
                  <a:lnTo>
                    <a:pt x="5055" y="17347"/>
                  </a:lnTo>
                  <a:lnTo>
                    <a:pt x="5529" y="17547"/>
                  </a:lnTo>
                  <a:lnTo>
                    <a:pt x="5991" y="17721"/>
                  </a:lnTo>
                  <a:lnTo>
                    <a:pt x="6452" y="17896"/>
                  </a:lnTo>
                  <a:lnTo>
                    <a:pt x="6902" y="18058"/>
                  </a:lnTo>
                  <a:lnTo>
                    <a:pt x="7750" y="18333"/>
                  </a:lnTo>
                  <a:lnTo>
                    <a:pt x="8524" y="18570"/>
                  </a:lnTo>
                  <a:lnTo>
                    <a:pt x="9685" y="18919"/>
                  </a:lnTo>
                  <a:lnTo>
                    <a:pt x="10034" y="19032"/>
                  </a:lnTo>
                  <a:lnTo>
                    <a:pt x="10134" y="19069"/>
                  </a:lnTo>
                  <a:lnTo>
                    <a:pt x="10184" y="19107"/>
                  </a:lnTo>
                  <a:lnTo>
                    <a:pt x="10508" y="19531"/>
                  </a:lnTo>
                  <a:lnTo>
                    <a:pt x="10845" y="19955"/>
                  </a:lnTo>
                  <a:lnTo>
                    <a:pt x="11232" y="20429"/>
                  </a:lnTo>
                  <a:lnTo>
                    <a:pt x="11632" y="20904"/>
                  </a:lnTo>
                  <a:lnTo>
                    <a:pt x="12043" y="21365"/>
                  </a:lnTo>
                  <a:lnTo>
                    <a:pt x="12455" y="21815"/>
                  </a:lnTo>
                  <a:lnTo>
                    <a:pt x="12892" y="22251"/>
                  </a:lnTo>
                  <a:lnTo>
                    <a:pt x="13329" y="22688"/>
                  </a:lnTo>
                  <a:lnTo>
                    <a:pt x="13766" y="23125"/>
                  </a:lnTo>
                  <a:lnTo>
                    <a:pt x="14215" y="23549"/>
                  </a:lnTo>
                  <a:lnTo>
                    <a:pt x="14664" y="23949"/>
                  </a:lnTo>
                  <a:lnTo>
                    <a:pt x="15126" y="24360"/>
                  </a:lnTo>
                  <a:lnTo>
                    <a:pt x="16062" y="25147"/>
                  </a:lnTo>
                  <a:lnTo>
                    <a:pt x="17010" y="25908"/>
                  </a:lnTo>
                  <a:lnTo>
                    <a:pt x="17946" y="26657"/>
                  </a:lnTo>
                  <a:lnTo>
                    <a:pt x="18396" y="26994"/>
                  </a:lnTo>
                  <a:lnTo>
                    <a:pt x="18832" y="27318"/>
                  </a:lnTo>
                  <a:lnTo>
                    <a:pt x="19269" y="27643"/>
                  </a:lnTo>
                  <a:lnTo>
                    <a:pt x="19719" y="27955"/>
                  </a:lnTo>
                  <a:lnTo>
                    <a:pt x="19731" y="27967"/>
                  </a:lnTo>
                  <a:lnTo>
                    <a:pt x="19719" y="27980"/>
                  </a:lnTo>
                  <a:lnTo>
                    <a:pt x="19669" y="28017"/>
                  </a:lnTo>
                  <a:lnTo>
                    <a:pt x="19569" y="28054"/>
                  </a:lnTo>
                  <a:lnTo>
                    <a:pt x="19419" y="28104"/>
                  </a:lnTo>
                  <a:lnTo>
                    <a:pt x="18970" y="28217"/>
                  </a:lnTo>
                  <a:lnTo>
                    <a:pt x="18358" y="28342"/>
                  </a:lnTo>
                  <a:lnTo>
                    <a:pt x="17597" y="28479"/>
                  </a:lnTo>
                  <a:lnTo>
                    <a:pt x="16686" y="28629"/>
                  </a:lnTo>
                  <a:lnTo>
                    <a:pt x="15675" y="28778"/>
                  </a:lnTo>
                  <a:lnTo>
                    <a:pt x="14564" y="28928"/>
                  </a:lnTo>
                  <a:lnTo>
                    <a:pt x="13379" y="29053"/>
                  </a:lnTo>
                  <a:lnTo>
                    <a:pt x="12118" y="29178"/>
                  </a:lnTo>
                  <a:lnTo>
                    <a:pt x="10833" y="29265"/>
                  </a:lnTo>
                  <a:lnTo>
                    <a:pt x="10171" y="29302"/>
                  </a:lnTo>
                  <a:lnTo>
                    <a:pt x="9523" y="29327"/>
                  </a:lnTo>
                  <a:lnTo>
                    <a:pt x="8861" y="29352"/>
                  </a:lnTo>
                  <a:lnTo>
                    <a:pt x="8200" y="29365"/>
                  </a:lnTo>
                  <a:lnTo>
                    <a:pt x="7551" y="29365"/>
                  </a:lnTo>
                  <a:lnTo>
                    <a:pt x="6902" y="29352"/>
                  </a:lnTo>
                  <a:lnTo>
                    <a:pt x="6253" y="29340"/>
                  </a:lnTo>
                  <a:lnTo>
                    <a:pt x="5629" y="29302"/>
                  </a:lnTo>
                  <a:lnTo>
                    <a:pt x="5005" y="29253"/>
                  </a:lnTo>
                  <a:lnTo>
                    <a:pt x="4406" y="29203"/>
                  </a:lnTo>
                  <a:lnTo>
                    <a:pt x="4830" y="29365"/>
                  </a:lnTo>
                  <a:lnTo>
                    <a:pt x="5267" y="29515"/>
                  </a:lnTo>
                  <a:lnTo>
                    <a:pt x="5691" y="29664"/>
                  </a:lnTo>
                  <a:lnTo>
                    <a:pt x="6128" y="29802"/>
                  </a:lnTo>
                  <a:lnTo>
                    <a:pt x="6552" y="29926"/>
                  </a:lnTo>
                  <a:lnTo>
                    <a:pt x="6977" y="30051"/>
                  </a:lnTo>
                  <a:lnTo>
                    <a:pt x="7401" y="30164"/>
                  </a:lnTo>
                  <a:lnTo>
                    <a:pt x="7825" y="30263"/>
                  </a:lnTo>
                  <a:lnTo>
                    <a:pt x="8649" y="30438"/>
                  </a:lnTo>
                  <a:lnTo>
                    <a:pt x="9485" y="30588"/>
                  </a:lnTo>
                  <a:lnTo>
                    <a:pt x="10296" y="30713"/>
                  </a:lnTo>
                  <a:lnTo>
                    <a:pt x="11095" y="30812"/>
                  </a:lnTo>
                  <a:lnTo>
                    <a:pt x="11881" y="30875"/>
                  </a:lnTo>
                  <a:lnTo>
                    <a:pt x="12655" y="30925"/>
                  </a:lnTo>
                  <a:lnTo>
                    <a:pt x="13404" y="30950"/>
                  </a:lnTo>
                  <a:lnTo>
                    <a:pt x="14128" y="30950"/>
                  </a:lnTo>
                  <a:lnTo>
                    <a:pt x="14851" y="30937"/>
                  </a:lnTo>
                  <a:lnTo>
                    <a:pt x="15538" y="30912"/>
                  </a:lnTo>
                  <a:lnTo>
                    <a:pt x="16199" y="30862"/>
                  </a:lnTo>
                  <a:lnTo>
                    <a:pt x="16848" y="30812"/>
                  </a:lnTo>
                  <a:lnTo>
                    <a:pt x="17460" y="30750"/>
                  </a:lnTo>
                  <a:lnTo>
                    <a:pt x="18046" y="30675"/>
                  </a:lnTo>
                  <a:lnTo>
                    <a:pt x="18608" y="30588"/>
                  </a:lnTo>
                  <a:lnTo>
                    <a:pt x="19132" y="30513"/>
                  </a:lnTo>
                  <a:lnTo>
                    <a:pt x="19631" y="30426"/>
                  </a:lnTo>
                  <a:lnTo>
                    <a:pt x="20093" y="30326"/>
                  </a:lnTo>
                  <a:lnTo>
                    <a:pt x="20917" y="30164"/>
                  </a:lnTo>
                  <a:lnTo>
                    <a:pt x="21578" y="30001"/>
                  </a:lnTo>
                  <a:lnTo>
                    <a:pt x="22090" y="29889"/>
                  </a:lnTo>
                  <a:lnTo>
                    <a:pt x="22414" y="29814"/>
                  </a:lnTo>
                  <a:lnTo>
                    <a:pt x="22514" y="29802"/>
                  </a:lnTo>
                  <a:lnTo>
                    <a:pt x="22564" y="29802"/>
                  </a:lnTo>
                  <a:lnTo>
                    <a:pt x="23350" y="30263"/>
                  </a:lnTo>
                  <a:lnTo>
                    <a:pt x="24136" y="30700"/>
                  </a:lnTo>
                  <a:lnTo>
                    <a:pt x="24923" y="31112"/>
                  </a:lnTo>
                  <a:lnTo>
                    <a:pt x="25696" y="31486"/>
                  </a:lnTo>
                  <a:lnTo>
                    <a:pt x="26158" y="31724"/>
                  </a:lnTo>
                  <a:lnTo>
                    <a:pt x="26632" y="31936"/>
                  </a:lnTo>
                  <a:lnTo>
                    <a:pt x="27094" y="32135"/>
                  </a:lnTo>
                  <a:lnTo>
                    <a:pt x="27556" y="32335"/>
                  </a:lnTo>
                  <a:lnTo>
                    <a:pt x="28018" y="32510"/>
                  </a:lnTo>
                  <a:lnTo>
                    <a:pt x="28467" y="32684"/>
                  </a:lnTo>
                  <a:lnTo>
                    <a:pt x="29353" y="32996"/>
                  </a:lnTo>
                  <a:lnTo>
                    <a:pt x="29790" y="33146"/>
                  </a:lnTo>
                  <a:lnTo>
                    <a:pt x="30214" y="33283"/>
                  </a:lnTo>
                  <a:lnTo>
                    <a:pt x="31038" y="33521"/>
                  </a:lnTo>
                  <a:lnTo>
                    <a:pt x="31824" y="33720"/>
                  </a:lnTo>
                  <a:lnTo>
                    <a:pt x="32573" y="33895"/>
                  </a:lnTo>
                  <a:lnTo>
                    <a:pt x="32935" y="33970"/>
                  </a:lnTo>
                  <a:lnTo>
                    <a:pt x="33284" y="34032"/>
                  </a:lnTo>
                  <a:lnTo>
                    <a:pt x="33945" y="34132"/>
                  </a:lnTo>
                  <a:lnTo>
                    <a:pt x="34257" y="34182"/>
                  </a:lnTo>
                  <a:lnTo>
                    <a:pt x="34557" y="34232"/>
                  </a:lnTo>
                  <a:lnTo>
                    <a:pt x="35106" y="34282"/>
                  </a:lnTo>
                  <a:lnTo>
                    <a:pt x="35605" y="34332"/>
                  </a:lnTo>
                  <a:lnTo>
                    <a:pt x="36055" y="34357"/>
                  </a:lnTo>
                  <a:lnTo>
                    <a:pt x="36753" y="34382"/>
                  </a:lnTo>
                  <a:lnTo>
                    <a:pt x="37328" y="34394"/>
                  </a:lnTo>
                  <a:lnTo>
                    <a:pt x="36766" y="34282"/>
                  </a:lnTo>
                  <a:lnTo>
                    <a:pt x="36080" y="34132"/>
                  </a:lnTo>
                  <a:lnTo>
                    <a:pt x="35655" y="34032"/>
                  </a:lnTo>
                  <a:lnTo>
                    <a:pt x="35181" y="33907"/>
                  </a:lnTo>
                  <a:lnTo>
                    <a:pt x="34644" y="33770"/>
                  </a:lnTo>
                  <a:lnTo>
                    <a:pt x="34357" y="33695"/>
                  </a:lnTo>
                  <a:lnTo>
                    <a:pt x="34058" y="33608"/>
                  </a:lnTo>
                  <a:lnTo>
                    <a:pt x="33434" y="33408"/>
                  </a:lnTo>
                  <a:lnTo>
                    <a:pt x="33109" y="33308"/>
                  </a:lnTo>
                  <a:lnTo>
                    <a:pt x="32772" y="33196"/>
                  </a:lnTo>
                  <a:lnTo>
                    <a:pt x="32061" y="32947"/>
                  </a:lnTo>
                  <a:lnTo>
                    <a:pt x="31699" y="32809"/>
                  </a:lnTo>
                  <a:lnTo>
                    <a:pt x="31325" y="32647"/>
                  </a:lnTo>
                  <a:lnTo>
                    <a:pt x="30938" y="32497"/>
                  </a:lnTo>
                  <a:lnTo>
                    <a:pt x="30551" y="32335"/>
                  </a:lnTo>
                  <a:lnTo>
                    <a:pt x="29752" y="31986"/>
                  </a:lnTo>
                  <a:lnTo>
                    <a:pt x="28929" y="31599"/>
                  </a:lnTo>
                  <a:lnTo>
                    <a:pt x="28092" y="31187"/>
                  </a:lnTo>
                  <a:lnTo>
                    <a:pt x="27231" y="30725"/>
                  </a:lnTo>
                  <a:lnTo>
                    <a:pt x="26358" y="30238"/>
                  </a:lnTo>
                  <a:lnTo>
                    <a:pt x="25459" y="29714"/>
                  </a:lnTo>
                  <a:lnTo>
                    <a:pt x="24561" y="29165"/>
                  </a:lnTo>
                  <a:lnTo>
                    <a:pt x="23662" y="28566"/>
                  </a:lnTo>
                  <a:lnTo>
                    <a:pt x="22751" y="27955"/>
                  </a:lnTo>
                  <a:lnTo>
                    <a:pt x="22289" y="27643"/>
                  </a:lnTo>
                  <a:lnTo>
                    <a:pt x="21828" y="27306"/>
                  </a:lnTo>
                  <a:lnTo>
                    <a:pt x="20917" y="26632"/>
                  </a:lnTo>
                  <a:lnTo>
                    <a:pt x="20006" y="25933"/>
                  </a:lnTo>
                  <a:lnTo>
                    <a:pt x="19095" y="25222"/>
                  </a:lnTo>
                  <a:lnTo>
                    <a:pt x="18046" y="24373"/>
                  </a:lnTo>
                  <a:lnTo>
                    <a:pt x="17035" y="23512"/>
                  </a:lnTo>
                  <a:lnTo>
                    <a:pt x="16998" y="23462"/>
                  </a:lnTo>
                  <a:lnTo>
                    <a:pt x="16973" y="23387"/>
                  </a:lnTo>
                  <a:lnTo>
                    <a:pt x="16960" y="23275"/>
                  </a:lnTo>
                  <a:lnTo>
                    <a:pt x="16936" y="23137"/>
                  </a:lnTo>
                  <a:lnTo>
                    <a:pt x="16911" y="22776"/>
                  </a:lnTo>
                  <a:lnTo>
                    <a:pt x="16873" y="22289"/>
                  </a:lnTo>
                  <a:lnTo>
                    <a:pt x="16823" y="21702"/>
                  </a:lnTo>
                  <a:lnTo>
                    <a:pt x="16748" y="21003"/>
                  </a:lnTo>
                  <a:lnTo>
                    <a:pt x="16648" y="20217"/>
                  </a:lnTo>
                  <a:lnTo>
                    <a:pt x="16586" y="19793"/>
                  </a:lnTo>
                  <a:lnTo>
                    <a:pt x="16511" y="19344"/>
                  </a:lnTo>
                  <a:lnTo>
                    <a:pt x="16424" y="18882"/>
                  </a:lnTo>
                  <a:lnTo>
                    <a:pt x="16324" y="18395"/>
                  </a:lnTo>
                  <a:lnTo>
                    <a:pt x="16212" y="17883"/>
                  </a:lnTo>
                  <a:lnTo>
                    <a:pt x="16074" y="17359"/>
                  </a:lnTo>
                  <a:lnTo>
                    <a:pt x="15937" y="16823"/>
                  </a:lnTo>
                  <a:lnTo>
                    <a:pt x="15775" y="16261"/>
                  </a:lnTo>
                  <a:lnTo>
                    <a:pt x="15588" y="15700"/>
                  </a:lnTo>
                  <a:lnTo>
                    <a:pt x="15388" y="15113"/>
                  </a:lnTo>
                  <a:lnTo>
                    <a:pt x="15163" y="14514"/>
                  </a:lnTo>
                  <a:lnTo>
                    <a:pt x="14914" y="13902"/>
                  </a:lnTo>
                  <a:lnTo>
                    <a:pt x="14639" y="13278"/>
                  </a:lnTo>
                  <a:lnTo>
                    <a:pt x="14352" y="12642"/>
                  </a:lnTo>
                  <a:lnTo>
                    <a:pt x="14028" y="11993"/>
                  </a:lnTo>
                  <a:lnTo>
                    <a:pt x="13678" y="11344"/>
                  </a:lnTo>
                  <a:lnTo>
                    <a:pt x="13304" y="10683"/>
                  </a:lnTo>
                  <a:lnTo>
                    <a:pt x="12905" y="10009"/>
                  </a:lnTo>
                  <a:lnTo>
                    <a:pt x="13142" y="10758"/>
                  </a:lnTo>
                  <a:lnTo>
                    <a:pt x="13366" y="11481"/>
                  </a:lnTo>
                  <a:lnTo>
                    <a:pt x="13566" y="12180"/>
                  </a:lnTo>
                  <a:lnTo>
                    <a:pt x="13753" y="12842"/>
                  </a:lnTo>
                  <a:lnTo>
                    <a:pt x="13915" y="13491"/>
                  </a:lnTo>
                  <a:lnTo>
                    <a:pt x="14078" y="14102"/>
                  </a:lnTo>
                  <a:lnTo>
                    <a:pt x="14202" y="14689"/>
                  </a:lnTo>
                  <a:lnTo>
                    <a:pt x="14327" y="15263"/>
                  </a:lnTo>
                  <a:lnTo>
                    <a:pt x="14440" y="15799"/>
                  </a:lnTo>
                  <a:lnTo>
                    <a:pt x="14539" y="16299"/>
                  </a:lnTo>
                  <a:lnTo>
                    <a:pt x="14614" y="16785"/>
                  </a:lnTo>
                  <a:lnTo>
                    <a:pt x="14689" y="17247"/>
                  </a:lnTo>
                  <a:lnTo>
                    <a:pt x="14752" y="17684"/>
                  </a:lnTo>
                  <a:lnTo>
                    <a:pt x="14801" y="18096"/>
                  </a:lnTo>
                  <a:lnTo>
                    <a:pt x="14864" y="18832"/>
                  </a:lnTo>
                  <a:lnTo>
                    <a:pt x="14901" y="19481"/>
                  </a:lnTo>
                  <a:lnTo>
                    <a:pt x="14901" y="20030"/>
                  </a:lnTo>
                  <a:lnTo>
                    <a:pt x="14889" y="20479"/>
                  </a:lnTo>
                  <a:lnTo>
                    <a:pt x="14851" y="20829"/>
                  </a:lnTo>
                  <a:lnTo>
                    <a:pt x="14801" y="21091"/>
                  </a:lnTo>
                  <a:lnTo>
                    <a:pt x="14777" y="21191"/>
                  </a:lnTo>
                  <a:lnTo>
                    <a:pt x="14739" y="21266"/>
                  </a:lnTo>
                  <a:lnTo>
                    <a:pt x="14714" y="21315"/>
                  </a:lnTo>
                  <a:lnTo>
                    <a:pt x="14689" y="21353"/>
                  </a:lnTo>
                  <a:lnTo>
                    <a:pt x="14652" y="21353"/>
                  </a:lnTo>
                  <a:lnTo>
                    <a:pt x="14627" y="21340"/>
                  </a:lnTo>
                  <a:lnTo>
                    <a:pt x="14003" y="20729"/>
                  </a:lnTo>
                  <a:lnTo>
                    <a:pt x="13391" y="20105"/>
                  </a:lnTo>
                  <a:lnTo>
                    <a:pt x="12817" y="19456"/>
                  </a:lnTo>
                  <a:lnTo>
                    <a:pt x="12530" y="19131"/>
                  </a:lnTo>
                  <a:lnTo>
                    <a:pt x="12256" y="18795"/>
                  </a:lnTo>
                  <a:lnTo>
                    <a:pt x="11894" y="18358"/>
                  </a:lnTo>
                  <a:lnTo>
                    <a:pt x="11544" y="17908"/>
                  </a:lnTo>
                  <a:lnTo>
                    <a:pt x="11195" y="17459"/>
                  </a:lnTo>
                  <a:lnTo>
                    <a:pt x="10858" y="16997"/>
                  </a:lnTo>
                  <a:lnTo>
                    <a:pt x="10533" y="16548"/>
                  </a:lnTo>
                  <a:lnTo>
                    <a:pt x="10221" y="16086"/>
                  </a:lnTo>
                  <a:lnTo>
                    <a:pt x="9909" y="15625"/>
                  </a:lnTo>
                  <a:lnTo>
                    <a:pt x="9622" y="15150"/>
                  </a:lnTo>
                  <a:lnTo>
                    <a:pt x="9348" y="14676"/>
                  </a:lnTo>
                  <a:lnTo>
                    <a:pt x="9073" y="14214"/>
                  </a:lnTo>
                  <a:lnTo>
                    <a:pt x="8811" y="13740"/>
                  </a:lnTo>
                  <a:lnTo>
                    <a:pt x="8562" y="13266"/>
                  </a:lnTo>
                  <a:lnTo>
                    <a:pt x="8324" y="12804"/>
                  </a:lnTo>
                  <a:lnTo>
                    <a:pt x="8100" y="12330"/>
                  </a:lnTo>
                  <a:lnTo>
                    <a:pt x="7875" y="11868"/>
                  </a:lnTo>
                  <a:lnTo>
                    <a:pt x="7663" y="11407"/>
                  </a:lnTo>
                  <a:lnTo>
                    <a:pt x="7463" y="10945"/>
                  </a:lnTo>
                  <a:lnTo>
                    <a:pt x="7276" y="10483"/>
                  </a:lnTo>
                  <a:lnTo>
                    <a:pt x="7101" y="10021"/>
                  </a:lnTo>
                  <a:lnTo>
                    <a:pt x="6927" y="9572"/>
                  </a:lnTo>
                  <a:lnTo>
                    <a:pt x="6615" y="8686"/>
                  </a:lnTo>
                  <a:lnTo>
                    <a:pt x="6328" y="7825"/>
                  </a:lnTo>
                  <a:lnTo>
                    <a:pt x="6091" y="6989"/>
                  </a:lnTo>
                  <a:lnTo>
                    <a:pt x="5878" y="6190"/>
                  </a:lnTo>
                  <a:lnTo>
                    <a:pt x="5691" y="5416"/>
                  </a:lnTo>
                  <a:lnTo>
                    <a:pt x="5616" y="5054"/>
                  </a:lnTo>
                  <a:lnTo>
                    <a:pt x="5541" y="4692"/>
                  </a:lnTo>
                  <a:lnTo>
                    <a:pt x="5467" y="4343"/>
                  </a:lnTo>
                  <a:lnTo>
                    <a:pt x="5404" y="3994"/>
                  </a:lnTo>
                  <a:lnTo>
                    <a:pt x="5304" y="3345"/>
                  </a:lnTo>
                  <a:lnTo>
                    <a:pt x="5205" y="2758"/>
                  </a:lnTo>
                  <a:lnTo>
                    <a:pt x="5130" y="2209"/>
                  </a:lnTo>
                  <a:lnTo>
                    <a:pt x="5030" y="1273"/>
                  </a:lnTo>
                  <a:lnTo>
                    <a:pt x="4967" y="587"/>
                  </a:lnTo>
                  <a:lnTo>
                    <a:pt x="49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7"/>
          <p:cNvGrpSpPr/>
          <p:nvPr/>
        </p:nvGrpSpPr>
        <p:grpSpPr>
          <a:xfrm flipH="1">
            <a:off x="6735138" y="2571747"/>
            <a:ext cx="1637624" cy="2332790"/>
            <a:chOff x="7755688" y="2810697"/>
            <a:chExt cx="1637624" cy="2332790"/>
          </a:xfrm>
        </p:grpSpPr>
        <p:sp>
          <p:nvSpPr>
            <p:cNvPr id="347" name="Google Shape;347;p7"/>
            <p:cNvSpPr/>
            <p:nvPr/>
          </p:nvSpPr>
          <p:spPr>
            <a:xfrm>
              <a:off x="7755688" y="2810697"/>
              <a:ext cx="1300455" cy="1948327"/>
            </a:xfrm>
            <a:custGeom>
              <a:avLst/>
              <a:gdLst/>
              <a:ahLst/>
              <a:cxnLst/>
              <a:rect l="l" t="t" r="r" b="b"/>
              <a:pathLst>
                <a:path w="28156" h="42183" extrusionOk="0">
                  <a:moveTo>
                    <a:pt x="5367" y="1"/>
                  </a:moveTo>
                  <a:lnTo>
                    <a:pt x="5092" y="13"/>
                  </a:lnTo>
                  <a:lnTo>
                    <a:pt x="4818" y="26"/>
                  </a:lnTo>
                  <a:lnTo>
                    <a:pt x="4543" y="63"/>
                  </a:lnTo>
                  <a:lnTo>
                    <a:pt x="4269" y="101"/>
                  </a:lnTo>
                  <a:lnTo>
                    <a:pt x="4007" y="163"/>
                  </a:lnTo>
                  <a:lnTo>
                    <a:pt x="3745" y="238"/>
                  </a:lnTo>
                  <a:lnTo>
                    <a:pt x="3483" y="325"/>
                  </a:lnTo>
                  <a:lnTo>
                    <a:pt x="3220" y="438"/>
                  </a:lnTo>
                  <a:lnTo>
                    <a:pt x="2971" y="550"/>
                  </a:lnTo>
                  <a:lnTo>
                    <a:pt x="2721" y="687"/>
                  </a:lnTo>
                  <a:lnTo>
                    <a:pt x="2459" y="862"/>
                  </a:lnTo>
                  <a:lnTo>
                    <a:pt x="2210" y="1037"/>
                  </a:lnTo>
                  <a:lnTo>
                    <a:pt x="1972" y="1236"/>
                  </a:lnTo>
                  <a:lnTo>
                    <a:pt x="1760" y="1436"/>
                  </a:lnTo>
                  <a:lnTo>
                    <a:pt x="1561" y="1661"/>
                  </a:lnTo>
                  <a:lnTo>
                    <a:pt x="1373" y="1885"/>
                  </a:lnTo>
                  <a:lnTo>
                    <a:pt x="1199" y="2123"/>
                  </a:lnTo>
                  <a:lnTo>
                    <a:pt x="1036" y="2372"/>
                  </a:lnTo>
                  <a:lnTo>
                    <a:pt x="887" y="2634"/>
                  </a:lnTo>
                  <a:lnTo>
                    <a:pt x="749" y="2896"/>
                  </a:lnTo>
                  <a:lnTo>
                    <a:pt x="625" y="3171"/>
                  </a:lnTo>
                  <a:lnTo>
                    <a:pt x="512" y="3458"/>
                  </a:lnTo>
                  <a:lnTo>
                    <a:pt x="412" y="3745"/>
                  </a:lnTo>
                  <a:lnTo>
                    <a:pt x="325" y="4044"/>
                  </a:lnTo>
                  <a:lnTo>
                    <a:pt x="250" y="4344"/>
                  </a:lnTo>
                  <a:lnTo>
                    <a:pt x="188" y="4643"/>
                  </a:lnTo>
                  <a:lnTo>
                    <a:pt x="138" y="4955"/>
                  </a:lnTo>
                  <a:lnTo>
                    <a:pt x="88" y="5280"/>
                  </a:lnTo>
                  <a:lnTo>
                    <a:pt x="51" y="5592"/>
                  </a:lnTo>
                  <a:lnTo>
                    <a:pt x="26" y="5916"/>
                  </a:lnTo>
                  <a:lnTo>
                    <a:pt x="13" y="6241"/>
                  </a:lnTo>
                  <a:lnTo>
                    <a:pt x="1" y="6565"/>
                  </a:lnTo>
                  <a:lnTo>
                    <a:pt x="1" y="6890"/>
                  </a:lnTo>
                  <a:lnTo>
                    <a:pt x="13" y="7214"/>
                  </a:lnTo>
                  <a:lnTo>
                    <a:pt x="38" y="7539"/>
                  </a:lnTo>
                  <a:lnTo>
                    <a:pt x="63" y="7863"/>
                  </a:lnTo>
                  <a:lnTo>
                    <a:pt x="125" y="8512"/>
                  </a:lnTo>
                  <a:lnTo>
                    <a:pt x="225" y="9149"/>
                  </a:lnTo>
                  <a:lnTo>
                    <a:pt x="350" y="9773"/>
                  </a:lnTo>
                  <a:lnTo>
                    <a:pt x="487" y="10372"/>
                  </a:lnTo>
                  <a:lnTo>
                    <a:pt x="625" y="10958"/>
                  </a:lnTo>
                  <a:lnTo>
                    <a:pt x="787" y="11545"/>
                  </a:lnTo>
                  <a:lnTo>
                    <a:pt x="962" y="12131"/>
                  </a:lnTo>
                  <a:lnTo>
                    <a:pt x="1136" y="12705"/>
                  </a:lnTo>
                  <a:lnTo>
                    <a:pt x="1324" y="13279"/>
                  </a:lnTo>
                  <a:lnTo>
                    <a:pt x="1523" y="13853"/>
                  </a:lnTo>
                  <a:lnTo>
                    <a:pt x="1735" y="14428"/>
                  </a:lnTo>
                  <a:lnTo>
                    <a:pt x="1947" y="14989"/>
                  </a:lnTo>
                  <a:lnTo>
                    <a:pt x="2172" y="15551"/>
                  </a:lnTo>
                  <a:lnTo>
                    <a:pt x="2409" y="16112"/>
                  </a:lnTo>
                  <a:lnTo>
                    <a:pt x="2646" y="16674"/>
                  </a:lnTo>
                  <a:lnTo>
                    <a:pt x="2908" y="17223"/>
                  </a:lnTo>
                  <a:lnTo>
                    <a:pt x="3158" y="17772"/>
                  </a:lnTo>
                  <a:lnTo>
                    <a:pt x="3695" y="18870"/>
                  </a:lnTo>
                  <a:lnTo>
                    <a:pt x="4256" y="19944"/>
                  </a:lnTo>
                  <a:lnTo>
                    <a:pt x="4843" y="21017"/>
                  </a:lnTo>
                  <a:lnTo>
                    <a:pt x="5442" y="22090"/>
                  </a:lnTo>
                  <a:lnTo>
                    <a:pt x="6066" y="23138"/>
                  </a:lnTo>
                  <a:lnTo>
                    <a:pt x="6702" y="24187"/>
                  </a:lnTo>
                  <a:lnTo>
                    <a:pt x="7351" y="25235"/>
                  </a:lnTo>
                  <a:lnTo>
                    <a:pt x="8000" y="26258"/>
                  </a:lnTo>
                  <a:lnTo>
                    <a:pt x="8662" y="27294"/>
                  </a:lnTo>
                  <a:lnTo>
                    <a:pt x="9061" y="27893"/>
                  </a:lnTo>
                  <a:lnTo>
                    <a:pt x="9498" y="28530"/>
                  </a:lnTo>
                  <a:lnTo>
                    <a:pt x="9972" y="29166"/>
                  </a:lnTo>
                  <a:lnTo>
                    <a:pt x="10471" y="29827"/>
                  </a:lnTo>
                  <a:lnTo>
                    <a:pt x="10995" y="30489"/>
                  </a:lnTo>
                  <a:lnTo>
                    <a:pt x="11557" y="31163"/>
                  </a:lnTo>
                  <a:lnTo>
                    <a:pt x="12131" y="31849"/>
                  </a:lnTo>
                  <a:lnTo>
                    <a:pt x="12730" y="32523"/>
                  </a:lnTo>
                  <a:lnTo>
                    <a:pt x="13342" y="33210"/>
                  </a:lnTo>
                  <a:lnTo>
                    <a:pt x="13966" y="33883"/>
                  </a:lnTo>
                  <a:lnTo>
                    <a:pt x="14614" y="34557"/>
                  </a:lnTo>
                  <a:lnTo>
                    <a:pt x="15263" y="35206"/>
                  </a:lnTo>
                  <a:lnTo>
                    <a:pt x="15925" y="35855"/>
                  </a:lnTo>
                  <a:lnTo>
                    <a:pt x="16599" y="36492"/>
                  </a:lnTo>
                  <a:lnTo>
                    <a:pt x="17260" y="37103"/>
                  </a:lnTo>
                  <a:lnTo>
                    <a:pt x="17934" y="37690"/>
                  </a:lnTo>
                  <a:lnTo>
                    <a:pt x="18608" y="38264"/>
                  </a:lnTo>
                  <a:lnTo>
                    <a:pt x="19282" y="38800"/>
                  </a:lnTo>
                  <a:lnTo>
                    <a:pt x="19943" y="39312"/>
                  </a:lnTo>
                  <a:lnTo>
                    <a:pt x="20605" y="39786"/>
                  </a:lnTo>
                  <a:lnTo>
                    <a:pt x="21254" y="40236"/>
                  </a:lnTo>
                  <a:lnTo>
                    <a:pt x="21890" y="40647"/>
                  </a:lnTo>
                  <a:lnTo>
                    <a:pt x="22502" y="41009"/>
                  </a:lnTo>
                  <a:lnTo>
                    <a:pt x="22814" y="41172"/>
                  </a:lnTo>
                  <a:lnTo>
                    <a:pt x="23113" y="41321"/>
                  </a:lnTo>
                  <a:lnTo>
                    <a:pt x="23400" y="41471"/>
                  </a:lnTo>
                  <a:lnTo>
                    <a:pt x="23700" y="41596"/>
                  </a:lnTo>
                  <a:lnTo>
                    <a:pt x="23974" y="41721"/>
                  </a:lnTo>
                  <a:lnTo>
                    <a:pt x="24261" y="41821"/>
                  </a:lnTo>
                  <a:lnTo>
                    <a:pt x="24523" y="41920"/>
                  </a:lnTo>
                  <a:lnTo>
                    <a:pt x="24798" y="41995"/>
                  </a:lnTo>
                  <a:lnTo>
                    <a:pt x="25060" y="42058"/>
                  </a:lnTo>
                  <a:lnTo>
                    <a:pt x="25310" y="42108"/>
                  </a:lnTo>
                  <a:lnTo>
                    <a:pt x="25547" y="42145"/>
                  </a:lnTo>
                  <a:lnTo>
                    <a:pt x="25784" y="42170"/>
                  </a:lnTo>
                  <a:lnTo>
                    <a:pt x="26021" y="42182"/>
                  </a:lnTo>
                  <a:lnTo>
                    <a:pt x="26246" y="42170"/>
                  </a:lnTo>
                  <a:lnTo>
                    <a:pt x="26458" y="42145"/>
                  </a:lnTo>
                  <a:lnTo>
                    <a:pt x="26658" y="42108"/>
                  </a:lnTo>
                  <a:lnTo>
                    <a:pt x="26857" y="42045"/>
                  </a:lnTo>
                  <a:lnTo>
                    <a:pt x="27044" y="41970"/>
                  </a:lnTo>
                  <a:lnTo>
                    <a:pt x="27132" y="41920"/>
                  </a:lnTo>
                  <a:lnTo>
                    <a:pt x="27219" y="41870"/>
                  </a:lnTo>
                  <a:lnTo>
                    <a:pt x="27294" y="41808"/>
                  </a:lnTo>
                  <a:lnTo>
                    <a:pt x="27381" y="41746"/>
                  </a:lnTo>
                  <a:lnTo>
                    <a:pt x="27519" y="41596"/>
                  </a:lnTo>
                  <a:lnTo>
                    <a:pt x="27643" y="41409"/>
                  </a:lnTo>
                  <a:lnTo>
                    <a:pt x="27756" y="41209"/>
                  </a:lnTo>
                  <a:lnTo>
                    <a:pt x="27856" y="40972"/>
                  </a:lnTo>
                  <a:lnTo>
                    <a:pt x="27943" y="40722"/>
                  </a:lnTo>
                  <a:lnTo>
                    <a:pt x="28005" y="40448"/>
                  </a:lnTo>
                  <a:lnTo>
                    <a:pt x="28068" y="40148"/>
                  </a:lnTo>
                  <a:lnTo>
                    <a:pt x="28105" y="39824"/>
                  </a:lnTo>
                  <a:lnTo>
                    <a:pt x="28130" y="39474"/>
                  </a:lnTo>
                  <a:lnTo>
                    <a:pt x="28155" y="39112"/>
                  </a:lnTo>
                  <a:lnTo>
                    <a:pt x="28155" y="38726"/>
                  </a:lnTo>
                  <a:lnTo>
                    <a:pt x="28143" y="38326"/>
                  </a:lnTo>
                  <a:lnTo>
                    <a:pt x="28118" y="37902"/>
                  </a:lnTo>
                  <a:lnTo>
                    <a:pt x="28080" y="37453"/>
                  </a:lnTo>
                  <a:lnTo>
                    <a:pt x="28043" y="37003"/>
                  </a:lnTo>
                  <a:lnTo>
                    <a:pt x="27980" y="36529"/>
                  </a:lnTo>
                  <a:lnTo>
                    <a:pt x="27905" y="36030"/>
                  </a:lnTo>
                  <a:lnTo>
                    <a:pt x="27831" y="35531"/>
                  </a:lnTo>
                  <a:lnTo>
                    <a:pt x="27743" y="35007"/>
                  </a:lnTo>
                  <a:lnTo>
                    <a:pt x="27643" y="34482"/>
                  </a:lnTo>
                  <a:lnTo>
                    <a:pt x="27406" y="33372"/>
                  </a:lnTo>
                  <a:lnTo>
                    <a:pt x="27132" y="32224"/>
                  </a:lnTo>
                  <a:lnTo>
                    <a:pt x="26832" y="31038"/>
                  </a:lnTo>
                  <a:lnTo>
                    <a:pt x="26483" y="29827"/>
                  </a:lnTo>
                  <a:lnTo>
                    <a:pt x="26108" y="28580"/>
                  </a:lnTo>
                  <a:lnTo>
                    <a:pt x="25709" y="27307"/>
                  </a:lnTo>
                  <a:lnTo>
                    <a:pt x="25272" y="26021"/>
                  </a:lnTo>
                  <a:lnTo>
                    <a:pt x="24823" y="24723"/>
                  </a:lnTo>
                  <a:lnTo>
                    <a:pt x="24336" y="23425"/>
                  </a:lnTo>
                  <a:lnTo>
                    <a:pt x="23837" y="22128"/>
                  </a:lnTo>
                  <a:lnTo>
                    <a:pt x="23313" y="20830"/>
                  </a:lnTo>
                  <a:lnTo>
                    <a:pt x="22776" y="19557"/>
                  </a:lnTo>
                  <a:lnTo>
                    <a:pt x="22227" y="18296"/>
                  </a:lnTo>
                  <a:lnTo>
                    <a:pt x="21653" y="17061"/>
                  </a:lnTo>
                  <a:lnTo>
                    <a:pt x="21079" y="15850"/>
                  </a:lnTo>
                  <a:lnTo>
                    <a:pt x="20492" y="14677"/>
                  </a:lnTo>
                  <a:lnTo>
                    <a:pt x="19906" y="13554"/>
                  </a:lnTo>
                  <a:lnTo>
                    <a:pt x="19307" y="12481"/>
                  </a:lnTo>
                  <a:lnTo>
                    <a:pt x="18708" y="11445"/>
                  </a:lnTo>
                  <a:lnTo>
                    <a:pt x="18408" y="10958"/>
                  </a:lnTo>
                  <a:lnTo>
                    <a:pt x="18109" y="10484"/>
                  </a:lnTo>
                  <a:lnTo>
                    <a:pt x="17809" y="10022"/>
                  </a:lnTo>
                  <a:lnTo>
                    <a:pt x="17510" y="9585"/>
                  </a:lnTo>
                  <a:lnTo>
                    <a:pt x="16823" y="8599"/>
                  </a:lnTo>
                  <a:lnTo>
                    <a:pt x="16474" y="8113"/>
                  </a:lnTo>
                  <a:lnTo>
                    <a:pt x="16112" y="7626"/>
                  </a:lnTo>
                  <a:lnTo>
                    <a:pt x="15750" y="7152"/>
                  </a:lnTo>
                  <a:lnTo>
                    <a:pt x="15376" y="6678"/>
                  </a:lnTo>
                  <a:lnTo>
                    <a:pt x="15001" y="6216"/>
                  </a:lnTo>
                  <a:lnTo>
                    <a:pt x="14614" y="5754"/>
                  </a:lnTo>
                  <a:lnTo>
                    <a:pt x="14228" y="5292"/>
                  </a:lnTo>
                  <a:lnTo>
                    <a:pt x="13816" y="4856"/>
                  </a:lnTo>
                  <a:lnTo>
                    <a:pt x="13404" y="4419"/>
                  </a:lnTo>
                  <a:lnTo>
                    <a:pt x="12980" y="3994"/>
                  </a:lnTo>
                  <a:lnTo>
                    <a:pt x="12555" y="3583"/>
                  </a:lnTo>
                  <a:lnTo>
                    <a:pt x="12119" y="3171"/>
                  </a:lnTo>
                  <a:lnTo>
                    <a:pt x="11657" y="2784"/>
                  </a:lnTo>
                  <a:lnTo>
                    <a:pt x="11195" y="2397"/>
                  </a:lnTo>
                  <a:lnTo>
                    <a:pt x="10733" y="2048"/>
                  </a:lnTo>
                  <a:lnTo>
                    <a:pt x="10247" y="1711"/>
                  </a:lnTo>
                  <a:lnTo>
                    <a:pt x="9747" y="1399"/>
                  </a:lnTo>
                  <a:lnTo>
                    <a:pt x="9236" y="1112"/>
                  </a:lnTo>
                  <a:lnTo>
                    <a:pt x="8961" y="974"/>
                  </a:lnTo>
                  <a:lnTo>
                    <a:pt x="8699" y="837"/>
                  </a:lnTo>
                  <a:lnTo>
                    <a:pt x="8425" y="725"/>
                  </a:lnTo>
                  <a:lnTo>
                    <a:pt x="8150" y="600"/>
                  </a:lnTo>
                  <a:lnTo>
                    <a:pt x="7875" y="500"/>
                  </a:lnTo>
                  <a:lnTo>
                    <a:pt x="7601" y="400"/>
                  </a:lnTo>
                  <a:lnTo>
                    <a:pt x="7326" y="313"/>
                  </a:lnTo>
                  <a:lnTo>
                    <a:pt x="7052" y="238"/>
                  </a:lnTo>
                  <a:lnTo>
                    <a:pt x="6765" y="176"/>
                  </a:lnTo>
                  <a:lnTo>
                    <a:pt x="6490" y="113"/>
                  </a:lnTo>
                  <a:lnTo>
                    <a:pt x="6203" y="76"/>
                  </a:lnTo>
                  <a:lnTo>
                    <a:pt x="5929" y="38"/>
                  </a:lnTo>
                  <a:lnTo>
                    <a:pt x="5642" y="13"/>
                  </a:lnTo>
                  <a:lnTo>
                    <a:pt x="5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7757997" y="2842426"/>
              <a:ext cx="1635315" cy="2301061"/>
            </a:xfrm>
            <a:custGeom>
              <a:avLst/>
              <a:gdLst/>
              <a:ahLst/>
              <a:cxnLst/>
              <a:rect l="l" t="t" r="r" b="b"/>
              <a:pathLst>
                <a:path w="35406" h="49820" extrusionOk="0">
                  <a:moveTo>
                    <a:pt x="2671" y="0"/>
                  </a:moveTo>
                  <a:lnTo>
                    <a:pt x="2734" y="163"/>
                  </a:lnTo>
                  <a:lnTo>
                    <a:pt x="2921" y="624"/>
                  </a:lnTo>
                  <a:lnTo>
                    <a:pt x="3245" y="1373"/>
                  </a:lnTo>
                  <a:lnTo>
                    <a:pt x="3695" y="2371"/>
                  </a:lnTo>
                  <a:lnTo>
                    <a:pt x="4256" y="3607"/>
                  </a:lnTo>
                  <a:lnTo>
                    <a:pt x="4943" y="5055"/>
                  </a:lnTo>
                  <a:lnTo>
                    <a:pt x="5741" y="6689"/>
                  </a:lnTo>
                  <a:lnTo>
                    <a:pt x="6640" y="8499"/>
                  </a:lnTo>
                  <a:lnTo>
                    <a:pt x="7002" y="9198"/>
                  </a:lnTo>
                  <a:lnTo>
                    <a:pt x="6839" y="9185"/>
                  </a:lnTo>
                  <a:lnTo>
                    <a:pt x="6440" y="9148"/>
                  </a:lnTo>
                  <a:lnTo>
                    <a:pt x="6141" y="9111"/>
                  </a:lnTo>
                  <a:lnTo>
                    <a:pt x="5791" y="9061"/>
                  </a:lnTo>
                  <a:lnTo>
                    <a:pt x="5392" y="8998"/>
                  </a:lnTo>
                  <a:lnTo>
                    <a:pt x="4955" y="8911"/>
                  </a:lnTo>
                  <a:lnTo>
                    <a:pt x="4456" y="8786"/>
                  </a:lnTo>
                  <a:lnTo>
                    <a:pt x="3919" y="8649"/>
                  </a:lnTo>
                  <a:lnTo>
                    <a:pt x="3345" y="8474"/>
                  </a:lnTo>
                  <a:lnTo>
                    <a:pt x="2746" y="8262"/>
                  </a:lnTo>
                  <a:lnTo>
                    <a:pt x="2097" y="8025"/>
                  </a:lnTo>
                  <a:lnTo>
                    <a:pt x="1423" y="7738"/>
                  </a:lnTo>
                  <a:lnTo>
                    <a:pt x="1074" y="7576"/>
                  </a:lnTo>
                  <a:lnTo>
                    <a:pt x="724" y="7413"/>
                  </a:lnTo>
                  <a:lnTo>
                    <a:pt x="362" y="7226"/>
                  </a:lnTo>
                  <a:lnTo>
                    <a:pt x="1" y="7039"/>
                  </a:lnTo>
                  <a:lnTo>
                    <a:pt x="1" y="7039"/>
                  </a:lnTo>
                  <a:lnTo>
                    <a:pt x="300" y="7338"/>
                  </a:lnTo>
                  <a:lnTo>
                    <a:pt x="600" y="7613"/>
                  </a:lnTo>
                  <a:lnTo>
                    <a:pt x="912" y="7875"/>
                  </a:lnTo>
                  <a:lnTo>
                    <a:pt x="1224" y="8112"/>
                  </a:lnTo>
                  <a:lnTo>
                    <a:pt x="1536" y="8337"/>
                  </a:lnTo>
                  <a:lnTo>
                    <a:pt x="1860" y="8549"/>
                  </a:lnTo>
                  <a:lnTo>
                    <a:pt x="2185" y="8749"/>
                  </a:lnTo>
                  <a:lnTo>
                    <a:pt x="2509" y="8936"/>
                  </a:lnTo>
                  <a:lnTo>
                    <a:pt x="2821" y="9098"/>
                  </a:lnTo>
                  <a:lnTo>
                    <a:pt x="3145" y="9248"/>
                  </a:lnTo>
                  <a:lnTo>
                    <a:pt x="3470" y="9398"/>
                  </a:lnTo>
                  <a:lnTo>
                    <a:pt x="3782" y="9522"/>
                  </a:lnTo>
                  <a:lnTo>
                    <a:pt x="4094" y="9647"/>
                  </a:lnTo>
                  <a:lnTo>
                    <a:pt x="4393" y="9759"/>
                  </a:lnTo>
                  <a:lnTo>
                    <a:pt x="4980" y="9947"/>
                  </a:lnTo>
                  <a:lnTo>
                    <a:pt x="5529" y="10096"/>
                  </a:lnTo>
                  <a:lnTo>
                    <a:pt x="6028" y="10209"/>
                  </a:lnTo>
                  <a:lnTo>
                    <a:pt x="6490" y="10309"/>
                  </a:lnTo>
                  <a:lnTo>
                    <a:pt x="6877" y="10371"/>
                  </a:lnTo>
                  <a:lnTo>
                    <a:pt x="7451" y="10471"/>
                  </a:lnTo>
                  <a:lnTo>
                    <a:pt x="7613" y="10508"/>
                  </a:lnTo>
                  <a:lnTo>
                    <a:pt x="7651" y="10521"/>
                  </a:lnTo>
                  <a:lnTo>
                    <a:pt x="7676" y="10533"/>
                  </a:lnTo>
                  <a:lnTo>
                    <a:pt x="8724" y="12542"/>
                  </a:lnTo>
                  <a:lnTo>
                    <a:pt x="9885" y="14726"/>
                  </a:lnTo>
                  <a:lnTo>
                    <a:pt x="10496" y="15862"/>
                  </a:lnTo>
                  <a:lnTo>
                    <a:pt x="11120" y="16998"/>
                  </a:lnTo>
                  <a:lnTo>
                    <a:pt x="12430" y="19344"/>
                  </a:lnTo>
                  <a:lnTo>
                    <a:pt x="13104" y="20529"/>
                  </a:lnTo>
                  <a:lnTo>
                    <a:pt x="13791" y="21728"/>
                  </a:lnTo>
                  <a:lnTo>
                    <a:pt x="15201" y="24136"/>
                  </a:lnTo>
                  <a:lnTo>
                    <a:pt x="15925" y="25334"/>
                  </a:lnTo>
                  <a:lnTo>
                    <a:pt x="16649" y="26545"/>
                  </a:lnTo>
                  <a:lnTo>
                    <a:pt x="16649" y="26557"/>
                  </a:lnTo>
                  <a:lnTo>
                    <a:pt x="16624" y="26570"/>
                  </a:lnTo>
                  <a:lnTo>
                    <a:pt x="16499" y="26607"/>
                  </a:lnTo>
                  <a:lnTo>
                    <a:pt x="16287" y="26632"/>
                  </a:lnTo>
                  <a:lnTo>
                    <a:pt x="15987" y="26657"/>
                  </a:lnTo>
                  <a:lnTo>
                    <a:pt x="15613" y="26670"/>
                  </a:lnTo>
                  <a:lnTo>
                    <a:pt x="15164" y="26670"/>
                  </a:lnTo>
                  <a:lnTo>
                    <a:pt x="14652" y="26657"/>
                  </a:lnTo>
                  <a:lnTo>
                    <a:pt x="14065" y="26620"/>
                  </a:lnTo>
                  <a:lnTo>
                    <a:pt x="13429" y="26570"/>
                  </a:lnTo>
                  <a:lnTo>
                    <a:pt x="12742" y="26495"/>
                  </a:lnTo>
                  <a:lnTo>
                    <a:pt x="12019" y="26407"/>
                  </a:lnTo>
                  <a:lnTo>
                    <a:pt x="11245" y="26283"/>
                  </a:lnTo>
                  <a:lnTo>
                    <a:pt x="10434" y="26120"/>
                  </a:lnTo>
                  <a:lnTo>
                    <a:pt x="9610" y="25933"/>
                  </a:lnTo>
                  <a:lnTo>
                    <a:pt x="9173" y="25821"/>
                  </a:lnTo>
                  <a:lnTo>
                    <a:pt x="8749" y="25709"/>
                  </a:lnTo>
                  <a:lnTo>
                    <a:pt x="8312" y="25584"/>
                  </a:lnTo>
                  <a:lnTo>
                    <a:pt x="7863" y="25447"/>
                  </a:lnTo>
                  <a:lnTo>
                    <a:pt x="8063" y="25634"/>
                  </a:lnTo>
                  <a:lnTo>
                    <a:pt x="8287" y="25821"/>
                  </a:lnTo>
                  <a:lnTo>
                    <a:pt x="8549" y="25983"/>
                  </a:lnTo>
                  <a:lnTo>
                    <a:pt x="8836" y="26158"/>
                  </a:lnTo>
                  <a:lnTo>
                    <a:pt x="9136" y="26308"/>
                  </a:lnTo>
                  <a:lnTo>
                    <a:pt x="9473" y="26457"/>
                  </a:lnTo>
                  <a:lnTo>
                    <a:pt x="9822" y="26607"/>
                  </a:lnTo>
                  <a:lnTo>
                    <a:pt x="10197" y="26744"/>
                  </a:lnTo>
                  <a:lnTo>
                    <a:pt x="10583" y="26869"/>
                  </a:lnTo>
                  <a:lnTo>
                    <a:pt x="10983" y="26994"/>
                  </a:lnTo>
                  <a:lnTo>
                    <a:pt x="11395" y="27119"/>
                  </a:lnTo>
                  <a:lnTo>
                    <a:pt x="11806" y="27231"/>
                  </a:lnTo>
                  <a:lnTo>
                    <a:pt x="12655" y="27443"/>
                  </a:lnTo>
                  <a:lnTo>
                    <a:pt x="13504" y="27630"/>
                  </a:lnTo>
                  <a:lnTo>
                    <a:pt x="14340" y="27805"/>
                  </a:lnTo>
                  <a:lnTo>
                    <a:pt x="15126" y="27955"/>
                  </a:lnTo>
                  <a:lnTo>
                    <a:pt x="16511" y="28217"/>
                  </a:lnTo>
                  <a:lnTo>
                    <a:pt x="17060" y="28317"/>
                  </a:lnTo>
                  <a:lnTo>
                    <a:pt x="17497" y="28417"/>
                  </a:lnTo>
                  <a:lnTo>
                    <a:pt x="17659" y="28467"/>
                  </a:lnTo>
                  <a:lnTo>
                    <a:pt x="17797" y="28504"/>
                  </a:lnTo>
                  <a:lnTo>
                    <a:pt x="17884" y="28554"/>
                  </a:lnTo>
                  <a:lnTo>
                    <a:pt x="17934" y="28591"/>
                  </a:lnTo>
                  <a:lnTo>
                    <a:pt x="18783" y="29939"/>
                  </a:lnTo>
                  <a:lnTo>
                    <a:pt x="19644" y="31287"/>
                  </a:lnTo>
                  <a:lnTo>
                    <a:pt x="20393" y="32435"/>
                  </a:lnTo>
                  <a:lnTo>
                    <a:pt x="21154" y="33571"/>
                  </a:lnTo>
                  <a:lnTo>
                    <a:pt x="21915" y="34694"/>
                  </a:lnTo>
                  <a:lnTo>
                    <a:pt x="22676" y="35792"/>
                  </a:lnTo>
                  <a:lnTo>
                    <a:pt x="23425" y="36853"/>
                  </a:lnTo>
                  <a:lnTo>
                    <a:pt x="24186" y="37901"/>
                  </a:lnTo>
                  <a:lnTo>
                    <a:pt x="24935" y="38912"/>
                  </a:lnTo>
                  <a:lnTo>
                    <a:pt x="25672" y="39886"/>
                  </a:lnTo>
                  <a:lnTo>
                    <a:pt x="26408" y="40834"/>
                  </a:lnTo>
                  <a:lnTo>
                    <a:pt x="26770" y="41296"/>
                  </a:lnTo>
                  <a:lnTo>
                    <a:pt x="27132" y="41745"/>
                  </a:lnTo>
                  <a:lnTo>
                    <a:pt x="27843" y="42606"/>
                  </a:lnTo>
                  <a:lnTo>
                    <a:pt x="28542" y="43430"/>
                  </a:lnTo>
                  <a:lnTo>
                    <a:pt x="29216" y="44216"/>
                  </a:lnTo>
                  <a:lnTo>
                    <a:pt x="29877" y="44952"/>
                  </a:lnTo>
                  <a:lnTo>
                    <a:pt x="30514" y="45639"/>
                  </a:lnTo>
                  <a:lnTo>
                    <a:pt x="31150" y="46275"/>
                  </a:lnTo>
                  <a:lnTo>
                    <a:pt x="31737" y="46862"/>
                  </a:lnTo>
                  <a:lnTo>
                    <a:pt x="32024" y="47136"/>
                  </a:lnTo>
                  <a:lnTo>
                    <a:pt x="32298" y="47386"/>
                  </a:lnTo>
                  <a:lnTo>
                    <a:pt x="32822" y="47873"/>
                  </a:lnTo>
                  <a:lnTo>
                    <a:pt x="33072" y="48085"/>
                  </a:lnTo>
                  <a:lnTo>
                    <a:pt x="33322" y="48284"/>
                  </a:lnTo>
                  <a:lnTo>
                    <a:pt x="34183" y="48983"/>
                  </a:lnTo>
                  <a:lnTo>
                    <a:pt x="34545" y="49233"/>
                  </a:lnTo>
                  <a:lnTo>
                    <a:pt x="34844" y="49445"/>
                  </a:lnTo>
                  <a:lnTo>
                    <a:pt x="35406" y="49819"/>
                  </a:lnTo>
                  <a:lnTo>
                    <a:pt x="34882" y="49395"/>
                  </a:lnTo>
                  <a:lnTo>
                    <a:pt x="34607" y="49158"/>
                  </a:lnTo>
                  <a:lnTo>
                    <a:pt x="34270" y="48871"/>
                  </a:lnTo>
                  <a:lnTo>
                    <a:pt x="33484" y="48122"/>
                  </a:lnTo>
                  <a:lnTo>
                    <a:pt x="33259" y="47898"/>
                  </a:lnTo>
                  <a:lnTo>
                    <a:pt x="33022" y="47660"/>
                  </a:lnTo>
                  <a:lnTo>
                    <a:pt x="32535" y="47149"/>
                  </a:lnTo>
                  <a:lnTo>
                    <a:pt x="32286" y="46874"/>
                  </a:lnTo>
                  <a:lnTo>
                    <a:pt x="32011" y="46587"/>
                  </a:lnTo>
                  <a:lnTo>
                    <a:pt x="31475" y="45963"/>
                  </a:lnTo>
                  <a:lnTo>
                    <a:pt x="30901" y="45302"/>
                  </a:lnTo>
                  <a:lnTo>
                    <a:pt x="30314" y="44578"/>
                  </a:lnTo>
                  <a:lnTo>
                    <a:pt x="29690" y="43817"/>
                  </a:lnTo>
                  <a:lnTo>
                    <a:pt x="29066" y="43005"/>
                  </a:lnTo>
                  <a:lnTo>
                    <a:pt x="28405" y="42157"/>
                  </a:lnTo>
                  <a:lnTo>
                    <a:pt x="27756" y="41258"/>
                  </a:lnTo>
                  <a:lnTo>
                    <a:pt x="27069" y="40335"/>
                  </a:lnTo>
                  <a:lnTo>
                    <a:pt x="26383" y="39361"/>
                  </a:lnTo>
                  <a:lnTo>
                    <a:pt x="25684" y="38375"/>
                  </a:lnTo>
                  <a:lnTo>
                    <a:pt x="24973" y="37340"/>
                  </a:lnTo>
                  <a:lnTo>
                    <a:pt x="23525" y="35206"/>
                  </a:lnTo>
                  <a:lnTo>
                    <a:pt x="23525" y="35156"/>
                  </a:lnTo>
                  <a:lnTo>
                    <a:pt x="23525" y="35056"/>
                  </a:lnTo>
                  <a:lnTo>
                    <a:pt x="23562" y="34744"/>
                  </a:lnTo>
                  <a:lnTo>
                    <a:pt x="23737" y="33633"/>
                  </a:lnTo>
                  <a:lnTo>
                    <a:pt x="23849" y="32884"/>
                  </a:lnTo>
                  <a:lnTo>
                    <a:pt x="23974" y="32023"/>
                  </a:lnTo>
                  <a:lnTo>
                    <a:pt x="24087" y="31050"/>
                  </a:lnTo>
                  <a:lnTo>
                    <a:pt x="24199" y="30002"/>
                  </a:lnTo>
                  <a:lnTo>
                    <a:pt x="24236" y="29452"/>
                  </a:lnTo>
                  <a:lnTo>
                    <a:pt x="24274" y="28878"/>
                  </a:lnTo>
                  <a:lnTo>
                    <a:pt x="24311" y="28304"/>
                  </a:lnTo>
                  <a:lnTo>
                    <a:pt x="24324" y="27705"/>
                  </a:lnTo>
                  <a:lnTo>
                    <a:pt x="24336" y="27106"/>
                  </a:lnTo>
                  <a:lnTo>
                    <a:pt x="24336" y="26495"/>
                  </a:lnTo>
                  <a:lnTo>
                    <a:pt x="24324" y="25883"/>
                  </a:lnTo>
                  <a:lnTo>
                    <a:pt x="24286" y="25259"/>
                  </a:lnTo>
                  <a:lnTo>
                    <a:pt x="24236" y="24648"/>
                  </a:lnTo>
                  <a:lnTo>
                    <a:pt x="24174" y="24024"/>
                  </a:lnTo>
                  <a:lnTo>
                    <a:pt x="24099" y="23400"/>
                  </a:lnTo>
                  <a:lnTo>
                    <a:pt x="23999" y="22788"/>
                  </a:lnTo>
                  <a:lnTo>
                    <a:pt x="23874" y="22177"/>
                  </a:lnTo>
                  <a:lnTo>
                    <a:pt x="23725" y="21578"/>
                  </a:lnTo>
                  <a:lnTo>
                    <a:pt x="23562" y="20991"/>
                  </a:lnTo>
                  <a:lnTo>
                    <a:pt x="23375" y="20405"/>
                  </a:lnTo>
                  <a:lnTo>
                    <a:pt x="23438" y="20829"/>
                  </a:lnTo>
                  <a:lnTo>
                    <a:pt x="23488" y="21278"/>
                  </a:lnTo>
                  <a:lnTo>
                    <a:pt x="23513" y="21753"/>
                  </a:lnTo>
                  <a:lnTo>
                    <a:pt x="23537" y="22239"/>
                  </a:lnTo>
                  <a:lnTo>
                    <a:pt x="23550" y="22726"/>
                  </a:lnTo>
                  <a:lnTo>
                    <a:pt x="23537" y="23238"/>
                  </a:lnTo>
                  <a:lnTo>
                    <a:pt x="23525" y="23762"/>
                  </a:lnTo>
                  <a:lnTo>
                    <a:pt x="23500" y="24273"/>
                  </a:lnTo>
                  <a:lnTo>
                    <a:pt x="23475" y="24810"/>
                  </a:lnTo>
                  <a:lnTo>
                    <a:pt x="23425" y="25334"/>
                  </a:lnTo>
                  <a:lnTo>
                    <a:pt x="23325" y="26395"/>
                  </a:lnTo>
                  <a:lnTo>
                    <a:pt x="23201" y="27431"/>
                  </a:lnTo>
                  <a:lnTo>
                    <a:pt x="23051" y="28442"/>
                  </a:lnTo>
                  <a:lnTo>
                    <a:pt x="22901" y="29390"/>
                  </a:lnTo>
                  <a:lnTo>
                    <a:pt x="22739" y="30264"/>
                  </a:lnTo>
                  <a:lnTo>
                    <a:pt x="22577" y="31050"/>
                  </a:lnTo>
                  <a:lnTo>
                    <a:pt x="22439" y="31724"/>
                  </a:lnTo>
                  <a:lnTo>
                    <a:pt x="22302" y="32273"/>
                  </a:lnTo>
                  <a:lnTo>
                    <a:pt x="22190" y="32672"/>
                  </a:lnTo>
                  <a:lnTo>
                    <a:pt x="22115" y="32909"/>
                  </a:lnTo>
                  <a:lnTo>
                    <a:pt x="22090" y="32972"/>
                  </a:lnTo>
                  <a:lnTo>
                    <a:pt x="22065" y="32972"/>
                  </a:lnTo>
                  <a:lnTo>
                    <a:pt x="20592" y="30676"/>
                  </a:lnTo>
                  <a:lnTo>
                    <a:pt x="19120" y="28317"/>
                  </a:lnTo>
                  <a:lnTo>
                    <a:pt x="18383" y="27131"/>
                  </a:lnTo>
                  <a:lnTo>
                    <a:pt x="17647" y="25933"/>
                  </a:lnTo>
                  <a:lnTo>
                    <a:pt x="16923" y="24735"/>
                  </a:lnTo>
                  <a:lnTo>
                    <a:pt x="16199" y="23537"/>
                  </a:lnTo>
                  <a:lnTo>
                    <a:pt x="14764" y="21153"/>
                  </a:lnTo>
                  <a:lnTo>
                    <a:pt x="13379" y="18795"/>
                  </a:lnTo>
                  <a:lnTo>
                    <a:pt x="13366" y="18720"/>
                  </a:lnTo>
                  <a:lnTo>
                    <a:pt x="13354" y="18595"/>
                  </a:lnTo>
                  <a:lnTo>
                    <a:pt x="13366" y="18171"/>
                  </a:lnTo>
                  <a:lnTo>
                    <a:pt x="13416" y="17559"/>
                  </a:lnTo>
                  <a:lnTo>
                    <a:pt x="13479" y="16761"/>
                  </a:lnTo>
                  <a:lnTo>
                    <a:pt x="13641" y="14751"/>
                  </a:lnTo>
                  <a:lnTo>
                    <a:pt x="13716" y="13591"/>
                  </a:lnTo>
                  <a:lnTo>
                    <a:pt x="13791" y="12368"/>
                  </a:lnTo>
                  <a:lnTo>
                    <a:pt x="13841" y="11107"/>
                  </a:lnTo>
                  <a:lnTo>
                    <a:pt x="13853" y="10458"/>
                  </a:lnTo>
                  <a:lnTo>
                    <a:pt x="13853" y="9822"/>
                  </a:lnTo>
                  <a:lnTo>
                    <a:pt x="13853" y="9185"/>
                  </a:lnTo>
                  <a:lnTo>
                    <a:pt x="13841" y="8561"/>
                  </a:lnTo>
                  <a:lnTo>
                    <a:pt x="13828" y="7937"/>
                  </a:lnTo>
                  <a:lnTo>
                    <a:pt x="13791" y="7326"/>
                  </a:lnTo>
                  <a:lnTo>
                    <a:pt x="13741" y="6739"/>
                  </a:lnTo>
                  <a:lnTo>
                    <a:pt x="13691" y="6165"/>
                  </a:lnTo>
                  <a:lnTo>
                    <a:pt x="13616" y="5629"/>
                  </a:lnTo>
                  <a:lnTo>
                    <a:pt x="13516" y="5105"/>
                  </a:lnTo>
                  <a:lnTo>
                    <a:pt x="13416" y="4618"/>
                  </a:lnTo>
                  <a:lnTo>
                    <a:pt x="13292" y="4156"/>
                  </a:lnTo>
                  <a:lnTo>
                    <a:pt x="13217" y="3944"/>
                  </a:lnTo>
                  <a:lnTo>
                    <a:pt x="13154" y="3744"/>
                  </a:lnTo>
                  <a:lnTo>
                    <a:pt x="13067" y="3545"/>
                  </a:lnTo>
                  <a:lnTo>
                    <a:pt x="12992" y="3357"/>
                  </a:lnTo>
                  <a:lnTo>
                    <a:pt x="13029" y="3470"/>
                  </a:lnTo>
                  <a:lnTo>
                    <a:pt x="13067" y="3595"/>
                  </a:lnTo>
                  <a:lnTo>
                    <a:pt x="13129" y="3869"/>
                  </a:lnTo>
                  <a:lnTo>
                    <a:pt x="13179" y="4194"/>
                  </a:lnTo>
                  <a:lnTo>
                    <a:pt x="13217" y="4555"/>
                  </a:lnTo>
                  <a:lnTo>
                    <a:pt x="13242" y="4967"/>
                  </a:lnTo>
                  <a:lnTo>
                    <a:pt x="13254" y="5404"/>
                  </a:lnTo>
                  <a:lnTo>
                    <a:pt x="13254" y="5878"/>
                  </a:lnTo>
                  <a:lnTo>
                    <a:pt x="13242" y="6377"/>
                  </a:lnTo>
                  <a:lnTo>
                    <a:pt x="13229" y="6889"/>
                  </a:lnTo>
                  <a:lnTo>
                    <a:pt x="13204" y="7426"/>
                  </a:lnTo>
                  <a:lnTo>
                    <a:pt x="13129" y="8549"/>
                  </a:lnTo>
                  <a:lnTo>
                    <a:pt x="13029" y="9710"/>
                  </a:lnTo>
                  <a:lnTo>
                    <a:pt x="12917" y="10858"/>
                  </a:lnTo>
                  <a:lnTo>
                    <a:pt x="12780" y="11981"/>
                  </a:lnTo>
                  <a:lnTo>
                    <a:pt x="12643" y="13042"/>
                  </a:lnTo>
                  <a:lnTo>
                    <a:pt x="12505" y="14028"/>
                  </a:lnTo>
                  <a:lnTo>
                    <a:pt x="12381" y="14876"/>
                  </a:lnTo>
                  <a:lnTo>
                    <a:pt x="12256" y="15588"/>
                  </a:lnTo>
                  <a:lnTo>
                    <a:pt x="12156" y="16112"/>
                  </a:lnTo>
                  <a:lnTo>
                    <a:pt x="12106" y="16299"/>
                  </a:lnTo>
                  <a:lnTo>
                    <a:pt x="12069" y="16424"/>
                  </a:lnTo>
                  <a:lnTo>
                    <a:pt x="12044" y="16486"/>
                  </a:lnTo>
                  <a:lnTo>
                    <a:pt x="12031" y="16499"/>
                  </a:lnTo>
                  <a:lnTo>
                    <a:pt x="12019" y="16499"/>
                  </a:lnTo>
                  <a:lnTo>
                    <a:pt x="9485" y="12118"/>
                  </a:lnTo>
                  <a:lnTo>
                    <a:pt x="7239" y="8187"/>
                  </a:lnTo>
                  <a:lnTo>
                    <a:pt x="5342" y="4842"/>
                  </a:lnTo>
                  <a:lnTo>
                    <a:pt x="3894" y="2272"/>
                  </a:lnTo>
                  <a:lnTo>
                    <a:pt x="2983" y="599"/>
                  </a:lnTo>
                  <a:lnTo>
                    <a:pt x="2746" y="163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7"/>
          <p:cNvGrpSpPr/>
          <p:nvPr/>
        </p:nvGrpSpPr>
        <p:grpSpPr>
          <a:xfrm>
            <a:off x="6963761" y="542924"/>
            <a:ext cx="1453165" cy="986194"/>
            <a:chOff x="5249585" y="-652660"/>
            <a:chExt cx="2127621" cy="1443916"/>
          </a:xfrm>
        </p:grpSpPr>
        <p:sp>
          <p:nvSpPr>
            <p:cNvPr id="350" name="Google Shape;350;p7"/>
            <p:cNvSpPr/>
            <p:nvPr/>
          </p:nvSpPr>
          <p:spPr>
            <a:xfrm>
              <a:off x="5249585" y="-652660"/>
              <a:ext cx="1061225" cy="684050"/>
            </a:xfrm>
            <a:custGeom>
              <a:avLst/>
              <a:gdLst/>
              <a:ahLst/>
              <a:cxnLst/>
              <a:rect l="l" t="t" r="r" b="b"/>
              <a:pathLst>
                <a:path w="42449" h="27362" extrusionOk="0">
                  <a:moveTo>
                    <a:pt x="17128" y="0"/>
                  </a:moveTo>
                  <a:lnTo>
                    <a:pt x="16549" y="55"/>
                  </a:lnTo>
                  <a:lnTo>
                    <a:pt x="16025" y="111"/>
                  </a:lnTo>
                  <a:lnTo>
                    <a:pt x="15474" y="221"/>
                  </a:lnTo>
                  <a:lnTo>
                    <a:pt x="14950" y="331"/>
                  </a:lnTo>
                  <a:lnTo>
                    <a:pt x="14425" y="497"/>
                  </a:lnTo>
                  <a:lnTo>
                    <a:pt x="13901" y="662"/>
                  </a:lnTo>
                  <a:lnTo>
                    <a:pt x="13405" y="855"/>
                  </a:lnTo>
                  <a:lnTo>
                    <a:pt x="12936" y="1076"/>
                  </a:lnTo>
                  <a:lnTo>
                    <a:pt x="12467" y="1297"/>
                  </a:lnTo>
                  <a:lnTo>
                    <a:pt x="11998" y="1572"/>
                  </a:lnTo>
                  <a:lnTo>
                    <a:pt x="11557" y="1848"/>
                  </a:lnTo>
                  <a:lnTo>
                    <a:pt x="11116" y="2152"/>
                  </a:lnTo>
                  <a:lnTo>
                    <a:pt x="10702" y="2483"/>
                  </a:lnTo>
                  <a:lnTo>
                    <a:pt x="10316" y="2814"/>
                  </a:lnTo>
                  <a:lnTo>
                    <a:pt x="9930" y="3200"/>
                  </a:lnTo>
                  <a:lnTo>
                    <a:pt x="9571" y="3558"/>
                  </a:lnTo>
                  <a:lnTo>
                    <a:pt x="9212" y="3972"/>
                  </a:lnTo>
                  <a:lnTo>
                    <a:pt x="8881" y="4386"/>
                  </a:lnTo>
                  <a:lnTo>
                    <a:pt x="8578" y="4800"/>
                  </a:lnTo>
                  <a:lnTo>
                    <a:pt x="8302" y="5241"/>
                  </a:lnTo>
                  <a:lnTo>
                    <a:pt x="8026" y="5710"/>
                  </a:lnTo>
                  <a:lnTo>
                    <a:pt x="7778" y="6179"/>
                  </a:lnTo>
                  <a:lnTo>
                    <a:pt x="7558" y="6648"/>
                  </a:lnTo>
                  <a:lnTo>
                    <a:pt x="7364" y="7144"/>
                  </a:lnTo>
                  <a:lnTo>
                    <a:pt x="7171" y="7668"/>
                  </a:lnTo>
                  <a:lnTo>
                    <a:pt x="7033" y="8165"/>
                  </a:lnTo>
                  <a:lnTo>
                    <a:pt x="6896" y="8716"/>
                  </a:lnTo>
                  <a:lnTo>
                    <a:pt x="6813" y="9240"/>
                  </a:lnTo>
                  <a:lnTo>
                    <a:pt x="6730" y="9792"/>
                  </a:lnTo>
                  <a:lnTo>
                    <a:pt x="6675" y="10344"/>
                  </a:lnTo>
                  <a:lnTo>
                    <a:pt x="6675" y="10923"/>
                  </a:lnTo>
                  <a:lnTo>
                    <a:pt x="5958" y="11061"/>
                  </a:lnTo>
                  <a:lnTo>
                    <a:pt x="5296" y="11254"/>
                  </a:lnTo>
                  <a:lnTo>
                    <a:pt x="4634" y="11502"/>
                  </a:lnTo>
                  <a:lnTo>
                    <a:pt x="4027" y="11805"/>
                  </a:lnTo>
                  <a:lnTo>
                    <a:pt x="3448" y="12164"/>
                  </a:lnTo>
                  <a:lnTo>
                    <a:pt x="2896" y="12578"/>
                  </a:lnTo>
                  <a:lnTo>
                    <a:pt x="2372" y="13019"/>
                  </a:lnTo>
                  <a:lnTo>
                    <a:pt x="1903" y="13515"/>
                  </a:lnTo>
                  <a:lnTo>
                    <a:pt x="1489" y="14067"/>
                  </a:lnTo>
                  <a:lnTo>
                    <a:pt x="1103" y="14619"/>
                  </a:lnTo>
                  <a:lnTo>
                    <a:pt x="772" y="15226"/>
                  </a:lnTo>
                  <a:lnTo>
                    <a:pt x="497" y="15860"/>
                  </a:lnTo>
                  <a:lnTo>
                    <a:pt x="276" y="16522"/>
                  </a:lnTo>
                  <a:lnTo>
                    <a:pt x="110" y="17211"/>
                  </a:lnTo>
                  <a:lnTo>
                    <a:pt x="28" y="17929"/>
                  </a:lnTo>
                  <a:lnTo>
                    <a:pt x="0" y="18287"/>
                  </a:lnTo>
                  <a:lnTo>
                    <a:pt x="0" y="18673"/>
                  </a:lnTo>
                  <a:lnTo>
                    <a:pt x="0" y="19059"/>
                  </a:lnTo>
                  <a:lnTo>
                    <a:pt x="28" y="19473"/>
                  </a:lnTo>
                  <a:lnTo>
                    <a:pt x="83" y="19859"/>
                  </a:lnTo>
                  <a:lnTo>
                    <a:pt x="138" y="20246"/>
                  </a:lnTo>
                  <a:lnTo>
                    <a:pt x="248" y="20632"/>
                  </a:lnTo>
                  <a:lnTo>
                    <a:pt x="331" y="20990"/>
                  </a:lnTo>
                  <a:lnTo>
                    <a:pt x="469" y="21349"/>
                  </a:lnTo>
                  <a:lnTo>
                    <a:pt x="607" y="21707"/>
                  </a:lnTo>
                  <a:lnTo>
                    <a:pt x="772" y="22066"/>
                  </a:lnTo>
                  <a:lnTo>
                    <a:pt x="938" y="22397"/>
                  </a:lnTo>
                  <a:lnTo>
                    <a:pt x="1131" y="22728"/>
                  </a:lnTo>
                  <a:lnTo>
                    <a:pt x="1324" y="23059"/>
                  </a:lnTo>
                  <a:lnTo>
                    <a:pt x="1545" y="23362"/>
                  </a:lnTo>
                  <a:lnTo>
                    <a:pt x="1793" y="23666"/>
                  </a:lnTo>
                  <a:lnTo>
                    <a:pt x="2041" y="23942"/>
                  </a:lnTo>
                  <a:lnTo>
                    <a:pt x="2289" y="24217"/>
                  </a:lnTo>
                  <a:lnTo>
                    <a:pt x="2565" y="24466"/>
                  </a:lnTo>
                  <a:lnTo>
                    <a:pt x="2841" y="24714"/>
                  </a:lnTo>
                  <a:lnTo>
                    <a:pt x="3144" y="24962"/>
                  </a:lnTo>
                  <a:lnTo>
                    <a:pt x="3448" y="25183"/>
                  </a:lnTo>
                  <a:lnTo>
                    <a:pt x="3779" y="25376"/>
                  </a:lnTo>
                  <a:lnTo>
                    <a:pt x="4110" y="25569"/>
                  </a:lnTo>
                  <a:lnTo>
                    <a:pt x="4441" y="25734"/>
                  </a:lnTo>
                  <a:lnTo>
                    <a:pt x="4772" y="25900"/>
                  </a:lnTo>
                  <a:lnTo>
                    <a:pt x="5130" y="26038"/>
                  </a:lnTo>
                  <a:lnTo>
                    <a:pt x="5516" y="26148"/>
                  </a:lnTo>
                  <a:lnTo>
                    <a:pt x="5875" y="26258"/>
                  </a:lnTo>
                  <a:lnTo>
                    <a:pt x="6261" y="26341"/>
                  </a:lnTo>
                  <a:lnTo>
                    <a:pt x="6647" y="26424"/>
                  </a:lnTo>
                  <a:lnTo>
                    <a:pt x="7033" y="26479"/>
                  </a:lnTo>
                  <a:lnTo>
                    <a:pt x="7447" y="26507"/>
                  </a:lnTo>
                  <a:lnTo>
                    <a:pt x="7833" y="26507"/>
                  </a:lnTo>
                  <a:lnTo>
                    <a:pt x="8440" y="26479"/>
                  </a:lnTo>
                  <a:lnTo>
                    <a:pt x="8992" y="26424"/>
                  </a:lnTo>
                  <a:lnTo>
                    <a:pt x="9571" y="26314"/>
                  </a:lnTo>
                  <a:lnTo>
                    <a:pt x="10123" y="26176"/>
                  </a:lnTo>
                  <a:lnTo>
                    <a:pt x="10647" y="26010"/>
                  </a:lnTo>
                  <a:lnTo>
                    <a:pt x="11143" y="25790"/>
                  </a:lnTo>
                  <a:lnTo>
                    <a:pt x="11640" y="25514"/>
                  </a:lnTo>
                  <a:lnTo>
                    <a:pt x="12109" y="25238"/>
                  </a:lnTo>
                  <a:lnTo>
                    <a:pt x="12826" y="25707"/>
                  </a:lnTo>
                  <a:lnTo>
                    <a:pt x="13570" y="26120"/>
                  </a:lnTo>
                  <a:lnTo>
                    <a:pt x="13929" y="26314"/>
                  </a:lnTo>
                  <a:lnTo>
                    <a:pt x="14343" y="26507"/>
                  </a:lnTo>
                  <a:lnTo>
                    <a:pt x="14729" y="26645"/>
                  </a:lnTo>
                  <a:lnTo>
                    <a:pt x="15143" y="26810"/>
                  </a:lnTo>
                  <a:lnTo>
                    <a:pt x="15556" y="26920"/>
                  </a:lnTo>
                  <a:lnTo>
                    <a:pt x="15970" y="27031"/>
                  </a:lnTo>
                  <a:lnTo>
                    <a:pt x="16384" y="27141"/>
                  </a:lnTo>
                  <a:lnTo>
                    <a:pt x="16825" y="27224"/>
                  </a:lnTo>
                  <a:lnTo>
                    <a:pt x="17266" y="27279"/>
                  </a:lnTo>
                  <a:lnTo>
                    <a:pt x="17708" y="27334"/>
                  </a:lnTo>
                  <a:lnTo>
                    <a:pt x="18149" y="27362"/>
                  </a:lnTo>
                  <a:lnTo>
                    <a:pt x="19197" y="27362"/>
                  </a:lnTo>
                  <a:lnTo>
                    <a:pt x="19749" y="27307"/>
                  </a:lnTo>
                  <a:lnTo>
                    <a:pt x="20328" y="27224"/>
                  </a:lnTo>
                  <a:lnTo>
                    <a:pt x="20880" y="27141"/>
                  </a:lnTo>
                  <a:lnTo>
                    <a:pt x="21431" y="27003"/>
                  </a:lnTo>
                  <a:lnTo>
                    <a:pt x="21955" y="26838"/>
                  </a:lnTo>
                  <a:lnTo>
                    <a:pt x="22479" y="26672"/>
                  </a:lnTo>
                  <a:lnTo>
                    <a:pt x="23003" y="26451"/>
                  </a:lnTo>
                  <a:lnTo>
                    <a:pt x="23500" y="26231"/>
                  </a:lnTo>
                  <a:lnTo>
                    <a:pt x="23969" y="25955"/>
                  </a:lnTo>
                  <a:lnTo>
                    <a:pt x="24438" y="25679"/>
                  </a:lnTo>
                  <a:lnTo>
                    <a:pt x="24879" y="25376"/>
                  </a:lnTo>
                  <a:lnTo>
                    <a:pt x="25320" y="25072"/>
                  </a:lnTo>
                  <a:lnTo>
                    <a:pt x="25762" y="24714"/>
                  </a:lnTo>
                  <a:lnTo>
                    <a:pt x="26148" y="24355"/>
                  </a:lnTo>
                  <a:lnTo>
                    <a:pt x="26534" y="23969"/>
                  </a:lnTo>
                  <a:lnTo>
                    <a:pt x="27058" y="24107"/>
                  </a:lnTo>
                  <a:lnTo>
                    <a:pt x="27610" y="24217"/>
                  </a:lnTo>
                  <a:lnTo>
                    <a:pt x="28134" y="24272"/>
                  </a:lnTo>
                  <a:lnTo>
                    <a:pt x="29265" y="24272"/>
                  </a:lnTo>
                  <a:lnTo>
                    <a:pt x="29816" y="24217"/>
                  </a:lnTo>
                  <a:lnTo>
                    <a:pt x="30340" y="24107"/>
                  </a:lnTo>
                  <a:lnTo>
                    <a:pt x="30864" y="23969"/>
                  </a:lnTo>
                  <a:lnTo>
                    <a:pt x="31388" y="23831"/>
                  </a:lnTo>
                  <a:lnTo>
                    <a:pt x="31857" y="23611"/>
                  </a:lnTo>
                  <a:lnTo>
                    <a:pt x="32354" y="23390"/>
                  </a:lnTo>
                  <a:lnTo>
                    <a:pt x="32795" y="23142"/>
                  </a:lnTo>
                  <a:lnTo>
                    <a:pt x="33209" y="23445"/>
                  </a:lnTo>
                  <a:lnTo>
                    <a:pt x="33623" y="23721"/>
                  </a:lnTo>
                  <a:lnTo>
                    <a:pt x="34064" y="23969"/>
                  </a:lnTo>
                  <a:lnTo>
                    <a:pt x="34533" y="24162"/>
                  </a:lnTo>
                  <a:lnTo>
                    <a:pt x="35029" y="24328"/>
                  </a:lnTo>
                  <a:lnTo>
                    <a:pt x="35526" y="24438"/>
                  </a:lnTo>
                  <a:lnTo>
                    <a:pt x="36050" y="24493"/>
                  </a:lnTo>
                  <a:lnTo>
                    <a:pt x="36601" y="24521"/>
                  </a:lnTo>
                  <a:lnTo>
                    <a:pt x="37181" y="24493"/>
                  </a:lnTo>
                  <a:lnTo>
                    <a:pt x="37760" y="24410"/>
                  </a:lnTo>
                  <a:lnTo>
                    <a:pt x="38339" y="24272"/>
                  </a:lnTo>
                  <a:lnTo>
                    <a:pt x="38863" y="24079"/>
                  </a:lnTo>
                  <a:lnTo>
                    <a:pt x="39387" y="23831"/>
                  </a:lnTo>
                  <a:lnTo>
                    <a:pt x="39856" y="23528"/>
                  </a:lnTo>
                  <a:lnTo>
                    <a:pt x="40325" y="23197"/>
                  </a:lnTo>
                  <a:lnTo>
                    <a:pt x="40739" y="22811"/>
                  </a:lnTo>
                  <a:lnTo>
                    <a:pt x="41125" y="22397"/>
                  </a:lnTo>
                  <a:lnTo>
                    <a:pt x="41456" y="21928"/>
                  </a:lnTo>
                  <a:lnTo>
                    <a:pt x="41732" y="21459"/>
                  </a:lnTo>
                  <a:lnTo>
                    <a:pt x="41980" y="20935"/>
                  </a:lnTo>
                  <a:lnTo>
                    <a:pt x="42201" y="20411"/>
                  </a:lnTo>
                  <a:lnTo>
                    <a:pt x="42338" y="19832"/>
                  </a:lnTo>
                  <a:lnTo>
                    <a:pt x="42421" y="19253"/>
                  </a:lnTo>
                  <a:lnTo>
                    <a:pt x="42449" y="18673"/>
                  </a:lnTo>
                  <a:lnTo>
                    <a:pt x="42421" y="18067"/>
                  </a:lnTo>
                  <a:lnTo>
                    <a:pt x="42338" y="17487"/>
                  </a:lnTo>
                  <a:lnTo>
                    <a:pt x="42201" y="16908"/>
                  </a:lnTo>
                  <a:lnTo>
                    <a:pt x="41980" y="16384"/>
                  </a:lnTo>
                  <a:lnTo>
                    <a:pt x="41732" y="15860"/>
                  </a:lnTo>
                  <a:lnTo>
                    <a:pt x="41456" y="15391"/>
                  </a:lnTo>
                  <a:lnTo>
                    <a:pt x="41125" y="14922"/>
                  </a:lnTo>
                  <a:lnTo>
                    <a:pt x="40739" y="14508"/>
                  </a:lnTo>
                  <a:lnTo>
                    <a:pt x="40325" y="14150"/>
                  </a:lnTo>
                  <a:lnTo>
                    <a:pt x="39856" y="13791"/>
                  </a:lnTo>
                  <a:lnTo>
                    <a:pt x="39387" y="13515"/>
                  </a:lnTo>
                  <a:lnTo>
                    <a:pt x="38863" y="13267"/>
                  </a:lnTo>
                  <a:lnTo>
                    <a:pt x="38339" y="13074"/>
                  </a:lnTo>
                  <a:lnTo>
                    <a:pt x="37760" y="12909"/>
                  </a:lnTo>
                  <a:lnTo>
                    <a:pt x="37181" y="12826"/>
                  </a:lnTo>
                  <a:lnTo>
                    <a:pt x="36601" y="12798"/>
                  </a:lnTo>
                  <a:lnTo>
                    <a:pt x="36215" y="12826"/>
                  </a:lnTo>
                  <a:lnTo>
                    <a:pt x="35829" y="12854"/>
                  </a:lnTo>
                  <a:lnTo>
                    <a:pt x="35581" y="12357"/>
                  </a:lnTo>
                  <a:lnTo>
                    <a:pt x="35277" y="11916"/>
                  </a:lnTo>
                  <a:lnTo>
                    <a:pt x="34974" y="11474"/>
                  </a:lnTo>
                  <a:lnTo>
                    <a:pt x="34615" y="11033"/>
                  </a:lnTo>
                  <a:lnTo>
                    <a:pt x="34229" y="10647"/>
                  </a:lnTo>
                  <a:lnTo>
                    <a:pt x="33843" y="10288"/>
                  </a:lnTo>
                  <a:lnTo>
                    <a:pt x="33402" y="9957"/>
                  </a:lnTo>
                  <a:lnTo>
                    <a:pt x="32961" y="9626"/>
                  </a:lnTo>
                  <a:lnTo>
                    <a:pt x="32492" y="9351"/>
                  </a:lnTo>
                  <a:lnTo>
                    <a:pt x="31995" y="9102"/>
                  </a:lnTo>
                  <a:lnTo>
                    <a:pt x="31471" y="8909"/>
                  </a:lnTo>
                  <a:lnTo>
                    <a:pt x="30947" y="8716"/>
                  </a:lnTo>
                  <a:lnTo>
                    <a:pt x="30423" y="8578"/>
                  </a:lnTo>
                  <a:lnTo>
                    <a:pt x="29844" y="8468"/>
                  </a:lnTo>
                  <a:lnTo>
                    <a:pt x="29292" y="8413"/>
                  </a:lnTo>
                  <a:lnTo>
                    <a:pt x="28713" y="8385"/>
                  </a:lnTo>
                  <a:lnTo>
                    <a:pt x="28382" y="8413"/>
                  </a:lnTo>
                  <a:lnTo>
                    <a:pt x="28272" y="7972"/>
                  </a:lnTo>
                  <a:lnTo>
                    <a:pt x="28134" y="7530"/>
                  </a:lnTo>
                  <a:lnTo>
                    <a:pt x="27968" y="7089"/>
                  </a:lnTo>
                  <a:lnTo>
                    <a:pt x="27803" y="6675"/>
                  </a:lnTo>
                  <a:lnTo>
                    <a:pt x="27610" y="6261"/>
                  </a:lnTo>
                  <a:lnTo>
                    <a:pt x="27417" y="5848"/>
                  </a:lnTo>
                  <a:lnTo>
                    <a:pt x="27196" y="5434"/>
                  </a:lnTo>
                  <a:lnTo>
                    <a:pt x="26948" y="5048"/>
                  </a:lnTo>
                  <a:lnTo>
                    <a:pt x="26699" y="4689"/>
                  </a:lnTo>
                  <a:lnTo>
                    <a:pt x="26424" y="4331"/>
                  </a:lnTo>
                  <a:lnTo>
                    <a:pt x="26148" y="3972"/>
                  </a:lnTo>
                  <a:lnTo>
                    <a:pt x="25844" y="3641"/>
                  </a:lnTo>
                  <a:lnTo>
                    <a:pt x="25541" y="3310"/>
                  </a:lnTo>
                  <a:lnTo>
                    <a:pt x="25210" y="2979"/>
                  </a:lnTo>
                  <a:lnTo>
                    <a:pt x="24879" y="2676"/>
                  </a:lnTo>
                  <a:lnTo>
                    <a:pt x="24548" y="2400"/>
                  </a:lnTo>
                  <a:lnTo>
                    <a:pt x="24189" y="2124"/>
                  </a:lnTo>
                  <a:lnTo>
                    <a:pt x="23803" y="1848"/>
                  </a:lnTo>
                  <a:lnTo>
                    <a:pt x="23417" y="1628"/>
                  </a:lnTo>
                  <a:lnTo>
                    <a:pt x="23031" y="1379"/>
                  </a:lnTo>
                  <a:lnTo>
                    <a:pt x="22645" y="1159"/>
                  </a:lnTo>
                  <a:lnTo>
                    <a:pt x="22231" y="966"/>
                  </a:lnTo>
                  <a:lnTo>
                    <a:pt x="21817" y="800"/>
                  </a:lnTo>
                  <a:lnTo>
                    <a:pt x="21376" y="635"/>
                  </a:lnTo>
                  <a:lnTo>
                    <a:pt x="20935" y="497"/>
                  </a:lnTo>
                  <a:lnTo>
                    <a:pt x="20493" y="359"/>
                  </a:lnTo>
                  <a:lnTo>
                    <a:pt x="20052" y="249"/>
                  </a:lnTo>
                  <a:lnTo>
                    <a:pt x="19583" y="166"/>
                  </a:lnTo>
                  <a:lnTo>
                    <a:pt x="19114" y="83"/>
                  </a:lnTo>
                  <a:lnTo>
                    <a:pt x="18645" y="28"/>
                  </a:lnTo>
                  <a:lnTo>
                    <a:pt x="18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6375956" y="171331"/>
              <a:ext cx="1001250" cy="619925"/>
            </a:xfrm>
            <a:custGeom>
              <a:avLst/>
              <a:gdLst/>
              <a:ahLst/>
              <a:cxnLst/>
              <a:rect l="l" t="t" r="r" b="b"/>
              <a:pathLst>
                <a:path w="40050" h="24797" extrusionOk="0">
                  <a:moveTo>
                    <a:pt x="18232" y="0"/>
                  </a:moveTo>
                  <a:lnTo>
                    <a:pt x="17708" y="28"/>
                  </a:lnTo>
                  <a:lnTo>
                    <a:pt x="17184" y="83"/>
                  </a:lnTo>
                  <a:lnTo>
                    <a:pt x="16687" y="165"/>
                  </a:lnTo>
                  <a:lnTo>
                    <a:pt x="16191" y="276"/>
                  </a:lnTo>
                  <a:lnTo>
                    <a:pt x="15694" y="386"/>
                  </a:lnTo>
                  <a:lnTo>
                    <a:pt x="15198" y="524"/>
                  </a:lnTo>
                  <a:lnTo>
                    <a:pt x="14729" y="662"/>
                  </a:lnTo>
                  <a:lnTo>
                    <a:pt x="14233" y="855"/>
                  </a:lnTo>
                  <a:lnTo>
                    <a:pt x="13791" y="1048"/>
                  </a:lnTo>
                  <a:lnTo>
                    <a:pt x="13322" y="1241"/>
                  </a:lnTo>
                  <a:lnTo>
                    <a:pt x="12881" y="1462"/>
                  </a:lnTo>
                  <a:lnTo>
                    <a:pt x="12467" y="1710"/>
                  </a:lnTo>
                  <a:lnTo>
                    <a:pt x="12026" y="1986"/>
                  </a:lnTo>
                  <a:lnTo>
                    <a:pt x="11612" y="2262"/>
                  </a:lnTo>
                  <a:lnTo>
                    <a:pt x="11226" y="2538"/>
                  </a:lnTo>
                  <a:lnTo>
                    <a:pt x="10840" y="2869"/>
                  </a:lnTo>
                  <a:lnTo>
                    <a:pt x="10454" y="3172"/>
                  </a:lnTo>
                  <a:lnTo>
                    <a:pt x="10095" y="3531"/>
                  </a:lnTo>
                  <a:lnTo>
                    <a:pt x="9737" y="3889"/>
                  </a:lnTo>
                  <a:lnTo>
                    <a:pt x="9406" y="4248"/>
                  </a:lnTo>
                  <a:lnTo>
                    <a:pt x="9102" y="4634"/>
                  </a:lnTo>
                  <a:lnTo>
                    <a:pt x="8799" y="5020"/>
                  </a:lnTo>
                  <a:lnTo>
                    <a:pt x="8496" y="5434"/>
                  </a:lnTo>
                  <a:lnTo>
                    <a:pt x="8220" y="5847"/>
                  </a:lnTo>
                  <a:lnTo>
                    <a:pt x="7971" y="6261"/>
                  </a:lnTo>
                  <a:lnTo>
                    <a:pt x="7723" y="6702"/>
                  </a:lnTo>
                  <a:lnTo>
                    <a:pt x="7503" y="7171"/>
                  </a:lnTo>
                  <a:lnTo>
                    <a:pt x="7309" y="7613"/>
                  </a:lnTo>
                  <a:lnTo>
                    <a:pt x="7116" y="8109"/>
                  </a:lnTo>
                  <a:lnTo>
                    <a:pt x="6951" y="8578"/>
                  </a:lnTo>
                  <a:lnTo>
                    <a:pt x="6813" y="9074"/>
                  </a:lnTo>
                  <a:lnTo>
                    <a:pt x="6151" y="9130"/>
                  </a:lnTo>
                  <a:lnTo>
                    <a:pt x="5489" y="9268"/>
                  </a:lnTo>
                  <a:lnTo>
                    <a:pt x="4882" y="9433"/>
                  </a:lnTo>
                  <a:lnTo>
                    <a:pt x="4275" y="9654"/>
                  </a:lnTo>
                  <a:lnTo>
                    <a:pt x="3696" y="9957"/>
                  </a:lnTo>
                  <a:lnTo>
                    <a:pt x="3145" y="10288"/>
                  </a:lnTo>
                  <a:lnTo>
                    <a:pt x="2648" y="10674"/>
                  </a:lnTo>
                  <a:lnTo>
                    <a:pt x="2152" y="11088"/>
                  </a:lnTo>
                  <a:lnTo>
                    <a:pt x="1738" y="11557"/>
                  </a:lnTo>
                  <a:lnTo>
                    <a:pt x="1324" y="12053"/>
                  </a:lnTo>
                  <a:lnTo>
                    <a:pt x="966" y="12577"/>
                  </a:lnTo>
                  <a:lnTo>
                    <a:pt x="690" y="13157"/>
                  </a:lnTo>
                  <a:lnTo>
                    <a:pt x="414" y="13763"/>
                  </a:lnTo>
                  <a:lnTo>
                    <a:pt x="221" y="14398"/>
                  </a:lnTo>
                  <a:lnTo>
                    <a:pt x="83" y="15032"/>
                  </a:lnTo>
                  <a:lnTo>
                    <a:pt x="0" y="15722"/>
                  </a:lnTo>
                  <a:lnTo>
                    <a:pt x="0" y="16080"/>
                  </a:lnTo>
                  <a:lnTo>
                    <a:pt x="0" y="16466"/>
                  </a:lnTo>
                  <a:lnTo>
                    <a:pt x="28" y="16825"/>
                  </a:lnTo>
                  <a:lnTo>
                    <a:pt x="55" y="17156"/>
                  </a:lnTo>
                  <a:lnTo>
                    <a:pt x="111" y="17515"/>
                  </a:lnTo>
                  <a:lnTo>
                    <a:pt x="193" y="17873"/>
                  </a:lnTo>
                  <a:lnTo>
                    <a:pt x="276" y="18204"/>
                  </a:lnTo>
                  <a:lnTo>
                    <a:pt x="386" y="18535"/>
                  </a:lnTo>
                  <a:lnTo>
                    <a:pt x="497" y="18866"/>
                  </a:lnTo>
                  <a:lnTo>
                    <a:pt x="635" y="19170"/>
                  </a:lnTo>
                  <a:lnTo>
                    <a:pt x="800" y="19501"/>
                  </a:lnTo>
                  <a:lnTo>
                    <a:pt x="966" y="19804"/>
                  </a:lnTo>
                  <a:lnTo>
                    <a:pt x="1324" y="20383"/>
                  </a:lnTo>
                  <a:lnTo>
                    <a:pt x="1765" y="20907"/>
                  </a:lnTo>
                  <a:lnTo>
                    <a:pt x="2234" y="21404"/>
                  </a:lnTo>
                  <a:lnTo>
                    <a:pt x="2758" y="21845"/>
                  </a:lnTo>
                  <a:lnTo>
                    <a:pt x="3034" y="22066"/>
                  </a:lnTo>
                  <a:lnTo>
                    <a:pt x="3310" y="22259"/>
                  </a:lnTo>
                  <a:lnTo>
                    <a:pt x="3613" y="22424"/>
                  </a:lnTo>
                  <a:lnTo>
                    <a:pt x="3917" y="22590"/>
                  </a:lnTo>
                  <a:lnTo>
                    <a:pt x="4220" y="22755"/>
                  </a:lnTo>
                  <a:lnTo>
                    <a:pt x="4551" y="22866"/>
                  </a:lnTo>
                  <a:lnTo>
                    <a:pt x="4882" y="23003"/>
                  </a:lnTo>
                  <a:lnTo>
                    <a:pt x="5213" y="23114"/>
                  </a:lnTo>
                  <a:lnTo>
                    <a:pt x="5572" y="23197"/>
                  </a:lnTo>
                  <a:lnTo>
                    <a:pt x="5930" y="23252"/>
                  </a:lnTo>
                  <a:lnTo>
                    <a:pt x="6289" y="23307"/>
                  </a:lnTo>
                  <a:lnTo>
                    <a:pt x="6648" y="23334"/>
                  </a:lnTo>
                  <a:lnTo>
                    <a:pt x="7144" y="23362"/>
                  </a:lnTo>
                  <a:lnTo>
                    <a:pt x="7696" y="23334"/>
                  </a:lnTo>
                  <a:lnTo>
                    <a:pt x="8220" y="23279"/>
                  </a:lnTo>
                  <a:lnTo>
                    <a:pt x="8744" y="23169"/>
                  </a:lnTo>
                  <a:lnTo>
                    <a:pt x="9240" y="23031"/>
                  </a:lnTo>
                  <a:lnTo>
                    <a:pt x="9737" y="22866"/>
                  </a:lnTo>
                  <a:lnTo>
                    <a:pt x="10206" y="22672"/>
                  </a:lnTo>
                  <a:lnTo>
                    <a:pt x="10674" y="22424"/>
                  </a:lnTo>
                  <a:lnTo>
                    <a:pt x="11116" y="22148"/>
                  </a:lnTo>
                  <a:lnTo>
                    <a:pt x="11833" y="22700"/>
                  </a:lnTo>
                  <a:lnTo>
                    <a:pt x="12219" y="22921"/>
                  </a:lnTo>
                  <a:lnTo>
                    <a:pt x="12605" y="23169"/>
                  </a:lnTo>
                  <a:lnTo>
                    <a:pt x="12991" y="23390"/>
                  </a:lnTo>
                  <a:lnTo>
                    <a:pt x="13405" y="23583"/>
                  </a:lnTo>
                  <a:lnTo>
                    <a:pt x="13819" y="23776"/>
                  </a:lnTo>
                  <a:lnTo>
                    <a:pt x="14260" y="23941"/>
                  </a:lnTo>
                  <a:lnTo>
                    <a:pt x="14674" y="24107"/>
                  </a:lnTo>
                  <a:lnTo>
                    <a:pt x="15115" y="24245"/>
                  </a:lnTo>
                  <a:lnTo>
                    <a:pt x="15557" y="24383"/>
                  </a:lnTo>
                  <a:lnTo>
                    <a:pt x="16025" y="24493"/>
                  </a:lnTo>
                  <a:lnTo>
                    <a:pt x="16494" y="24603"/>
                  </a:lnTo>
                  <a:lnTo>
                    <a:pt x="16963" y="24658"/>
                  </a:lnTo>
                  <a:lnTo>
                    <a:pt x="17432" y="24741"/>
                  </a:lnTo>
                  <a:lnTo>
                    <a:pt x="17901" y="24769"/>
                  </a:lnTo>
                  <a:lnTo>
                    <a:pt x="18784" y="24796"/>
                  </a:lnTo>
                  <a:lnTo>
                    <a:pt x="19335" y="24796"/>
                  </a:lnTo>
                  <a:lnTo>
                    <a:pt x="19914" y="24741"/>
                  </a:lnTo>
                  <a:lnTo>
                    <a:pt x="20466" y="24686"/>
                  </a:lnTo>
                  <a:lnTo>
                    <a:pt x="21018" y="24603"/>
                  </a:lnTo>
                  <a:lnTo>
                    <a:pt x="21542" y="24493"/>
                  </a:lnTo>
                  <a:lnTo>
                    <a:pt x="22093" y="24355"/>
                  </a:lnTo>
                  <a:lnTo>
                    <a:pt x="22618" y="24189"/>
                  </a:lnTo>
                  <a:lnTo>
                    <a:pt x="23114" y="23996"/>
                  </a:lnTo>
                  <a:lnTo>
                    <a:pt x="23638" y="23803"/>
                  </a:lnTo>
                  <a:lnTo>
                    <a:pt x="24135" y="23583"/>
                  </a:lnTo>
                  <a:lnTo>
                    <a:pt x="24603" y="23334"/>
                  </a:lnTo>
                  <a:lnTo>
                    <a:pt x="25072" y="23059"/>
                  </a:lnTo>
                  <a:lnTo>
                    <a:pt x="25541" y="22783"/>
                  </a:lnTo>
                  <a:lnTo>
                    <a:pt x="25983" y="22479"/>
                  </a:lnTo>
                  <a:lnTo>
                    <a:pt x="26424" y="22148"/>
                  </a:lnTo>
                  <a:lnTo>
                    <a:pt x="26838" y="21817"/>
                  </a:lnTo>
                  <a:lnTo>
                    <a:pt x="27306" y="22176"/>
                  </a:lnTo>
                  <a:lnTo>
                    <a:pt x="27831" y="22507"/>
                  </a:lnTo>
                  <a:lnTo>
                    <a:pt x="28355" y="22810"/>
                  </a:lnTo>
                  <a:lnTo>
                    <a:pt x="28934" y="23059"/>
                  </a:lnTo>
                  <a:lnTo>
                    <a:pt x="29513" y="23252"/>
                  </a:lnTo>
                  <a:lnTo>
                    <a:pt x="30120" y="23417"/>
                  </a:lnTo>
                  <a:lnTo>
                    <a:pt x="30754" y="23555"/>
                  </a:lnTo>
                  <a:lnTo>
                    <a:pt x="31389" y="23610"/>
                  </a:lnTo>
                  <a:lnTo>
                    <a:pt x="31940" y="23638"/>
                  </a:lnTo>
                  <a:lnTo>
                    <a:pt x="32354" y="23610"/>
                  </a:lnTo>
                  <a:lnTo>
                    <a:pt x="32740" y="23583"/>
                  </a:lnTo>
                  <a:lnTo>
                    <a:pt x="33126" y="23555"/>
                  </a:lnTo>
                  <a:lnTo>
                    <a:pt x="33512" y="23472"/>
                  </a:lnTo>
                  <a:lnTo>
                    <a:pt x="33871" y="23390"/>
                  </a:lnTo>
                  <a:lnTo>
                    <a:pt x="34230" y="23307"/>
                  </a:lnTo>
                  <a:lnTo>
                    <a:pt x="34616" y="23197"/>
                  </a:lnTo>
                  <a:lnTo>
                    <a:pt x="34947" y="23059"/>
                  </a:lnTo>
                  <a:lnTo>
                    <a:pt x="35305" y="22893"/>
                  </a:lnTo>
                  <a:lnTo>
                    <a:pt x="35636" y="22728"/>
                  </a:lnTo>
                  <a:lnTo>
                    <a:pt x="35967" y="22562"/>
                  </a:lnTo>
                  <a:lnTo>
                    <a:pt x="36298" y="22369"/>
                  </a:lnTo>
                  <a:lnTo>
                    <a:pt x="36602" y="22148"/>
                  </a:lnTo>
                  <a:lnTo>
                    <a:pt x="36905" y="21928"/>
                  </a:lnTo>
                  <a:lnTo>
                    <a:pt x="37181" y="21707"/>
                  </a:lnTo>
                  <a:lnTo>
                    <a:pt x="37484" y="21459"/>
                  </a:lnTo>
                  <a:lnTo>
                    <a:pt x="37732" y="21183"/>
                  </a:lnTo>
                  <a:lnTo>
                    <a:pt x="37981" y="20935"/>
                  </a:lnTo>
                  <a:lnTo>
                    <a:pt x="38229" y="20631"/>
                  </a:lnTo>
                  <a:lnTo>
                    <a:pt x="38477" y="20356"/>
                  </a:lnTo>
                  <a:lnTo>
                    <a:pt x="38670" y="20025"/>
                  </a:lnTo>
                  <a:lnTo>
                    <a:pt x="38891" y="19721"/>
                  </a:lnTo>
                  <a:lnTo>
                    <a:pt x="39084" y="19390"/>
                  </a:lnTo>
                  <a:lnTo>
                    <a:pt x="39249" y="19059"/>
                  </a:lnTo>
                  <a:lnTo>
                    <a:pt x="39415" y="18701"/>
                  </a:lnTo>
                  <a:lnTo>
                    <a:pt x="39553" y="18370"/>
                  </a:lnTo>
                  <a:lnTo>
                    <a:pt x="39663" y="17983"/>
                  </a:lnTo>
                  <a:lnTo>
                    <a:pt x="39774" y="17625"/>
                  </a:lnTo>
                  <a:lnTo>
                    <a:pt x="39884" y="17239"/>
                  </a:lnTo>
                  <a:lnTo>
                    <a:pt x="39939" y="16853"/>
                  </a:lnTo>
                  <a:lnTo>
                    <a:pt x="39994" y="16466"/>
                  </a:lnTo>
                  <a:lnTo>
                    <a:pt x="40049" y="16080"/>
                  </a:lnTo>
                  <a:lnTo>
                    <a:pt x="40049" y="15639"/>
                  </a:lnTo>
                  <a:lnTo>
                    <a:pt x="40049" y="15225"/>
                  </a:lnTo>
                  <a:lnTo>
                    <a:pt x="40022" y="14839"/>
                  </a:lnTo>
                  <a:lnTo>
                    <a:pt x="39994" y="14425"/>
                  </a:lnTo>
                  <a:lnTo>
                    <a:pt x="39911" y="14039"/>
                  </a:lnTo>
                  <a:lnTo>
                    <a:pt x="39829" y="13626"/>
                  </a:lnTo>
                  <a:lnTo>
                    <a:pt x="39746" y="13239"/>
                  </a:lnTo>
                  <a:lnTo>
                    <a:pt x="39608" y="12881"/>
                  </a:lnTo>
                  <a:lnTo>
                    <a:pt x="39470" y="12495"/>
                  </a:lnTo>
                  <a:lnTo>
                    <a:pt x="39332" y="12136"/>
                  </a:lnTo>
                  <a:lnTo>
                    <a:pt x="39167" y="11778"/>
                  </a:lnTo>
                  <a:lnTo>
                    <a:pt x="38974" y="11447"/>
                  </a:lnTo>
                  <a:lnTo>
                    <a:pt x="38753" y="11116"/>
                  </a:lnTo>
                  <a:lnTo>
                    <a:pt x="38532" y="10785"/>
                  </a:lnTo>
                  <a:lnTo>
                    <a:pt x="38312" y="10481"/>
                  </a:lnTo>
                  <a:lnTo>
                    <a:pt x="38063" y="10178"/>
                  </a:lnTo>
                  <a:lnTo>
                    <a:pt x="37788" y="9902"/>
                  </a:lnTo>
                  <a:lnTo>
                    <a:pt x="37512" y="9626"/>
                  </a:lnTo>
                  <a:lnTo>
                    <a:pt x="37236" y="9350"/>
                  </a:lnTo>
                  <a:lnTo>
                    <a:pt x="36933" y="9102"/>
                  </a:lnTo>
                  <a:lnTo>
                    <a:pt x="36629" y="8881"/>
                  </a:lnTo>
                  <a:lnTo>
                    <a:pt x="36298" y="8661"/>
                  </a:lnTo>
                  <a:lnTo>
                    <a:pt x="35967" y="8468"/>
                  </a:lnTo>
                  <a:lnTo>
                    <a:pt x="35609" y="8275"/>
                  </a:lnTo>
                  <a:lnTo>
                    <a:pt x="35250" y="8109"/>
                  </a:lnTo>
                  <a:lnTo>
                    <a:pt x="34892" y="7944"/>
                  </a:lnTo>
                  <a:lnTo>
                    <a:pt x="34505" y="7806"/>
                  </a:lnTo>
                  <a:lnTo>
                    <a:pt x="34119" y="7695"/>
                  </a:lnTo>
                  <a:lnTo>
                    <a:pt x="33733" y="7585"/>
                  </a:lnTo>
                  <a:lnTo>
                    <a:pt x="33319" y="7502"/>
                  </a:lnTo>
                  <a:lnTo>
                    <a:pt x="32906" y="7447"/>
                  </a:lnTo>
                  <a:lnTo>
                    <a:pt x="32492" y="7420"/>
                  </a:lnTo>
                  <a:lnTo>
                    <a:pt x="31940" y="7392"/>
                  </a:lnTo>
                  <a:lnTo>
                    <a:pt x="31499" y="7420"/>
                  </a:lnTo>
                  <a:lnTo>
                    <a:pt x="31058" y="7447"/>
                  </a:lnTo>
                  <a:lnTo>
                    <a:pt x="30616" y="7502"/>
                  </a:lnTo>
                  <a:lnTo>
                    <a:pt x="30175" y="7585"/>
                  </a:lnTo>
                  <a:lnTo>
                    <a:pt x="29816" y="6813"/>
                  </a:lnTo>
                  <a:lnTo>
                    <a:pt x="29430" y="6068"/>
                  </a:lnTo>
                  <a:lnTo>
                    <a:pt x="28961" y="5378"/>
                  </a:lnTo>
                  <a:lnTo>
                    <a:pt x="28465" y="4689"/>
                  </a:lnTo>
                  <a:lnTo>
                    <a:pt x="27913" y="4055"/>
                  </a:lnTo>
                  <a:lnTo>
                    <a:pt x="27334" y="3448"/>
                  </a:lnTo>
                  <a:lnTo>
                    <a:pt x="26700" y="2896"/>
                  </a:lnTo>
                  <a:lnTo>
                    <a:pt x="26038" y="2372"/>
                  </a:lnTo>
                  <a:lnTo>
                    <a:pt x="25348" y="1903"/>
                  </a:lnTo>
                  <a:lnTo>
                    <a:pt x="24603" y="1462"/>
                  </a:lnTo>
                  <a:lnTo>
                    <a:pt x="23859" y="1076"/>
                  </a:lnTo>
                  <a:lnTo>
                    <a:pt x="23059" y="772"/>
                  </a:lnTo>
                  <a:lnTo>
                    <a:pt x="22231" y="496"/>
                  </a:lnTo>
                  <a:lnTo>
                    <a:pt x="21376" y="276"/>
                  </a:lnTo>
                  <a:lnTo>
                    <a:pt x="20494" y="110"/>
                  </a:lnTo>
                  <a:lnTo>
                    <a:pt x="19611" y="28"/>
                  </a:lnTo>
                  <a:lnTo>
                    <a:pt x="18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7"/>
          <p:cNvSpPr txBox="1"/>
          <p:nvPr/>
        </p:nvSpPr>
        <p:spPr>
          <a:xfrm>
            <a:off x="268586" y="1328251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</a:pPr>
            <a:r>
              <a:rPr lang="ar-SA" sz="3600" b="1" i="0" u="none" strike="noStrike" cap="none" dirty="0">
                <a:solidFill>
                  <a:srgbClr val="00B050"/>
                </a:solidFill>
                <a:latin typeface="Delius Unicase"/>
                <a:ea typeface="Delius Unicase"/>
                <a:cs typeface="Farsi Simple Bold" panose="02010400000000000000" pitchFamily="2" charset="-78"/>
                <a:sym typeface="Delius Unicase"/>
              </a:rPr>
              <a:t>كيف تنمو النباتات و تتغير؟</a:t>
            </a:r>
            <a:endParaRPr sz="3600" b="1" i="0" u="none" strike="noStrike" cap="none" dirty="0">
              <a:solidFill>
                <a:srgbClr val="00B050"/>
              </a:solidFill>
              <a:latin typeface="Delius Unicase"/>
              <a:ea typeface="Delius Unicase"/>
              <a:cs typeface="Farsi Simple Bold" panose="02010400000000000000" pitchFamily="2" charset="-78"/>
              <a:sym typeface="Delius Unicase"/>
            </a:endParaRPr>
          </a:p>
        </p:txBody>
      </p:sp>
      <p:sp>
        <p:nvSpPr>
          <p:cNvPr id="353" name="Google Shape;353;p7"/>
          <p:cNvSpPr txBox="1"/>
          <p:nvPr/>
        </p:nvSpPr>
        <p:spPr>
          <a:xfrm>
            <a:off x="425693" y="51486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هيا لنفكر يا أصدقائي </a:t>
            </a:r>
            <a:endParaRPr sz="3600" b="0" i="0" u="none" strike="noStrike" cap="non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4" name="Google Shape;3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21998"/>
            <a:ext cx="1976993" cy="222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4">
            <a:alphaModFix/>
          </a:blip>
          <a:srcRect b="9708"/>
          <a:stretch/>
        </p:blipFill>
        <p:spPr>
          <a:xfrm>
            <a:off x="5154725" y="-498110"/>
            <a:ext cx="5067706" cy="4941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1"/>
          <p:cNvSpPr txBox="1"/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مراجعة الفصل الأول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9" name="Google Shape;1059;p61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1060" name="Google Shape;1060;p61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061" name="Google Shape;1061;p61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2" name="Google Shape;1062;p61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1063" name="Google Shape;1063;p61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61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61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61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61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61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61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61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61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61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73" name="Google Shape;1073;p61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074" name="Google Shape;1074;p61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61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76" name="Google Shape;107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95" y="2833207"/>
            <a:ext cx="2307845" cy="230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62"/>
          <p:cNvPicPr preferRelativeResize="0"/>
          <p:nvPr/>
        </p:nvPicPr>
        <p:blipFill rotWithShape="1">
          <a:blip r:embed="rId3">
            <a:alphaModFix/>
          </a:blip>
          <a:srcRect l="25141" t="20813" r="10455" b="14448"/>
          <a:stretch/>
        </p:blipFill>
        <p:spPr>
          <a:xfrm>
            <a:off x="-58069" y="4194"/>
            <a:ext cx="9533853" cy="5200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62"/>
          <p:cNvSpPr txBox="1">
            <a:spLocks noGrp="1"/>
          </p:cNvSpPr>
          <p:nvPr>
            <p:ph type="sldNum" idx="12"/>
          </p:nvPr>
        </p:nvSpPr>
        <p:spPr>
          <a:xfrm>
            <a:off x="8384810" y="4767263"/>
            <a:ext cx="42592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62"/>
          <p:cNvSpPr/>
          <p:nvPr/>
        </p:nvSpPr>
        <p:spPr>
          <a:xfrm flipH="1">
            <a:off x="5710471" y="2150989"/>
            <a:ext cx="141007" cy="3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160000"/>
                </a:lnTo>
                <a:lnTo>
                  <a:pt x="160000" y="160000"/>
                </a:lnTo>
              </a:path>
            </a:pathLst>
          </a:custGeom>
          <a:noFill/>
          <a:ln w="12700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sp>
      <p:sp>
        <p:nvSpPr>
          <p:cNvPr id="1084" name="Google Shape;1084;p62"/>
          <p:cNvSpPr/>
          <p:nvPr/>
        </p:nvSpPr>
        <p:spPr>
          <a:xfrm>
            <a:off x="2142000" y="294147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62"/>
          <p:cNvSpPr/>
          <p:nvPr/>
        </p:nvSpPr>
        <p:spPr>
          <a:xfrm>
            <a:off x="3897000" y="2049147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6" name="Google Shape;1086;p62"/>
          <p:cNvGrpSpPr/>
          <p:nvPr/>
        </p:nvGrpSpPr>
        <p:grpSpPr>
          <a:xfrm>
            <a:off x="2257109" y="412570"/>
            <a:ext cx="4629975" cy="4633585"/>
            <a:chOff x="3009479" y="346897"/>
            <a:chExt cx="6173300" cy="6178113"/>
          </a:xfrm>
        </p:grpSpPr>
        <p:sp>
          <p:nvSpPr>
            <p:cNvPr id="1087" name="Google Shape;1087;p62"/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/>
              <a:ahLst/>
              <a:cxnLst/>
              <a:rect l="l" t="t" r="r" b="b"/>
              <a:pathLst>
                <a:path w="929980" h="2233001" extrusionOk="0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/>
              <a:ahLst/>
              <a:cxnLst/>
              <a:rect l="l" t="t" r="r" b="b"/>
              <a:pathLst>
                <a:path w="1544025" h="2216574" extrusionOk="0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/>
              <a:ahLst/>
              <a:cxnLst/>
              <a:rect l="l" t="t" r="r" b="b"/>
              <a:pathLst>
                <a:path w="1961312" h="1959216" extrusionOk="0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/>
              <a:ahLst/>
              <a:cxnLst/>
              <a:rect l="l" t="t" r="r" b="b"/>
              <a:pathLst>
                <a:path w="2214229" h="1526040" extrusionOk="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/>
              <a:ahLst/>
              <a:cxnLst/>
              <a:rect l="l" t="t" r="r" b="b"/>
              <a:pathLst>
                <a:path w="2241964" h="962112" extrusionOk="0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62"/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/>
              <a:ahLst/>
              <a:cxnLst/>
              <a:rect l="l" t="t" r="r" b="b"/>
              <a:pathLst>
                <a:path w="2239003" h="931452" extrusionOk="0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2"/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/>
              <a:ahLst/>
              <a:cxnLst/>
              <a:rect l="l" t="t" r="r" b="b"/>
              <a:pathLst>
                <a:path w="2197955" h="1509463" extrusionOk="0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62"/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/>
              <a:ahLst/>
              <a:cxnLst/>
              <a:rect l="l" t="t" r="r" b="b"/>
              <a:pathLst>
                <a:path w="1987180" h="1988408" extrusionOk="0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2"/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/>
              <a:ahLst/>
              <a:cxnLst/>
              <a:rect l="l" t="t" r="r" b="b"/>
              <a:pathLst>
                <a:path w="1536937" h="2210344" extrusionOk="0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2"/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/>
              <a:ahLst/>
              <a:cxnLst/>
              <a:rect l="l" t="t" r="r" b="b"/>
              <a:pathLst>
                <a:path w="937216" h="2232658" extrusionOk="0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2"/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/>
              <a:ahLst/>
              <a:cxnLst/>
              <a:rect l="l" t="t" r="r" b="b"/>
              <a:pathLst>
                <a:path w="929927" h="2239739" extrusionOk="0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62"/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/>
              <a:ahLst/>
              <a:cxnLst/>
              <a:rect l="l" t="t" r="r" b="b"/>
              <a:pathLst>
                <a:path w="1517419" h="2205267" extrusionOk="0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62"/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/>
              <a:ahLst/>
              <a:cxnLst/>
              <a:rect l="l" t="t" r="r" b="b"/>
              <a:pathLst>
                <a:path w="1977375" h="1978029" extrusionOk="0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62"/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/>
              <a:ahLst/>
              <a:cxnLst/>
              <a:rect l="l" t="t" r="r" b="b"/>
              <a:pathLst>
                <a:path w="2204250" h="1518181" extrusionOk="0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62"/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/>
              <a:ahLst/>
              <a:cxnLst/>
              <a:rect l="l" t="t" r="r" b="b"/>
              <a:pathLst>
                <a:path w="2238797" h="945305" extrusionOk="0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62"/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/>
              <a:ahLst/>
              <a:cxnLst/>
              <a:rect l="l" t="t" r="r" b="b"/>
              <a:pathLst>
                <a:path w="2233759" h="922727" extrusionOk="0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62"/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/>
              <a:ahLst/>
              <a:cxnLst/>
              <a:rect l="l" t="t" r="r" b="b"/>
              <a:pathLst>
                <a:path w="2202823" h="1524821" extrusionOk="0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62"/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/>
              <a:ahLst/>
              <a:cxnLst/>
              <a:rect l="l" t="t" r="r" b="b"/>
              <a:pathLst>
                <a:path w="1974467" h="1979190" extrusionOk="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62"/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/>
              <a:ahLst/>
              <a:cxnLst/>
              <a:rect l="l" t="t" r="r" b="b"/>
              <a:pathLst>
                <a:path w="1524885" h="2212249" extrusionOk="0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2"/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/>
              <a:ahLst/>
              <a:cxnLst/>
              <a:rect l="l" t="t" r="r" b="b"/>
              <a:pathLst>
                <a:path w="940867" h="2240838" extrusionOk="0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62"/>
            <p:cNvSpPr/>
            <p:nvPr/>
          </p:nvSpPr>
          <p:spPr>
            <a:xfrm rot="-6023655">
              <a:off x="4716029" y="10656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62"/>
            <p:cNvSpPr/>
            <p:nvPr/>
          </p:nvSpPr>
          <p:spPr>
            <a:xfrm rot="-7128899">
              <a:off x="4108590" y="12496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2"/>
            <p:cNvSpPr/>
            <p:nvPr/>
          </p:nvSpPr>
          <p:spPr>
            <a:xfrm rot="-8148925">
              <a:off x="3611688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2"/>
            <p:cNvSpPr/>
            <p:nvPr/>
          </p:nvSpPr>
          <p:spPr>
            <a:xfrm rot="-9233055">
              <a:off x="3243532" y="21325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62"/>
            <p:cNvSpPr/>
            <p:nvPr/>
          </p:nvSpPr>
          <p:spPr>
            <a:xfrm rot="-10293481">
              <a:off x="3067077" y="274636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62"/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62"/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62"/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62"/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62"/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62"/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62"/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2"/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62"/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62"/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62"/>
            <p:cNvSpPr/>
            <p:nvPr/>
          </p:nvSpPr>
          <p:spPr>
            <a:xfrm rot="-500172">
              <a:off x="6991941" y="27095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2"/>
            <p:cNvSpPr/>
            <p:nvPr/>
          </p:nvSpPr>
          <p:spPr>
            <a:xfrm rot="-1614199">
              <a:off x="6818023" y="214207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2"/>
            <p:cNvSpPr/>
            <p:nvPr/>
          </p:nvSpPr>
          <p:spPr>
            <a:xfrm rot="-2684340">
              <a:off x="6437135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62"/>
            <p:cNvSpPr/>
            <p:nvPr/>
          </p:nvSpPr>
          <p:spPr>
            <a:xfrm rot="-3727015">
              <a:off x="5917940" y="124481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62"/>
            <p:cNvSpPr/>
            <p:nvPr/>
          </p:nvSpPr>
          <p:spPr>
            <a:xfrm rot="-4898734">
              <a:off x="5343961" y="1054484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62"/>
          <p:cNvGrpSpPr/>
          <p:nvPr/>
        </p:nvGrpSpPr>
        <p:grpSpPr>
          <a:xfrm>
            <a:off x="3897000" y="2049147"/>
            <a:ext cx="1350000" cy="1350000"/>
            <a:chOff x="5196000" y="2529000"/>
            <a:chExt cx="1800000" cy="1800000"/>
          </a:xfrm>
        </p:grpSpPr>
        <p:sp>
          <p:nvSpPr>
            <p:cNvPr id="1128" name="Google Shape;1128;p62"/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/>
              <a:ahLst/>
              <a:cxnLst/>
              <a:rect l="l" t="t" r="r" b="b"/>
              <a:pathLst>
                <a:path w="1800000" h="1800000" extrusionOk="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7ADFA2"/>
            </a:solidFill>
            <a:ln>
              <a:noFill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ثاني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ابتدائي</a:t>
              </a: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62"/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2290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62"/>
            <p:cNvSpPr/>
            <p:nvPr/>
          </p:nvSpPr>
          <p:spPr>
            <a:xfrm rot="10800000">
              <a:off x="5384979" y="3672555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2290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1" name="Google Shape;1131;p62"/>
          <p:cNvSpPr/>
          <p:nvPr/>
        </p:nvSpPr>
        <p:spPr>
          <a:xfrm rot="10800000">
            <a:off x="4305905" y="150749"/>
            <a:ext cx="540000" cy="540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62"/>
          <p:cNvSpPr/>
          <p:nvPr/>
        </p:nvSpPr>
        <p:spPr>
          <a:xfrm>
            <a:off x="1631769" y="5102210"/>
            <a:ext cx="597921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75" b="0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Twitter @n9vxx</a:t>
            </a:r>
            <a:endParaRPr/>
          </a:p>
        </p:txBody>
      </p:sp>
      <p:sp>
        <p:nvSpPr>
          <p:cNvPr id="1133" name="Google Shape;1133;p62"/>
          <p:cNvSpPr txBox="1"/>
          <p:nvPr/>
        </p:nvSpPr>
        <p:spPr>
          <a:xfrm>
            <a:off x="5501543" y="5076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كتابة أسماء الطلاب</a:t>
            </a:r>
            <a:endParaRPr sz="28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63"/>
          <p:cNvPicPr preferRelativeResize="0"/>
          <p:nvPr/>
        </p:nvPicPr>
        <p:blipFill rotWithShape="1">
          <a:blip r:embed="rId3">
            <a:alphaModFix/>
          </a:blip>
          <a:srcRect l="25035" t="29210" r="21154" b="25671"/>
          <a:stretch/>
        </p:blipFill>
        <p:spPr>
          <a:xfrm>
            <a:off x="409433" y="491319"/>
            <a:ext cx="7874668" cy="371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63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63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64"/>
          <p:cNvPicPr preferRelativeResize="0"/>
          <p:nvPr/>
        </p:nvPicPr>
        <p:blipFill rotWithShape="1">
          <a:blip r:embed="rId3">
            <a:alphaModFix/>
          </a:blip>
          <a:srcRect l="17168" t="32008" r="19895" b="17059"/>
          <a:stretch/>
        </p:blipFill>
        <p:spPr>
          <a:xfrm>
            <a:off x="2552131" y="873458"/>
            <a:ext cx="6503712" cy="295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4"/>
          <p:cNvPicPr preferRelativeResize="0"/>
          <p:nvPr/>
        </p:nvPicPr>
        <p:blipFill rotWithShape="1">
          <a:blip r:embed="rId4">
            <a:alphaModFix/>
          </a:blip>
          <a:srcRect l="25035" t="29513" r="60524" b="29514"/>
          <a:stretch/>
        </p:blipFill>
        <p:spPr>
          <a:xfrm>
            <a:off x="161524" y="296685"/>
            <a:ext cx="2274326" cy="362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64">
            <a:hlinkClick r:id="rId5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64">
            <a:hlinkClick r:id="rId5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5"/>
          <p:cNvSpPr txBox="1"/>
          <p:nvPr/>
        </p:nvSpPr>
        <p:spPr>
          <a:xfrm>
            <a:off x="3287150" y="1431769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566D19"/>
                </a:solidFill>
                <a:latin typeface="Encode Sans"/>
                <a:ea typeface="Encode Sans"/>
                <a:cs typeface="Encode Sans"/>
                <a:sym typeface="Encode Sans"/>
              </a:rPr>
              <a:t>اجيب عن السؤال التالي </a:t>
            </a:r>
            <a:endParaRPr/>
          </a:p>
        </p:txBody>
      </p:sp>
      <p:sp>
        <p:nvSpPr>
          <p:cNvPr id="1154" name="Google Shape;1154;p65"/>
          <p:cNvSpPr txBox="1"/>
          <p:nvPr/>
        </p:nvSpPr>
        <p:spPr>
          <a:xfrm>
            <a:off x="4773848" y="2647682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ما لذي تحتاج إلية البادرة لكي تنمو؟</a:t>
            </a:r>
            <a:endParaRPr sz="40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155" name="Google Shape;1155;p65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1146601" y="2200706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5360" y="336007"/>
            <a:ext cx="2843922" cy="2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6864" y="1129176"/>
            <a:ext cx="1257584" cy="12575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65">
            <a:hlinkClick r:id="rId6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65">
            <a:hlinkClick r:id="rId6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6"/>
          <p:cNvSpPr txBox="1"/>
          <p:nvPr/>
        </p:nvSpPr>
        <p:spPr>
          <a:xfrm>
            <a:off x="5394705" y="75803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أقارن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66"/>
          <p:cNvSpPr txBox="1"/>
          <p:nvPr/>
        </p:nvSpPr>
        <p:spPr>
          <a:xfrm>
            <a:off x="942239" y="75803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بين النباتين في الصورتين من حيث اللون وشكل الأوراق .</a:t>
            </a:r>
            <a:endParaRPr sz="32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1166" name="Google Shape;1166;p66"/>
          <p:cNvPicPr preferRelativeResize="0"/>
          <p:nvPr/>
        </p:nvPicPr>
        <p:blipFill rotWithShape="1">
          <a:blip r:embed="rId3">
            <a:alphaModFix/>
          </a:blip>
          <a:srcRect l="15599" t="36116" r="58014" b="27480"/>
          <a:stretch/>
        </p:blipFill>
        <p:spPr>
          <a:xfrm>
            <a:off x="930444" y="1655520"/>
            <a:ext cx="3267564" cy="253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6"/>
          <p:cNvPicPr preferRelativeResize="0"/>
          <p:nvPr/>
        </p:nvPicPr>
        <p:blipFill rotWithShape="1">
          <a:blip r:embed="rId3">
            <a:alphaModFix/>
          </a:blip>
          <a:srcRect l="42540" t="36116" r="30888" b="27480"/>
          <a:stretch/>
        </p:blipFill>
        <p:spPr>
          <a:xfrm>
            <a:off x="4840469" y="1391128"/>
            <a:ext cx="3296354" cy="2539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66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66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67"/>
          <p:cNvPicPr preferRelativeResize="0"/>
          <p:nvPr/>
        </p:nvPicPr>
        <p:blipFill rotWithShape="1">
          <a:blip r:embed="rId3">
            <a:alphaModFix/>
          </a:blip>
          <a:srcRect l="15231" t="39405" r="30396" b="24191"/>
          <a:stretch/>
        </p:blipFill>
        <p:spPr>
          <a:xfrm>
            <a:off x="106084" y="1155033"/>
            <a:ext cx="8949759" cy="33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67"/>
          <p:cNvSpPr txBox="1"/>
          <p:nvPr/>
        </p:nvSpPr>
        <p:spPr>
          <a:xfrm>
            <a:off x="5394705" y="75803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التتابع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7"/>
          <p:cNvSpPr txBox="1"/>
          <p:nvPr/>
        </p:nvSpPr>
        <p:spPr>
          <a:xfrm>
            <a:off x="557228" y="150388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أرتب الصور التالية، لتظهر دورة حياة نبات الفاصوليا ( أستخدم الأرقام من 1 – 4 )</a:t>
            </a:r>
            <a:endParaRPr sz="32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sp>
        <p:nvSpPr>
          <p:cNvPr id="1177" name="Google Shape;1177;p67"/>
          <p:cNvSpPr txBox="1"/>
          <p:nvPr/>
        </p:nvSpPr>
        <p:spPr>
          <a:xfrm>
            <a:off x="3097988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1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78" name="Google Shape;1178;p67"/>
          <p:cNvSpPr txBox="1"/>
          <p:nvPr/>
        </p:nvSpPr>
        <p:spPr>
          <a:xfrm>
            <a:off x="800019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0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2</a:t>
            </a:r>
            <a:endParaRPr sz="60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79" name="Google Shape;1179;p67"/>
          <p:cNvSpPr txBox="1"/>
          <p:nvPr/>
        </p:nvSpPr>
        <p:spPr>
          <a:xfrm>
            <a:off x="7563896" y="3529079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3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80" name="Google Shape;1180;p67"/>
          <p:cNvSpPr txBox="1"/>
          <p:nvPr/>
        </p:nvSpPr>
        <p:spPr>
          <a:xfrm>
            <a:off x="5394705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4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81" name="Google Shape;1181;p67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67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68"/>
          <p:cNvSpPr txBox="1"/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تقويم الأداء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8" name="Google Shape;1188;p68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1189" name="Google Shape;1189;p68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190" name="Google Shape;1190;p68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1" name="Google Shape;1191;p68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1192" name="Google Shape;1192;p68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68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68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68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68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68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68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68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68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68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02" name="Google Shape;1202;p68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203" name="Google Shape;1203;p68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68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05" name="Google Shape;120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95" y="2833207"/>
            <a:ext cx="2307845" cy="230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69"/>
          <p:cNvPicPr preferRelativeResize="0"/>
          <p:nvPr/>
        </p:nvPicPr>
        <p:blipFill rotWithShape="1">
          <a:blip r:embed="rId3">
            <a:alphaModFix/>
          </a:blip>
          <a:srcRect l="45931" t="29975" r="23984" b="11910"/>
          <a:stretch/>
        </p:blipFill>
        <p:spPr>
          <a:xfrm>
            <a:off x="4343932" y="313610"/>
            <a:ext cx="4158383" cy="451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69"/>
          <p:cNvPicPr preferRelativeResize="0"/>
          <p:nvPr/>
        </p:nvPicPr>
        <p:blipFill rotWithShape="1">
          <a:blip r:embed="rId4">
            <a:alphaModFix/>
          </a:blip>
          <a:srcRect l="34957" t="38747" r="52713" b="14762"/>
          <a:stretch/>
        </p:blipFill>
        <p:spPr>
          <a:xfrm>
            <a:off x="1347536" y="140086"/>
            <a:ext cx="2294022" cy="486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70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70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8" name="Google Shape;1218;p70"/>
          <p:cNvGrpSpPr/>
          <p:nvPr/>
        </p:nvGrpSpPr>
        <p:grpSpPr>
          <a:xfrm>
            <a:off x="1060756" y="660592"/>
            <a:ext cx="7022465" cy="236400"/>
            <a:chOff x="1060756" y="660592"/>
            <a:chExt cx="7022465" cy="236400"/>
          </a:xfrm>
        </p:grpSpPr>
        <p:sp>
          <p:nvSpPr>
            <p:cNvPr id="1219" name="Google Shape;1219;p70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70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70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5" name="Google Shape;1225;p70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70"/>
          <p:cNvPicPr preferRelativeResize="0"/>
          <p:nvPr/>
        </p:nvPicPr>
        <p:blipFill rotWithShape="1">
          <a:blip r:embed="rId3">
            <a:alphaModFix/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70"/>
          <p:cNvSpPr txBox="1"/>
          <p:nvPr/>
        </p:nvSpPr>
        <p:spPr>
          <a:xfrm>
            <a:off x="4942845" y="2866619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نموذج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اختبار</a:t>
            </a:r>
            <a:endParaRPr sz="7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 txBox="1"/>
          <p:nvPr/>
        </p:nvSpPr>
        <p:spPr>
          <a:xfrm>
            <a:off x="5476914" y="0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</a:pPr>
            <a:r>
              <a:rPr lang="ar-SA" sz="3600" b="1" i="0" u="none" strike="noStrike" cap="none">
                <a:solidFill>
                  <a:schemeClr val="lt1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مفردات الفصل الأول </a:t>
            </a:r>
            <a:endParaRPr sz="3600" b="1" i="0" u="none" strike="noStrike" cap="none">
              <a:solidFill>
                <a:schemeClr val="lt1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4149105" y="527766"/>
            <a:ext cx="52431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هيا لنتعرف يا أصدقائي على المفردات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608" y="6144"/>
            <a:ext cx="1360602" cy="136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8"/>
          <p:cNvPicPr preferRelativeResize="0"/>
          <p:nvPr/>
        </p:nvPicPr>
        <p:blipFill rotWithShape="1">
          <a:blip r:embed="rId4">
            <a:alphaModFix/>
          </a:blip>
          <a:srcRect l="15107" t="20107" r="27189" b="7085"/>
          <a:stretch/>
        </p:blipFill>
        <p:spPr>
          <a:xfrm>
            <a:off x="4516736" y="1938987"/>
            <a:ext cx="4517207" cy="320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8"/>
          <p:cNvPicPr preferRelativeResize="0"/>
          <p:nvPr/>
        </p:nvPicPr>
        <p:blipFill rotWithShape="1">
          <a:blip r:embed="rId5">
            <a:alphaModFix/>
          </a:blip>
          <a:srcRect l="15107" t="20325" r="27066" b="5551"/>
          <a:stretch/>
        </p:blipFill>
        <p:spPr>
          <a:xfrm>
            <a:off x="-1" y="1888368"/>
            <a:ext cx="4516737" cy="3255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1"/>
          <p:cNvSpPr txBox="1"/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أختر الإجابة الصحيحة:</a:t>
            </a:r>
            <a:endParaRPr/>
          </a:p>
        </p:txBody>
      </p:sp>
      <p:pic>
        <p:nvPicPr>
          <p:cNvPr id="1233" name="Google Shape;123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59" y="0"/>
            <a:ext cx="1257584" cy="12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71"/>
          <p:cNvPicPr preferRelativeResize="0"/>
          <p:nvPr/>
        </p:nvPicPr>
        <p:blipFill rotWithShape="1">
          <a:blip r:embed="rId4">
            <a:alphaModFix/>
          </a:blip>
          <a:srcRect l="36067" t="36993" r="24231" b="33621"/>
          <a:stretch/>
        </p:blipFill>
        <p:spPr>
          <a:xfrm>
            <a:off x="1146601" y="1257584"/>
            <a:ext cx="7709789" cy="320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148" y="1708934"/>
            <a:ext cx="3434566" cy="343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71"/>
          <p:cNvSpPr/>
          <p:nvPr/>
        </p:nvSpPr>
        <p:spPr>
          <a:xfrm>
            <a:off x="3862316" y="2101755"/>
            <a:ext cx="4326341" cy="72333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2"/>
          <p:cNvSpPr txBox="1"/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أختر الإجابة الصحيحة:</a:t>
            </a:r>
            <a:endParaRPr/>
          </a:p>
        </p:txBody>
      </p:sp>
      <p:pic>
        <p:nvPicPr>
          <p:cNvPr id="1242" name="Google Shape;124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59" y="0"/>
            <a:ext cx="1257584" cy="12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595" y="0"/>
            <a:ext cx="2511574" cy="25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72"/>
          <p:cNvPicPr preferRelativeResize="0"/>
          <p:nvPr/>
        </p:nvPicPr>
        <p:blipFill rotWithShape="1">
          <a:blip r:embed="rId5">
            <a:alphaModFix/>
          </a:blip>
          <a:srcRect l="53329" t="65720" r="29163" b="14761"/>
          <a:stretch/>
        </p:blipFill>
        <p:spPr>
          <a:xfrm>
            <a:off x="4740629" y="2174689"/>
            <a:ext cx="4208851" cy="263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72"/>
          <p:cNvPicPr preferRelativeResize="0"/>
          <p:nvPr/>
        </p:nvPicPr>
        <p:blipFill rotWithShape="1">
          <a:blip r:embed="rId5">
            <a:alphaModFix/>
          </a:blip>
          <a:srcRect l="33355" t="27782" r="35266" b="36581"/>
          <a:stretch/>
        </p:blipFill>
        <p:spPr>
          <a:xfrm>
            <a:off x="636215" y="2205789"/>
            <a:ext cx="4082716" cy="2606842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72"/>
          <p:cNvSpPr txBox="1"/>
          <p:nvPr/>
        </p:nvSpPr>
        <p:spPr>
          <a:xfrm>
            <a:off x="4404103" y="1546304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32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ما الذي توضحه الصورة؟</a:t>
            </a:r>
            <a:endParaRPr/>
          </a:p>
        </p:txBody>
      </p:sp>
      <p:sp>
        <p:nvSpPr>
          <p:cNvPr id="1247" name="Google Shape;1247;p72"/>
          <p:cNvSpPr/>
          <p:nvPr/>
        </p:nvSpPr>
        <p:spPr>
          <a:xfrm>
            <a:off x="4681883" y="3509210"/>
            <a:ext cx="4326341" cy="72333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3"/>
          <p:cNvSpPr txBox="1"/>
          <p:nvPr/>
        </p:nvSpPr>
        <p:spPr>
          <a:xfrm>
            <a:off x="1840831" y="1747476"/>
            <a:ext cx="529134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i="0" u="none" strike="noStrike" cap="none">
                <a:solidFill>
                  <a:srgbClr val="4C788F"/>
                </a:solidFill>
                <a:latin typeface="Arial"/>
                <a:ea typeface="Arial"/>
                <a:cs typeface="Arial"/>
                <a:sym typeface="Arial"/>
              </a:rPr>
              <a:t>الحضور والغياب</a:t>
            </a:r>
            <a:endParaRPr/>
          </a:p>
        </p:txBody>
      </p:sp>
      <p:pic>
        <p:nvPicPr>
          <p:cNvPr id="1253" name="Google Shape;1253;p73" descr="https://i.pinimg.com/564x/39/b7/61/39b761a41509a724c9d43cf4b1aa996a.jpg"/>
          <p:cNvPicPr preferRelativeResize="0"/>
          <p:nvPr/>
        </p:nvPicPr>
        <p:blipFill rotWithShape="1">
          <a:blip r:embed="rId3">
            <a:alphaModFix/>
          </a:blip>
          <a:srcRect t="18531" r="5410" b="24473"/>
          <a:stretch/>
        </p:blipFill>
        <p:spPr>
          <a:xfrm>
            <a:off x="1421631" y="3421649"/>
            <a:ext cx="2853344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73" descr="https://i.pinimg.com/564x/d1/15/82/d115824fa5e567ca5f14c3bb72c4f03d.jpg"/>
          <p:cNvPicPr preferRelativeResize="0"/>
          <p:nvPr/>
        </p:nvPicPr>
        <p:blipFill rotWithShape="1">
          <a:blip r:embed="rId4">
            <a:alphaModFix/>
          </a:blip>
          <a:srcRect b="12321"/>
          <a:stretch/>
        </p:blipFill>
        <p:spPr>
          <a:xfrm>
            <a:off x="4827338" y="3156394"/>
            <a:ext cx="2865957" cy="198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74"/>
          <p:cNvSpPr txBox="1"/>
          <p:nvPr/>
        </p:nvSpPr>
        <p:spPr>
          <a:xfrm>
            <a:off x="1843427" y="2262863"/>
            <a:ext cx="7160500" cy="201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/>
              <a:buNone/>
            </a:pPr>
            <a:r>
              <a:rPr lang="ar-SA" sz="72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التكليف المنزلي </a:t>
            </a:r>
            <a:endParaRPr sz="72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0" name="Google Shape;126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47" y="1202482"/>
            <a:ext cx="4415589" cy="34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6450" y="3665757"/>
            <a:ext cx="1217773" cy="121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75"/>
          <p:cNvGrpSpPr/>
          <p:nvPr/>
        </p:nvGrpSpPr>
        <p:grpSpPr>
          <a:xfrm>
            <a:off x="1600778" y="627640"/>
            <a:ext cx="5946519" cy="4123896"/>
            <a:chOff x="1347121" y="1049431"/>
            <a:chExt cx="6415493" cy="3422321"/>
          </a:xfrm>
        </p:grpSpPr>
        <p:sp>
          <p:nvSpPr>
            <p:cNvPr id="1267" name="Google Shape;1267;p75"/>
            <p:cNvSpPr/>
            <p:nvPr/>
          </p:nvSpPr>
          <p:spPr>
            <a:xfrm rot="-129175">
              <a:off x="1752342" y="1434413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 w="38100" cap="flat" cmpd="sng">
              <a:solidFill>
                <a:srgbClr val="FDDA6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75"/>
            <p:cNvSpPr/>
            <p:nvPr/>
          </p:nvSpPr>
          <p:spPr>
            <a:xfrm rot="-129175">
              <a:off x="1399987" y="1160298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57CFB9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75"/>
          <p:cNvGrpSpPr/>
          <p:nvPr/>
        </p:nvGrpSpPr>
        <p:grpSpPr>
          <a:xfrm>
            <a:off x="725123" y="3404642"/>
            <a:ext cx="2373931" cy="1056986"/>
            <a:chOff x="6388900" y="731750"/>
            <a:chExt cx="1276650" cy="568425"/>
          </a:xfrm>
        </p:grpSpPr>
        <p:sp>
          <p:nvSpPr>
            <p:cNvPr id="1270" name="Google Shape;1270;p75"/>
            <p:cNvSpPr/>
            <p:nvPr/>
          </p:nvSpPr>
          <p:spPr>
            <a:xfrm>
              <a:off x="76267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0" y="1"/>
                  </a:moveTo>
                  <a:cubicBezTo>
                    <a:pt x="335" y="1"/>
                    <a:pt x="0" y="366"/>
                    <a:pt x="0" y="791"/>
                  </a:cubicBezTo>
                  <a:cubicBezTo>
                    <a:pt x="0" y="1217"/>
                    <a:pt x="335" y="1581"/>
                    <a:pt x="760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75"/>
            <p:cNvSpPr/>
            <p:nvPr/>
          </p:nvSpPr>
          <p:spPr>
            <a:xfrm>
              <a:off x="76267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0" y="1"/>
                  </a:moveTo>
                  <a:cubicBezTo>
                    <a:pt x="335" y="1"/>
                    <a:pt x="0" y="335"/>
                    <a:pt x="0" y="791"/>
                  </a:cubicBezTo>
                  <a:cubicBezTo>
                    <a:pt x="0" y="1217"/>
                    <a:pt x="335" y="1551"/>
                    <a:pt x="760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75"/>
            <p:cNvSpPr/>
            <p:nvPr/>
          </p:nvSpPr>
          <p:spPr>
            <a:xfrm>
              <a:off x="76267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9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75"/>
            <p:cNvSpPr/>
            <p:nvPr/>
          </p:nvSpPr>
          <p:spPr>
            <a:xfrm>
              <a:off x="76267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75"/>
            <p:cNvSpPr/>
            <p:nvPr/>
          </p:nvSpPr>
          <p:spPr>
            <a:xfrm>
              <a:off x="76267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86"/>
                    <a:pt x="335" y="1551"/>
                    <a:pt x="760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75"/>
            <p:cNvSpPr/>
            <p:nvPr/>
          </p:nvSpPr>
          <p:spPr>
            <a:xfrm>
              <a:off x="7471750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75"/>
            <p:cNvSpPr/>
            <p:nvPr/>
          </p:nvSpPr>
          <p:spPr>
            <a:xfrm>
              <a:off x="7471750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75"/>
            <p:cNvSpPr/>
            <p:nvPr/>
          </p:nvSpPr>
          <p:spPr>
            <a:xfrm>
              <a:off x="7471750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75"/>
            <p:cNvSpPr/>
            <p:nvPr/>
          </p:nvSpPr>
          <p:spPr>
            <a:xfrm>
              <a:off x="7471750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75"/>
            <p:cNvSpPr/>
            <p:nvPr/>
          </p:nvSpPr>
          <p:spPr>
            <a:xfrm>
              <a:off x="7471750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75"/>
            <p:cNvSpPr/>
            <p:nvPr/>
          </p:nvSpPr>
          <p:spPr>
            <a:xfrm>
              <a:off x="73167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0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0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75"/>
            <p:cNvSpPr/>
            <p:nvPr/>
          </p:nvSpPr>
          <p:spPr>
            <a:xfrm>
              <a:off x="73167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0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0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75"/>
            <p:cNvSpPr/>
            <p:nvPr/>
          </p:nvSpPr>
          <p:spPr>
            <a:xfrm>
              <a:off x="73167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75"/>
            <p:cNvSpPr/>
            <p:nvPr/>
          </p:nvSpPr>
          <p:spPr>
            <a:xfrm>
              <a:off x="73167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75"/>
            <p:cNvSpPr/>
            <p:nvPr/>
          </p:nvSpPr>
          <p:spPr>
            <a:xfrm>
              <a:off x="73167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0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75"/>
            <p:cNvSpPr/>
            <p:nvPr/>
          </p:nvSpPr>
          <p:spPr>
            <a:xfrm>
              <a:off x="71624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75"/>
            <p:cNvSpPr/>
            <p:nvPr/>
          </p:nvSpPr>
          <p:spPr>
            <a:xfrm>
              <a:off x="71624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75"/>
            <p:cNvSpPr/>
            <p:nvPr/>
          </p:nvSpPr>
          <p:spPr>
            <a:xfrm>
              <a:off x="71624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75"/>
            <p:cNvSpPr/>
            <p:nvPr/>
          </p:nvSpPr>
          <p:spPr>
            <a:xfrm>
              <a:off x="71624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75"/>
            <p:cNvSpPr/>
            <p:nvPr/>
          </p:nvSpPr>
          <p:spPr>
            <a:xfrm>
              <a:off x="71624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75"/>
            <p:cNvSpPr/>
            <p:nvPr/>
          </p:nvSpPr>
          <p:spPr>
            <a:xfrm>
              <a:off x="7007450" y="1260625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17"/>
                    <a:pt x="366" y="1581"/>
                    <a:pt x="791" y="1581"/>
                  </a:cubicBezTo>
                  <a:cubicBezTo>
                    <a:pt x="1217" y="1581"/>
                    <a:pt x="1582" y="1217"/>
                    <a:pt x="1582" y="791"/>
                  </a:cubicBezTo>
                  <a:cubicBezTo>
                    <a:pt x="1582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75"/>
            <p:cNvSpPr/>
            <p:nvPr/>
          </p:nvSpPr>
          <p:spPr>
            <a:xfrm>
              <a:off x="7007450" y="1128400"/>
              <a:ext cx="39550" cy="38800"/>
            </a:xfrm>
            <a:custGeom>
              <a:avLst/>
              <a:gdLst/>
              <a:ahLst/>
              <a:cxnLst/>
              <a:rect l="l" t="t" r="r" b="b"/>
              <a:pathLst>
                <a:path w="1582" h="1552" extrusionOk="0">
                  <a:moveTo>
                    <a:pt x="79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17"/>
                    <a:pt x="366" y="1551"/>
                    <a:pt x="791" y="1551"/>
                  </a:cubicBezTo>
                  <a:cubicBezTo>
                    <a:pt x="1217" y="1551"/>
                    <a:pt x="1582" y="1217"/>
                    <a:pt x="1582" y="791"/>
                  </a:cubicBezTo>
                  <a:cubicBezTo>
                    <a:pt x="1582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75"/>
            <p:cNvSpPr/>
            <p:nvPr/>
          </p:nvSpPr>
          <p:spPr>
            <a:xfrm>
              <a:off x="7007450" y="99620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9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9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75"/>
            <p:cNvSpPr/>
            <p:nvPr/>
          </p:nvSpPr>
          <p:spPr>
            <a:xfrm>
              <a:off x="7007450" y="863975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75"/>
            <p:cNvSpPr/>
            <p:nvPr/>
          </p:nvSpPr>
          <p:spPr>
            <a:xfrm>
              <a:off x="7007450" y="73175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186"/>
                    <a:pt x="366" y="1551"/>
                    <a:pt x="791" y="1551"/>
                  </a:cubicBezTo>
                  <a:cubicBezTo>
                    <a:pt x="1217" y="1551"/>
                    <a:pt x="1582" y="118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75"/>
            <p:cNvSpPr/>
            <p:nvPr/>
          </p:nvSpPr>
          <p:spPr>
            <a:xfrm>
              <a:off x="68524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75"/>
            <p:cNvSpPr/>
            <p:nvPr/>
          </p:nvSpPr>
          <p:spPr>
            <a:xfrm>
              <a:off x="68524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75"/>
            <p:cNvSpPr/>
            <p:nvPr/>
          </p:nvSpPr>
          <p:spPr>
            <a:xfrm>
              <a:off x="68524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75"/>
            <p:cNvSpPr/>
            <p:nvPr/>
          </p:nvSpPr>
          <p:spPr>
            <a:xfrm>
              <a:off x="68524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75"/>
            <p:cNvSpPr/>
            <p:nvPr/>
          </p:nvSpPr>
          <p:spPr>
            <a:xfrm>
              <a:off x="68524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75"/>
            <p:cNvSpPr/>
            <p:nvPr/>
          </p:nvSpPr>
          <p:spPr>
            <a:xfrm>
              <a:off x="6698175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75"/>
            <p:cNvSpPr/>
            <p:nvPr/>
          </p:nvSpPr>
          <p:spPr>
            <a:xfrm>
              <a:off x="6698175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75"/>
            <p:cNvSpPr/>
            <p:nvPr/>
          </p:nvSpPr>
          <p:spPr>
            <a:xfrm>
              <a:off x="6698175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75"/>
            <p:cNvSpPr/>
            <p:nvPr/>
          </p:nvSpPr>
          <p:spPr>
            <a:xfrm>
              <a:off x="6698175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75"/>
            <p:cNvSpPr/>
            <p:nvPr/>
          </p:nvSpPr>
          <p:spPr>
            <a:xfrm>
              <a:off x="6698175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75"/>
            <p:cNvSpPr/>
            <p:nvPr/>
          </p:nvSpPr>
          <p:spPr>
            <a:xfrm>
              <a:off x="6543175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75"/>
            <p:cNvSpPr/>
            <p:nvPr/>
          </p:nvSpPr>
          <p:spPr>
            <a:xfrm>
              <a:off x="6543175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75"/>
            <p:cNvSpPr/>
            <p:nvPr/>
          </p:nvSpPr>
          <p:spPr>
            <a:xfrm>
              <a:off x="6543175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75"/>
            <p:cNvSpPr/>
            <p:nvPr/>
          </p:nvSpPr>
          <p:spPr>
            <a:xfrm>
              <a:off x="6543175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75"/>
            <p:cNvSpPr/>
            <p:nvPr/>
          </p:nvSpPr>
          <p:spPr>
            <a:xfrm>
              <a:off x="6543175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75"/>
            <p:cNvSpPr/>
            <p:nvPr/>
          </p:nvSpPr>
          <p:spPr>
            <a:xfrm>
              <a:off x="6388900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75"/>
            <p:cNvSpPr/>
            <p:nvPr/>
          </p:nvSpPr>
          <p:spPr>
            <a:xfrm>
              <a:off x="6388900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75"/>
            <p:cNvSpPr/>
            <p:nvPr/>
          </p:nvSpPr>
          <p:spPr>
            <a:xfrm>
              <a:off x="6388900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75"/>
            <p:cNvSpPr/>
            <p:nvPr/>
          </p:nvSpPr>
          <p:spPr>
            <a:xfrm>
              <a:off x="6388900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75"/>
            <p:cNvSpPr/>
            <p:nvPr/>
          </p:nvSpPr>
          <p:spPr>
            <a:xfrm>
              <a:off x="6388900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5" name="Google Shape;1315;p75"/>
          <p:cNvSpPr txBox="1"/>
          <p:nvPr/>
        </p:nvSpPr>
        <p:spPr>
          <a:xfrm>
            <a:off x="2034918" y="1708063"/>
            <a:ext cx="4751643" cy="163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</a:pP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سبحانك اللهم و بحمدك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تم بذل مجهود لإعداد الدرس بهذا الشكل المتقن, نرجو منكم الدعاء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 العرض كامل من اعداد فريق متجر فارس التعليمي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للحصول على المزيد من العروض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تم توفيرها بسعر مميز على المتجر</a:t>
            </a:r>
            <a:b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</a:br>
            <a:b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https://salla.sa/digital_learning/</a:t>
            </a:r>
            <a:br>
              <a:rPr lang="ar-SA" sz="2000" b="1" i="0" u="sng" strike="noStrike" cap="none">
                <a:solidFill>
                  <a:srgbClr val="3F3F3F"/>
                </a:solidFill>
                <a:latin typeface="Pangolin"/>
                <a:ea typeface="Pangolin"/>
                <a:cs typeface="Pangolin"/>
                <a:sym typeface="Pangol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b="1" i="0" u="none" strike="noStrike" cap="none">
              <a:solidFill>
                <a:srgbClr val="3F3F3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1316" name="Google Shape;1316;p75"/>
          <p:cNvGrpSpPr/>
          <p:nvPr/>
        </p:nvGrpSpPr>
        <p:grpSpPr>
          <a:xfrm>
            <a:off x="5731681" y="579558"/>
            <a:ext cx="2373931" cy="1056986"/>
            <a:chOff x="6388900" y="731750"/>
            <a:chExt cx="1276650" cy="568425"/>
          </a:xfrm>
        </p:grpSpPr>
        <p:sp>
          <p:nvSpPr>
            <p:cNvPr id="1317" name="Google Shape;1317;p75"/>
            <p:cNvSpPr/>
            <p:nvPr/>
          </p:nvSpPr>
          <p:spPr>
            <a:xfrm>
              <a:off x="76267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0" y="1"/>
                  </a:moveTo>
                  <a:cubicBezTo>
                    <a:pt x="335" y="1"/>
                    <a:pt x="0" y="366"/>
                    <a:pt x="0" y="791"/>
                  </a:cubicBezTo>
                  <a:cubicBezTo>
                    <a:pt x="0" y="1217"/>
                    <a:pt x="335" y="1581"/>
                    <a:pt x="760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75"/>
            <p:cNvSpPr/>
            <p:nvPr/>
          </p:nvSpPr>
          <p:spPr>
            <a:xfrm>
              <a:off x="76267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0" y="1"/>
                  </a:moveTo>
                  <a:cubicBezTo>
                    <a:pt x="335" y="1"/>
                    <a:pt x="0" y="335"/>
                    <a:pt x="0" y="791"/>
                  </a:cubicBezTo>
                  <a:cubicBezTo>
                    <a:pt x="0" y="1217"/>
                    <a:pt x="335" y="1551"/>
                    <a:pt x="760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75"/>
            <p:cNvSpPr/>
            <p:nvPr/>
          </p:nvSpPr>
          <p:spPr>
            <a:xfrm>
              <a:off x="76267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9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75"/>
            <p:cNvSpPr/>
            <p:nvPr/>
          </p:nvSpPr>
          <p:spPr>
            <a:xfrm>
              <a:off x="76267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75"/>
            <p:cNvSpPr/>
            <p:nvPr/>
          </p:nvSpPr>
          <p:spPr>
            <a:xfrm>
              <a:off x="76267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86"/>
                    <a:pt x="335" y="1551"/>
                    <a:pt x="760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75"/>
            <p:cNvSpPr/>
            <p:nvPr/>
          </p:nvSpPr>
          <p:spPr>
            <a:xfrm>
              <a:off x="7471750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75"/>
            <p:cNvSpPr/>
            <p:nvPr/>
          </p:nvSpPr>
          <p:spPr>
            <a:xfrm>
              <a:off x="7471750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75"/>
            <p:cNvSpPr/>
            <p:nvPr/>
          </p:nvSpPr>
          <p:spPr>
            <a:xfrm>
              <a:off x="7471750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75"/>
            <p:cNvSpPr/>
            <p:nvPr/>
          </p:nvSpPr>
          <p:spPr>
            <a:xfrm>
              <a:off x="7471750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75"/>
            <p:cNvSpPr/>
            <p:nvPr/>
          </p:nvSpPr>
          <p:spPr>
            <a:xfrm>
              <a:off x="7471750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75"/>
            <p:cNvSpPr/>
            <p:nvPr/>
          </p:nvSpPr>
          <p:spPr>
            <a:xfrm>
              <a:off x="73167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0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0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75"/>
            <p:cNvSpPr/>
            <p:nvPr/>
          </p:nvSpPr>
          <p:spPr>
            <a:xfrm>
              <a:off x="73167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0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0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75"/>
            <p:cNvSpPr/>
            <p:nvPr/>
          </p:nvSpPr>
          <p:spPr>
            <a:xfrm>
              <a:off x="73167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75"/>
            <p:cNvSpPr/>
            <p:nvPr/>
          </p:nvSpPr>
          <p:spPr>
            <a:xfrm>
              <a:off x="73167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75"/>
            <p:cNvSpPr/>
            <p:nvPr/>
          </p:nvSpPr>
          <p:spPr>
            <a:xfrm>
              <a:off x="73167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0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75"/>
            <p:cNvSpPr/>
            <p:nvPr/>
          </p:nvSpPr>
          <p:spPr>
            <a:xfrm>
              <a:off x="71624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75"/>
            <p:cNvSpPr/>
            <p:nvPr/>
          </p:nvSpPr>
          <p:spPr>
            <a:xfrm>
              <a:off x="71624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75"/>
            <p:cNvSpPr/>
            <p:nvPr/>
          </p:nvSpPr>
          <p:spPr>
            <a:xfrm>
              <a:off x="71624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75"/>
            <p:cNvSpPr/>
            <p:nvPr/>
          </p:nvSpPr>
          <p:spPr>
            <a:xfrm>
              <a:off x="71624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75"/>
            <p:cNvSpPr/>
            <p:nvPr/>
          </p:nvSpPr>
          <p:spPr>
            <a:xfrm>
              <a:off x="71624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75"/>
            <p:cNvSpPr/>
            <p:nvPr/>
          </p:nvSpPr>
          <p:spPr>
            <a:xfrm>
              <a:off x="7007450" y="1260625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17"/>
                    <a:pt x="366" y="1581"/>
                    <a:pt x="791" y="1581"/>
                  </a:cubicBezTo>
                  <a:cubicBezTo>
                    <a:pt x="1217" y="1581"/>
                    <a:pt x="1582" y="1217"/>
                    <a:pt x="1582" y="791"/>
                  </a:cubicBezTo>
                  <a:cubicBezTo>
                    <a:pt x="1582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75"/>
            <p:cNvSpPr/>
            <p:nvPr/>
          </p:nvSpPr>
          <p:spPr>
            <a:xfrm>
              <a:off x="7007450" y="1128400"/>
              <a:ext cx="39550" cy="38800"/>
            </a:xfrm>
            <a:custGeom>
              <a:avLst/>
              <a:gdLst/>
              <a:ahLst/>
              <a:cxnLst/>
              <a:rect l="l" t="t" r="r" b="b"/>
              <a:pathLst>
                <a:path w="1582" h="1552" extrusionOk="0">
                  <a:moveTo>
                    <a:pt x="79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17"/>
                    <a:pt x="366" y="1551"/>
                    <a:pt x="791" y="1551"/>
                  </a:cubicBezTo>
                  <a:cubicBezTo>
                    <a:pt x="1217" y="1551"/>
                    <a:pt x="1582" y="1217"/>
                    <a:pt x="1582" y="791"/>
                  </a:cubicBezTo>
                  <a:cubicBezTo>
                    <a:pt x="1582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75"/>
            <p:cNvSpPr/>
            <p:nvPr/>
          </p:nvSpPr>
          <p:spPr>
            <a:xfrm>
              <a:off x="7007450" y="99620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9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9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75"/>
            <p:cNvSpPr/>
            <p:nvPr/>
          </p:nvSpPr>
          <p:spPr>
            <a:xfrm>
              <a:off x="7007450" y="863975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75"/>
            <p:cNvSpPr/>
            <p:nvPr/>
          </p:nvSpPr>
          <p:spPr>
            <a:xfrm>
              <a:off x="7007450" y="73175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186"/>
                    <a:pt x="366" y="1551"/>
                    <a:pt x="791" y="1551"/>
                  </a:cubicBezTo>
                  <a:cubicBezTo>
                    <a:pt x="1217" y="1551"/>
                    <a:pt x="1582" y="118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75"/>
            <p:cNvSpPr/>
            <p:nvPr/>
          </p:nvSpPr>
          <p:spPr>
            <a:xfrm>
              <a:off x="68524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75"/>
            <p:cNvSpPr/>
            <p:nvPr/>
          </p:nvSpPr>
          <p:spPr>
            <a:xfrm>
              <a:off x="68524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75"/>
            <p:cNvSpPr/>
            <p:nvPr/>
          </p:nvSpPr>
          <p:spPr>
            <a:xfrm>
              <a:off x="68524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75"/>
            <p:cNvSpPr/>
            <p:nvPr/>
          </p:nvSpPr>
          <p:spPr>
            <a:xfrm>
              <a:off x="68524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75"/>
            <p:cNvSpPr/>
            <p:nvPr/>
          </p:nvSpPr>
          <p:spPr>
            <a:xfrm>
              <a:off x="68524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75"/>
            <p:cNvSpPr/>
            <p:nvPr/>
          </p:nvSpPr>
          <p:spPr>
            <a:xfrm>
              <a:off x="6698175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75"/>
            <p:cNvSpPr/>
            <p:nvPr/>
          </p:nvSpPr>
          <p:spPr>
            <a:xfrm>
              <a:off x="6698175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75"/>
            <p:cNvSpPr/>
            <p:nvPr/>
          </p:nvSpPr>
          <p:spPr>
            <a:xfrm>
              <a:off x="6698175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75"/>
            <p:cNvSpPr/>
            <p:nvPr/>
          </p:nvSpPr>
          <p:spPr>
            <a:xfrm>
              <a:off x="6698175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75"/>
            <p:cNvSpPr/>
            <p:nvPr/>
          </p:nvSpPr>
          <p:spPr>
            <a:xfrm>
              <a:off x="6698175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75"/>
            <p:cNvSpPr/>
            <p:nvPr/>
          </p:nvSpPr>
          <p:spPr>
            <a:xfrm>
              <a:off x="6543175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75"/>
            <p:cNvSpPr/>
            <p:nvPr/>
          </p:nvSpPr>
          <p:spPr>
            <a:xfrm>
              <a:off x="6543175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75"/>
            <p:cNvSpPr/>
            <p:nvPr/>
          </p:nvSpPr>
          <p:spPr>
            <a:xfrm>
              <a:off x="6543175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75"/>
            <p:cNvSpPr/>
            <p:nvPr/>
          </p:nvSpPr>
          <p:spPr>
            <a:xfrm>
              <a:off x="6543175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75"/>
            <p:cNvSpPr/>
            <p:nvPr/>
          </p:nvSpPr>
          <p:spPr>
            <a:xfrm>
              <a:off x="6543175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75"/>
            <p:cNvSpPr/>
            <p:nvPr/>
          </p:nvSpPr>
          <p:spPr>
            <a:xfrm>
              <a:off x="6388900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75"/>
            <p:cNvSpPr/>
            <p:nvPr/>
          </p:nvSpPr>
          <p:spPr>
            <a:xfrm>
              <a:off x="6388900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75"/>
            <p:cNvSpPr/>
            <p:nvPr/>
          </p:nvSpPr>
          <p:spPr>
            <a:xfrm>
              <a:off x="6388900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75"/>
            <p:cNvSpPr/>
            <p:nvPr/>
          </p:nvSpPr>
          <p:spPr>
            <a:xfrm>
              <a:off x="6388900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75"/>
            <p:cNvSpPr/>
            <p:nvPr/>
          </p:nvSpPr>
          <p:spPr>
            <a:xfrm>
              <a:off x="6388900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2" name="Google Shape;1362;p75"/>
          <p:cNvGrpSpPr/>
          <p:nvPr/>
        </p:nvGrpSpPr>
        <p:grpSpPr>
          <a:xfrm>
            <a:off x="3846514" y="3307357"/>
            <a:ext cx="1128450" cy="33450"/>
            <a:chOff x="2374875" y="4279925"/>
            <a:chExt cx="1128450" cy="33450"/>
          </a:xfrm>
        </p:grpSpPr>
        <p:sp>
          <p:nvSpPr>
            <p:cNvPr id="1363" name="Google Shape;1363;p75"/>
            <p:cNvSpPr/>
            <p:nvPr/>
          </p:nvSpPr>
          <p:spPr>
            <a:xfrm rot="5400000">
              <a:off x="346987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75"/>
            <p:cNvSpPr/>
            <p:nvPr/>
          </p:nvSpPr>
          <p:spPr>
            <a:xfrm rot="5400000">
              <a:off x="3313338" y="4279913"/>
              <a:ext cx="33450" cy="33475"/>
            </a:xfrm>
            <a:custGeom>
              <a:avLst/>
              <a:gdLst/>
              <a:ahLst/>
              <a:cxnLst/>
              <a:rect l="l" t="t" r="r" b="b"/>
              <a:pathLst>
                <a:path w="1338" h="1339" extrusionOk="0">
                  <a:moveTo>
                    <a:pt x="669" y="1"/>
                  </a:moveTo>
                  <a:cubicBezTo>
                    <a:pt x="304" y="1"/>
                    <a:pt x="0" y="305"/>
                    <a:pt x="0" y="670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70"/>
                  </a:cubicBezTo>
                  <a:cubicBezTo>
                    <a:pt x="1338" y="305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75"/>
            <p:cNvSpPr/>
            <p:nvPr/>
          </p:nvSpPr>
          <p:spPr>
            <a:xfrm rot="5400000">
              <a:off x="3156800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75"/>
            <p:cNvSpPr/>
            <p:nvPr/>
          </p:nvSpPr>
          <p:spPr>
            <a:xfrm rot="5400000">
              <a:off x="3000263" y="4279913"/>
              <a:ext cx="33450" cy="33475"/>
            </a:xfrm>
            <a:custGeom>
              <a:avLst/>
              <a:gdLst/>
              <a:ahLst/>
              <a:cxnLst/>
              <a:rect l="l" t="t" r="r" b="b"/>
              <a:pathLst>
                <a:path w="1338" h="1339" extrusionOk="0">
                  <a:moveTo>
                    <a:pt x="669" y="1"/>
                  </a:moveTo>
                  <a:cubicBezTo>
                    <a:pt x="304" y="1"/>
                    <a:pt x="0" y="305"/>
                    <a:pt x="0" y="670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70"/>
                  </a:cubicBezTo>
                  <a:cubicBezTo>
                    <a:pt x="1338" y="305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75"/>
            <p:cNvSpPr/>
            <p:nvPr/>
          </p:nvSpPr>
          <p:spPr>
            <a:xfrm rot="5400000">
              <a:off x="284372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75"/>
            <p:cNvSpPr/>
            <p:nvPr/>
          </p:nvSpPr>
          <p:spPr>
            <a:xfrm rot="5400000">
              <a:off x="2687575" y="4280300"/>
              <a:ext cx="33450" cy="32700"/>
            </a:xfrm>
            <a:custGeom>
              <a:avLst/>
              <a:gdLst/>
              <a:ahLst/>
              <a:cxnLst/>
              <a:rect l="l" t="t" r="r" b="b"/>
              <a:pathLst>
                <a:path w="1338" h="1308" extrusionOk="0">
                  <a:moveTo>
                    <a:pt x="669" y="1"/>
                  </a:moveTo>
                  <a:cubicBezTo>
                    <a:pt x="304" y="1"/>
                    <a:pt x="0" y="274"/>
                    <a:pt x="0" y="670"/>
                  </a:cubicBezTo>
                  <a:cubicBezTo>
                    <a:pt x="0" y="1034"/>
                    <a:pt x="304" y="1308"/>
                    <a:pt x="669" y="1308"/>
                  </a:cubicBezTo>
                  <a:cubicBezTo>
                    <a:pt x="1034" y="1308"/>
                    <a:pt x="1338" y="1034"/>
                    <a:pt x="1338" y="670"/>
                  </a:cubicBezTo>
                  <a:cubicBezTo>
                    <a:pt x="1338" y="274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75"/>
            <p:cNvSpPr/>
            <p:nvPr/>
          </p:nvSpPr>
          <p:spPr>
            <a:xfrm rot="5400000">
              <a:off x="2531025" y="4280300"/>
              <a:ext cx="33450" cy="32700"/>
            </a:xfrm>
            <a:custGeom>
              <a:avLst/>
              <a:gdLst/>
              <a:ahLst/>
              <a:cxnLst/>
              <a:rect l="l" t="t" r="r" b="b"/>
              <a:pathLst>
                <a:path w="1338" h="1308" extrusionOk="0">
                  <a:moveTo>
                    <a:pt x="669" y="0"/>
                  </a:moveTo>
                  <a:cubicBezTo>
                    <a:pt x="304" y="0"/>
                    <a:pt x="0" y="274"/>
                    <a:pt x="0" y="639"/>
                  </a:cubicBezTo>
                  <a:cubicBezTo>
                    <a:pt x="0" y="1003"/>
                    <a:pt x="304" y="1307"/>
                    <a:pt x="669" y="1307"/>
                  </a:cubicBezTo>
                  <a:cubicBezTo>
                    <a:pt x="1034" y="1307"/>
                    <a:pt x="1338" y="1003"/>
                    <a:pt x="1338" y="639"/>
                  </a:cubicBezTo>
                  <a:cubicBezTo>
                    <a:pt x="1338" y="27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75"/>
            <p:cNvSpPr/>
            <p:nvPr/>
          </p:nvSpPr>
          <p:spPr>
            <a:xfrm rot="5400000">
              <a:off x="237487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1"/>
                  </a:moveTo>
                  <a:cubicBezTo>
                    <a:pt x="304" y="1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"/>
          <p:cNvSpPr txBox="1"/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الدرس الأول </a:t>
            </a:r>
            <a:endParaRPr sz="8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0" name="Google Shape;370;p9"/>
          <p:cNvGrpSpPr/>
          <p:nvPr/>
        </p:nvGrpSpPr>
        <p:grpSpPr>
          <a:xfrm>
            <a:off x="177351" y="-128212"/>
            <a:ext cx="8966648" cy="5453353"/>
            <a:chOff x="177351" y="-128212"/>
            <a:chExt cx="8966648" cy="5453353"/>
          </a:xfrm>
        </p:grpSpPr>
        <p:grpSp>
          <p:nvGrpSpPr>
            <p:cNvPr id="371" name="Google Shape;371;p9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372" name="Google Shape;372;p9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3" name="Google Shape;373;p9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374" name="Google Shape;374;p9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9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Google Shape;376;p9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Google Shape;377;p9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9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9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9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9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9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9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84" name="Google Shape;384;p9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385" name="Google Shape;385;p9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86" name="Google Shape;386;p9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387" name="Google Shape;387;p9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9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9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9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9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93" name="Google Shape;393;p9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394" name="Google Shape;394;p9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9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0"/>
          <p:cNvGrpSpPr/>
          <p:nvPr/>
        </p:nvGrpSpPr>
        <p:grpSpPr>
          <a:xfrm>
            <a:off x="177351" y="451426"/>
            <a:ext cx="8368620" cy="4873715"/>
            <a:chOff x="177351" y="451426"/>
            <a:chExt cx="8368620" cy="4873715"/>
          </a:xfrm>
        </p:grpSpPr>
        <p:grpSp>
          <p:nvGrpSpPr>
            <p:cNvPr id="401" name="Google Shape;401;p10"/>
            <p:cNvGrpSpPr/>
            <p:nvPr/>
          </p:nvGrpSpPr>
          <p:grpSpPr>
            <a:xfrm>
              <a:off x="7819198" y="451426"/>
              <a:ext cx="726773" cy="1036504"/>
              <a:chOff x="3313020" y="2518200"/>
              <a:chExt cx="1449486" cy="2066396"/>
            </a:xfrm>
          </p:grpSpPr>
          <p:sp>
            <p:nvSpPr>
              <p:cNvPr id="402" name="Google Shape;402;p10"/>
              <p:cNvSpPr/>
              <p:nvPr/>
            </p:nvSpPr>
            <p:spPr>
              <a:xfrm>
                <a:off x="3648547" y="2518200"/>
                <a:ext cx="398811" cy="992738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7174" extrusionOk="0">
                    <a:moveTo>
                      <a:pt x="1973" y="1"/>
                    </a:moveTo>
                    <a:cubicBezTo>
                      <a:pt x="1902" y="1"/>
                      <a:pt x="1824" y="14"/>
                      <a:pt x="1739" y="42"/>
                    </a:cubicBezTo>
                    <a:cubicBezTo>
                      <a:pt x="1060" y="268"/>
                      <a:pt x="1" y="4066"/>
                      <a:pt x="620" y="5567"/>
                    </a:cubicBezTo>
                    <a:cubicBezTo>
                      <a:pt x="1009" y="6499"/>
                      <a:pt x="1516" y="7174"/>
                      <a:pt x="1981" y="7174"/>
                    </a:cubicBezTo>
                    <a:cubicBezTo>
                      <a:pt x="2271" y="7174"/>
                      <a:pt x="2544" y="6913"/>
                      <a:pt x="2763" y="6293"/>
                    </a:cubicBezTo>
                    <a:cubicBezTo>
                      <a:pt x="2763" y="6293"/>
                      <a:pt x="2882" y="2709"/>
                      <a:pt x="2763" y="1626"/>
                    </a:cubicBezTo>
                    <a:cubicBezTo>
                      <a:pt x="2648" y="676"/>
                      <a:pt x="2478" y="1"/>
                      <a:pt x="1973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0"/>
              <p:cNvSpPr/>
              <p:nvPr/>
            </p:nvSpPr>
            <p:spPr>
              <a:xfrm rot="-628342">
                <a:off x="3459180" y="2620401"/>
                <a:ext cx="491268" cy="1653286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7174" extrusionOk="0">
                    <a:moveTo>
                      <a:pt x="664" y="1"/>
                    </a:moveTo>
                    <a:cubicBezTo>
                      <a:pt x="297" y="1"/>
                      <a:pt x="169" y="676"/>
                      <a:pt x="96" y="1626"/>
                    </a:cubicBezTo>
                    <a:cubicBezTo>
                      <a:pt x="0" y="2709"/>
                      <a:pt x="96" y="6293"/>
                      <a:pt x="96" y="6293"/>
                    </a:cubicBezTo>
                    <a:cubicBezTo>
                      <a:pt x="255" y="6914"/>
                      <a:pt x="455" y="7174"/>
                      <a:pt x="667" y="7174"/>
                    </a:cubicBezTo>
                    <a:cubicBezTo>
                      <a:pt x="1008" y="7174"/>
                      <a:pt x="1381" y="6499"/>
                      <a:pt x="1667" y="5567"/>
                    </a:cubicBezTo>
                    <a:cubicBezTo>
                      <a:pt x="2132" y="4067"/>
                      <a:pt x="1346" y="268"/>
                      <a:pt x="834" y="42"/>
                    </a:cubicBezTo>
                    <a:cubicBezTo>
                      <a:pt x="772" y="14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0"/>
              <p:cNvSpPr/>
              <p:nvPr/>
            </p:nvSpPr>
            <p:spPr>
              <a:xfrm rot="897761" flipH="1">
                <a:off x="3959610" y="2558163"/>
                <a:ext cx="398802" cy="99271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7174" extrusionOk="0">
                    <a:moveTo>
                      <a:pt x="1973" y="1"/>
                    </a:moveTo>
                    <a:cubicBezTo>
                      <a:pt x="1902" y="1"/>
                      <a:pt x="1824" y="14"/>
                      <a:pt x="1739" y="42"/>
                    </a:cubicBezTo>
                    <a:cubicBezTo>
                      <a:pt x="1060" y="268"/>
                      <a:pt x="1" y="4066"/>
                      <a:pt x="620" y="5567"/>
                    </a:cubicBezTo>
                    <a:cubicBezTo>
                      <a:pt x="1009" y="6499"/>
                      <a:pt x="1516" y="7174"/>
                      <a:pt x="1981" y="7174"/>
                    </a:cubicBezTo>
                    <a:cubicBezTo>
                      <a:pt x="2271" y="7174"/>
                      <a:pt x="2544" y="6913"/>
                      <a:pt x="2763" y="6293"/>
                    </a:cubicBezTo>
                    <a:cubicBezTo>
                      <a:pt x="2763" y="6293"/>
                      <a:pt x="2882" y="2709"/>
                      <a:pt x="2763" y="1626"/>
                    </a:cubicBezTo>
                    <a:cubicBezTo>
                      <a:pt x="2648" y="676"/>
                      <a:pt x="2478" y="1"/>
                      <a:pt x="1973" y="1"/>
                    </a:cubicBezTo>
                    <a:close/>
                  </a:path>
                </a:pathLst>
              </a:custGeom>
              <a:solidFill>
                <a:srgbClr val="6FB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0"/>
              <p:cNvSpPr/>
              <p:nvPr/>
            </p:nvSpPr>
            <p:spPr>
              <a:xfrm rot="1526212" flipH="1">
                <a:off x="3939990" y="2682655"/>
                <a:ext cx="491272" cy="1653284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7174" extrusionOk="0">
                    <a:moveTo>
                      <a:pt x="664" y="1"/>
                    </a:moveTo>
                    <a:cubicBezTo>
                      <a:pt x="297" y="1"/>
                      <a:pt x="169" y="676"/>
                      <a:pt x="96" y="1626"/>
                    </a:cubicBezTo>
                    <a:cubicBezTo>
                      <a:pt x="0" y="2709"/>
                      <a:pt x="96" y="6293"/>
                      <a:pt x="96" y="6293"/>
                    </a:cubicBezTo>
                    <a:cubicBezTo>
                      <a:pt x="255" y="6914"/>
                      <a:pt x="455" y="7174"/>
                      <a:pt x="667" y="7174"/>
                    </a:cubicBezTo>
                    <a:cubicBezTo>
                      <a:pt x="1008" y="7174"/>
                      <a:pt x="1381" y="6499"/>
                      <a:pt x="1667" y="5567"/>
                    </a:cubicBezTo>
                    <a:cubicBezTo>
                      <a:pt x="2132" y="4067"/>
                      <a:pt x="1346" y="268"/>
                      <a:pt x="834" y="42"/>
                    </a:cubicBezTo>
                    <a:cubicBezTo>
                      <a:pt x="772" y="14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rgbClr val="457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0"/>
              <p:cNvSpPr/>
              <p:nvPr/>
            </p:nvSpPr>
            <p:spPr>
              <a:xfrm>
                <a:off x="3370210" y="3472503"/>
                <a:ext cx="1147206" cy="1112093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0515" extrusionOk="0">
                    <a:moveTo>
                      <a:pt x="8321" y="0"/>
                    </a:moveTo>
                    <a:cubicBezTo>
                      <a:pt x="5220" y="0"/>
                      <a:pt x="226" y="493"/>
                      <a:pt x="226" y="493"/>
                    </a:cubicBezTo>
                    <a:cubicBezTo>
                      <a:pt x="226" y="493"/>
                      <a:pt x="0" y="8065"/>
                      <a:pt x="2370" y="9541"/>
                    </a:cubicBezTo>
                    <a:cubicBezTo>
                      <a:pt x="3534" y="10261"/>
                      <a:pt x="5000" y="10515"/>
                      <a:pt x="6333" y="10515"/>
                    </a:cubicBezTo>
                    <a:cubicBezTo>
                      <a:pt x="7713" y="10515"/>
                      <a:pt x="8949" y="10243"/>
                      <a:pt x="9561" y="9934"/>
                    </a:cubicBezTo>
                    <a:cubicBezTo>
                      <a:pt x="10764" y="9327"/>
                      <a:pt x="10847" y="1290"/>
                      <a:pt x="10728" y="373"/>
                    </a:cubicBezTo>
                    <a:cubicBezTo>
                      <a:pt x="10691" y="96"/>
                      <a:pt x="9691" y="0"/>
                      <a:pt x="8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0"/>
              <p:cNvSpPr/>
              <p:nvPr/>
            </p:nvSpPr>
            <p:spPr>
              <a:xfrm>
                <a:off x="3397920" y="3860759"/>
                <a:ext cx="1080470" cy="366573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3466" extrusionOk="0">
                    <a:moveTo>
                      <a:pt x="167" y="1"/>
                    </a:moveTo>
                    <a:lnTo>
                      <a:pt x="0" y="227"/>
                    </a:lnTo>
                    <a:cubicBezTo>
                      <a:pt x="48" y="262"/>
                      <a:pt x="4834" y="3465"/>
                      <a:pt x="9751" y="3465"/>
                    </a:cubicBezTo>
                    <a:cubicBezTo>
                      <a:pt x="9906" y="3465"/>
                      <a:pt x="10061" y="3453"/>
                      <a:pt x="10216" y="3453"/>
                    </a:cubicBezTo>
                    <a:lnTo>
                      <a:pt x="10204" y="3168"/>
                    </a:lnTo>
                    <a:cubicBezTo>
                      <a:pt x="10049" y="3174"/>
                      <a:pt x="9895" y="3177"/>
                      <a:pt x="9741" y="3177"/>
                    </a:cubicBezTo>
                    <a:cubicBezTo>
                      <a:pt x="4921" y="3177"/>
                      <a:pt x="213" y="35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0"/>
              <p:cNvSpPr/>
              <p:nvPr/>
            </p:nvSpPr>
            <p:spPr>
              <a:xfrm>
                <a:off x="3463403" y="3787686"/>
                <a:ext cx="1080468" cy="439644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4157" extrusionOk="0">
                    <a:moveTo>
                      <a:pt x="9478" y="1"/>
                    </a:moveTo>
                    <a:cubicBezTo>
                      <a:pt x="7156" y="3740"/>
                      <a:pt x="72" y="3870"/>
                      <a:pt x="0" y="3870"/>
                    </a:cubicBezTo>
                    <a:lnTo>
                      <a:pt x="0" y="4156"/>
                    </a:lnTo>
                    <a:cubicBezTo>
                      <a:pt x="24" y="4156"/>
                      <a:pt x="1846" y="4121"/>
                      <a:pt x="3941" y="3620"/>
                    </a:cubicBezTo>
                    <a:cubicBezTo>
                      <a:pt x="5882" y="3156"/>
                      <a:pt x="8454" y="2180"/>
                      <a:pt x="9716" y="156"/>
                    </a:cubicBezTo>
                    <a:lnTo>
                      <a:pt x="947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9" name="Google Shape;409;p10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410" name="Google Shape;410;p10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1" name="Google Shape;411;p10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412" name="Google Shape;412;p10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10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10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8" name="Google Shape;418;p10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419" name="Google Shape;419;p10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p10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421" name="Google Shape;421;p10"/>
          <p:cNvSpPr txBox="1"/>
          <p:nvPr/>
        </p:nvSpPr>
        <p:spPr>
          <a:xfrm>
            <a:off x="-403558" y="521212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أنظر و أتساءل</a:t>
            </a:r>
            <a:endParaRPr sz="4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10"/>
          <p:cNvPicPr preferRelativeResize="0"/>
          <p:nvPr/>
        </p:nvPicPr>
        <p:blipFill rotWithShape="1">
          <a:blip r:embed="rId3">
            <a:alphaModFix/>
          </a:blip>
          <a:srcRect l="18560" t="9580" r="17327" b="4234"/>
          <a:stretch/>
        </p:blipFill>
        <p:spPr>
          <a:xfrm>
            <a:off x="2931185" y="461983"/>
            <a:ext cx="6219008" cy="4700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0"/>
          <p:cNvSpPr txBox="1"/>
          <p:nvPr/>
        </p:nvSpPr>
        <p:spPr>
          <a:xfrm>
            <a:off x="414950" y="3726050"/>
            <a:ext cx="4495044" cy="14067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ما المخلوقات الحية في هذه الصورة؟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 كيف أعرف ذلك؟</a:t>
            </a:r>
            <a:endParaRPr sz="28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4" name="Google Shape;4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684" y="1944132"/>
            <a:ext cx="1518730" cy="119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Microsoft Office PowerPoint</Application>
  <PresentationFormat>عرض على الشاشة (16:9)</PresentationFormat>
  <Paragraphs>166</Paragraphs>
  <Slides>74</Slides>
  <Notes>74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74</vt:i4>
      </vt:variant>
    </vt:vector>
  </HeadingPairs>
  <TitlesOfParts>
    <vt:vector size="89" baseType="lpstr">
      <vt:lpstr>Calibri</vt:lpstr>
      <vt:lpstr>Delius Unicase</vt:lpstr>
      <vt:lpstr>Pangolin</vt:lpstr>
      <vt:lpstr>Helvetica Neue</vt:lpstr>
      <vt:lpstr>Source Sans Pro</vt:lpstr>
      <vt:lpstr>Encode Sans</vt:lpstr>
      <vt:lpstr>Comfortaa</vt:lpstr>
      <vt:lpstr>Roboto</vt:lpstr>
      <vt:lpstr>Arial</vt:lpstr>
      <vt:lpstr>Adobe Arabic</vt:lpstr>
      <vt:lpstr>Lato</vt:lpstr>
      <vt:lpstr>Century Gothic</vt:lpstr>
      <vt:lpstr>Andalus</vt:lpstr>
      <vt:lpstr>Black Han Sans</vt:lpstr>
      <vt:lpstr>Energy Company Meeting by Slidesgo</vt:lpstr>
      <vt:lpstr>عرض تقديمي في PowerPoint</vt:lpstr>
      <vt:lpstr>الوحدة الأولى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كيف تصنع النباتات غذائها</vt:lpstr>
      <vt:lpstr>عرض تقديمي في PowerPoint</vt:lpstr>
      <vt:lpstr>عرض تقديمي في PowerPoint</vt:lpstr>
      <vt:lpstr>يحتاج النبات إلى ضوء الشمس والماء و الهواء لكي يعيش </vt:lpstr>
      <vt:lpstr>كيف تصنع النباتات غذائها</vt:lpstr>
      <vt:lpstr>عرض تقديمي في PowerPoint</vt:lpstr>
      <vt:lpstr>الدرس الثاني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وأتعلم</vt:lpstr>
      <vt:lpstr>عرض تقديمي في PowerPoint</vt:lpstr>
      <vt:lpstr>عرض تقديمي في PowerPoint</vt:lpstr>
      <vt:lpstr>أقرأ وأتعلم</vt:lpstr>
      <vt:lpstr>أقرأ وأتعلم</vt:lpstr>
      <vt:lpstr>لنشاهد في الصور بذور الشمام </vt:lpstr>
      <vt:lpstr>عرض تقديمي في PowerPoint</vt:lpstr>
      <vt:lpstr>عرض تقديمي في PowerPoint</vt:lpstr>
      <vt:lpstr>أقرأ وأتعلم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الشكل</vt:lpstr>
      <vt:lpstr>عرض تقديمي في PowerPoint</vt:lpstr>
      <vt:lpstr>العلوم والرياضيات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nora al</cp:lastModifiedBy>
  <cp:revision>1</cp:revision>
  <dcterms:modified xsi:type="dcterms:W3CDTF">2022-08-28T23:13:08Z</dcterms:modified>
</cp:coreProperties>
</file>