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1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2" r:id="rId15"/>
    <p:sldId id="271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303" r:id="rId24"/>
    <p:sldId id="302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5A65CB-F231-443B-95B1-33BA62568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A7AFC4D-2F58-469F-818E-5365D26A7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E406ED-8AA8-4645-8D88-C870CFCA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A07AE3-EC96-4925-ABF1-35B4E31C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147128-0C3F-4625-9B91-FC49E2B5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873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E272B8-C194-4654-A0BA-6F36FB7A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EF7FB53-B9D1-48A3-9A90-2C6036E2A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623109-BEF9-42BE-BCBE-4F595C80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29321F-00A2-45B9-A35D-CE24635F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648149-5263-48F5-8FE1-0A51ED08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87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F59B9AC-2DD2-4761-9CE3-B9D67D6C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280C41-38EF-49EC-97E7-2F444A44F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6FBE4D-8683-43B3-91FB-17A8DC1A7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CD8EB1-73F9-4FF3-ACF0-1A34461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A9FD4A-FF4C-401B-A666-41EA964F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30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8B45F-1E3E-46DF-B6C2-2FA66AC3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B8FECA-A4CF-41B8-A350-C60C79BC0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6AD3BE-BBD0-4A4A-9358-672AA2A9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72C798-DDB0-4E14-8FE2-86D84817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D8EF76-C925-4EF4-BC59-D16B48F0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84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2018D8-1EC2-4B2E-A1CD-997FA7AD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6BFEA52-63B9-4F45-88A0-B02CC4DB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F7E417-A88E-4ADD-B63E-8028C624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69D470-208B-483A-BB00-0CA04AE4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873D2E-343D-4B4E-AB94-FD5FA9CF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743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255425-A1FE-4420-8106-3FF1E8F4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C010A0-D8AD-4873-B638-846AF43A7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7351A17-2881-40F4-A8D8-8E23D9EDA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F12D2FA-1F5B-40F6-8EC0-DE02DCDB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8CC8E26-2507-45F3-A3CF-A7F1C528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009476-DB66-46B8-B84B-C1BB9C63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45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1BEF8F-A6E6-4E78-9139-EED98BC8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3197823-E536-4D5A-8469-B1CC83111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2B001D-182B-4C1B-8603-D4FACF635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A425759-0CD9-431F-ADE2-05E549E38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0DCC51E-2FE1-4430-BB57-E4BF46EA7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4291164-A11B-426E-B003-BB92808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FFB5BC2-4B54-45E6-83DC-3B46E357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96FC0ED-A710-4141-970E-BD800E3B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256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C8DFCF-C55A-4971-8689-50804501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333A4A7-655C-4D9C-9A72-A276ADB5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EF716B7-9C8B-45BE-8CC8-843CC11F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F6C61F6-6F8A-41BD-8452-236F12D0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329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59AB143-51B9-4E13-9F19-1947139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971545F-0F0B-4800-81E9-A730AFEE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B96DAB8-7891-4BDE-A6DD-8AE198DC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129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91D0C3-459C-4661-83BD-E29550A9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D2AA23-D838-4F5F-A989-61B6E5055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7FEE149-D92A-43D5-BCEB-5F91EFB01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A5C664-0D39-4889-90BA-B3E6848B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56D3B2E-6C9C-435E-B534-01B8B662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326C0E-5768-441C-B709-ABCD285C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641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771CEB-8FC3-4714-898C-394AC513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53E9B1-2592-4324-93BC-AB799AFF1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921AE7-433C-4C9B-8D04-8DAB497D2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E223B9-C31D-4E56-9FE4-5D51EF87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B855B9-8116-488B-B731-EABD41E9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D0FF29-5391-4DCA-A441-4DE1F187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36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91329DC-EB9D-4149-8B56-1EFAABF0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80BBDE3-89D0-4C27-A0BA-9D6B676C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918BA4-C19B-49B2-A024-2AA46DD20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127EE-164F-40AD-91D0-4B17B6F21C7E}" type="datetimeFigureOut">
              <a:rPr lang="ar-SA" smtClean="0"/>
              <a:t>10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4645E1-9050-4A8C-A259-38C892650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029CE4-B538-476A-9462-F2EB2732C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65DCC-05E7-470E-8620-3FAFA348F0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48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التاريخ:1443/2/12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التكاثر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27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4A3020D-C2F3-4F90-915F-D1A3E03869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5801" r="46857" b="31141"/>
          <a:stretch/>
        </p:blipFill>
        <p:spPr>
          <a:xfrm>
            <a:off x="1907639" y="121374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90F35A-F67E-403C-9F7F-02388D7224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93" t="25225" r="46069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F15381-88E0-457E-A309-BAF3A8111C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92" t="24897" r="45250" b="29077"/>
          <a:stretch/>
        </p:blipFill>
        <p:spPr>
          <a:xfrm>
            <a:off x="1895032" y="1228516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A574E2-AB31-41C5-9B3D-2E4B492AB1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59" t="25225" r="45250" b="29077"/>
          <a:stretch/>
        </p:blipFill>
        <p:spPr>
          <a:xfrm>
            <a:off x="1923137" y="1206501"/>
            <a:ext cx="8373829" cy="43307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DBCD180-7CFC-4A14-BA9E-E3F835B5E7DA}"/>
              </a:ext>
            </a:extLst>
          </p:cNvPr>
          <p:cNvSpPr/>
          <p:nvPr/>
        </p:nvSpPr>
        <p:spPr>
          <a:xfrm>
            <a:off x="4911634" y="1206500"/>
            <a:ext cx="2364377" cy="4018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التكاثر الجنسي</a:t>
            </a:r>
          </a:p>
        </p:txBody>
      </p:sp>
    </p:spTree>
    <p:extLst>
      <p:ext uri="{BB962C8B-B14F-4D97-AF65-F5344CB8AC3E}">
        <p14:creationId xmlns:p14="http://schemas.microsoft.com/office/powerpoint/2010/main" val="402950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254128-A5AC-48E0-AE41-480E33F38E8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23355" r="42035" b="31141"/>
          <a:stretch/>
        </p:blipFill>
        <p:spPr>
          <a:xfrm>
            <a:off x="1895032" y="1206501"/>
            <a:ext cx="8401934" cy="433474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EE5A236-4B9F-4DDF-AC3C-33166B2D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30026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5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8C7BCC5-0754-41FB-9D64-9ABE84212A4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2290" r="41929" b="31141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07B306C-C29E-4761-A74E-6792CDB3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4982" y="3518761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55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05900D-7425-4840-BFE0-4C028BAFA8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1785" r="42035" b="31141"/>
          <a:stretch/>
        </p:blipFill>
        <p:spPr>
          <a:xfrm>
            <a:off x="1895032" y="1216322"/>
            <a:ext cx="8401934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A048A22-B28A-4984-8BF4-ECF3C1631D0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3355" r="42357" b="31141"/>
          <a:stretch/>
        </p:blipFill>
        <p:spPr>
          <a:xfrm>
            <a:off x="1895032" y="1219517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D393831-7D89-460A-A495-54A1F104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0503" y="3561396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8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CA4D24-BFDD-4C78-86DA-1F796D07C5C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1" t="25801" r="46858" b="31141"/>
          <a:stretch/>
        </p:blipFill>
        <p:spPr>
          <a:xfrm>
            <a:off x="1937237" y="1213743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1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E8B317B-8B3A-4E49-A8AA-E52AB56FCF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25225" r="46069" b="31141"/>
          <a:stretch/>
        </p:blipFill>
        <p:spPr>
          <a:xfrm>
            <a:off x="1901345" y="1200187"/>
            <a:ext cx="839562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9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AAEAB2-6EE4-4D8A-A880-1AA69A0E5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6" t="22290" r="41072" b="3114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2AE8ECF-7BF8-4762-8A70-2A03A713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3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021CC3E-0437-4E6D-A995-3C6D5015D7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2593" r="41500" b="31141"/>
          <a:stretch/>
        </p:blipFill>
        <p:spPr>
          <a:xfrm>
            <a:off x="1894591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5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1FCBFF-442D-45DD-BBA1-7A7237275E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2290" r="41499" b="31141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77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AFF46A-D28C-401C-8383-143C1ECFA5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2032" r="41392" b="31141"/>
          <a:stretch/>
        </p:blipFill>
        <p:spPr>
          <a:xfrm>
            <a:off x="1898766" y="1206502"/>
            <a:ext cx="839820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50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90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الاثنين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التاريخ:1443/2/13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تصنيف المخلوقات الحية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452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19A49A-35B8-43B9-881C-7070B1F2C0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51" t="31297" r="40535" b="20848"/>
          <a:stretch/>
        </p:blipFill>
        <p:spPr>
          <a:xfrm>
            <a:off x="1913614" y="1206501"/>
            <a:ext cx="8401935" cy="432108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6266B55-3CA6-4DEF-A37D-DD8611E6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18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B5C9C22-E091-49ED-827C-6A5F31CD8FA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7981" r="50000" b="20848"/>
          <a:stretch/>
        </p:blipFill>
        <p:spPr>
          <a:xfrm>
            <a:off x="1895032" y="121791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F43D347-73AE-4850-9186-EBB5D8FD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84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5A08BC-5FB0-4CB6-85EF-D61B3153F38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28308" r="50000" b="20848"/>
          <a:stretch/>
        </p:blipFill>
        <p:spPr>
          <a:xfrm>
            <a:off x="1910247" y="1206501"/>
            <a:ext cx="8386720" cy="43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AFF852-BEEF-448C-98FB-18F0226F39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539" r="41928" b="20848"/>
          <a:stretch/>
        </p:blipFill>
        <p:spPr>
          <a:xfrm>
            <a:off x="1895032" y="1206502"/>
            <a:ext cx="8401935" cy="434742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DECF496-D810-48F1-892F-F2EF87C0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3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E2B8FC-9B72-4453-8C22-47AAF3C472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539" r="42143" b="20848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E98533A-FC05-4BD1-B6F0-7BEF5ECB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1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B8CEAB-9997-4C23-AA9C-F790DB1ACB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3" t="20848" r="52856" b="31140"/>
          <a:stretch/>
        </p:blipFill>
        <p:spPr>
          <a:xfrm>
            <a:off x="1937238" y="1204683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ED20192-BB33-4998-A73B-D56D0D75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7346" y="3662451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489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37A6EDF-8423-451B-A7F3-1FF81A9877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33539" r="42036" b="20848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06630BA-6D86-4F8C-A389-099182E1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4072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30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8FB643-8EAE-4226-A948-50CF0AD33E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1297" r="42143" b="20848"/>
          <a:stretch/>
        </p:blipFill>
        <p:spPr>
          <a:xfrm>
            <a:off x="1916352" y="1206501"/>
            <a:ext cx="8380615" cy="432353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C45A359-5B6D-4ADA-8CE0-2D51245A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7346" y="3518761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17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97385D-52DE-4EF3-A2CD-9FDAA0B8708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539" r="42036" b="20848"/>
          <a:stretch/>
        </p:blipFill>
        <p:spPr>
          <a:xfrm>
            <a:off x="1895032" y="1206502"/>
            <a:ext cx="8401935" cy="433409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EC7C949-D7A5-4D84-BCB7-D3A970445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749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C53487-A661-4736-8CF5-7D90BAD458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539" r="42250" b="20848"/>
          <a:stretch/>
        </p:blipFill>
        <p:spPr>
          <a:xfrm>
            <a:off x="1895031" y="1206502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0143B22-AFDE-4D88-9CDB-FB2DFEC8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12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57B727-D295-4E9B-A283-3EE2D49690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33539" r="42250" b="20848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28C93B-EBD1-4F4B-AA45-A2817B3E7CC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539" r="41929" b="20848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913291-4040-4E1A-A381-F1C7D50D87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31297" r="42143" b="21467"/>
          <a:stretch/>
        </p:blipFill>
        <p:spPr>
          <a:xfrm>
            <a:off x="1895032" y="1206501"/>
            <a:ext cx="8401935" cy="43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3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B809C3-1F80-4F59-A579-0BCA03CCA57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2" t="31297" r="41930" b="21467"/>
          <a:stretch/>
        </p:blipFill>
        <p:spPr>
          <a:xfrm>
            <a:off x="1895031" y="1206501"/>
            <a:ext cx="8401935" cy="43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4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62CD48-42CF-42ED-92B6-737D33CF8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1297" r="41714" b="21467"/>
          <a:stretch/>
        </p:blipFill>
        <p:spPr>
          <a:xfrm>
            <a:off x="1895031" y="1206501"/>
            <a:ext cx="8401935" cy="433201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83BF8BE-1136-4523-89BC-03CF58A5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67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F0B1A2-7EC7-4C37-9A4F-2E05AE5A7F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17" t="32628" r="42240" b="21711"/>
          <a:stretch/>
        </p:blipFill>
        <p:spPr>
          <a:xfrm>
            <a:off x="1895032" y="1206502"/>
            <a:ext cx="8401935" cy="434908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77A3D6C-236D-4AF9-AFB1-60098DDE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68C3F8-9496-4230-96E5-D2B185A64E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1" t="22593" r="51572" b="31141"/>
          <a:stretch/>
        </p:blipFill>
        <p:spPr>
          <a:xfrm>
            <a:off x="1912575" y="1206501"/>
            <a:ext cx="8384391" cy="43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9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6DF828-D5EA-42F5-AA2C-556E92B732A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1297" r="41607" b="23042"/>
          <a:stretch/>
        </p:blipFill>
        <p:spPr>
          <a:xfrm>
            <a:off x="1907506" y="1206501"/>
            <a:ext cx="8389461" cy="431667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3EA9A75-029B-439F-9E60-6EEA2F2634AB}"/>
              </a:ext>
            </a:extLst>
          </p:cNvPr>
          <p:cNvSpPr/>
          <p:nvPr/>
        </p:nvSpPr>
        <p:spPr>
          <a:xfrm>
            <a:off x="6551865" y="2777849"/>
            <a:ext cx="36824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نبات الفراولة يتكاثر بالساق الجارية </a:t>
            </a:r>
            <a:endParaRPr lang="ar-SA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4C6F990-7CD8-493A-B0FA-3858CA52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763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527E00-1906-48B0-8284-B0B76B5D11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7" t="29410" r="40965" b="21467"/>
          <a:stretch/>
        </p:blipFill>
        <p:spPr>
          <a:xfrm>
            <a:off x="1908017" y="1206501"/>
            <a:ext cx="838895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7279EF6-5740-4049-ADF8-626D2A17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8975" y="3518761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73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C35776-15FE-4599-8CA7-CA87ACEB00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31297" r="40750" b="19244"/>
          <a:stretch/>
        </p:blipFill>
        <p:spPr>
          <a:xfrm>
            <a:off x="1895031" y="1206501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A4E165A-5414-4242-BD32-EAA81E6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4124" y="3518761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95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D71E1D-3A72-4414-8304-62B33DE68A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33539" r="41821" b="19244"/>
          <a:stretch/>
        </p:blipFill>
        <p:spPr>
          <a:xfrm>
            <a:off x="1895032" y="1231900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4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436454-491C-41E9-ADA5-C064FC2CDD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539" r="41500" b="19244"/>
          <a:stretch/>
        </p:blipFill>
        <p:spPr>
          <a:xfrm>
            <a:off x="1895031" y="1206502"/>
            <a:ext cx="8443983" cy="4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5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4CFE47-DCF0-448E-B2B4-2DB0F9F70F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31297" r="40429" b="19244"/>
          <a:stretch/>
        </p:blipFill>
        <p:spPr>
          <a:xfrm>
            <a:off x="1911727" y="1206501"/>
            <a:ext cx="8385240" cy="43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2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35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14D738A-AC16-4276-840F-DAC215A3746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1785" r="52857" b="31141"/>
          <a:stretch/>
        </p:blipFill>
        <p:spPr>
          <a:xfrm>
            <a:off x="1895032" y="1221237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A11393-8AAB-4583-AD4A-579D6C00AF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" t="20848" r="42036" b="31140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272897-02D7-4BA2-A932-CCAACB60F3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0848" r="42250" b="31140"/>
          <a:stretch/>
        </p:blipFill>
        <p:spPr>
          <a:xfrm>
            <a:off x="1895031" y="1204683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4F11F4D-CF2B-420B-9D1A-0893C6396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4871" y="3537734"/>
            <a:ext cx="1751272" cy="2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29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FE6997-C3A9-40EC-AB32-06D25B582F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49" t="21785" r="42037" b="31141"/>
          <a:stretch/>
        </p:blipFill>
        <p:spPr>
          <a:xfrm>
            <a:off x="1895032" y="1206501"/>
            <a:ext cx="8401934" cy="43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1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E4A459-7B00-46DA-A098-4DF1034E9F0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4797" r="46857" b="31141"/>
          <a:stretch/>
        </p:blipFill>
        <p:spPr>
          <a:xfrm>
            <a:off x="1904487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726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799</Words>
  <Application>Microsoft Office PowerPoint</Application>
  <PresentationFormat>شاشة عريضة</PresentationFormat>
  <Paragraphs>572</Paragraphs>
  <Slides>46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6</cp:revision>
  <dcterms:created xsi:type="dcterms:W3CDTF">2021-09-17T10:19:08Z</dcterms:created>
  <dcterms:modified xsi:type="dcterms:W3CDTF">2021-09-17T13:12:26Z</dcterms:modified>
</cp:coreProperties>
</file>