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71" r:id="rId3"/>
    <p:sldId id="272" r:id="rId4"/>
    <p:sldId id="273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5" r:id="rId13"/>
    <p:sldId id="264" r:id="rId14"/>
    <p:sldId id="266" r:id="rId15"/>
    <p:sldId id="267" r:id="rId16"/>
    <p:sldId id="268" r:id="rId17"/>
    <p:sldId id="269" r:id="rId18"/>
    <p:sldId id="270" r:id="rId19"/>
    <p:sldId id="274" r:id="rId20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1985" autoAdjust="0"/>
    <p:restoredTop sz="94660"/>
  </p:normalViewPr>
  <p:slideViewPr>
    <p:cSldViewPr snapToGrid="0">
      <p:cViewPr varScale="1">
        <p:scale>
          <a:sx n="75" d="100"/>
          <a:sy n="75" d="100"/>
        </p:scale>
        <p:origin x="41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B722-F2AB-4728-A22B-550FAEE0E182}" type="datetimeFigureOut">
              <a:rPr lang="ar-SA" smtClean="0"/>
              <a:t>24/02/42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03FF1-9390-4713-AA16-B246DAA9375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797165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B722-F2AB-4728-A22B-550FAEE0E182}" type="datetimeFigureOut">
              <a:rPr lang="ar-SA" smtClean="0"/>
              <a:t>24/02/42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03FF1-9390-4713-AA16-B246DAA9375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15655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B722-F2AB-4728-A22B-550FAEE0E182}" type="datetimeFigureOut">
              <a:rPr lang="ar-SA" smtClean="0"/>
              <a:t>24/02/42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03FF1-9390-4713-AA16-B246DAA9375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36432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B722-F2AB-4728-A22B-550FAEE0E182}" type="datetimeFigureOut">
              <a:rPr lang="ar-SA" smtClean="0"/>
              <a:t>24/02/42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03FF1-9390-4713-AA16-B246DAA9375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670565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B722-F2AB-4728-A22B-550FAEE0E182}" type="datetimeFigureOut">
              <a:rPr lang="ar-SA" smtClean="0"/>
              <a:t>24/02/42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03FF1-9390-4713-AA16-B246DAA9375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31991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B722-F2AB-4728-A22B-550FAEE0E182}" type="datetimeFigureOut">
              <a:rPr lang="ar-SA" smtClean="0"/>
              <a:t>24/02/42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03FF1-9390-4713-AA16-B246DAA9375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9058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B722-F2AB-4728-A22B-550FAEE0E182}" type="datetimeFigureOut">
              <a:rPr lang="ar-SA" smtClean="0"/>
              <a:t>24/02/42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03FF1-9390-4713-AA16-B246DAA9375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62310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B722-F2AB-4728-A22B-550FAEE0E182}" type="datetimeFigureOut">
              <a:rPr lang="ar-SA" smtClean="0"/>
              <a:t>24/02/42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03FF1-9390-4713-AA16-B246DAA9375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54235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B722-F2AB-4728-A22B-550FAEE0E182}" type="datetimeFigureOut">
              <a:rPr lang="ar-SA" smtClean="0"/>
              <a:t>24/02/42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03FF1-9390-4713-AA16-B246DAA9375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610129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B722-F2AB-4728-A22B-550FAEE0E182}" type="datetimeFigureOut">
              <a:rPr lang="ar-SA" smtClean="0"/>
              <a:t>24/02/42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03FF1-9390-4713-AA16-B246DAA9375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00690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B722-F2AB-4728-A22B-550FAEE0E182}" type="datetimeFigureOut">
              <a:rPr lang="ar-SA" smtClean="0"/>
              <a:t>24/02/42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03FF1-9390-4713-AA16-B246DAA9375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73910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23B722-F2AB-4728-A22B-550FAEE0E182}" type="datetimeFigureOut">
              <a:rPr lang="ar-SA" smtClean="0"/>
              <a:t>24/02/42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903FF1-9390-4713-AA16-B246DAA9375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73857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17.png"/><Relationship Id="rId7" Type="http://schemas.openxmlformats.org/officeDocument/2006/relationships/image" Target="../media/image21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Relationship Id="rId9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300" y="0"/>
            <a:ext cx="8966201" cy="6032500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900" y="-71823"/>
            <a:ext cx="6565900" cy="1282389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1800" y="-20755"/>
            <a:ext cx="2755900" cy="1231320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1825"/>
            <a:ext cx="2755900" cy="1282389"/>
          </a:xfrm>
          <a:prstGeom prst="rect">
            <a:avLst/>
          </a:prstGeom>
        </p:spPr>
      </p:pic>
      <p:pic>
        <p:nvPicPr>
          <p:cNvPr id="11" name="صورة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5398" y="50826"/>
            <a:ext cx="1650096" cy="1718411"/>
          </a:xfrm>
          <a:prstGeom prst="rect">
            <a:avLst/>
          </a:prstGeom>
        </p:spPr>
      </p:pic>
      <p:pic>
        <p:nvPicPr>
          <p:cNvPr id="12" name="صورة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5399" y="1770021"/>
            <a:ext cx="1663590" cy="1664317"/>
          </a:xfrm>
          <a:prstGeom prst="rect">
            <a:avLst/>
          </a:prstGeom>
        </p:spPr>
      </p:pic>
      <p:pic>
        <p:nvPicPr>
          <p:cNvPr id="13" name="صورة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501" y="3375591"/>
            <a:ext cx="1648488" cy="1637953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71" y="2918012"/>
            <a:ext cx="2259106" cy="3527237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100" y="5270500"/>
            <a:ext cx="4991100" cy="1282699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10" name="مستطيل 9"/>
          <p:cNvSpPr/>
          <p:nvPr/>
        </p:nvSpPr>
        <p:spPr>
          <a:xfrm>
            <a:off x="4260765" y="1061811"/>
            <a:ext cx="310533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بسم الله الرحمن الرحيم</a:t>
            </a:r>
            <a:endParaRPr lang="ar-SA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مستطيل 13"/>
          <p:cNvSpPr/>
          <p:nvPr/>
        </p:nvSpPr>
        <p:spPr>
          <a:xfrm>
            <a:off x="8880551" y="569369"/>
            <a:ext cx="93647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اليوم :</a:t>
            </a:r>
          </a:p>
          <a:p>
            <a:pPr algn="ctr"/>
            <a:r>
              <a:rPr lang="ar-SA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التاريخ:</a:t>
            </a:r>
          </a:p>
          <a:p>
            <a:pPr algn="ctr"/>
            <a:r>
              <a:rPr lang="ar-SA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الحصة:</a:t>
            </a:r>
          </a:p>
          <a:p>
            <a:pPr algn="ctr"/>
            <a:r>
              <a:rPr lang="ar-SA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المادة:</a:t>
            </a:r>
            <a:endParaRPr lang="ar-SA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مستطيل 14"/>
          <p:cNvSpPr/>
          <p:nvPr/>
        </p:nvSpPr>
        <p:spPr>
          <a:xfrm>
            <a:off x="7367690" y="610399"/>
            <a:ext cx="168995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ar-SA" sz="2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الأربعاء</a:t>
            </a:r>
          </a:p>
          <a:p>
            <a:r>
              <a:rPr lang="ar-SA" sz="2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1442/2/20هـ</a:t>
            </a:r>
          </a:p>
          <a:p>
            <a:r>
              <a:rPr lang="ar-SA" sz="2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الرابعة </a:t>
            </a:r>
          </a:p>
          <a:p>
            <a:r>
              <a:rPr lang="ar-SA" sz="2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علوم</a:t>
            </a:r>
          </a:p>
        </p:txBody>
      </p:sp>
      <p:sp>
        <p:nvSpPr>
          <p:cNvPr id="16" name="مستطيل 15"/>
          <p:cNvSpPr/>
          <p:nvPr/>
        </p:nvSpPr>
        <p:spPr>
          <a:xfrm>
            <a:off x="6106613" y="2032678"/>
            <a:ext cx="222048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4000" b="1" dirty="0" smtClean="0">
                <a:ln/>
                <a:solidFill>
                  <a:schemeClr val="accent4"/>
                </a:solidFill>
              </a:rPr>
              <a:t>الموضوع : </a:t>
            </a:r>
            <a:endParaRPr lang="ar-SA" sz="4000" b="1" dirty="0">
              <a:ln/>
              <a:solidFill>
                <a:schemeClr val="accent4"/>
              </a:solidFill>
            </a:endParaRPr>
          </a:p>
        </p:txBody>
      </p:sp>
      <p:sp>
        <p:nvSpPr>
          <p:cNvPr id="17" name="مستطيل 16"/>
          <p:cNvSpPr/>
          <p:nvPr/>
        </p:nvSpPr>
        <p:spPr>
          <a:xfrm>
            <a:off x="3929751" y="2586862"/>
            <a:ext cx="37834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أنواع الحيوانات 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1" name="صورة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25" y="1118872"/>
            <a:ext cx="1704474" cy="1202216"/>
          </a:xfrm>
          <a:prstGeom prst="rect">
            <a:avLst/>
          </a:prstGeom>
        </p:spPr>
      </p:pic>
      <p:pic>
        <p:nvPicPr>
          <p:cNvPr id="22" name="صورة 21"/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</a:blip>
          <a:srcRect l="4124" t="29514" r="69815" b="30209"/>
          <a:stretch/>
        </p:blipFill>
        <p:spPr>
          <a:xfrm>
            <a:off x="2156658" y="1391911"/>
            <a:ext cx="1912703" cy="159421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3" name="مستطيل 2"/>
          <p:cNvSpPr/>
          <p:nvPr/>
        </p:nvSpPr>
        <p:spPr>
          <a:xfrm>
            <a:off x="10570501" y="765004"/>
            <a:ext cx="155683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1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الاستراتيجيات</a:t>
            </a:r>
            <a:endParaRPr lang="ar-SA" sz="2400" b="1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3" name="مستطيل 22"/>
          <p:cNvSpPr/>
          <p:nvPr/>
        </p:nvSpPr>
        <p:spPr>
          <a:xfrm>
            <a:off x="10513858" y="2294474"/>
            <a:ext cx="160973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الاستكشاف</a:t>
            </a:r>
            <a:endParaRPr lang="ar-SA" sz="32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24" name="صورة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3512" y="4981161"/>
            <a:ext cx="1648488" cy="1637953"/>
          </a:xfrm>
          <a:prstGeom prst="rect">
            <a:avLst/>
          </a:prstGeom>
        </p:spPr>
      </p:pic>
      <p:sp>
        <p:nvSpPr>
          <p:cNvPr id="25" name="مستطيل 24"/>
          <p:cNvSpPr/>
          <p:nvPr/>
        </p:nvSpPr>
        <p:spPr>
          <a:xfrm>
            <a:off x="10884290" y="3831820"/>
            <a:ext cx="966931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قراءة </a:t>
            </a:r>
          </a:p>
          <a:p>
            <a:pPr algn="ctr"/>
            <a:r>
              <a:rPr lang="ar-SA" sz="28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الصور</a:t>
            </a:r>
            <a:endParaRPr lang="ar-SA" sz="28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6" name="مستطيل 25"/>
          <p:cNvSpPr/>
          <p:nvPr/>
        </p:nvSpPr>
        <p:spPr>
          <a:xfrm>
            <a:off x="10771941" y="5411026"/>
            <a:ext cx="1093569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النقاش </a:t>
            </a:r>
          </a:p>
          <a:p>
            <a:pPr algn="ctr"/>
            <a:r>
              <a:rPr lang="ar-SA" sz="28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والحوار</a:t>
            </a:r>
            <a:endParaRPr lang="ar-SA" sz="28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65554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9" t="19508" r="21844" b="9974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3"/>
          <a:srcRect l="47755" t="33333" r="22279" b="24652"/>
          <a:stretch/>
        </p:blipFill>
        <p:spPr>
          <a:xfrm>
            <a:off x="4064000" y="1117600"/>
            <a:ext cx="5245100" cy="42036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25" y="1118872"/>
            <a:ext cx="1704474" cy="1202216"/>
          </a:xfrm>
          <a:prstGeom prst="rect">
            <a:avLst/>
          </a:prstGeom>
        </p:spPr>
      </p:pic>
      <p:sp>
        <p:nvSpPr>
          <p:cNvPr id="6" name="مستطيل 5"/>
          <p:cNvSpPr/>
          <p:nvPr/>
        </p:nvSpPr>
        <p:spPr>
          <a:xfrm>
            <a:off x="10861820" y="2165350"/>
            <a:ext cx="134363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تلاحظ </a:t>
            </a:r>
          </a:p>
          <a:p>
            <a:pPr algn="ctr"/>
            <a:r>
              <a:rPr lang="ar-SA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أنواعاً</a:t>
            </a:r>
          </a:p>
          <a:p>
            <a:pPr algn="ctr"/>
            <a:r>
              <a:rPr lang="ar-SA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مختلفة من </a:t>
            </a:r>
          </a:p>
          <a:p>
            <a:pPr algn="ctr"/>
            <a:r>
              <a:rPr lang="ar-SA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الحيوانات</a:t>
            </a:r>
            <a:endParaRPr lang="ar-SA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10971569" y="4072235"/>
            <a:ext cx="101822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تصف </a:t>
            </a:r>
          </a:p>
          <a:p>
            <a:pPr algn="ctr"/>
            <a:r>
              <a:rPr lang="ar-SA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كلاً من </a:t>
            </a:r>
          </a:p>
          <a:p>
            <a:pPr algn="ctr"/>
            <a:r>
              <a:rPr lang="ar-SA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الثدييات </a:t>
            </a:r>
          </a:p>
          <a:p>
            <a:pPr algn="ctr"/>
            <a:r>
              <a:rPr lang="ar-SA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والطيور</a:t>
            </a:r>
            <a:endParaRPr lang="ar-SA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10921933" y="685800"/>
            <a:ext cx="122341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الأهداف</a:t>
            </a:r>
            <a:endParaRPr lang="ar-SA" sz="32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727690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6" t="19733" r="21843" b="9975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0727" t="33854" r="19645" b="26910"/>
          <a:stretch/>
        </p:blipFill>
        <p:spPr>
          <a:xfrm>
            <a:off x="2832101" y="368300"/>
            <a:ext cx="6921500" cy="4102100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25" y="1118872"/>
            <a:ext cx="1704474" cy="1202216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10971569" y="4072235"/>
            <a:ext cx="101822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تصف </a:t>
            </a:r>
          </a:p>
          <a:p>
            <a:pPr algn="ctr"/>
            <a:r>
              <a:rPr lang="ar-SA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كلاً من </a:t>
            </a:r>
          </a:p>
          <a:p>
            <a:pPr algn="ctr"/>
            <a:r>
              <a:rPr lang="ar-SA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الثدييات </a:t>
            </a:r>
          </a:p>
          <a:p>
            <a:pPr algn="ctr"/>
            <a:r>
              <a:rPr lang="ar-SA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والطيور</a:t>
            </a:r>
            <a:endParaRPr lang="ar-SA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10921933" y="685800"/>
            <a:ext cx="122341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الأهداف</a:t>
            </a:r>
            <a:endParaRPr lang="ar-SA" sz="32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10861820" y="2165350"/>
            <a:ext cx="134363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تلاحظ </a:t>
            </a:r>
          </a:p>
          <a:p>
            <a:pPr algn="ctr"/>
            <a:r>
              <a:rPr lang="ar-SA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أنواعاً</a:t>
            </a:r>
          </a:p>
          <a:p>
            <a:pPr algn="ctr"/>
            <a:r>
              <a:rPr lang="ar-SA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مختلفة من </a:t>
            </a:r>
          </a:p>
          <a:p>
            <a:pPr algn="ctr"/>
            <a:r>
              <a:rPr lang="ar-SA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الحيوانات</a:t>
            </a:r>
            <a:endParaRPr lang="ar-SA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639758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" t="19733" r="21844" b="9975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39750" t="32813" r="18375" b="22048"/>
          <a:stretch/>
        </p:blipFill>
        <p:spPr>
          <a:xfrm>
            <a:off x="2819401" y="330200"/>
            <a:ext cx="6959600" cy="4191000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25" y="1118872"/>
            <a:ext cx="1704474" cy="1202216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10971569" y="4072235"/>
            <a:ext cx="101822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تصف </a:t>
            </a:r>
          </a:p>
          <a:p>
            <a:pPr algn="ctr"/>
            <a:r>
              <a:rPr lang="ar-SA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كلاً من </a:t>
            </a:r>
          </a:p>
          <a:p>
            <a:pPr algn="ctr"/>
            <a:r>
              <a:rPr lang="ar-SA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الثدييات </a:t>
            </a:r>
          </a:p>
          <a:p>
            <a:pPr algn="ctr"/>
            <a:r>
              <a:rPr lang="ar-SA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والطيور</a:t>
            </a:r>
            <a:endParaRPr lang="ar-SA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10921933" y="685800"/>
            <a:ext cx="122341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الأهداف</a:t>
            </a:r>
            <a:endParaRPr lang="ar-SA" sz="32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10861820" y="2165350"/>
            <a:ext cx="134363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تلاحظ </a:t>
            </a:r>
          </a:p>
          <a:p>
            <a:pPr algn="ctr"/>
            <a:r>
              <a:rPr lang="ar-SA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أنواعاً</a:t>
            </a:r>
          </a:p>
          <a:p>
            <a:pPr algn="ctr"/>
            <a:r>
              <a:rPr lang="ar-SA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مختلفة من </a:t>
            </a:r>
          </a:p>
          <a:p>
            <a:pPr algn="ctr"/>
            <a:r>
              <a:rPr lang="ar-SA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الحيوانات</a:t>
            </a:r>
            <a:endParaRPr lang="ar-SA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22135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5" t="19733" r="21718" b="9975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1508" t="42188" r="30576" b="23610"/>
          <a:stretch/>
        </p:blipFill>
        <p:spPr>
          <a:xfrm>
            <a:off x="2997199" y="901700"/>
            <a:ext cx="4762501" cy="3289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3"/>
          <a:srcRect l="70986" t="53819" r="20424" b="36632"/>
          <a:stretch/>
        </p:blipFill>
        <p:spPr>
          <a:xfrm>
            <a:off x="11061700" y="4241800"/>
            <a:ext cx="952500" cy="1308100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25" y="1118872"/>
            <a:ext cx="1704474" cy="1202216"/>
          </a:xfrm>
          <a:prstGeom prst="rect">
            <a:avLst/>
          </a:prstGeom>
        </p:spPr>
      </p:pic>
      <p:sp>
        <p:nvSpPr>
          <p:cNvPr id="6" name="مستطيل 5"/>
          <p:cNvSpPr/>
          <p:nvPr/>
        </p:nvSpPr>
        <p:spPr>
          <a:xfrm>
            <a:off x="10921933" y="685800"/>
            <a:ext cx="122341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الأهداف</a:t>
            </a:r>
            <a:endParaRPr lang="ar-SA" sz="32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10861820" y="2165350"/>
            <a:ext cx="134363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تلاحظ </a:t>
            </a:r>
          </a:p>
          <a:p>
            <a:pPr algn="ctr"/>
            <a:r>
              <a:rPr lang="ar-SA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أنواعاً</a:t>
            </a:r>
          </a:p>
          <a:p>
            <a:pPr algn="ctr"/>
            <a:r>
              <a:rPr lang="ar-SA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مختلفة من </a:t>
            </a:r>
          </a:p>
          <a:p>
            <a:pPr algn="ctr"/>
            <a:r>
              <a:rPr lang="ar-SA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الحيوانات</a:t>
            </a:r>
            <a:endParaRPr lang="ar-SA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32760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5" t="20631" r="21718" b="9750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66691" t="57292" r="17789" b="25868"/>
          <a:stretch/>
        </p:blipFill>
        <p:spPr>
          <a:xfrm>
            <a:off x="3035300" y="723899"/>
            <a:ext cx="5499100" cy="260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مستطيل 3"/>
          <p:cNvSpPr/>
          <p:nvPr/>
        </p:nvSpPr>
        <p:spPr>
          <a:xfrm>
            <a:off x="3793125" y="3428999"/>
            <a:ext cx="460574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هذا الدب من .............</a:t>
            </a:r>
            <a:endParaRPr lang="ar-SA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11036300" y="4643735"/>
            <a:ext cx="10668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8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الثَّدييَّات</a:t>
            </a:r>
            <a:endParaRPr lang="ar-SA" sz="28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11030370" y="2472035"/>
            <a:ext cx="107273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الطيور</a:t>
            </a:r>
            <a:endParaRPr lang="ar-SA" sz="32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25" y="1118872"/>
            <a:ext cx="1704474" cy="1202216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10976605" y="528132"/>
            <a:ext cx="104547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تقويم</a:t>
            </a:r>
            <a:endParaRPr lang="ar-SA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312599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1" t="19733" r="21843" b="9750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300" y="317500"/>
            <a:ext cx="5867400" cy="3009901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4068361" y="3428999"/>
            <a:ext cx="444063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هذه الدجاجة من ...........</a:t>
            </a:r>
            <a:endParaRPr lang="ar-SA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11030370" y="2472035"/>
            <a:ext cx="107273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الطيور</a:t>
            </a:r>
            <a:endParaRPr lang="ar-SA" sz="32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11036300" y="4643735"/>
            <a:ext cx="10668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8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الثَّدييَّات</a:t>
            </a:r>
            <a:endParaRPr lang="ar-SA" sz="28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25" y="1118872"/>
            <a:ext cx="1704474" cy="1202216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10976605" y="528132"/>
            <a:ext cx="104547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تقويم</a:t>
            </a:r>
            <a:endParaRPr lang="ar-SA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557100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9" t="19733" r="21969" b="10199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22329" t="24406" r="43358" b="17516"/>
          <a:stretch/>
        </p:blipFill>
        <p:spPr>
          <a:xfrm>
            <a:off x="2832100" y="317500"/>
            <a:ext cx="5600700" cy="3111499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3999913" y="3468755"/>
            <a:ext cx="419217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هذا الغزال من ...........</a:t>
            </a:r>
            <a:endParaRPr lang="ar-SA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11030370" y="2472035"/>
            <a:ext cx="107273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الطيور</a:t>
            </a:r>
            <a:endParaRPr lang="ar-SA" sz="32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11036300" y="4643735"/>
            <a:ext cx="10668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8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الثَّدييَّات</a:t>
            </a:r>
            <a:endParaRPr lang="ar-SA" sz="28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25" y="1118872"/>
            <a:ext cx="1704474" cy="1202216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10976605" y="528132"/>
            <a:ext cx="104547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تقويم</a:t>
            </a:r>
            <a:endParaRPr lang="ar-SA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1289407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9" t="19733" r="21969" b="10199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400" y="282574"/>
            <a:ext cx="5435600" cy="3146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3834804" y="3468755"/>
            <a:ext cx="452239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هذا الخروف من ...........</a:t>
            </a:r>
            <a:endParaRPr lang="ar-SA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11030370" y="2472035"/>
            <a:ext cx="107273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الطيور</a:t>
            </a:r>
            <a:endParaRPr lang="ar-SA" sz="32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11036300" y="4643735"/>
            <a:ext cx="10668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8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الثَّدييَّات</a:t>
            </a:r>
            <a:endParaRPr lang="ar-SA" sz="28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25" y="1118872"/>
            <a:ext cx="1704474" cy="1202216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10976605" y="528132"/>
            <a:ext cx="104547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تقويم</a:t>
            </a:r>
            <a:endParaRPr lang="ar-SA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700332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9" t="19733" r="21969" b="10199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900" y="260772"/>
            <a:ext cx="5384801" cy="3168227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3573885" y="3428999"/>
            <a:ext cx="439415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هذه النعامة من ...........</a:t>
            </a:r>
            <a:endParaRPr lang="ar-SA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11030370" y="2472035"/>
            <a:ext cx="107273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الطيور</a:t>
            </a:r>
            <a:endParaRPr lang="ar-SA" sz="32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11036300" y="4643735"/>
            <a:ext cx="10668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8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الثَّدييَّات</a:t>
            </a:r>
            <a:endParaRPr lang="ar-SA" sz="28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25" y="1118872"/>
            <a:ext cx="1704474" cy="1202216"/>
          </a:xfrm>
          <a:prstGeom prst="rect">
            <a:avLst/>
          </a:prstGeom>
        </p:spPr>
      </p:pic>
      <p:sp>
        <p:nvSpPr>
          <p:cNvPr id="9" name="مستطيل 8"/>
          <p:cNvSpPr/>
          <p:nvPr/>
        </p:nvSpPr>
        <p:spPr>
          <a:xfrm>
            <a:off x="10976605" y="528132"/>
            <a:ext cx="104547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تقويم</a:t>
            </a:r>
            <a:endParaRPr lang="ar-SA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2786259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9" t="19733" r="21969" b="10199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25" y="1118872"/>
            <a:ext cx="1704474" cy="1202216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2413000"/>
            <a:ext cx="2667000" cy="4013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300" y="1231900"/>
            <a:ext cx="6438900" cy="2717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591083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5" t="19509" r="21844" b="9749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35553" t="22570" r="37995" b="15798"/>
          <a:stretch/>
        </p:blipFill>
        <p:spPr>
          <a:xfrm>
            <a:off x="3200400" y="342900"/>
            <a:ext cx="5270500" cy="4165600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25" y="1118872"/>
            <a:ext cx="1704474" cy="1202216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5"/>
          <a:srcRect l="34676" t="19270" r="36432" b="11979"/>
          <a:stretch/>
        </p:blipFill>
        <p:spPr>
          <a:xfrm>
            <a:off x="11023600" y="304800"/>
            <a:ext cx="962314" cy="1419915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6"/>
          <a:srcRect l="34578" t="20486" r="35651" b="11458"/>
          <a:stretch/>
        </p:blipFill>
        <p:spPr>
          <a:xfrm>
            <a:off x="11023600" y="2180060"/>
            <a:ext cx="1028363" cy="1462356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7"/>
          <a:srcRect l="36921" t="31076" r="44435" b="19444"/>
          <a:stretch/>
        </p:blipFill>
        <p:spPr>
          <a:xfrm>
            <a:off x="11023601" y="4216400"/>
            <a:ext cx="1062224" cy="139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2472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5" t="19509" r="21844" b="9749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36724" t="20833" r="39166" b="30729"/>
          <a:stretch/>
        </p:blipFill>
        <p:spPr>
          <a:xfrm>
            <a:off x="2997201" y="685800"/>
            <a:ext cx="5359400" cy="3517900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25" y="1118872"/>
            <a:ext cx="1704474" cy="1202216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10921933" y="685800"/>
            <a:ext cx="122341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الأهداف</a:t>
            </a:r>
            <a:endParaRPr lang="ar-SA" sz="32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10861820" y="2165350"/>
            <a:ext cx="134363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تلاحظ </a:t>
            </a:r>
          </a:p>
          <a:p>
            <a:pPr algn="ctr"/>
            <a:r>
              <a:rPr lang="ar-SA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أنواعاً</a:t>
            </a:r>
          </a:p>
          <a:p>
            <a:pPr algn="ctr"/>
            <a:r>
              <a:rPr lang="ar-SA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مختلفة من </a:t>
            </a:r>
          </a:p>
          <a:p>
            <a:pPr algn="ctr"/>
            <a:r>
              <a:rPr lang="ar-SA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الحيوانات</a:t>
            </a:r>
            <a:endParaRPr lang="ar-SA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10971569" y="4072235"/>
            <a:ext cx="101822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تصف </a:t>
            </a:r>
          </a:p>
          <a:p>
            <a:pPr algn="ctr"/>
            <a:r>
              <a:rPr lang="ar-SA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كلاً من </a:t>
            </a:r>
          </a:p>
          <a:p>
            <a:pPr algn="ctr"/>
            <a:r>
              <a:rPr lang="ar-SA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الثدييات </a:t>
            </a:r>
          </a:p>
          <a:p>
            <a:pPr algn="ctr"/>
            <a:r>
              <a:rPr lang="ar-SA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والطيور</a:t>
            </a:r>
            <a:endParaRPr lang="ar-SA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66455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5" t="19509" r="21844" b="9749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cxnSp>
        <p:nvCxnSpPr>
          <p:cNvPr id="4" name="رابط مستقيم 3"/>
          <p:cNvCxnSpPr/>
          <p:nvPr/>
        </p:nvCxnSpPr>
        <p:spPr>
          <a:xfrm flipH="1">
            <a:off x="5969000" y="495300"/>
            <a:ext cx="38100" cy="39624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رابط مستقيم 9"/>
          <p:cNvCxnSpPr/>
          <p:nvPr/>
        </p:nvCxnSpPr>
        <p:spPr>
          <a:xfrm flipH="1">
            <a:off x="1993106" y="2491145"/>
            <a:ext cx="77851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صورة 12"/>
          <p:cNvPicPr>
            <a:picLocks noChangeAspect="1"/>
          </p:cNvPicPr>
          <p:nvPr/>
        </p:nvPicPr>
        <p:blipFill rotWithShape="1">
          <a:blip r:embed="rId3"/>
          <a:srcRect l="38189" t="34201" r="51367" b="53299"/>
          <a:stretch/>
        </p:blipFill>
        <p:spPr>
          <a:xfrm>
            <a:off x="5580261" y="5720155"/>
            <a:ext cx="1066800" cy="825499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4" name="صورة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553" y="5039736"/>
            <a:ext cx="952500" cy="838199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5" name="صورة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701" y="5697338"/>
            <a:ext cx="1238250" cy="6754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6" name="صورة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006" y="5101630"/>
            <a:ext cx="1295400" cy="957658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8" name="صورة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320" y="5580459"/>
            <a:ext cx="1435100" cy="1165223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684" y="4988935"/>
            <a:ext cx="1355725" cy="939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9" name="صورة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25" y="1118872"/>
            <a:ext cx="1704474" cy="1202216"/>
          </a:xfrm>
          <a:prstGeom prst="rect">
            <a:avLst/>
          </a:prstGeom>
        </p:spPr>
      </p:pic>
      <p:sp>
        <p:nvSpPr>
          <p:cNvPr id="20" name="مستطيل 19"/>
          <p:cNvSpPr/>
          <p:nvPr/>
        </p:nvSpPr>
        <p:spPr>
          <a:xfrm>
            <a:off x="10996471" y="882620"/>
            <a:ext cx="107433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0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الاستكشاف</a:t>
            </a:r>
            <a:endParaRPr lang="ar-SA" sz="2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1" name="مستطيل 20"/>
          <p:cNvSpPr/>
          <p:nvPr/>
        </p:nvSpPr>
        <p:spPr>
          <a:xfrm>
            <a:off x="10861820" y="2165350"/>
            <a:ext cx="134363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تصنف </a:t>
            </a:r>
            <a:endParaRPr lang="ar-SA" sz="24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ar-SA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أنواعاً</a:t>
            </a:r>
          </a:p>
          <a:p>
            <a:pPr algn="ctr"/>
            <a:r>
              <a:rPr lang="ar-SA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مختلفة من </a:t>
            </a:r>
          </a:p>
          <a:p>
            <a:pPr algn="ctr"/>
            <a:r>
              <a:rPr lang="ar-SA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الحيوانات</a:t>
            </a:r>
            <a:endParaRPr lang="ar-SA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11097640" y="4066122"/>
            <a:ext cx="1086819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صنفي الصور التي أمامك إلى مجموعات </a:t>
            </a:r>
            <a:endParaRPr lang="ar-SA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469013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5" t="19509" r="21844" b="9749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33992" t="24479" r="17302" b="34028"/>
          <a:stretch/>
        </p:blipFill>
        <p:spPr>
          <a:xfrm>
            <a:off x="2070100" y="330200"/>
            <a:ext cx="7670799" cy="4203700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25" y="1118872"/>
            <a:ext cx="1704474" cy="1202216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10921933" y="685800"/>
            <a:ext cx="122341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الأهداف</a:t>
            </a:r>
            <a:endParaRPr lang="ar-SA" sz="32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10861820" y="2165350"/>
            <a:ext cx="134363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تلاحظ </a:t>
            </a:r>
          </a:p>
          <a:p>
            <a:pPr algn="ctr"/>
            <a:r>
              <a:rPr lang="ar-SA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أنواعاً</a:t>
            </a:r>
          </a:p>
          <a:p>
            <a:pPr algn="ctr"/>
            <a:r>
              <a:rPr lang="ar-SA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مختلفة من </a:t>
            </a:r>
          </a:p>
          <a:p>
            <a:pPr algn="ctr"/>
            <a:r>
              <a:rPr lang="ar-SA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الحيوانات</a:t>
            </a:r>
            <a:endParaRPr lang="ar-SA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10971569" y="4072235"/>
            <a:ext cx="101822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تصف </a:t>
            </a:r>
          </a:p>
          <a:p>
            <a:pPr algn="ctr"/>
            <a:r>
              <a:rPr lang="ar-SA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كلاً من </a:t>
            </a:r>
          </a:p>
          <a:p>
            <a:pPr algn="ctr"/>
            <a:r>
              <a:rPr lang="ar-SA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الثدييات </a:t>
            </a:r>
          </a:p>
          <a:p>
            <a:pPr algn="ctr"/>
            <a:r>
              <a:rPr lang="ar-SA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والطيور</a:t>
            </a:r>
            <a:endParaRPr lang="ar-SA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79248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/>
          <a:srcRect l="7832" t="19444" r="21792" b="9895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3"/>
          <a:srcRect l="43265" t="24305" r="17497" b="30902"/>
          <a:stretch/>
        </p:blipFill>
        <p:spPr>
          <a:xfrm>
            <a:off x="2781301" y="368300"/>
            <a:ext cx="6959600" cy="4127500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25" y="1118872"/>
            <a:ext cx="1704474" cy="1202216"/>
          </a:xfrm>
          <a:prstGeom prst="rect">
            <a:avLst/>
          </a:prstGeom>
        </p:spPr>
      </p:pic>
      <p:sp>
        <p:nvSpPr>
          <p:cNvPr id="6" name="مستطيل 5"/>
          <p:cNvSpPr/>
          <p:nvPr/>
        </p:nvSpPr>
        <p:spPr>
          <a:xfrm>
            <a:off x="10861820" y="2165350"/>
            <a:ext cx="134363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تلاحظ </a:t>
            </a:r>
          </a:p>
          <a:p>
            <a:pPr algn="ctr"/>
            <a:r>
              <a:rPr lang="ar-SA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أنواعاً</a:t>
            </a:r>
          </a:p>
          <a:p>
            <a:pPr algn="ctr"/>
            <a:r>
              <a:rPr lang="ar-SA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مختلفة من </a:t>
            </a:r>
          </a:p>
          <a:p>
            <a:pPr algn="ctr"/>
            <a:r>
              <a:rPr lang="ar-SA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الحيوانات</a:t>
            </a:r>
            <a:endParaRPr lang="ar-SA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10971569" y="4072235"/>
            <a:ext cx="101822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تصف </a:t>
            </a:r>
          </a:p>
          <a:p>
            <a:pPr algn="ctr"/>
            <a:r>
              <a:rPr lang="ar-SA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كلاً من </a:t>
            </a:r>
          </a:p>
          <a:p>
            <a:pPr algn="ctr"/>
            <a:r>
              <a:rPr lang="ar-SA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الثدييات </a:t>
            </a:r>
          </a:p>
          <a:p>
            <a:pPr algn="ctr"/>
            <a:r>
              <a:rPr lang="ar-SA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والطيور</a:t>
            </a:r>
            <a:endParaRPr lang="ar-SA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10921933" y="685800"/>
            <a:ext cx="122341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الأهداف</a:t>
            </a:r>
            <a:endParaRPr lang="ar-SA" sz="32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38956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/>
          <a:srcRect l="7638" t="19444" r="21889" b="98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0239" t="33854" r="20912" b="29167"/>
          <a:stretch/>
        </p:blipFill>
        <p:spPr>
          <a:xfrm>
            <a:off x="2832101" y="381000"/>
            <a:ext cx="6908800" cy="4089400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25" y="1118872"/>
            <a:ext cx="1704474" cy="1202216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10861820" y="2165350"/>
            <a:ext cx="134363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تلاحظ </a:t>
            </a:r>
          </a:p>
          <a:p>
            <a:pPr algn="ctr"/>
            <a:r>
              <a:rPr lang="ar-SA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أنواعاً</a:t>
            </a:r>
          </a:p>
          <a:p>
            <a:pPr algn="ctr"/>
            <a:r>
              <a:rPr lang="ar-SA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مختلفة من </a:t>
            </a:r>
          </a:p>
          <a:p>
            <a:pPr algn="ctr"/>
            <a:r>
              <a:rPr lang="ar-SA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الحيوانات</a:t>
            </a:r>
            <a:endParaRPr lang="ar-SA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10971569" y="4072235"/>
            <a:ext cx="101822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تصف </a:t>
            </a:r>
          </a:p>
          <a:p>
            <a:pPr algn="ctr"/>
            <a:r>
              <a:rPr lang="ar-SA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كلاً من </a:t>
            </a:r>
          </a:p>
          <a:p>
            <a:pPr algn="ctr"/>
            <a:r>
              <a:rPr lang="ar-SA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الثدييات </a:t>
            </a:r>
          </a:p>
          <a:p>
            <a:pPr algn="ctr"/>
            <a:r>
              <a:rPr lang="ar-SA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والطيور</a:t>
            </a:r>
            <a:endParaRPr lang="ar-SA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10921933" y="685800"/>
            <a:ext cx="122341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الأهداف</a:t>
            </a:r>
            <a:endParaRPr lang="ar-SA" sz="32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39000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/>
          <a:srcRect l="7832" t="19444" r="21792" b="9895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1996" t="32813" r="17595" b="22917"/>
          <a:stretch/>
        </p:blipFill>
        <p:spPr>
          <a:xfrm>
            <a:off x="2844801" y="431800"/>
            <a:ext cx="6896100" cy="4064000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4"/>
          <a:srcRect l="71474" t="53125" r="17887" b="23785"/>
          <a:stretch/>
        </p:blipFill>
        <p:spPr>
          <a:xfrm>
            <a:off x="11099800" y="4229100"/>
            <a:ext cx="901700" cy="1409700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25" y="1118872"/>
            <a:ext cx="1704474" cy="1202216"/>
          </a:xfrm>
          <a:prstGeom prst="rect">
            <a:avLst/>
          </a:prstGeom>
        </p:spPr>
      </p:pic>
      <p:sp>
        <p:nvSpPr>
          <p:cNvPr id="6" name="مستطيل 5"/>
          <p:cNvSpPr/>
          <p:nvPr/>
        </p:nvSpPr>
        <p:spPr>
          <a:xfrm>
            <a:off x="10921933" y="685800"/>
            <a:ext cx="122341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الأهداف</a:t>
            </a:r>
            <a:endParaRPr lang="ar-SA" sz="32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10861820" y="2165350"/>
            <a:ext cx="134363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تلاحظ </a:t>
            </a:r>
          </a:p>
          <a:p>
            <a:pPr algn="ctr"/>
            <a:r>
              <a:rPr lang="ar-SA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أنواعاً</a:t>
            </a:r>
          </a:p>
          <a:p>
            <a:pPr algn="ctr"/>
            <a:r>
              <a:rPr lang="ar-SA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مختلفة من </a:t>
            </a:r>
          </a:p>
          <a:p>
            <a:pPr algn="ctr"/>
            <a:r>
              <a:rPr lang="ar-SA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الحيوانات</a:t>
            </a:r>
            <a:endParaRPr lang="ar-SA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87624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5" t="19958" r="21718" b="9975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1606" t="33854" r="18082" b="24827"/>
          <a:stretch/>
        </p:blipFill>
        <p:spPr>
          <a:xfrm>
            <a:off x="2794001" y="342900"/>
            <a:ext cx="6921500" cy="4152900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25" y="1118872"/>
            <a:ext cx="1704474" cy="1202216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10861820" y="2165350"/>
            <a:ext cx="134363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تلاحظ </a:t>
            </a:r>
          </a:p>
          <a:p>
            <a:pPr algn="ctr"/>
            <a:r>
              <a:rPr lang="ar-SA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أنواعاً</a:t>
            </a:r>
          </a:p>
          <a:p>
            <a:pPr algn="ctr"/>
            <a:r>
              <a:rPr lang="ar-SA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مختلفة من </a:t>
            </a:r>
          </a:p>
          <a:p>
            <a:pPr algn="ctr"/>
            <a:r>
              <a:rPr lang="ar-SA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الحيوانات</a:t>
            </a:r>
            <a:endParaRPr lang="ar-SA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10971569" y="4072235"/>
            <a:ext cx="101822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تصف </a:t>
            </a:r>
          </a:p>
          <a:p>
            <a:pPr algn="ctr"/>
            <a:r>
              <a:rPr lang="ar-SA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كلاً من </a:t>
            </a:r>
          </a:p>
          <a:p>
            <a:pPr algn="ctr"/>
            <a:r>
              <a:rPr lang="ar-SA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الثدييات </a:t>
            </a:r>
          </a:p>
          <a:p>
            <a:pPr algn="ctr"/>
            <a:r>
              <a:rPr lang="ar-SA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والطيور</a:t>
            </a:r>
            <a:endParaRPr lang="ar-SA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10921933" y="685800"/>
            <a:ext cx="122341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الأهداف</a:t>
            </a:r>
            <a:endParaRPr lang="ar-SA" sz="32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77527358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</TotalTime>
  <Words>184</Words>
  <Application>Microsoft Office PowerPoint</Application>
  <PresentationFormat>ملء الشاشة</PresentationFormat>
  <Paragraphs>125</Paragraphs>
  <Slides>19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حساب Microsoft</dc:creator>
  <cp:lastModifiedBy>حساب Microsoft</cp:lastModifiedBy>
  <cp:revision>27</cp:revision>
  <dcterms:created xsi:type="dcterms:W3CDTF">2020-10-06T21:12:27Z</dcterms:created>
  <dcterms:modified xsi:type="dcterms:W3CDTF">2020-10-11T19:54:10Z</dcterms:modified>
</cp:coreProperties>
</file>