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67" r:id="rId17"/>
    <p:sldId id="273" r:id="rId18"/>
    <p:sldId id="274" r:id="rId19"/>
    <p:sldId id="268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C92E-CF6C-4CE0-AF10-B0EBB6A4FC95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FEF-9144-45CF-8F56-02C63DE236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379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C92E-CF6C-4CE0-AF10-B0EBB6A4FC95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FEF-9144-45CF-8F56-02C63DE236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588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C92E-CF6C-4CE0-AF10-B0EBB6A4FC95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FEF-9144-45CF-8F56-02C63DE236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786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C92E-CF6C-4CE0-AF10-B0EBB6A4FC95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FEF-9144-45CF-8F56-02C63DE236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686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C92E-CF6C-4CE0-AF10-B0EBB6A4FC95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FEF-9144-45CF-8F56-02C63DE236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634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C92E-CF6C-4CE0-AF10-B0EBB6A4FC95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FEF-9144-45CF-8F56-02C63DE236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79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C92E-CF6C-4CE0-AF10-B0EBB6A4FC95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FEF-9144-45CF-8F56-02C63DE236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93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C92E-CF6C-4CE0-AF10-B0EBB6A4FC95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FEF-9144-45CF-8F56-02C63DE236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213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C92E-CF6C-4CE0-AF10-B0EBB6A4FC95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FEF-9144-45CF-8F56-02C63DE236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053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C92E-CF6C-4CE0-AF10-B0EBB6A4FC95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FEF-9144-45CF-8F56-02C63DE236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696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C92E-CF6C-4CE0-AF10-B0EBB6A4FC95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FEF-9144-45CF-8F56-02C63DE236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934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C92E-CF6C-4CE0-AF10-B0EBB6A4FC95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D8FEF-9144-45CF-8F56-02C63DE236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2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8966201" cy="60325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-71823"/>
            <a:ext cx="6565900" cy="128238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-20755"/>
            <a:ext cx="2755900" cy="123132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825"/>
            <a:ext cx="2755900" cy="1282389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98" y="50826"/>
            <a:ext cx="1650096" cy="171841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99" y="1770021"/>
            <a:ext cx="1663590" cy="166431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01" y="3375591"/>
            <a:ext cx="1648488" cy="163795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مستطيل 9"/>
          <p:cNvSpPr/>
          <p:nvPr/>
        </p:nvSpPr>
        <p:spPr>
          <a:xfrm>
            <a:off x="4260765" y="1061811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880551" y="569369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367754" y="610399"/>
            <a:ext cx="1689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الثلاثاء 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1442/2/26هـ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الأولى </a:t>
            </a: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6106613" y="2032678"/>
            <a:ext cx="222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 smtClean="0">
                <a:ln/>
                <a:solidFill>
                  <a:schemeClr val="accent4"/>
                </a:solidFill>
              </a:rPr>
              <a:t>الموضوع : </a:t>
            </a:r>
            <a:endParaRPr lang="ar-SA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921729" y="2494529"/>
            <a:ext cx="37834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تابع 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أنواع الحيوانات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5" y="1118872"/>
            <a:ext cx="1704474" cy="1202216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4124" t="29514" r="69815" b="30209"/>
          <a:stretch/>
        </p:blipFill>
        <p:spPr>
          <a:xfrm>
            <a:off x="2156658" y="765004"/>
            <a:ext cx="2415342" cy="22211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مستطيل 2"/>
          <p:cNvSpPr/>
          <p:nvPr/>
        </p:nvSpPr>
        <p:spPr>
          <a:xfrm>
            <a:off x="10570501" y="765004"/>
            <a:ext cx="15568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sz="2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0667749" y="2294474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12" y="4981161"/>
            <a:ext cx="1648488" cy="1637953"/>
          </a:xfrm>
          <a:prstGeom prst="rect">
            <a:avLst/>
          </a:prstGeom>
        </p:spPr>
      </p:pic>
      <p:sp>
        <p:nvSpPr>
          <p:cNvPr id="25" name="مستطيل 24"/>
          <p:cNvSpPr/>
          <p:nvPr/>
        </p:nvSpPr>
        <p:spPr>
          <a:xfrm>
            <a:off x="10884290" y="3831820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0771941" y="5411026"/>
            <a:ext cx="10935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النقاش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والحوار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8" y="2613838"/>
            <a:ext cx="280436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9654" t="28993" r="18863" b="27951"/>
          <a:stretch/>
        </p:blipFill>
        <p:spPr>
          <a:xfrm>
            <a:off x="2057400" y="660400"/>
            <a:ext cx="7531101" cy="35052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8" y="2613838"/>
            <a:ext cx="2804363" cy="37909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مستطيل 5"/>
          <p:cNvSpPr/>
          <p:nvPr/>
        </p:nvSpPr>
        <p:spPr>
          <a:xfrm>
            <a:off x="10833792" y="535794"/>
            <a:ext cx="10663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الصورة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664544" y="2422599"/>
            <a:ext cx="14318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الضفدع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31398" y="4165600"/>
            <a:ext cx="13324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البرمائيات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52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46779" t="28473" r="18765" b="28819"/>
          <a:stretch/>
        </p:blipFill>
        <p:spPr>
          <a:xfrm>
            <a:off x="2559049" y="673100"/>
            <a:ext cx="7073899" cy="3505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791200" y="1689100"/>
            <a:ext cx="1727200" cy="2349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417782"/>
            <a:ext cx="3073401" cy="2011218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10587932" y="494567"/>
            <a:ext cx="1835842" cy="923215"/>
          </a:xfrm>
          <a:prstGeom prst="rect">
            <a:avLst/>
          </a:prstGeom>
          <a:noFill/>
        </p:spPr>
        <p:txBody>
          <a:bodyPr wrap="square" lIns="91332" tIns="45663" rIns="91332" bIns="45663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</a:t>
            </a:r>
            <a:r>
              <a:rPr lang="ar-SA" b="1" dirty="0" smtClean="0">
                <a:solidFill>
                  <a:srgbClr val="FF0000"/>
                </a:solidFill>
              </a:rPr>
              <a:t>ستراتيجية</a:t>
            </a:r>
          </a:p>
          <a:p>
            <a:pPr algn="ctr"/>
            <a:r>
              <a:rPr lang="ar-SA" b="1" dirty="0" smtClean="0"/>
              <a:t> </a:t>
            </a:r>
          </a:p>
          <a:p>
            <a:pPr algn="ctr"/>
            <a:r>
              <a:rPr lang="ar-SA" b="1" dirty="0" smtClean="0"/>
              <a:t>العصف </a:t>
            </a:r>
            <a:r>
              <a:rPr lang="ar-SA" b="1" dirty="0"/>
              <a:t>الذهني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0670481" y="2044005"/>
            <a:ext cx="116249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>
                <a:solidFill>
                  <a:srgbClr val="FFC000"/>
                </a:solidFill>
              </a:rPr>
              <a:t>قل </a:t>
            </a:r>
            <a:endParaRPr lang="ar-SA" sz="2800" b="1" dirty="0" smtClean="0">
              <a:solidFill>
                <a:srgbClr val="FFC000"/>
              </a:solidFill>
            </a:endParaRPr>
          </a:p>
          <a:p>
            <a:pPr algn="ctr"/>
            <a:r>
              <a:rPr lang="ar-SA" sz="2800" b="1" dirty="0" smtClean="0">
                <a:solidFill>
                  <a:srgbClr val="FFC000"/>
                </a:solidFill>
              </a:rPr>
              <a:t>ما </a:t>
            </a:r>
          </a:p>
          <a:p>
            <a:pPr algn="ctr"/>
            <a:r>
              <a:rPr lang="ar-SA" sz="2800" b="1" dirty="0" smtClean="0">
                <a:solidFill>
                  <a:srgbClr val="FFC000"/>
                </a:solidFill>
              </a:rPr>
              <a:t>ارسمه </a:t>
            </a:r>
            <a:r>
              <a:rPr lang="ar-SA" sz="2800" b="1" dirty="0">
                <a:solidFill>
                  <a:srgbClr val="FFC000"/>
                </a:solidFill>
              </a:rPr>
              <a:t>؟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45" y="3382606"/>
            <a:ext cx="280819" cy="19879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16" y="2511425"/>
            <a:ext cx="280436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1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2" descr="اكتشف العلماء أنواع سحلية الاستنساخ الذاتي في قائمة المطاعم الفيتنامية -  علم - 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95" y="417524"/>
            <a:ext cx="5646321" cy="34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089868" y="3866546"/>
            <a:ext cx="37657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تُعد هذه السحلية من .............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77" y="2147560"/>
            <a:ext cx="3192884" cy="45593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0731398" y="4165600"/>
            <a:ext cx="13324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البرمائيات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644034" y="2304249"/>
            <a:ext cx="1507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الزواحف</a:t>
            </a:r>
            <a:endParaRPr lang="ar-S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731398" y="417524"/>
            <a:ext cx="1354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تقويم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282752" y="3302000"/>
            <a:ext cx="1513164" cy="5645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968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0" name="Picture 2" descr="ضفدع - Wikiw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47" y="333376"/>
            <a:ext cx="6299205" cy="340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342951" y="3736975"/>
            <a:ext cx="38363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يُعد هذا الضفدع من .........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69" y="2237075"/>
            <a:ext cx="3651865" cy="4169349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0731398" y="4165600"/>
            <a:ext cx="13324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البرمائيات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644034" y="2405849"/>
            <a:ext cx="1507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الزواحف</a:t>
            </a:r>
            <a:endParaRPr lang="ar-S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731398" y="417524"/>
            <a:ext cx="1354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تقويم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668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098" name="Picture 2" descr="معلومات عن الضب - المرسا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79401"/>
            <a:ext cx="7226300" cy="344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69" y="2237075"/>
            <a:ext cx="3651865" cy="416934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208302" y="3623723"/>
            <a:ext cx="37753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هذا الضب من ...........</a:t>
            </a:r>
            <a:endParaRPr lang="ar-S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731398" y="4165600"/>
            <a:ext cx="13324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البرمائيات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644034" y="2287875"/>
            <a:ext cx="1507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الزواحف</a:t>
            </a:r>
            <a:endParaRPr lang="ar-S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731398" y="417524"/>
            <a:ext cx="1354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تقويم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812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122" name="Picture 2" descr="فلوريدا.. الارصاد تحذر من سقوط الزواحف على رؤوس المواطنين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01" y="520700"/>
            <a:ext cx="6674299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69" y="2237075"/>
            <a:ext cx="3651865" cy="416934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239561" y="3687223"/>
            <a:ext cx="37128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هذه الحرباء من .........</a:t>
            </a:r>
            <a:endParaRPr lang="ar-S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731398" y="4165600"/>
            <a:ext cx="13324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البرمائيات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639957" y="2367749"/>
            <a:ext cx="1507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الزواحف</a:t>
            </a:r>
            <a:endParaRPr lang="ar-S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731398" y="417524"/>
            <a:ext cx="1354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تقويم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6888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2191" t="29166" r="20229" b="38369"/>
          <a:stretch/>
        </p:blipFill>
        <p:spPr>
          <a:xfrm>
            <a:off x="2197100" y="330200"/>
            <a:ext cx="7480299" cy="3937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4" y="2120899"/>
            <a:ext cx="2311882" cy="37909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مستطيل 5"/>
          <p:cNvSpPr/>
          <p:nvPr/>
        </p:nvSpPr>
        <p:spPr>
          <a:xfrm>
            <a:off x="10733930" y="4133049"/>
            <a:ext cx="1210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الزواحف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721641" y="2434122"/>
            <a:ext cx="13324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البرمائيات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33930" y="488974"/>
            <a:ext cx="13660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مقارنة</a:t>
            </a:r>
            <a:endParaRPr lang="ar-SA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744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148" name="Picture 4" descr="https://attachment.outlook.live.net/owa/MSA%3Arose-_2010%40hotmail.com/service.svc/s/GetAttachmentThumbnail?id=AQMkADAwATYwMAItYjY3OS04MTBkLTAwAi0wMAoARgAAAyUdreAXcLdAhUIZa68NU0IHAI0tr8tOvWBHp4%2BmcS9TrlgAAAIBDAAAAI0tr8tOvWBHp4%2BmcS9TrlgABHQ0eyAAAAABEgAQAOkJxRSKXPxDlBqpAFt9fQAp&amp;thumbnailType=2&amp;owa=outlook.live.com&amp;scriptVer=20201005002.08&amp;isc=1&amp;X-OWA-CANARY=oWF4yNXl6keJvi1AVUYkUODw4uMdbtgYhjb0GeFnQrE4vO9B7N4yjRFWZgu0JUHpA1MeKS2bhoo.&amp;token=eyJhbGciOiJSUzI1NiIsImtpZCI6IjU2MzU4ODUyMzRCOTI1MkRERTAwNTc2NkQ5RDlGMjc2NTY1RjYzRTIiLCJ0eXAiOiJKV1QiLCJ4NXQiOiJWaldJVWpTNUpTM2VBRmRtMmRueWRsWmZZLUkifQ.eyJvcmlnaW4iOiJodHRwczovL291dGxvb2subGl2ZS5jb20iLCJ1YyI6IjdmMzIxMTYzODYzMDQ2ZmI5NWRhY2Y1MjNhOTU1ZWE2IiwidmVyIjoiRXhjaGFuZ2UuQ2FsbGJhY2suVjEiLCJhcHBjdHhzZW5kZXIiOiJPd2FEb3dubG9hZEA4NGRmOWU3Zi1lOWY2LTQwYWYtYjQzNS1hYWFhYWFhYWFhYWEiLCJpc3NyaW5nIjoiV1ciLCJhcHBjdHgiOiJ7XCJtc2V4Y2hwcm90XCI6XCJvd2FcIixcInByaW1hcnlzaWRcIjpcIlMtMS0yODI3LTM5MzIxNi0zMDYxNDE2MjA1XCIsXCJwdWlkXCI6XCIxNjg4ODUyOTIxNjgwMTQxXCIsXCJvaWRcIjpcIjAwMDYwMDAwLWI2NzktODEwZC0wMDAwLTAwMDAwMDAwMDAwMFwiLFwic2NvcGVcIjpcIk93YURvd25sb2FkXCJ9IiwibmJmIjoxNjAyNDQ1Mzg1LCJleHAiOjE2MDI0NDU5ODUsImlzcyI6IjAwMDAwMDAyLTAwMDAtMGZmMS1jZTAwLTAwMDAwMDAwMDAwMEA4NGRmOWU3Zi1lOWY2LTQwYWYtYjQzNS1hYWFhYWFhYWFhYWEiLCJhdWQiOiIwMDAwMDAwMi0wMDAwLTBmZjEtY2UwMC0wMDAwMDAwMDAwMDAvYXR0YWNobWVudC5vdXRsb29rLmxpdmUubmV0QDg0ZGY5ZTdmLWU5ZjYtNDBhZi1iNDM1LWFhYWFhYWFhYWFhYSIsImhhcHAiOiJvd2EifQ.Rs4fOg4QXx7LfdRgNxOTeRDQGS3Hra7kVZYTaxboRWtqT30se3piDWR2-2BwMrm_s9D0Qn3wBbjblQtgx8kJVfBZIhm5aiyEaP5bOhgfNRLpPImwR4vtgpYNHfCApYLMAeFWC1kCpGN7AIiNIBZ4NekGuOdhUaJdkJMOZpU7jjMkl1VN4iQy9ngViBzK_Kro3xYt5xygRBvwcDYJC4qpCcClgKcwmSqqfRHZdo0j4V5pItceLIZqIGq1VvyJZgQ2F8ilDYJi8T__i3c-lpAmPj_lXOKccpJamd4K_nVLRGDoSYEaKERcWH4wg8hpWCms1vTJRqFA8oD0j0fcqtU-9w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0" y="214313"/>
            <a:ext cx="4253340" cy="60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511300"/>
            <a:ext cx="2812076" cy="455295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0756071" y="434082"/>
            <a:ext cx="11576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كتاب</a:t>
            </a:r>
          </a:p>
          <a:p>
            <a:pPr algn="ctr"/>
            <a:r>
              <a:rPr lang="ar-S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الطالب</a:t>
            </a:r>
            <a:endParaRPr lang="ar-SA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16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مستطيل 4"/>
          <p:cNvSpPr/>
          <p:nvPr/>
        </p:nvSpPr>
        <p:spPr>
          <a:xfrm>
            <a:off x="10756071" y="434082"/>
            <a:ext cx="11576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كتاب</a:t>
            </a:r>
          </a:p>
          <a:p>
            <a:pPr algn="ctr"/>
            <a:r>
              <a:rPr lang="ar-S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الطالب</a:t>
            </a:r>
            <a:endParaRPr lang="ar-SA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170" name="Picture 2" descr="https://attachment.outlook.live.net/owa/MSA%3Arose-_2010%40hotmail.com/service.svc/s/GetAttachmentThumbnail?id=AQMkADAwATYwMAItYjY3OS04MTBkLTAwAi0wMAoARgAAAyUdreAXcLdAhUIZa68NU0IHAI0tr8tOvWBHp4%2BmcS9TrlgAAAIBDAAAAI0tr8tOvWBHp4%2BmcS9TrlgABHQ0eyAAAAABEgAQAJlMUu%2Fy9KJLj0%2F9nQf5hyk%3D&amp;thumbnailType=2&amp;owa=outlook.live.com&amp;scriptVer=20201005002.08&amp;isc=1&amp;X-OWA-CANARY=oWF4yNXl6keJvi1AVUYkUODw4uMdbtgYhjb0GeFnQrE4vO9B7N4yjRFWZgu0JUHpA1MeKS2bhoo.&amp;token=eyJhbGciOiJSUzI1NiIsImtpZCI6IjU2MzU4ODUyMzRCOTI1MkRERTAwNTc2NkQ5RDlGMjc2NTY1RjYzRTIiLCJ0eXAiOiJKV1QiLCJ4NXQiOiJWaldJVWpTNUpTM2VBRmRtMmRueWRsWmZZLUkifQ.eyJvcmlnaW4iOiJodHRwczovL291dGxvb2subGl2ZS5jb20iLCJ1YyI6IjdmMzIxMTYzODYzMDQ2ZmI5NWRhY2Y1MjNhOTU1ZWE2IiwidmVyIjoiRXhjaGFuZ2UuQ2FsbGJhY2suVjEiLCJhcHBjdHhzZW5kZXIiOiJPd2FEb3dubG9hZEA4NGRmOWU3Zi1lOWY2LTQwYWYtYjQzNS1hYWFhYWFhYWFhYWEiLCJpc3NyaW5nIjoiV1ciLCJhcHBjdHgiOiJ7XCJtc2V4Y2hwcm90XCI6XCJvd2FcIixcInByaW1hcnlzaWRcIjpcIlMtMS0yODI3LTM5MzIxNi0zMDYxNDE2MjA1XCIsXCJwdWlkXCI6XCIxNjg4ODUyOTIxNjgwMTQxXCIsXCJvaWRcIjpcIjAwMDYwMDAwLWI2NzktODEwZC0wMDAwLTAwMDAwMDAwMDAwMFwiLFwic2NvcGVcIjpcIk93YURvd25sb2FkXCJ9IiwibmJmIjoxNjAyNDQ1Mzg1LCJleHAiOjE2MDI0NDU5ODUsImlzcyI6IjAwMDAwMDAyLTAwMDAtMGZmMS1jZTAwLTAwMDAwMDAwMDAwMEA4NGRmOWU3Zi1lOWY2LTQwYWYtYjQzNS1hYWFhYWFhYWFhYWEiLCJhdWQiOiIwMDAwMDAwMi0wMDAwLTBmZjEtY2UwMC0wMDAwMDAwMDAwMDAvYXR0YWNobWVudC5vdXRsb29rLmxpdmUubmV0QDg0ZGY5ZTdmLWU5ZjYtNDBhZi1iNDM1LWFhYWFhYWFhYWFhYSIsImhhcHAiOiJvd2EifQ.Rs4fOg4QXx7LfdRgNxOTeRDQGS3Hra7kVZYTaxboRWtqT30se3piDWR2-2BwMrm_s9D0Qn3wBbjblQtgx8kJVfBZIhm5aiyEaP5bOhgfNRLpPImwR4vtgpYNHfCApYLMAeFWC1kCpGN7AIiNIBZ4NekGuOdhUaJdkJMOZpU7jjMkl1VN4iQy9ngViBzK_Kro3xYt5xygRBvwcDYJC4qpCcClgKcwmSqqfRHZdo0j4V5pItceLIZqIGq1VvyJZgQ2F8ilDYJi8T__i3c-lpAmPj_lXOKccpJamd4K_nVLRGDoSYEaKERcWH4wg8hpWCms1vTJRqFA8oD0j0fcqtU-9w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650"/>
            <a:ext cx="48799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511300"/>
            <a:ext cx="2812076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76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1219200"/>
            <a:ext cx="6134100" cy="533717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0739508" y="265698"/>
            <a:ext cx="12955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نهاية </a:t>
            </a:r>
          </a:p>
          <a:p>
            <a:pPr algn="ctr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661035" y="2007576"/>
            <a:ext cx="145249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b="1" dirty="0" smtClean="0">
                <a:ln/>
                <a:solidFill>
                  <a:schemeClr val="accent4"/>
                </a:solidFill>
              </a:rPr>
              <a:t>سبحانك اللهم وبحمدك أشهد أن لا إله إلا أنت أستغفرك وأتوب إليك  </a:t>
            </a:r>
            <a:endParaRPr lang="ar-SA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262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19509" r="21844" b="97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5" y="1118872"/>
            <a:ext cx="1704474" cy="120221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0921933" y="685800"/>
            <a:ext cx="12234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الأهداف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861820" y="2165350"/>
            <a:ext cx="13436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تلاحظ 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أنواعاً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مختلفة من 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الحيوانات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785620" y="4072235"/>
            <a:ext cx="13901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تصف </a:t>
            </a:r>
          </a:p>
          <a:p>
            <a:pPr algn="ctr"/>
            <a:r>
              <a:rPr lang="ar-S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كلاً من </a:t>
            </a:r>
          </a:p>
          <a:p>
            <a:pPr algn="ctr"/>
            <a:r>
              <a:rPr lang="ar-S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الزواحف  </a:t>
            </a:r>
          </a:p>
          <a:p>
            <a:pPr algn="ctr"/>
            <a:r>
              <a:rPr lang="ar-S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والبرمائيات 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/>
          <a:srcRect l="40434" t="28299" r="19351" b="32639"/>
          <a:stretch/>
        </p:blipFill>
        <p:spPr>
          <a:xfrm>
            <a:off x="2781301" y="685800"/>
            <a:ext cx="69469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8966201" cy="60325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-71823"/>
            <a:ext cx="6565900" cy="128238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-20755"/>
            <a:ext cx="2755900" cy="123132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825"/>
            <a:ext cx="2755900" cy="128238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5" y="1118872"/>
            <a:ext cx="1704474" cy="120221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98" y="50826"/>
            <a:ext cx="1650096" cy="171841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904" y="1820063"/>
            <a:ext cx="1650096" cy="171841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904" y="3520340"/>
            <a:ext cx="1650096" cy="171841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9"/>
          <a:srcRect l="39458" t="28993" r="18570" b="33333"/>
          <a:stretch/>
        </p:blipFill>
        <p:spPr>
          <a:xfrm>
            <a:off x="2261505" y="698500"/>
            <a:ext cx="7479396" cy="35814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93" y="2489200"/>
            <a:ext cx="2502108" cy="379095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11"/>
          <a:srcRect l="59078" t="57639" r="26575" b="33160"/>
          <a:stretch/>
        </p:blipFill>
        <p:spPr>
          <a:xfrm>
            <a:off x="6045200" y="3276600"/>
            <a:ext cx="2095500" cy="1003300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8" name="مستطيل 17"/>
          <p:cNvSpPr/>
          <p:nvPr/>
        </p:nvSpPr>
        <p:spPr>
          <a:xfrm>
            <a:off x="10833792" y="535794"/>
            <a:ext cx="10663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الصورة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0742291" y="2422599"/>
            <a:ext cx="1276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الثعبان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585652" y="4133049"/>
            <a:ext cx="1507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الزواحف</a:t>
            </a:r>
            <a:endParaRPr lang="ar-S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2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39654" t="28646" r="17985" b="31944"/>
          <a:stretch/>
        </p:blipFill>
        <p:spPr>
          <a:xfrm>
            <a:off x="2260601" y="1003300"/>
            <a:ext cx="7556500" cy="33147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18" y="2660650"/>
            <a:ext cx="2804363" cy="37909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مستطيل 6"/>
          <p:cNvSpPr/>
          <p:nvPr/>
        </p:nvSpPr>
        <p:spPr>
          <a:xfrm>
            <a:off x="10833792" y="535794"/>
            <a:ext cx="10663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الصورة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42291" y="2422599"/>
            <a:ext cx="1276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الثعبان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585652" y="4133049"/>
            <a:ext cx="1507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الزواحف</a:t>
            </a:r>
            <a:endParaRPr lang="ar-S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55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40434" t="30035" r="20035" b="31597"/>
          <a:stretch/>
        </p:blipFill>
        <p:spPr>
          <a:xfrm>
            <a:off x="2133601" y="876300"/>
            <a:ext cx="7632700" cy="32385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8" y="2219325"/>
            <a:ext cx="2804363" cy="37909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مستطيل 5"/>
          <p:cNvSpPr/>
          <p:nvPr/>
        </p:nvSpPr>
        <p:spPr>
          <a:xfrm>
            <a:off x="10833792" y="535794"/>
            <a:ext cx="10663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الصورة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742291" y="2422599"/>
            <a:ext cx="1276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الثعبان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585652" y="4133049"/>
            <a:ext cx="1507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الزواحف</a:t>
            </a:r>
            <a:endParaRPr lang="ar-S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34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26" name="Picture 2" descr="بعد أيام من البحث.. العثور على جثة طفل داخل معدة التمساح | بوابة أخبار  اليوم الإلكتروني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711200"/>
            <a:ext cx="69977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8" y="2349500"/>
            <a:ext cx="2804363" cy="405528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710673" y="3429000"/>
            <a:ext cx="1733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تمساح 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مستطيل 6"/>
          <p:cNvSpPr/>
          <p:nvPr/>
        </p:nvSpPr>
        <p:spPr>
          <a:xfrm>
            <a:off x="10833792" y="535794"/>
            <a:ext cx="10663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الصورة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631683" y="2422599"/>
            <a:ext cx="14975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التمساح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585652" y="4133049"/>
            <a:ext cx="1507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الزواحف</a:t>
            </a:r>
            <a:endParaRPr lang="ar-S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5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050" name="Picture 2" descr="العلماء يصورون سلحفاة تحمل على ظهرها الأرض (صور) - Sputnik Arab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792994"/>
            <a:ext cx="6781800" cy="299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8" y="1955800"/>
            <a:ext cx="2804363" cy="416958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978400" y="3654264"/>
            <a:ext cx="1763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سلحفاة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مستطيل 6"/>
          <p:cNvSpPr/>
          <p:nvPr/>
        </p:nvSpPr>
        <p:spPr>
          <a:xfrm>
            <a:off x="10833792" y="535794"/>
            <a:ext cx="10663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الصورة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590005" y="2422599"/>
            <a:ext cx="15808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السلحفاة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585652" y="4133049"/>
            <a:ext cx="1507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الزواحف</a:t>
            </a:r>
            <a:endParaRPr lang="ar-S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28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9654" t="27604" r="18472" b="27951"/>
          <a:stretch/>
        </p:blipFill>
        <p:spPr>
          <a:xfrm>
            <a:off x="2222500" y="558800"/>
            <a:ext cx="7531099" cy="38608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8" y="2702738"/>
            <a:ext cx="2804363" cy="37909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مستطيل 5"/>
          <p:cNvSpPr/>
          <p:nvPr/>
        </p:nvSpPr>
        <p:spPr>
          <a:xfrm>
            <a:off x="10895508" y="535794"/>
            <a:ext cx="9428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742291" y="2422599"/>
            <a:ext cx="1276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الثعبان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585652" y="4133049"/>
            <a:ext cx="1507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الزواحف</a:t>
            </a:r>
            <a:endParaRPr lang="ar-SA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51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7931" t="20139" r="22181" b="989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8970" t="29166" r="18765" b="27604"/>
          <a:stretch/>
        </p:blipFill>
        <p:spPr>
          <a:xfrm>
            <a:off x="2159000" y="647700"/>
            <a:ext cx="7480301" cy="36957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8" y="2613838"/>
            <a:ext cx="2804363" cy="37909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270500"/>
            <a:ext cx="4991100" cy="12826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مستطيل 5"/>
          <p:cNvSpPr/>
          <p:nvPr/>
        </p:nvSpPr>
        <p:spPr>
          <a:xfrm>
            <a:off x="10833792" y="535794"/>
            <a:ext cx="10663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الصورة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664544" y="2422599"/>
            <a:ext cx="14318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الضفدع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623323" y="4133049"/>
            <a:ext cx="14318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البرمائيات </a:t>
            </a:r>
            <a:endParaRPr lang="ar-S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07312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135</Words>
  <Application>Microsoft Office PowerPoint</Application>
  <PresentationFormat>ملء الشاشة</PresentationFormat>
  <Paragraphs>94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18</cp:revision>
  <dcterms:created xsi:type="dcterms:W3CDTF">2020-10-10T21:27:44Z</dcterms:created>
  <dcterms:modified xsi:type="dcterms:W3CDTF">2020-10-13T11:02:21Z</dcterms:modified>
</cp:coreProperties>
</file>