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0"/>
            <a:ext cx="13004800" cy="975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.png" descr="9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7178" y="-31666"/>
            <a:ext cx="1587314" cy="1226449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10.png" descr="10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852"/>
            <a:ext cx="13004800" cy="9767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5700"/>
            <a:ext cx="13004800" cy="982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0633" y="11606"/>
            <a:ext cx="1674964" cy="129417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M0envd9CHro" TargetMode="External"/><Relationship Id="rId3" Type="http://schemas.openxmlformats.org/officeDocument/2006/relationships/image" Target="../media/image1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xbBH1QsKYeo" TargetMode="External"/><Relationship Id="rId3" Type="http://schemas.openxmlformats.org/officeDocument/2006/relationships/image" Target="../media/image13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-VfqvVy3T1I" TargetMode="External"/><Relationship Id="rId3" Type="http://schemas.openxmlformats.org/officeDocument/2006/relationships/image" Target="../media/image1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0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3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2NSYOepDZPY" TargetMode="External"/><Relationship Id="rId3" Type="http://schemas.openxmlformats.org/officeDocument/2006/relationships/image" Target="../media/image13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youtu.be/DxUyYbvmHKE" TargetMode="External"/><Relationship Id="rId3" Type="http://schemas.openxmlformats.org/officeDocument/2006/relationships/image" Target="../media/image13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305300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sp>
        <p:nvSpPr>
          <p:cNvPr id="14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0446" t="13615" r="29534" b="29722"/>
          <a:stretch>
            <a:fillRect/>
          </a:stretch>
        </p:blipFill>
        <p:spPr>
          <a:xfrm>
            <a:off x="1171514" y="1249759"/>
            <a:ext cx="10240263" cy="725395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3725" t="70259" r="8266" b="15693"/>
          <a:stretch>
            <a:fillRect/>
          </a:stretch>
        </p:blipFill>
        <p:spPr>
          <a:xfrm>
            <a:off x="2039416" y="214461"/>
            <a:ext cx="10843723" cy="1465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536.png" descr="IMG_1536.png"/>
          <p:cNvPicPr>
            <a:picLocks noChangeAspect="1"/>
          </p:cNvPicPr>
          <p:nvPr/>
        </p:nvPicPr>
        <p:blipFill>
          <a:blip r:embed="rId2">
            <a:extLst/>
          </a:blip>
          <a:srcRect l="12895" t="84364" r="9096" b="2763"/>
          <a:stretch>
            <a:fillRect/>
          </a:stretch>
        </p:blipFill>
        <p:spPr>
          <a:xfrm>
            <a:off x="148431" y="2257620"/>
            <a:ext cx="12707793" cy="1573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537.png" descr="IMG_1537.png"/>
          <p:cNvPicPr>
            <a:picLocks noChangeAspect="1"/>
          </p:cNvPicPr>
          <p:nvPr/>
        </p:nvPicPr>
        <p:blipFill>
          <a:blip r:embed="rId3">
            <a:extLst/>
          </a:blip>
          <a:srcRect l="13223" t="19547" r="8174" b="53756"/>
          <a:stretch>
            <a:fillRect/>
          </a:stretch>
        </p:blipFill>
        <p:spPr>
          <a:xfrm>
            <a:off x="161430" y="4904205"/>
            <a:ext cx="12912637" cy="3290587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46296" r="7884" b="38597"/>
          <a:stretch>
            <a:fillRect/>
          </a:stretch>
        </p:blipFill>
        <p:spPr>
          <a:xfrm>
            <a:off x="1526132" y="117541"/>
            <a:ext cx="11544952" cy="1674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13973" t="60965" r="7884" b="22367"/>
          <a:stretch>
            <a:fillRect/>
          </a:stretch>
        </p:blipFill>
        <p:spPr>
          <a:xfrm>
            <a:off x="94461" y="2110232"/>
            <a:ext cx="13167827" cy="21073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537.png" descr="IMG_1537.png"/>
          <p:cNvPicPr>
            <a:picLocks noChangeAspect="1"/>
          </p:cNvPicPr>
          <p:nvPr/>
        </p:nvPicPr>
        <p:blipFill>
          <a:blip r:embed="rId2">
            <a:extLst/>
          </a:blip>
          <a:srcRect l="27244" t="78547" r="7884" b="14148"/>
          <a:stretch>
            <a:fillRect/>
          </a:stretch>
        </p:blipFill>
        <p:spPr>
          <a:xfrm>
            <a:off x="1527323" y="6371138"/>
            <a:ext cx="11542578" cy="97507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٠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G_1538.png" descr="IMG_1538.png"/>
          <p:cNvPicPr>
            <a:picLocks noChangeAspect="0"/>
          </p:cNvPicPr>
          <p:nvPr/>
        </p:nvPicPr>
        <p:blipFill>
          <a:blip r:embed="rId2">
            <a:extLst/>
          </a:blip>
          <a:srcRect l="13775" t="21403" r="17336" b="3515"/>
          <a:stretch>
            <a:fillRect/>
          </a:stretch>
        </p:blipFill>
        <p:spPr>
          <a:xfrm>
            <a:off x="382785" y="202009"/>
            <a:ext cx="12239167" cy="934972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G_1539.png" descr="IMG_1539.png"/>
          <p:cNvPicPr>
            <a:picLocks noChangeAspect="1"/>
          </p:cNvPicPr>
          <p:nvPr/>
        </p:nvPicPr>
        <p:blipFill>
          <a:blip r:embed="rId2">
            <a:extLst/>
          </a:blip>
          <a:srcRect l="13719" t="41651" r="17399" b="25004"/>
          <a:stretch>
            <a:fillRect/>
          </a:stretch>
        </p:blipFill>
        <p:spPr>
          <a:xfrm>
            <a:off x="-314514" y="1449625"/>
            <a:ext cx="13287484" cy="482639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صفحة ١٠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تمثيل الجمل العددية وكتابتها"/>
          <p:cNvSpPr txBox="1"/>
          <p:nvPr/>
        </p:nvSpPr>
        <p:spPr>
          <a:xfrm>
            <a:off x="3092868" y="4204330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19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76682" t="67082" r="11046" b="28046"/>
          <a:stretch>
            <a:fillRect/>
          </a:stretch>
        </p:blipFill>
        <p:spPr>
          <a:xfrm>
            <a:off x="3526702" y="4589574"/>
            <a:ext cx="2708217" cy="80665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أمثل جمل…"/>
          <p:cNvSpPr txBox="1"/>
          <p:nvPr/>
        </p:nvSpPr>
        <p:spPr>
          <a:xfrm>
            <a:off x="8021637" y="4364575"/>
            <a:ext cx="270748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أمثل جمل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العددية وأكتبها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40194"/>
          <a:stretch>
            <a:fillRect/>
          </a:stretch>
        </p:blipFill>
        <p:spPr>
          <a:xfrm>
            <a:off x="87114" y="537166"/>
            <a:ext cx="12830454" cy="530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526.png" descr="IMG_1526.png"/>
          <p:cNvPicPr>
            <a:picLocks noChangeAspect="0"/>
          </p:cNvPicPr>
          <p:nvPr/>
        </p:nvPicPr>
        <p:blipFill>
          <a:blip r:embed="rId2">
            <a:extLst/>
          </a:blip>
          <a:srcRect l="0" t="61740" r="0" b="3474"/>
          <a:stretch>
            <a:fillRect/>
          </a:stretch>
        </p:blipFill>
        <p:spPr>
          <a:xfrm>
            <a:off x="38932" y="5765600"/>
            <a:ext cx="12631287" cy="35174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صفحة ١٠٤"/>
          <p:cNvSpPr txBox="1"/>
          <p:nvPr/>
        </p:nvSpPr>
        <p:spPr>
          <a:xfrm>
            <a:off x="-14825" y="9029024"/>
            <a:ext cx="2135573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 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34472" t="30923" r="32175" b="40882"/>
          <a:stretch>
            <a:fillRect/>
          </a:stretch>
        </p:blipFill>
        <p:spPr>
          <a:xfrm>
            <a:off x="2729457" y="4023177"/>
            <a:ext cx="6670241" cy="4231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12306" t="29421" r="65190" b="44712"/>
          <a:stretch>
            <a:fillRect/>
          </a:stretch>
        </p:blipFill>
        <p:spPr>
          <a:xfrm>
            <a:off x="973998" y="6697364"/>
            <a:ext cx="3309462" cy="285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1547.png" descr="IMG_1547.png"/>
          <p:cNvPicPr>
            <a:picLocks noChangeAspect="1"/>
          </p:cNvPicPr>
          <p:nvPr/>
        </p:nvPicPr>
        <p:blipFill>
          <a:blip r:embed="rId2">
            <a:extLst/>
          </a:blip>
          <a:srcRect l="69519" t="35343" r="8265" b="21560"/>
          <a:stretch>
            <a:fillRect/>
          </a:stretch>
        </p:blipFill>
        <p:spPr>
          <a:xfrm>
            <a:off x="9521526" y="3861848"/>
            <a:ext cx="3128325" cy="4553873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مستطيل مستدير الزوايا"/>
          <p:cNvSpPr/>
          <p:nvPr/>
        </p:nvSpPr>
        <p:spPr>
          <a:xfrm>
            <a:off x="1087674" y="6030031"/>
            <a:ext cx="1905001" cy="967433"/>
          </a:xfrm>
          <a:prstGeom prst="roundRect">
            <a:avLst>
              <a:gd name="adj" fmla="val 19691"/>
            </a:avLst>
          </a:prstGeom>
          <a:solidFill>
            <a:srgbClr val="FBFBF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2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206" name="تمثيل الجمل العددية وكتابتها"/>
          <p:cNvSpPr txBox="1"/>
          <p:nvPr/>
        </p:nvSpPr>
        <p:spPr>
          <a:xfrm>
            <a:off x="2905354" y="1766652"/>
            <a:ext cx="71940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تمثيل الجمل العددية وكتابتها</a:t>
            </a:r>
          </a:p>
        </p:txBody>
      </p:sp>
      <p:sp>
        <p:nvSpPr>
          <p:cNvPr id="207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1548.png" descr="IMG_1548.png"/>
          <p:cNvPicPr>
            <a:picLocks noChangeAspect="1"/>
          </p:cNvPicPr>
          <p:nvPr/>
        </p:nvPicPr>
        <p:blipFill>
          <a:blip r:embed="rId2">
            <a:extLst/>
          </a:blip>
          <a:srcRect l="15085" t="12977" r="30011" b="5956"/>
          <a:stretch>
            <a:fillRect/>
          </a:stretch>
        </p:blipFill>
        <p:spPr>
          <a:xfrm>
            <a:off x="2780760" y="340121"/>
            <a:ext cx="8189687" cy="9073357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صفحة ١١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1550.png" descr="IMG_1550.png"/>
          <p:cNvPicPr>
            <a:picLocks noChangeAspect="1"/>
          </p:cNvPicPr>
          <p:nvPr/>
        </p:nvPicPr>
        <p:blipFill>
          <a:blip r:embed="rId2">
            <a:extLst/>
          </a:blip>
          <a:srcRect l="13981" t="17894" r="34565" b="4140"/>
          <a:stretch>
            <a:fillRect/>
          </a:stretch>
        </p:blipFill>
        <p:spPr>
          <a:xfrm>
            <a:off x="2327412" y="129888"/>
            <a:ext cx="8349956" cy="949377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216" t="36438" r="17511" b="51739"/>
          <a:stretch>
            <a:fillRect/>
          </a:stretch>
        </p:blipFill>
        <p:spPr>
          <a:xfrm>
            <a:off x="2236766" y="102606"/>
            <a:ext cx="10610208" cy="1358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2462" t="48622" r="18265" b="37055"/>
          <a:stretch>
            <a:fillRect/>
          </a:stretch>
        </p:blipFill>
        <p:spPr>
          <a:xfrm>
            <a:off x="170656" y="1409348"/>
            <a:ext cx="12663410" cy="1964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4722" t="63170" r="17134" b="27580"/>
          <a:stretch>
            <a:fillRect/>
          </a:stretch>
        </p:blipFill>
        <p:spPr>
          <a:xfrm>
            <a:off x="-132557" y="4359083"/>
            <a:ext cx="13269839" cy="1351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551.png" descr="IMG_1551.png"/>
          <p:cNvPicPr>
            <a:picLocks noChangeAspect="1"/>
          </p:cNvPicPr>
          <p:nvPr/>
        </p:nvPicPr>
        <p:blipFill>
          <a:blip r:embed="rId2">
            <a:extLst/>
          </a:blip>
          <a:srcRect l="13969" t="72583" r="18123" b="13216"/>
          <a:stretch>
            <a:fillRect/>
          </a:stretch>
        </p:blipFill>
        <p:spPr>
          <a:xfrm>
            <a:off x="173235" y="6998699"/>
            <a:ext cx="12658430" cy="198612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١١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810" t="17880" r="9002" b="67716"/>
          <a:stretch>
            <a:fillRect/>
          </a:stretch>
        </p:blipFill>
        <p:spPr>
          <a:xfrm>
            <a:off x="1656587" y="190963"/>
            <a:ext cx="11053950" cy="152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12198" t="32973" r="9614" b="41882"/>
          <a:stretch>
            <a:fillRect/>
          </a:stretch>
        </p:blipFill>
        <p:spPr>
          <a:xfrm>
            <a:off x="287932" y="1836087"/>
            <a:ext cx="12428795" cy="2999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552.png" descr="IMG_1552.png"/>
          <p:cNvPicPr>
            <a:picLocks noChangeAspect="1"/>
          </p:cNvPicPr>
          <p:nvPr/>
        </p:nvPicPr>
        <p:blipFill>
          <a:blip r:embed="rId2">
            <a:extLst/>
          </a:blip>
          <a:srcRect l="31379" t="64132" r="8900" b="4558"/>
          <a:stretch>
            <a:fillRect/>
          </a:stretch>
        </p:blipFill>
        <p:spPr>
          <a:xfrm>
            <a:off x="912335" y="4952426"/>
            <a:ext cx="11584141" cy="455692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G_1553.png" descr="IMG_1553.png"/>
          <p:cNvPicPr>
            <a:picLocks noChangeAspect="1"/>
          </p:cNvPicPr>
          <p:nvPr/>
        </p:nvPicPr>
        <p:blipFill>
          <a:blip r:embed="rId2">
            <a:extLst/>
          </a:blip>
          <a:srcRect l="30131" t="23897" r="7765" b="17234"/>
          <a:stretch>
            <a:fillRect/>
          </a:stretch>
        </p:blipFill>
        <p:spPr>
          <a:xfrm>
            <a:off x="735655" y="533693"/>
            <a:ext cx="11302784" cy="8039257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صفحة ١١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990" t="13990" r="3961" b="49124"/>
          <a:stretch>
            <a:fillRect/>
          </a:stretch>
        </p:blipFill>
        <p:spPr>
          <a:xfrm>
            <a:off x="1334071" y="194725"/>
            <a:ext cx="11231093" cy="3270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1554.png" descr="IMG_1554.png"/>
          <p:cNvPicPr>
            <a:picLocks noChangeAspect="1"/>
          </p:cNvPicPr>
          <p:nvPr/>
        </p:nvPicPr>
        <p:blipFill>
          <a:blip r:embed="rId3">
            <a:extLst/>
          </a:blip>
          <a:srcRect l="13871" t="65325" r="13871" b="7166"/>
          <a:stretch>
            <a:fillRect/>
          </a:stretch>
        </p:blipFill>
        <p:spPr>
          <a:xfrm>
            <a:off x="1093961" y="5531655"/>
            <a:ext cx="11711469" cy="334551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صفحة ١١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١١٣</a:t>
            </a:r>
          </a:p>
        </p:txBody>
      </p:sp>
      <p:pic>
        <p:nvPicPr>
          <p:cNvPr id="232" name="IMG_1557.png" descr="IMG_1557.png"/>
          <p:cNvPicPr>
            <a:picLocks noChangeAspect="1"/>
          </p:cNvPicPr>
          <p:nvPr/>
        </p:nvPicPr>
        <p:blipFill>
          <a:blip r:embed="rId2">
            <a:extLst/>
          </a:blip>
          <a:srcRect l="22169" t="48886" r="25995" b="29683"/>
          <a:stretch>
            <a:fillRect/>
          </a:stretch>
        </p:blipFill>
        <p:spPr>
          <a:xfrm>
            <a:off x="2539019" y="2798205"/>
            <a:ext cx="9124101" cy="2830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خطة حل المسألة…"/>
          <p:cNvSpPr txBox="1"/>
          <p:nvPr/>
        </p:nvSpPr>
        <p:spPr>
          <a:xfrm>
            <a:off x="4238122" y="4000961"/>
            <a:ext cx="452855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60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الأستدلال المنطقي</a:t>
            </a: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</a:t>
            </a:r>
          </a:p>
        </p:txBody>
      </p:sp>
      <p:sp>
        <p:nvSpPr>
          <p:cNvPr id="23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562.png" descr="IMG_1562.png"/>
          <p:cNvPicPr>
            <a:picLocks noChangeAspect="0"/>
          </p:cNvPicPr>
          <p:nvPr/>
        </p:nvPicPr>
        <p:blipFill>
          <a:blip r:embed="rId2">
            <a:extLst/>
          </a:blip>
          <a:srcRect l="17194" t="30114" r="13614" b="1474"/>
          <a:stretch>
            <a:fillRect/>
          </a:stretch>
        </p:blipFill>
        <p:spPr>
          <a:xfrm>
            <a:off x="1231122" y="1983464"/>
            <a:ext cx="11090575" cy="753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1562.png" descr="IMG_1562.png"/>
          <p:cNvPicPr>
            <a:picLocks noChangeAspect="1"/>
          </p:cNvPicPr>
          <p:nvPr/>
        </p:nvPicPr>
        <p:blipFill>
          <a:blip r:embed="rId2">
            <a:extLst/>
          </a:blip>
          <a:srcRect l="27632" t="11285" r="37222" b="71869"/>
          <a:stretch>
            <a:fillRect/>
          </a:stretch>
        </p:blipFill>
        <p:spPr>
          <a:xfrm>
            <a:off x="3284934" y="-202142"/>
            <a:ext cx="6435019" cy="231423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527.png" descr="IMG_1527.png"/>
          <p:cNvPicPr>
            <a:picLocks noChangeAspect="1"/>
          </p:cNvPicPr>
          <p:nvPr/>
        </p:nvPicPr>
        <p:blipFill>
          <a:blip r:embed="rId2">
            <a:extLst/>
          </a:blip>
          <a:srcRect l="5810" t="3307" r="1811" b="7827"/>
          <a:stretch>
            <a:fillRect/>
          </a:stretch>
        </p:blipFill>
        <p:spPr>
          <a:xfrm>
            <a:off x="144154" y="253544"/>
            <a:ext cx="12716425" cy="837389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٠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G_1563.png" descr="IMG_1563.png"/>
          <p:cNvPicPr>
            <a:picLocks noChangeAspect="0"/>
          </p:cNvPicPr>
          <p:nvPr/>
        </p:nvPicPr>
        <p:blipFill>
          <a:blip r:embed="rId2">
            <a:extLst/>
          </a:blip>
          <a:srcRect l="17345" t="34508" r="13968" b="13808"/>
          <a:stretch>
            <a:fillRect/>
          </a:stretch>
        </p:blipFill>
        <p:spPr>
          <a:xfrm>
            <a:off x="571301" y="1168354"/>
            <a:ext cx="11862179" cy="8038868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صفحة ١١٤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1564.png" descr="IMG_1564.png"/>
          <p:cNvPicPr>
            <a:picLocks noChangeAspect="1"/>
          </p:cNvPicPr>
          <p:nvPr/>
        </p:nvPicPr>
        <p:blipFill>
          <a:blip r:embed="rId2">
            <a:extLst/>
          </a:blip>
          <a:srcRect l="13403" t="17220" r="16292" b="39576"/>
          <a:stretch>
            <a:fillRect/>
          </a:stretch>
        </p:blipFill>
        <p:spPr>
          <a:xfrm>
            <a:off x="309364" y="1189990"/>
            <a:ext cx="12386247" cy="571129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171" t="21969" r="17577" b="63845"/>
          <a:stretch>
            <a:fillRect/>
          </a:stretch>
        </p:blipFill>
        <p:spPr>
          <a:xfrm>
            <a:off x="6357627" y="1831865"/>
            <a:ext cx="6463157" cy="1951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47564" t="74708" r="17892" b="1670"/>
          <a:stretch>
            <a:fillRect/>
          </a:stretch>
        </p:blipFill>
        <p:spPr>
          <a:xfrm>
            <a:off x="6422516" y="5541173"/>
            <a:ext cx="6333340" cy="3249609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476" t="21235" r="52271" b="49848"/>
          <a:stretch>
            <a:fillRect/>
          </a:stretch>
        </p:blipFill>
        <p:spPr>
          <a:xfrm>
            <a:off x="6271082" y="1485685"/>
            <a:ext cx="6463158" cy="397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2240" t="65796" r="52507" b="14671"/>
          <a:stretch>
            <a:fillRect/>
          </a:stretch>
        </p:blipFill>
        <p:spPr>
          <a:xfrm>
            <a:off x="6271082" y="6403015"/>
            <a:ext cx="6463157" cy="268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565.png" descr="IMG_1565.png"/>
          <p:cNvPicPr>
            <a:picLocks noChangeAspect="1"/>
          </p:cNvPicPr>
          <p:nvPr/>
        </p:nvPicPr>
        <p:blipFill>
          <a:blip r:embed="rId2">
            <a:extLst/>
          </a:blip>
          <a:srcRect l="14048" t="9535" r="17963" b="78311"/>
          <a:stretch>
            <a:fillRect/>
          </a:stretch>
        </p:blipFill>
        <p:spPr>
          <a:xfrm>
            <a:off x="1938291" y="86544"/>
            <a:ext cx="10743721" cy="1441022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صفحة ١١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اكتشاف قاعدة من جدول"/>
          <p:cNvSpPr txBox="1"/>
          <p:nvPr/>
        </p:nvSpPr>
        <p:spPr>
          <a:xfrm>
            <a:off x="3538311" y="4204330"/>
            <a:ext cx="630320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60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81014" t="63410" r="10715" b="19968"/>
          <a:stretch>
            <a:fillRect/>
          </a:stretch>
        </p:blipFill>
        <p:spPr>
          <a:xfrm>
            <a:off x="3998717" y="4048064"/>
            <a:ext cx="1906312" cy="28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أبحث عن قاعدة…"/>
          <p:cNvSpPr txBox="1"/>
          <p:nvPr/>
        </p:nvSpPr>
        <p:spPr>
          <a:xfrm>
            <a:off x="7919336" y="4295733"/>
            <a:ext cx="2912084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أبحث عن قاعدة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من جدول ثم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أطبقها لأحل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المسألة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9767" t="28883" r="30677" b="16475"/>
          <a:stretch>
            <a:fillRect/>
          </a:stretch>
        </p:blipFill>
        <p:spPr>
          <a:xfrm>
            <a:off x="458807" y="2705481"/>
            <a:ext cx="9628296" cy="6628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73.png" descr="IMG_1573.png"/>
          <p:cNvPicPr>
            <a:picLocks noChangeAspect="1"/>
          </p:cNvPicPr>
          <p:nvPr/>
        </p:nvPicPr>
        <p:blipFill>
          <a:blip r:embed="rId2">
            <a:extLst/>
          </a:blip>
          <a:srcRect l="68741" t="30545" r="8224" b="11950"/>
          <a:stretch>
            <a:fillRect/>
          </a:stretch>
        </p:blipFill>
        <p:spPr>
          <a:xfrm>
            <a:off x="9751350" y="2941449"/>
            <a:ext cx="3024809" cy="566607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اكتشاف قاعدة من جدول"/>
          <p:cNvSpPr txBox="1"/>
          <p:nvPr/>
        </p:nvSpPr>
        <p:spPr>
          <a:xfrm>
            <a:off x="3350797" y="814659"/>
            <a:ext cx="63032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اكتشاف قاعدة من جدول </a:t>
            </a:r>
          </a:p>
        </p:txBody>
      </p:sp>
      <p:sp>
        <p:nvSpPr>
          <p:cNvPr id="271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العبارات والجمل العددية"/>
          <p:cNvSpPr txBox="1"/>
          <p:nvPr/>
        </p:nvSpPr>
        <p:spPr>
          <a:xfrm>
            <a:off x="3610263" y="4204330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57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تجميع"/>
          <p:cNvGrpSpPr/>
          <p:nvPr/>
        </p:nvGrpSpPr>
        <p:grpSpPr>
          <a:xfrm>
            <a:off x="1646037" y="209150"/>
            <a:ext cx="9712727" cy="9773941"/>
            <a:chOff x="0" y="0"/>
            <a:chExt cx="9712726" cy="9773940"/>
          </a:xfrm>
        </p:grpSpPr>
        <p:pic>
          <p:nvPicPr>
            <p:cNvPr id="273" name="IMG_1574.png" descr="IMG_1574.png"/>
            <p:cNvPicPr>
              <a:picLocks noChangeAspect="0"/>
            </p:cNvPicPr>
            <p:nvPr/>
          </p:nvPicPr>
          <p:blipFill>
            <a:blip r:embed="rId2">
              <a:extLst/>
            </a:blip>
            <a:srcRect l="13379" t="17393" r="30862" b="15424"/>
            <a:stretch>
              <a:fillRect/>
            </a:stretch>
          </p:blipFill>
          <p:spPr>
            <a:xfrm>
              <a:off x="330574" y="0"/>
              <a:ext cx="9382153" cy="6265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4" name="IMG_1575.png" descr="IMG_1575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6910" t="21085" r="35552" b="40716"/>
            <a:stretch>
              <a:fillRect/>
            </a:stretch>
          </p:blipFill>
          <p:spPr>
            <a:xfrm>
              <a:off x="0" y="6230122"/>
              <a:ext cx="9631367" cy="35438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صفحة ١١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G_1576.png" descr="IMG_1576.png"/>
          <p:cNvPicPr>
            <a:picLocks noChangeAspect="1"/>
          </p:cNvPicPr>
          <p:nvPr/>
        </p:nvPicPr>
        <p:blipFill>
          <a:blip r:embed="rId2">
            <a:extLst/>
          </a:blip>
          <a:srcRect l="15114" t="15453" r="18393" b="7431"/>
          <a:stretch>
            <a:fillRect/>
          </a:stretch>
        </p:blipFill>
        <p:spPr>
          <a:xfrm>
            <a:off x="1755872" y="332187"/>
            <a:ext cx="10444867" cy="9089301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صفحة ١١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1077" t="18825" r="8871" b="73650"/>
          <a:stretch>
            <a:fillRect/>
          </a:stretch>
        </p:blipFill>
        <p:spPr>
          <a:xfrm>
            <a:off x="1734707" y="276700"/>
            <a:ext cx="10833558" cy="764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12273" t="28769" r="8223" b="42573"/>
          <a:stretch>
            <a:fillRect/>
          </a:stretch>
        </p:blipFill>
        <p:spPr>
          <a:xfrm>
            <a:off x="790803" y="1312596"/>
            <a:ext cx="12267006" cy="331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1577.png" descr="IMG_1577.png"/>
          <p:cNvPicPr>
            <a:picLocks noChangeAspect="1"/>
          </p:cNvPicPr>
          <p:nvPr/>
        </p:nvPicPr>
        <p:blipFill>
          <a:blip r:embed="rId2">
            <a:extLst/>
          </a:blip>
          <a:srcRect l="30210" t="59955" r="9130" b="32369"/>
          <a:stretch>
            <a:fillRect/>
          </a:stretch>
        </p:blipFill>
        <p:spPr>
          <a:xfrm>
            <a:off x="3836853" y="7847593"/>
            <a:ext cx="8798693" cy="83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520" t="11096" r="8707" b="73906"/>
          <a:stretch>
            <a:fillRect/>
          </a:stretch>
        </p:blipFill>
        <p:spPr>
          <a:xfrm>
            <a:off x="2356115" y="165877"/>
            <a:ext cx="10333585" cy="1495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3755" t="27553" r="9535" b="33852"/>
          <a:stretch>
            <a:fillRect/>
          </a:stretch>
        </p:blipFill>
        <p:spPr>
          <a:xfrm>
            <a:off x="2158869" y="1593866"/>
            <a:ext cx="9956515" cy="3758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1578.png" descr="IMG_1578.png"/>
          <p:cNvPicPr>
            <a:picLocks noChangeAspect="1"/>
          </p:cNvPicPr>
          <p:nvPr/>
        </p:nvPicPr>
        <p:blipFill>
          <a:blip r:embed="rId2">
            <a:extLst/>
          </a:blip>
          <a:srcRect l="14088" t="67689" r="9202" b="1639"/>
          <a:stretch>
            <a:fillRect/>
          </a:stretch>
        </p:blipFill>
        <p:spPr>
          <a:xfrm>
            <a:off x="834279" y="5293811"/>
            <a:ext cx="11855623" cy="3556819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صفحة ١١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579.png" descr="IMG_1579.png"/>
          <p:cNvPicPr>
            <a:picLocks noChangeAspect="0"/>
          </p:cNvPicPr>
          <p:nvPr/>
        </p:nvPicPr>
        <p:blipFill>
          <a:blip r:embed="rId2">
            <a:extLst/>
          </a:blip>
          <a:srcRect l="18008" t="13117" r="19320" b="2308"/>
          <a:stretch>
            <a:fillRect/>
          </a:stretch>
        </p:blipFill>
        <p:spPr>
          <a:xfrm>
            <a:off x="1710227" y="285116"/>
            <a:ext cx="10666236" cy="93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١١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١١٩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جداول الدوال:جداول الجمع والطرح"/>
          <p:cNvSpPr txBox="1"/>
          <p:nvPr/>
        </p:nvSpPr>
        <p:spPr>
          <a:xfrm>
            <a:off x="2940375" y="4419599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296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76403" t="54864" r="18132" b="41698"/>
          <a:stretch>
            <a:fillRect/>
          </a:stretch>
        </p:blipFill>
        <p:spPr>
          <a:xfrm>
            <a:off x="3576138" y="4293790"/>
            <a:ext cx="2470203" cy="116588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أستعمل عمليتي…"/>
          <p:cNvSpPr txBox="1"/>
          <p:nvPr/>
        </p:nvSpPr>
        <p:spPr>
          <a:xfrm>
            <a:off x="7956004" y="4339006"/>
            <a:ext cx="2838749" cy="284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أستعمل عمليتي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الجمع والطرح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لأنشئ جدولًا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أو أكمله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18435" t="21937" r="34310" b="33246"/>
          <a:stretch>
            <a:fillRect/>
          </a:stretch>
        </p:blipFill>
        <p:spPr>
          <a:xfrm>
            <a:off x="685830" y="3056892"/>
            <a:ext cx="8600783" cy="6120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1589.png" descr="IMG_1589.png"/>
          <p:cNvPicPr>
            <a:picLocks noChangeAspect="1"/>
          </p:cNvPicPr>
          <p:nvPr/>
        </p:nvPicPr>
        <p:blipFill>
          <a:blip r:embed="rId2">
            <a:extLst/>
          </a:blip>
          <a:srcRect l="64934" t="25288" r="15893" b="32695"/>
          <a:stretch>
            <a:fillRect/>
          </a:stretch>
        </p:blipFill>
        <p:spPr>
          <a:xfrm>
            <a:off x="9112839" y="2897672"/>
            <a:ext cx="3520283" cy="5788815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جداول الدوال:جداول الجمع والطرح"/>
          <p:cNvSpPr txBox="1"/>
          <p:nvPr/>
        </p:nvSpPr>
        <p:spPr>
          <a:xfrm>
            <a:off x="3099041" y="1116473"/>
            <a:ext cx="7527926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الجمع والطرح</a:t>
            </a:r>
          </a:p>
        </p:txBody>
      </p:sp>
      <p:sp>
        <p:nvSpPr>
          <p:cNvPr id="307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IMG_1590.png" descr="IMG_1590.png"/>
          <p:cNvPicPr>
            <a:picLocks noChangeAspect="1"/>
          </p:cNvPicPr>
          <p:nvPr/>
        </p:nvPicPr>
        <p:blipFill>
          <a:blip r:embed="rId2">
            <a:extLst/>
          </a:blip>
          <a:srcRect l="20024" t="21806" r="33426" b="13603"/>
          <a:stretch>
            <a:fillRect/>
          </a:stretch>
        </p:blipFill>
        <p:spPr>
          <a:xfrm>
            <a:off x="2014537" y="416963"/>
            <a:ext cx="8975683" cy="934518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صفحة ١٢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G_1591.png" descr="IMG_1591.png"/>
          <p:cNvPicPr>
            <a:picLocks noChangeAspect="1"/>
          </p:cNvPicPr>
          <p:nvPr/>
        </p:nvPicPr>
        <p:blipFill>
          <a:blip r:embed="rId2">
            <a:extLst/>
          </a:blip>
          <a:srcRect l="8400" t="17140" r="8400" b="17140"/>
          <a:stretch>
            <a:fillRect/>
          </a:stretch>
        </p:blipFill>
        <p:spPr>
          <a:xfrm>
            <a:off x="1410147" y="1467842"/>
            <a:ext cx="11502731" cy="68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1592.png" descr="IMG_1592.png"/>
          <p:cNvPicPr>
            <a:picLocks noChangeAspect="1"/>
          </p:cNvPicPr>
          <p:nvPr/>
        </p:nvPicPr>
        <p:blipFill>
          <a:blip r:embed="rId2">
            <a:extLst/>
          </a:blip>
          <a:srcRect l="10247" t="17774" r="28390" b="3540"/>
          <a:stretch>
            <a:fillRect/>
          </a:stretch>
        </p:blipFill>
        <p:spPr>
          <a:xfrm>
            <a:off x="2102790" y="430843"/>
            <a:ext cx="9672046" cy="930630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صفحة ١٢١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13548" r="10032" b="50806"/>
          <a:stretch>
            <a:fillRect/>
          </a:stretch>
        </p:blipFill>
        <p:spPr>
          <a:xfrm>
            <a:off x="1215451" y="14424"/>
            <a:ext cx="11872071" cy="372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1593.png" descr="IMG_1593.png"/>
          <p:cNvPicPr>
            <a:picLocks noChangeAspect="1"/>
          </p:cNvPicPr>
          <p:nvPr/>
        </p:nvPicPr>
        <p:blipFill>
          <a:blip r:embed="rId2">
            <a:extLst/>
          </a:blip>
          <a:srcRect l="4626" t="51433" r="10032" b="11432"/>
          <a:stretch>
            <a:fillRect/>
          </a:stretch>
        </p:blipFill>
        <p:spPr>
          <a:xfrm>
            <a:off x="896089" y="4393257"/>
            <a:ext cx="11948387" cy="390109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G_1595.png" descr="IMG_1595.png"/>
          <p:cNvPicPr>
            <a:picLocks noChangeAspect="0"/>
          </p:cNvPicPr>
          <p:nvPr/>
        </p:nvPicPr>
        <p:blipFill>
          <a:blip r:embed="rId2">
            <a:extLst/>
          </a:blip>
          <a:srcRect l="5075" t="11306" r="9998" b="11306"/>
          <a:stretch>
            <a:fillRect/>
          </a:stretch>
        </p:blipFill>
        <p:spPr>
          <a:xfrm>
            <a:off x="1345660" y="461572"/>
            <a:ext cx="11539531" cy="8830305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صفحة ١٢٢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_1596.png" descr="IMG_1596.png"/>
          <p:cNvPicPr>
            <a:picLocks noChangeAspect="1"/>
          </p:cNvPicPr>
          <p:nvPr/>
        </p:nvPicPr>
        <p:blipFill>
          <a:blip r:embed="rId2">
            <a:extLst/>
          </a:blip>
          <a:srcRect l="9070" t="16729" r="12795" b="28278"/>
          <a:stretch>
            <a:fillRect/>
          </a:stretch>
        </p:blipFill>
        <p:spPr>
          <a:xfrm>
            <a:off x="421878" y="641873"/>
            <a:ext cx="12161033" cy="642237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0" t="10045" r="0" b="57286"/>
          <a:stretch>
            <a:fillRect/>
          </a:stretch>
        </p:blipFill>
        <p:spPr>
          <a:xfrm>
            <a:off x="464740" y="1467627"/>
            <a:ext cx="12075162" cy="29598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597.png" descr="IMG_1597.png"/>
          <p:cNvPicPr>
            <a:picLocks noChangeAspect="1"/>
          </p:cNvPicPr>
          <p:nvPr/>
        </p:nvPicPr>
        <p:blipFill>
          <a:blip r:embed="rId2">
            <a:extLst/>
          </a:blip>
          <a:srcRect l="21382" t="45705" r="19411" b="21626"/>
          <a:stretch>
            <a:fillRect/>
          </a:stretch>
        </p:blipFill>
        <p:spPr>
          <a:xfrm>
            <a:off x="1882576" y="4589371"/>
            <a:ext cx="9239766" cy="38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١٢٣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استقصاء حل المسألة"/>
          <p:cNvSpPr txBox="1"/>
          <p:nvPr/>
        </p:nvSpPr>
        <p:spPr>
          <a:xfrm>
            <a:off x="3950837" y="4204330"/>
            <a:ext cx="542045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استقصاء حل المسألة </a:t>
            </a:r>
          </a:p>
        </p:txBody>
      </p:sp>
      <p:sp>
        <p:nvSpPr>
          <p:cNvPr id="33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72865" t="67106" r="16529" b="24087"/>
          <a:stretch>
            <a:fillRect/>
          </a:stretch>
        </p:blipFill>
        <p:spPr>
          <a:xfrm>
            <a:off x="3808260" y="4666398"/>
            <a:ext cx="2496377" cy="155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كتب عبارات…"/>
          <p:cNvSpPr txBox="1"/>
          <p:nvPr/>
        </p:nvSpPr>
        <p:spPr>
          <a:xfrm>
            <a:off x="8158763" y="4364575"/>
            <a:ext cx="2433230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أكتب عبارات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وجملًا عددية </a:t>
            </a:r>
            <a:endParaRPr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5400">
                <a:solidFill>
                  <a:srgbClr val="000000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وأمثلها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G_1609.png" descr="IMG_1609.png"/>
          <p:cNvPicPr>
            <a:picLocks noChangeAspect="0"/>
          </p:cNvPicPr>
          <p:nvPr/>
        </p:nvPicPr>
        <p:blipFill>
          <a:blip r:embed="rId2">
            <a:extLst/>
          </a:blip>
          <a:srcRect l="22469" t="20071" r="28484" b="3959"/>
          <a:stretch>
            <a:fillRect/>
          </a:stretch>
        </p:blipFill>
        <p:spPr>
          <a:xfrm>
            <a:off x="857652" y="-130885"/>
            <a:ext cx="11419118" cy="9675467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١٢٥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0977" t="14943" r="24545" b="63490"/>
          <a:stretch>
            <a:fillRect/>
          </a:stretch>
        </p:blipFill>
        <p:spPr>
          <a:xfrm>
            <a:off x="-133920" y="1102684"/>
            <a:ext cx="5829923" cy="3854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38187" r="24969" b="48680"/>
          <a:stretch>
            <a:fillRect/>
          </a:stretch>
        </p:blipFill>
        <p:spPr>
          <a:xfrm>
            <a:off x="6644236" y="1232501"/>
            <a:ext cx="6055870" cy="2541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552" t="52049" r="24969" b="34818"/>
          <a:stretch>
            <a:fillRect/>
          </a:stretch>
        </p:blipFill>
        <p:spPr>
          <a:xfrm>
            <a:off x="6777659" y="5808558"/>
            <a:ext cx="6055871" cy="254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51441" t="65910" r="25081" b="11007"/>
          <a:stretch>
            <a:fillRect/>
          </a:stretch>
        </p:blipFill>
        <p:spPr>
          <a:xfrm>
            <a:off x="6889488" y="814200"/>
            <a:ext cx="6055870" cy="446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632" t="10141" r="24303" b="85442"/>
          <a:stretch>
            <a:fillRect/>
          </a:stretch>
        </p:blipFill>
        <p:spPr>
          <a:xfrm>
            <a:off x="1272332" y="155049"/>
            <a:ext cx="11686122" cy="789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574" t="37132" r="49948" b="51299"/>
          <a:stretch>
            <a:fillRect/>
          </a:stretch>
        </p:blipFill>
        <p:spPr>
          <a:xfrm>
            <a:off x="12741" y="1145957"/>
            <a:ext cx="6055870" cy="2238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17245" r="49825" b="63808"/>
          <a:stretch>
            <a:fillRect/>
          </a:stretch>
        </p:blipFill>
        <p:spPr>
          <a:xfrm>
            <a:off x="6914689" y="5675135"/>
            <a:ext cx="6005386" cy="3666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G_1610.png" descr="IMG_1610.png"/>
          <p:cNvPicPr>
            <a:picLocks noChangeAspect="1"/>
          </p:cNvPicPr>
          <p:nvPr/>
        </p:nvPicPr>
        <p:blipFill>
          <a:blip r:embed="rId2">
            <a:extLst/>
          </a:blip>
          <a:srcRect l="26892" t="48844" r="49630" b="32098"/>
          <a:stretch>
            <a:fillRect/>
          </a:stretch>
        </p:blipFill>
        <p:spPr>
          <a:xfrm>
            <a:off x="211349" y="5793345"/>
            <a:ext cx="6055871" cy="3688469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صفحة ١٢٦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جداول الدوال:جداول الضرب و القسمة"/>
          <p:cNvSpPr txBox="1"/>
          <p:nvPr/>
        </p:nvSpPr>
        <p:spPr>
          <a:xfrm>
            <a:off x="2765353" y="4419599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54" name="Aishah Aljuhani"/>
          <p:cNvSpPr txBox="1"/>
          <p:nvPr/>
        </p:nvSpPr>
        <p:spPr>
          <a:xfrm>
            <a:off x="1316439" y="8174976"/>
            <a:ext cx="245417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25120" rtl="0">
              <a:lnSpc>
                <a:spcPct val="110000"/>
              </a:lnSpc>
              <a:defRPr sz="3000">
                <a:solidFill>
                  <a:srgbClr val="5C5C5C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2000">
                <a:latin typeface="Chalkduster"/>
                <a:ea typeface="Chalkduster"/>
                <a:cs typeface="Chalkduster"/>
                <a:sym typeface="Chalkduster"/>
              </a:rPr>
              <a:t>Aishah Aljuhani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11778" t="31613" r="37136" b="5777"/>
          <a:stretch>
            <a:fillRect/>
          </a:stretch>
        </p:blipFill>
        <p:spPr>
          <a:xfrm>
            <a:off x="1350698" y="2080511"/>
            <a:ext cx="8268162" cy="7603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G_1611.png" descr="IMG_1611.png"/>
          <p:cNvPicPr>
            <a:picLocks noChangeAspect="1"/>
          </p:cNvPicPr>
          <p:nvPr/>
        </p:nvPicPr>
        <p:blipFill>
          <a:blip r:embed="rId2">
            <a:extLst/>
          </a:blip>
          <a:srcRect l="62493" t="33868" r="16830" b="29987"/>
          <a:stretch>
            <a:fillRect/>
          </a:stretch>
        </p:blipFill>
        <p:spPr>
          <a:xfrm>
            <a:off x="9492729" y="3603518"/>
            <a:ext cx="3474497" cy="4557423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جداول الدوال:جداول الضرب و القسمة"/>
          <p:cNvSpPr txBox="1"/>
          <p:nvPr/>
        </p:nvSpPr>
        <p:spPr>
          <a:xfrm>
            <a:off x="2563415" y="626052"/>
            <a:ext cx="787797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جداول الدوال:جداول الضرب و القسمة </a:t>
            </a:r>
          </a:p>
        </p:txBody>
      </p:sp>
      <p:sp>
        <p:nvSpPr>
          <p:cNvPr id="362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G_1612.png" descr="IMG_1612.png"/>
          <p:cNvPicPr>
            <a:picLocks noChangeAspect="1"/>
          </p:cNvPicPr>
          <p:nvPr/>
        </p:nvPicPr>
        <p:blipFill>
          <a:blip r:embed="rId2">
            <a:extLst/>
          </a:blip>
          <a:srcRect l="10521" t="23300" r="34729" b="20137"/>
          <a:stretch>
            <a:fillRect/>
          </a:stretch>
        </p:blipFill>
        <p:spPr>
          <a:xfrm>
            <a:off x="1100732" y="876884"/>
            <a:ext cx="10803518" cy="8374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صفحة ١٢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G_1613.png" descr="IMG_1613.png"/>
          <p:cNvPicPr>
            <a:picLocks noChangeAspect="1"/>
          </p:cNvPicPr>
          <p:nvPr/>
        </p:nvPicPr>
        <p:blipFill>
          <a:blip r:embed="rId2">
            <a:extLst/>
          </a:blip>
          <a:srcRect l="17969" t="18365" r="15942" b="20256"/>
          <a:stretch>
            <a:fillRect/>
          </a:stretch>
        </p:blipFill>
        <p:spPr>
          <a:xfrm>
            <a:off x="547587" y="755971"/>
            <a:ext cx="12313226" cy="858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7525" y="5061553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614.png" descr="IMG_1614.png"/>
          <p:cNvPicPr>
            <a:picLocks noChangeAspect="1"/>
          </p:cNvPicPr>
          <p:nvPr/>
        </p:nvPicPr>
        <p:blipFill>
          <a:blip r:embed="rId2">
            <a:extLst/>
          </a:blip>
          <a:srcRect l="15794" t="30025" r="15794" b="11753"/>
          <a:stretch>
            <a:fillRect/>
          </a:stretch>
        </p:blipFill>
        <p:spPr>
          <a:xfrm>
            <a:off x="144660" y="1411603"/>
            <a:ext cx="12715409" cy="811983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١٢٨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7399" t="16405" r="20287" b="49675"/>
          <a:stretch>
            <a:fillRect/>
          </a:stretch>
        </p:blipFill>
        <p:spPr>
          <a:xfrm>
            <a:off x="1268105" y="338966"/>
            <a:ext cx="11779257" cy="4811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IMG_1615.png" descr="IMG_1615.png"/>
          <p:cNvPicPr>
            <a:picLocks noChangeAspect="1"/>
          </p:cNvPicPr>
          <p:nvPr/>
        </p:nvPicPr>
        <p:blipFill>
          <a:blip r:embed="rId2">
            <a:extLst/>
          </a:blip>
          <a:srcRect l="16233" t="49543" r="21453" b="42582"/>
          <a:stretch>
            <a:fillRect/>
          </a:stretch>
        </p:blipFill>
        <p:spPr>
          <a:xfrm>
            <a:off x="1158723" y="8330443"/>
            <a:ext cx="11567361" cy="109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G_1616.png" descr="IMG_1616.png"/>
          <p:cNvPicPr>
            <a:picLocks noChangeAspect="1"/>
          </p:cNvPicPr>
          <p:nvPr/>
        </p:nvPicPr>
        <p:blipFill>
          <a:blip r:embed="rId2">
            <a:extLst/>
          </a:blip>
          <a:srcRect l="17234" t="14560" r="21312" b="27674"/>
          <a:stretch>
            <a:fillRect/>
          </a:stretch>
        </p:blipFill>
        <p:spPr>
          <a:xfrm>
            <a:off x="1343253" y="200428"/>
            <a:ext cx="11356887" cy="80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صفحة ١٢٩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١٢٩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G_1617.png" descr="IMG_1617.png"/>
          <p:cNvPicPr>
            <a:picLocks noChangeAspect="0"/>
          </p:cNvPicPr>
          <p:nvPr/>
        </p:nvPicPr>
        <p:blipFill>
          <a:blip r:embed="rId2">
            <a:extLst/>
          </a:blip>
          <a:srcRect l="15952" t="11226" r="13343" b="2086"/>
          <a:stretch>
            <a:fillRect/>
          </a:stretch>
        </p:blipFill>
        <p:spPr>
          <a:xfrm>
            <a:off x="1025642" y="80068"/>
            <a:ext cx="11681934" cy="9320588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صفحة ١٣٠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١٣٠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9539" t="31680" r="36233" b="5331"/>
          <a:stretch>
            <a:fillRect/>
          </a:stretch>
        </p:blipFill>
        <p:spPr>
          <a:xfrm>
            <a:off x="1613378" y="2595501"/>
            <a:ext cx="7899450" cy="68850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534.png" descr="IMG_1534.png"/>
          <p:cNvPicPr>
            <a:picLocks noChangeAspect="1"/>
          </p:cNvPicPr>
          <p:nvPr/>
        </p:nvPicPr>
        <p:blipFill>
          <a:blip r:embed="rId2">
            <a:extLst/>
          </a:blip>
          <a:srcRect l="63236" t="34141" r="13155" b="16609"/>
          <a:stretch>
            <a:fillRect/>
          </a:stretch>
        </p:blipFill>
        <p:spPr>
          <a:xfrm>
            <a:off x="9529750" y="3411498"/>
            <a:ext cx="2830702" cy="443087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لعبارات والجمل العددية"/>
          <p:cNvSpPr txBox="1"/>
          <p:nvPr/>
        </p:nvSpPr>
        <p:spPr>
          <a:xfrm>
            <a:off x="3422749" y="699266"/>
            <a:ext cx="61593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العبارات والجمل العددية </a:t>
            </a:r>
          </a:p>
        </p:txBody>
      </p:sp>
      <p:sp>
        <p:nvSpPr>
          <p:cNvPr id="168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1535.png" descr="IMG_1535.png"/>
          <p:cNvPicPr>
            <a:picLocks noChangeAspect="1"/>
          </p:cNvPicPr>
          <p:nvPr/>
        </p:nvPicPr>
        <p:blipFill>
          <a:blip r:embed="rId2">
            <a:extLst/>
          </a:blip>
          <a:srcRect l="6545" t="17346" r="34784" b="14953"/>
          <a:stretch>
            <a:fillRect/>
          </a:stretch>
        </p:blipFill>
        <p:spPr>
          <a:xfrm>
            <a:off x="1792882" y="799107"/>
            <a:ext cx="9419196" cy="815551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صفحة ١٠٧"/>
          <p:cNvSpPr txBox="1"/>
          <p:nvPr/>
        </p:nvSpPr>
        <p:spPr>
          <a:xfrm>
            <a:off x="43944" y="8935267"/>
            <a:ext cx="207573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صفحة ١٠٧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