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80.xml" ContentType="application/vnd.openxmlformats-officedocument.presentationml.slide+xml"/>
  <Override PartName="/ppt/slides/slide190.xml" ContentType="application/vnd.openxmlformats-officedocument.presentationml.slide+xml"/>
  <Override PartName="/ppt/slides/slide200.xml" ContentType="application/vnd.openxmlformats-officedocument.presentationml.slide+xml"/>
  <Override PartName="/ppt/slides/slide210.xml" ContentType="application/vnd.openxmlformats-officedocument.presentationml.slide+xml"/>
  <Override PartName="/ppt/slides/slide191.xml" ContentType="application/vnd.openxmlformats-officedocument.presentationml.slide+xml"/>
  <Override PartName="/ppt/slideLayouts/slideLayout100.xml" ContentType="application/vnd.openxmlformats-officedocument.presentationml.slideLayout+xml"/>
  <Override PartName="/ppt/slideLayouts/slideLayout20.xml" ContentType="application/vnd.openxmlformats-officedocument.presentationml.slideLayout+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Layouts/slideLayout80.xml" ContentType="application/vnd.openxmlformats-officedocument.presentationml.slideLayout+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slideLayouts/slideLayout110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5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slideLayouts/slideLayout18.xml" ContentType="application/vnd.openxmlformats-officedocument.presentationml.slideLayout+xml"/>
  <Override PartName="/ppt/slideLayouts/slideLayout13.xml" ContentType="application/vnd.openxmlformats-officedocument.presentationml.slideLayout+xml"/>
  <Override PartName="/ppt/slideLayouts/slideLayout17.xml" ContentType="application/vnd.openxmlformats-officedocument.presentationml.slideLayout+xml"/>
  <Override PartName="/ppt/theme/theme20.xml" ContentType="application/vnd.openxmlformats-officedocument.theme+xml"/>
  <Override PartName="/ppt/slideLayouts/slideLayout12.xml" ContentType="application/vnd.openxmlformats-officedocument.presentationml.slideLayout+xml"/>
  <Override PartName="/ppt/slideLayouts/slideLayout113.xml" ContentType="application/vnd.openxmlformats-officedocument.presentationml.slideLayout+xml"/>
  <Override PartName="/ppt/slideLayouts/slideLayout16.xml" ContentType="application/vnd.openxmlformats-officedocument.presentationml.slideLayout+xml"/>
  <Override PartName="/ppt/slideLayouts/slideLayout21.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26"/>
  </p:notesMasterIdLst>
  <p:handoutMasterIdLst>
    <p:handoutMasterId r:id="rId27"/>
  </p:handoutMasterIdLst>
  <p:sldIdLst>
    <p:sldId id="256" r:id="rId2"/>
    <p:sldId id="257" r:id="rId3"/>
    <p:sldId id="313" r:id="rId4"/>
    <p:sldId id="322" r:id="rId5"/>
    <p:sldId id="260" r:id="rId6"/>
    <p:sldId id="258" r:id="rId7"/>
    <p:sldId id="259" r:id="rId8"/>
    <p:sldId id="262" r:id="rId9"/>
    <p:sldId id="341" r:id="rId10"/>
    <p:sldId id="349" r:id="rId11"/>
    <p:sldId id="351" r:id="rId12"/>
    <p:sldId id="352" r:id="rId13"/>
    <p:sldId id="350" r:id="rId14"/>
    <p:sldId id="353" r:id="rId15"/>
    <p:sldId id="354" r:id="rId16"/>
    <p:sldId id="319" r:id="rId17"/>
    <p:sldId id="355" r:id="rId18"/>
    <p:sldId id="356" r:id="rId19"/>
    <p:sldId id="265" r:id="rId20"/>
    <p:sldId id="316" r:id="rId21"/>
    <p:sldId id="339" r:id="rId22"/>
    <p:sldId id="342" r:id="rId23"/>
    <p:sldId id="343" r:id="rId24"/>
    <p:sldId id="344" r:id="rId25"/>
  </p:sldIdLst>
  <p:sldSz cx="9144000" cy="5143500" type="screen16x9"/>
  <p:notesSz cx="6858000" cy="9144000"/>
  <p:embeddedFontLst>
    <p:embeddedFont>
      <p:font typeface="Barlow Medium" panose="00000600000000000000" pitchFamily="2" charset="0"/>
      <p:regular r:id="rId28"/>
      <p:bold r:id="rId29"/>
      <p:italic r:id="rId30"/>
      <p:boldItalic r:id="rId31"/>
    </p:embeddedFont>
    <p:embeddedFont>
      <p:font typeface="Barlow SemiBold" panose="00000700000000000000" pitchFamily="2" charset="0"/>
      <p:regular r:id="rId32"/>
      <p:bold r:id="rId33"/>
      <p:italic r:id="rId34"/>
      <p:boldItalic r:id="rId35"/>
    </p:embeddedFont>
    <p:embeddedFont>
      <p:font typeface="Calibri" panose="020F0502020204030204" pitchFamily="34" charset="0"/>
      <p:regular r:id="rId36"/>
      <p:bold r:id="rId37"/>
    </p:embeddedFont>
    <p:embeddedFont>
      <p:font typeface="Fredoka One" panose="020B0604020202020204" charset="0"/>
      <p:regular r:id="rId38"/>
    </p:embeddedFont>
    <p:embeddedFont>
      <p:font typeface="Roboto Condensed Light" panose="02000000000000000000" pitchFamily="2" charset="0"/>
      <p:regular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وديان الردادي" initials="وديان" lastIdx="1" clrIdx="0">
    <p:extLst>
      <p:ext uri="{19B8F6BF-5375-455C-9EA6-DF929625EA0E}">
        <p15:presenceInfo xmlns:p15="http://schemas.microsoft.com/office/powerpoint/2012/main" userId="وديان الردادي"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C4A4"/>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657285-5D30-4371-BA30-F5127CF61451}">
  <a:tblStyle styleId="{BD657285-5D30-4371-BA30-F5127CF6145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نمط متوسط 1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نمط فاتح 3 - تميي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نمط فاتح 2 - تميي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1" autoAdjust="0"/>
    <p:restoredTop sz="94660"/>
  </p:normalViewPr>
  <p:slideViewPr>
    <p:cSldViewPr snapToGrid="0" showGuides="1">
      <p:cViewPr>
        <p:scale>
          <a:sx n="84" d="100"/>
          <a:sy n="84" d="100"/>
        </p:scale>
        <p:origin x="248" y="32"/>
      </p:cViewPr>
      <p:guideLst>
        <p:guide orient="horz" pos="1620"/>
        <p:guide pos="2880"/>
      </p:guideLst>
    </p:cSldViewPr>
  </p:slideViewPr>
  <p:notesTextViewPr>
    <p:cViewPr>
      <p:scale>
        <a:sx n="1" d="1"/>
        <a:sy n="1" d="1"/>
      </p:scale>
      <p:origin x="0" y="0"/>
    </p:cViewPr>
  </p:notesTextViewPr>
  <p:sorterViewPr>
    <p:cViewPr>
      <p:scale>
        <a:sx n="100" d="100"/>
        <a:sy n="100" d="100"/>
      </p:scale>
      <p:origin x="0" y="-26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a:extLst>
              <a:ext uri="{FF2B5EF4-FFF2-40B4-BE49-F238E27FC236}">
                <a16:creationId xmlns:a16="http://schemas.microsoft.com/office/drawing/2014/main" id="{151586B2-411A-4A26-8EB5-799527E573FE}"/>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a:extLst>
              <a:ext uri="{FF2B5EF4-FFF2-40B4-BE49-F238E27FC236}">
                <a16:creationId xmlns:a16="http://schemas.microsoft.com/office/drawing/2014/main" id="{856247D2-D05F-479A-90F3-84770E2C7655}"/>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93E5B82C-2747-403A-8D91-094C4D0E9EF9}" type="datetimeFigureOut">
              <a:rPr lang="ar-SA" smtClean="0"/>
              <a:t>03/02/43</a:t>
            </a:fld>
            <a:endParaRPr lang="ar-SA"/>
          </a:p>
        </p:txBody>
      </p:sp>
      <p:sp>
        <p:nvSpPr>
          <p:cNvPr id="4" name="عنصر نائب للتذييل 3">
            <a:extLst>
              <a:ext uri="{FF2B5EF4-FFF2-40B4-BE49-F238E27FC236}">
                <a16:creationId xmlns:a16="http://schemas.microsoft.com/office/drawing/2014/main" id="{45C28B92-448D-4E51-84B9-AFBC03027E50}"/>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r>
              <a:rPr lang="ar-SA"/>
              <a:t>أ / وديان محمد </a:t>
            </a:r>
          </a:p>
        </p:txBody>
      </p:sp>
      <p:sp>
        <p:nvSpPr>
          <p:cNvPr id="5" name="عنصر نائب لرقم الشريحة 4">
            <a:extLst>
              <a:ext uri="{FF2B5EF4-FFF2-40B4-BE49-F238E27FC236}">
                <a16:creationId xmlns:a16="http://schemas.microsoft.com/office/drawing/2014/main" id="{4FDAD241-5795-4340-8F47-795A73B1D79C}"/>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B5F39A80-E59B-4271-B066-BA10FD2CF328}" type="slidenum">
              <a:rPr lang="ar-SA" smtClean="0"/>
              <a:t>‹#›</a:t>
            </a:fld>
            <a:endParaRPr lang="ar-SA"/>
          </a:p>
        </p:txBody>
      </p:sp>
    </p:spTree>
    <p:extLst>
      <p:ext uri="{BB962C8B-B14F-4D97-AF65-F5344CB8AC3E}">
        <p14:creationId xmlns:p14="http://schemas.microsoft.com/office/powerpoint/2010/main" val="403487525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dirty="0"/>
          </a:p>
        </p:txBody>
      </p:sp>
    </p:spTree>
    <p:extLst>
      <p:ext uri="{BB962C8B-B14F-4D97-AF65-F5344CB8AC3E}">
        <p14:creationId xmlns:p14="http://schemas.microsoft.com/office/powerpoint/2010/main" val="2547357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r>
              <a:rPr lang="ar-SA" dirty="0"/>
              <a:t>عند النقر على الصورة تتحرك لمكانها الصحيح في الجدول </a:t>
            </a:r>
          </a:p>
        </p:txBody>
      </p:sp>
    </p:spTree>
    <p:extLst>
      <p:ext uri="{BB962C8B-B14F-4D97-AF65-F5344CB8AC3E}">
        <p14:creationId xmlns:p14="http://schemas.microsoft.com/office/powerpoint/2010/main" val="356905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dirty="0"/>
          </a:p>
        </p:txBody>
      </p:sp>
    </p:spTree>
    <p:extLst>
      <p:ext uri="{BB962C8B-B14F-4D97-AF65-F5344CB8AC3E}">
        <p14:creationId xmlns:p14="http://schemas.microsoft.com/office/powerpoint/2010/main" val="753400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dirty="0"/>
          </a:p>
        </p:txBody>
      </p:sp>
    </p:spTree>
    <p:extLst>
      <p:ext uri="{BB962C8B-B14F-4D97-AF65-F5344CB8AC3E}">
        <p14:creationId xmlns:p14="http://schemas.microsoft.com/office/powerpoint/2010/main" val="385336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e713e4c63f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e713e4c63f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4125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err="1"/>
              <a:t>neom</a:t>
            </a:r>
            <a:endParaRPr lang="ar-SA" dirty="0"/>
          </a:p>
        </p:txBody>
      </p:sp>
    </p:spTree>
    <p:extLst>
      <p:ext uri="{BB962C8B-B14F-4D97-AF65-F5344CB8AC3E}">
        <p14:creationId xmlns:p14="http://schemas.microsoft.com/office/powerpoint/2010/main" val="3130147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e713e4c63f_0_1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e713e4c63f_0_1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e713e4c63f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e713e4c63f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38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8702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e713e4c63f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e713e4c63f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e677296701_6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e677296701_6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e677296701_6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e677296701_6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dirty="0"/>
          </a:p>
        </p:txBody>
      </p:sp>
    </p:spTree>
    <p:extLst>
      <p:ext uri="{BB962C8B-B14F-4D97-AF65-F5344CB8AC3E}">
        <p14:creationId xmlns:p14="http://schemas.microsoft.com/office/powerpoint/2010/main" val="2218217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51480" y="77983"/>
            <a:ext cx="8953111" cy="4307495"/>
            <a:chOff x="151480" y="77983"/>
            <a:chExt cx="8953111" cy="4307495"/>
          </a:xfrm>
        </p:grpSpPr>
        <p:sp>
          <p:nvSpPr>
            <p:cNvPr id="10" name="Google Shape;10;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11597" y="32648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3869600" y="1301525"/>
            <a:ext cx="4528800" cy="210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4751000" y="3539025"/>
            <a:ext cx="3647400" cy="51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None/>
              <a:defRPr sz="1600">
                <a:solidFill>
                  <a:schemeClr val="accent5"/>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txBox="1">
            <a:spLocks noGrp="1"/>
          </p:cNvSpPr>
          <p:nvPr>
            <p:ph type="subTitle" idx="2"/>
          </p:nvPr>
        </p:nvSpPr>
        <p:spPr>
          <a:xfrm>
            <a:off x="6867175" y="539500"/>
            <a:ext cx="1531200" cy="519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2pPr>
            <a:lvl3pPr lvl="2">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3pPr>
            <a:lvl4pPr lvl="3">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4pPr>
            <a:lvl5pPr lvl="4">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5pPr>
            <a:lvl6pPr lvl="5">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6pPr>
            <a:lvl7pPr lvl="6">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7pPr>
            <a:lvl8pPr lvl="7">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8pPr>
            <a:lvl9pPr lvl="8">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نص العنوان"/>
          <p:cNvSpPr txBox="1">
            <a:spLocks noGrp="1"/>
          </p:cNvSpPr>
          <p:nvPr>
            <p:ph type="title"/>
          </p:nvPr>
        </p:nvSpPr>
        <p:spPr>
          <a:xfrm>
            <a:off x="311708" y="744573"/>
            <a:ext cx="8520601" cy="2052603"/>
          </a:xfrm>
          <a:prstGeom prst="rect">
            <a:avLst/>
          </a:prstGeom>
        </p:spPr>
        <p:txBody>
          <a:bodyPr anchor="b"/>
          <a:lstStyle>
            <a:lvl1pPr algn="ctr">
              <a:defRPr sz="5200"/>
            </a:lvl1pPr>
          </a:lstStyle>
          <a:p>
            <a:r>
              <a:t>نص العنوان</a:t>
            </a:r>
          </a:p>
        </p:txBody>
      </p:sp>
      <p:sp>
        <p:nvSpPr>
          <p:cNvPr id="12" name="مستوى النص الأول…"/>
          <p:cNvSpPr txBox="1">
            <a:spLocks noGrp="1"/>
          </p:cNvSpPr>
          <p:nvPr>
            <p:ph type="body" sz="quarter" idx="1"/>
          </p:nvPr>
        </p:nvSpPr>
        <p:spPr>
          <a:xfrm>
            <a:off x="311698" y="2834125"/>
            <a:ext cx="8520603" cy="792602"/>
          </a:xfrm>
          <a:prstGeom prst="rect">
            <a:avLst/>
          </a:prstGeom>
        </p:spPr>
        <p:txBody>
          <a:bodyPr/>
          <a:lstStyle>
            <a:lvl1pPr marL="228600" indent="-114300" algn="ctr">
              <a:lnSpc>
                <a:spcPct val="100000"/>
              </a:lnSpc>
              <a:buClrTx/>
              <a:buSzTx/>
              <a:buFontTx/>
              <a:buNone/>
              <a:defRPr sz="2800"/>
            </a:lvl1pPr>
            <a:lvl2pPr marL="228600" indent="114300" algn="ctr">
              <a:lnSpc>
                <a:spcPct val="100000"/>
              </a:lnSpc>
              <a:buClrTx/>
              <a:buSzTx/>
              <a:buFontTx/>
              <a:buNone/>
              <a:defRPr sz="2800"/>
            </a:lvl2pPr>
            <a:lvl3pPr marL="228600" indent="114300" algn="ctr">
              <a:lnSpc>
                <a:spcPct val="100000"/>
              </a:lnSpc>
              <a:buClrTx/>
              <a:buSzTx/>
              <a:buFontTx/>
              <a:buNone/>
              <a:defRPr sz="2800"/>
            </a:lvl3pPr>
            <a:lvl4pPr marL="228600" indent="114300" algn="ctr">
              <a:lnSpc>
                <a:spcPct val="100000"/>
              </a:lnSpc>
              <a:buClrTx/>
              <a:buSzTx/>
              <a:buFontTx/>
              <a:buNone/>
              <a:defRPr sz="2800"/>
            </a:lvl4pPr>
            <a:lvl5pPr marL="228600" indent="114300" algn="ctr">
              <a:lnSpc>
                <a:spcPct val="100000"/>
              </a:lnSpc>
              <a:buClrTx/>
              <a:buSzTx/>
              <a:buFontTx/>
              <a:buNone/>
              <a:defRPr sz="28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4952416"/>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نص العنوان"/>
          <p:cNvSpPr txBox="1">
            <a:spLocks noGrp="1"/>
          </p:cNvSpPr>
          <p:nvPr>
            <p:ph type="title"/>
          </p:nvPr>
        </p:nvSpPr>
        <p:spPr>
          <a:xfrm>
            <a:off x="311708" y="744573"/>
            <a:ext cx="8520601" cy="2052603"/>
          </a:xfrm>
          <a:prstGeom prst="rect">
            <a:avLst/>
          </a:prstGeom>
        </p:spPr>
        <p:txBody>
          <a:bodyPr anchor="b"/>
          <a:lstStyle>
            <a:lvl1pPr algn="ctr">
              <a:defRPr sz="5200"/>
            </a:lvl1pPr>
          </a:lstStyle>
          <a:p>
            <a:r>
              <a:t>نص العنوان</a:t>
            </a:r>
          </a:p>
        </p:txBody>
      </p:sp>
      <p:sp>
        <p:nvSpPr>
          <p:cNvPr id="12" name="مستوى النص الأول…"/>
          <p:cNvSpPr txBox="1">
            <a:spLocks noGrp="1"/>
          </p:cNvSpPr>
          <p:nvPr>
            <p:ph type="body" sz="quarter" idx="1"/>
          </p:nvPr>
        </p:nvSpPr>
        <p:spPr>
          <a:xfrm>
            <a:off x="311698" y="2834125"/>
            <a:ext cx="8520603" cy="792602"/>
          </a:xfrm>
          <a:prstGeom prst="rect">
            <a:avLst/>
          </a:prstGeom>
        </p:spPr>
        <p:txBody>
          <a:bodyPr/>
          <a:lstStyle>
            <a:lvl1pPr marL="228600" indent="-114300" algn="ctr">
              <a:lnSpc>
                <a:spcPct val="100000"/>
              </a:lnSpc>
              <a:buClrTx/>
              <a:buSzTx/>
              <a:buFontTx/>
              <a:buNone/>
              <a:defRPr sz="2800"/>
            </a:lvl1pPr>
            <a:lvl2pPr marL="228600" indent="114300" algn="ctr">
              <a:lnSpc>
                <a:spcPct val="100000"/>
              </a:lnSpc>
              <a:buClrTx/>
              <a:buSzTx/>
              <a:buFontTx/>
              <a:buNone/>
              <a:defRPr sz="2800"/>
            </a:lvl2pPr>
            <a:lvl3pPr marL="228600" indent="114300" algn="ctr">
              <a:lnSpc>
                <a:spcPct val="100000"/>
              </a:lnSpc>
              <a:buClrTx/>
              <a:buSzTx/>
              <a:buFontTx/>
              <a:buNone/>
              <a:defRPr sz="2800"/>
            </a:lvl3pPr>
            <a:lvl4pPr marL="228600" indent="114300" algn="ctr">
              <a:lnSpc>
                <a:spcPct val="100000"/>
              </a:lnSpc>
              <a:buClrTx/>
              <a:buSzTx/>
              <a:buFontTx/>
              <a:buNone/>
              <a:defRPr sz="2800"/>
            </a:lvl4pPr>
            <a:lvl5pPr marL="228600" indent="114300" algn="ctr">
              <a:lnSpc>
                <a:spcPct val="100000"/>
              </a:lnSpc>
              <a:buClrTx/>
              <a:buSzTx/>
              <a:buFontTx/>
              <a:buNone/>
              <a:defRPr sz="28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4952416"/>
      </p:ext>
    </p:extLst>
  </p:cSld>
  <p:clrMapOvr>
    <a:masterClrMapping/>
  </p:clrMapOvr>
  <p:transition spd="med"/>
</p:sldLayout>
</file>

<file path=ppt/slideLayouts/slideLayout110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51480" y="77983"/>
            <a:ext cx="8953111" cy="4307495"/>
            <a:chOff x="151480" y="77983"/>
            <a:chExt cx="8953111" cy="4307495"/>
          </a:xfrm>
        </p:grpSpPr>
        <p:sp>
          <p:nvSpPr>
            <p:cNvPr id="10" name="Google Shape;10;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11597" y="32648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3869600" y="1301525"/>
            <a:ext cx="4528800" cy="210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4751000" y="3539025"/>
            <a:ext cx="3647400" cy="51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None/>
              <a:defRPr sz="1600">
                <a:solidFill>
                  <a:schemeClr val="accent5"/>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txBox="1">
            <a:spLocks noGrp="1"/>
          </p:cNvSpPr>
          <p:nvPr>
            <p:ph type="subTitle" idx="2"/>
          </p:nvPr>
        </p:nvSpPr>
        <p:spPr>
          <a:xfrm>
            <a:off x="6867175" y="539500"/>
            <a:ext cx="1531200" cy="519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2pPr>
            <a:lvl3pPr lvl="2">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3pPr>
            <a:lvl4pPr lvl="3">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4pPr>
            <a:lvl5pPr lvl="4">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5pPr>
            <a:lvl6pPr lvl="5">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6pPr>
            <a:lvl7pPr lvl="6">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7pPr>
            <a:lvl8pPr lvl="7">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8pPr>
            <a:lvl9pPr lvl="8">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a:off x="175650" y="390777"/>
            <a:ext cx="8257277" cy="4655474"/>
            <a:chOff x="175650" y="390777"/>
            <a:chExt cx="8257277" cy="4655474"/>
          </a:xfrm>
        </p:grpSpPr>
        <p:sp>
          <p:nvSpPr>
            <p:cNvPr id="21" name="Google Shape;21;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713698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1480" y="77983"/>
            <a:ext cx="8953111" cy="4307495"/>
            <a:chOff x="151480" y="77983"/>
            <a:chExt cx="8953111" cy="4307495"/>
          </a:xfrm>
        </p:grpSpPr>
        <p:sp>
          <p:nvSpPr>
            <p:cNvPr id="10" name="Google Shape;10;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11597" y="32648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3869600" y="1301525"/>
            <a:ext cx="4528800" cy="210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4751000" y="3539025"/>
            <a:ext cx="3647400" cy="51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None/>
              <a:defRPr sz="1600">
                <a:solidFill>
                  <a:schemeClr val="accent5"/>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txBox="1">
            <a:spLocks noGrp="1"/>
          </p:cNvSpPr>
          <p:nvPr>
            <p:ph type="subTitle" idx="2"/>
          </p:nvPr>
        </p:nvSpPr>
        <p:spPr>
          <a:xfrm>
            <a:off x="6867175" y="539500"/>
            <a:ext cx="1531200" cy="519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2pPr>
            <a:lvl3pPr lvl="2">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3pPr>
            <a:lvl4pPr lvl="3">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4pPr>
            <a:lvl5pPr lvl="4">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5pPr>
            <a:lvl6pPr lvl="5">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6pPr>
            <a:lvl7pPr lvl="6">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7pPr>
            <a:lvl8pPr lvl="7">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8pPr>
            <a:lvl9pPr lvl="8">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072906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grpSp>
        <p:nvGrpSpPr>
          <p:cNvPr id="30" name="Google Shape;30;p4"/>
          <p:cNvGrpSpPr/>
          <p:nvPr/>
        </p:nvGrpSpPr>
        <p:grpSpPr>
          <a:xfrm>
            <a:off x="5" y="1526416"/>
            <a:ext cx="8902922" cy="3333521"/>
            <a:chOff x="5" y="1526416"/>
            <a:chExt cx="8902922" cy="3333521"/>
          </a:xfrm>
        </p:grpSpPr>
        <p:sp>
          <p:nvSpPr>
            <p:cNvPr id="31" name="Google Shape;31;p4"/>
            <p:cNvSpPr/>
            <p:nvPr/>
          </p:nvSpPr>
          <p:spPr>
            <a:xfrm>
              <a:off x="1029502" y="43572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5" y="15264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601809" y="18898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15647" y="37011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4"/>
          <p:cNvGrpSpPr/>
          <p:nvPr/>
        </p:nvGrpSpPr>
        <p:grpSpPr>
          <a:xfrm>
            <a:off x="8601919" y="3990123"/>
            <a:ext cx="301011" cy="1033808"/>
            <a:chOff x="3054050" y="236475"/>
            <a:chExt cx="1501300" cy="5156150"/>
          </a:xfrm>
        </p:grpSpPr>
        <p:sp>
          <p:nvSpPr>
            <p:cNvPr id="37" name="Google Shape;37;p4"/>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259080">
              <a:lnSpc>
                <a:spcPct val="100000"/>
              </a:lnSpc>
              <a:spcBef>
                <a:spcPts val="0"/>
              </a:spcBef>
              <a:spcAft>
                <a:spcPts val="0"/>
              </a:spcAft>
              <a:buClr>
                <a:srgbClr val="434343"/>
              </a:buClr>
              <a:buSzPts val="480"/>
              <a:buFont typeface="Barlow SemiBold"/>
              <a:buAutoNum type="arabicPeriod"/>
              <a:defRPr sz="1200"/>
            </a:lvl1pPr>
            <a:lvl2pPr marL="914400" lvl="1" indent="-259080">
              <a:spcBef>
                <a:spcPts val="0"/>
              </a:spcBef>
              <a:spcAft>
                <a:spcPts val="0"/>
              </a:spcAft>
              <a:buClr>
                <a:srgbClr val="434343"/>
              </a:buClr>
              <a:buSzPts val="480"/>
              <a:buFont typeface="Roboto Condensed Light"/>
              <a:buAutoNum type="alphaLcPeriod"/>
              <a:defRPr/>
            </a:lvl2pPr>
            <a:lvl3pPr marL="1371600" lvl="2" indent="-259080">
              <a:spcBef>
                <a:spcPts val="0"/>
              </a:spcBef>
              <a:spcAft>
                <a:spcPts val="0"/>
              </a:spcAft>
              <a:buClr>
                <a:srgbClr val="434343"/>
              </a:buClr>
              <a:buSzPts val="480"/>
              <a:buFont typeface="Roboto Condensed Light"/>
              <a:buAutoNum type="romanLcPeriod"/>
              <a:defRPr/>
            </a:lvl3pPr>
            <a:lvl4pPr marL="1828800" lvl="3" indent="-259080">
              <a:spcBef>
                <a:spcPts val="0"/>
              </a:spcBef>
              <a:spcAft>
                <a:spcPts val="0"/>
              </a:spcAft>
              <a:buClr>
                <a:srgbClr val="434343"/>
              </a:buClr>
              <a:buSzPts val="480"/>
              <a:buFont typeface="Roboto Condensed Light"/>
              <a:buAutoNum type="arabicPeriod"/>
              <a:defRPr/>
            </a:lvl4pPr>
            <a:lvl5pPr marL="2286000" lvl="4" indent="-259079">
              <a:spcBef>
                <a:spcPts val="0"/>
              </a:spcBef>
              <a:spcAft>
                <a:spcPts val="0"/>
              </a:spcAft>
              <a:buClr>
                <a:srgbClr val="434343"/>
              </a:buClr>
              <a:buSzPts val="480"/>
              <a:buFont typeface="Roboto Condensed Light"/>
              <a:buAutoNum type="alphaLcPeriod"/>
              <a:defRPr/>
            </a:lvl5pPr>
            <a:lvl6pPr marL="2743200" lvl="5" indent="-259079">
              <a:spcBef>
                <a:spcPts val="0"/>
              </a:spcBef>
              <a:spcAft>
                <a:spcPts val="0"/>
              </a:spcAft>
              <a:buClr>
                <a:srgbClr val="434343"/>
              </a:buClr>
              <a:buSzPts val="480"/>
              <a:buFont typeface="Roboto Condensed Light"/>
              <a:buAutoNum type="romanLcPeriod"/>
              <a:defRPr/>
            </a:lvl6pPr>
            <a:lvl7pPr marL="3200400" lvl="6" indent="-259079">
              <a:spcBef>
                <a:spcPts val="0"/>
              </a:spcBef>
              <a:spcAft>
                <a:spcPts val="0"/>
              </a:spcAft>
              <a:buClr>
                <a:srgbClr val="434343"/>
              </a:buClr>
              <a:buSzPts val="480"/>
              <a:buFont typeface="Roboto Condensed Light"/>
              <a:buAutoNum type="arabicPeriod"/>
              <a:defRPr/>
            </a:lvl7pPr>
            <a:lvl8pPr marL="3657600" lvl="7" indent="-259079">
              <a:spcBef>
                <a:spcPts val="0"/>
              </a:spcBef>
              <a:spcAft>
                <a:spcPts val="0"/>
              </a:spcAft>
              <a:buClr>
                <a:srgbClr val="434343"/>
              </a:buClr>
              <a:buSzPts val="480"/>
              <a:buFont typeface="Roboto Condensed Light"/>
              <a:buAutoNum type="alphaLcPeriod"/>
              <a:defRPr/>
            </a:lvl8pPr>
            <a:lvl9pPr marL="4114800" lvl="8" indent="-259079">
              <a:spcBef>
                <a:spcPts val="0"/>
              </a:spcBef>
              <a:spcAft>
                <a:spcPts val="0"/>
              </a:spcAft>
              <a:buClr>
                <a:srgbClr val="434343"/>
              </a:buClr>
              <a:buSzPts val="480"/>
              <a:buFont typeface="Roboto Condensed Light"/>
              <a:buAutoNum type="romanLcPeriod"/>
              <a:defRPr/>
            </a:lvl9pPr>
          </a:lstStyle>
          <a:p>
            <a:endParaRPr/>
          </a:p>
        </p:txBody>
      </p:sp>
    </p:spTree>
    <p:extLst>
      <p:ext uri="{BB962C8B-B14F-4D97-AF65-F5344CB8AC3E}">
        <p14:creationId xmlns:p14="http://schemas.microsoft.com/office/powerpoint/2010/main" val="296226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2"/>
        <p:cNvGrpSpPr/>
        <p:nvPr/>
      </p:nvGrpSpPr>
      <p:grpSpPr>
        <a:xfrm>
          <a:off x="0" y="0"/>
          <a:ext cx="0" cy="0"/>
          <a:chOff x="0" y="0"/>
          <a:chExt cx="0" cy="0"/>
        </a:xfrm>
      </p:grpSpPr>
      <p:grpSp>
        <p:nvGrpSpPr>
          <p:cNvPr id="143" name="Google Shape;143;p9"/>
          <p:cNvGrpSpPr/>
          <p:nvPr/>
        </p:nvGrpSpPr>
        <p:grpSpPr>
          <a:xfrm>
            <a:off x="252972" y="257697"/>
            <a:ext cx="4611735" cy="4394045"/>
            <a:chOff x="252972" y="257697"/>
            <a:chExt cx="4611735" cy="4394045"/>
          </a:xfrm>
        </p:grpSpPr>
        <p:sp>
          <p:nvSpPr>
            <p:cNvPr id="144" name="Google Shape;144;p9"/>
            <p:cNvSpPr/>
            <p:nvPr/>
          </p:nvSpPr>
          <p:spPr>
            <a:xfrm>
              <a:off x="4202280" y="61370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765469" y="4168340"/>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252972" y="257697"/>
              <a:ext cx="250032" cy="317214"/>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9"/>
          <p:cNvSpPr txBox="1">
            <a:spLocks noGrp="1"/>
          </p:cNvSpPr>
          <p:nvPr>
            <p:ph type="title"/>
          </p:nvPr>
        </p:nvSpPr>
        <p:spPr>
          <a:xfrm>
            <a:off x="713225" y="1503938"/>
            <a:ext cx="3170400" cy="113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0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48" name="Google Shape;148;p9"/>
          <p:cNvSpPr txBox="1">
            <a:spLocks noGrp="1"/>
          </p:cNvSpPr>
          <p:nvPr>
            <p:ph type="subTitle" idx="1"/>
          </p:nvPr>
        </p:nvSpPr>
        <p:spPr>
          <a:xfrm>
            <a:off x="713225" y="2734463"/>
            <a:ext cx="31704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539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
        <p:nvSpPr>
          <p:cNvPr id="242" name="Google Shape;24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22759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 ">
  <p:cSld name="Table of content ">
    <p:spTree>
      <p:nvGrpSpPr>
        <p:cNvPr id="1" name="Shape 243"/>
        <p:cNvGrpSpPr/>
        <p:nvPr/>
      </p:nvGrpSpPr>
      <p:grpSpPr>
        <a:xfrm>
          <a:off x="0" y="0"/>
          <a:ext cx="0" cy="0"/>
          <a:chOff x="0" y="0"/>
          <a:chExt cx="0" cy="0"/>
        </a:xfrm>
      </p:grpSpPr>
      <p:grpSp>
        <p:nvGrpSpPr>
          <p:cNvPr id="244" name="Google Shape;244;p13"/>
          <p:cNvGrpSpPr/>
          <p:nvPr/>
        </p:nvGrpSpPr>
        <p:grpSpPr>
          <a:xfrm>
            <a:off x="83191" y="114433"/>
            <a:ext cx="1006497" cy="936290"/>
            <a:chOff x="920750" y="240450"/>
            <a:chExt cx="5619750" cy="5227750"/>
          </a:xfrm>
        </p:grpSpPr>
        <p:sp>
          <p:nvSpPr>
            <p:cNvPr id="245" name="Google Shape;245;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3"/>
          <p:cNvGrpSpPr/>
          <p:nvPr/>
        </p:nvGrpSpPr>
        <p:grpSpPr>
          <a:xfrm rot="-1609825">
            <a:off x="242151" y="4427014"/>
            <a:ext cx="561596" cy="572601"/>
            <a:chOff x="1301600" y="238450"/>
            <a:chExt cx="4846600" cy="4941575"/>
          </a:xfrm>
        </p:grpSpPr>
        <p:sp>
          <p:nvSpPr>
            <p:cNvPr id="270" name="Google Shape;270;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3"/>
          <p:cNvGrpSpPr/>
          <p:nvPr/>
        </p:nvGrpSpPr>
        <p:grpSpPr>
          <a:xfrm>
            <a:off x="351700" y="1436356"/>
            <a:ext cx="8722566" cy="3580273"/>
            <a:chOff x="351700" y="1436356"/>
            <a:chExt cx="8722566" cy="3580273"/>
          </a:xfrm>
        </p:grpSpPr>
        <p:grpSp>
          <p:nvGrpSpPr>
            <p:cNvPr id="274" name="Google Shape;274;p13"/>
            <p:cNvGrpSpPr/>
            <p:nvPr/>
          </p:nvGrpSpPr>
          <p:grpSpPr>
            <a:xfrm>
              <a:off x="351700" y="1436356"/>
              <a:ext cx="8722566" cy="3580273"/>
              <a:chOff x="351700" y="1436356"/>
              <a:chExt cx="8722566" cy="3580273"/>
            </a:xfrm>
          </p:grpSpPr>
          <p:sp>
            <p:nvSpPr>
              <p:cNvPr id="275" name="Google Shape;275;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1" name="Google Shape;281;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4" name="Google Shape;284;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7" name="Google Shape;287;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90" name="Google Shape;290;p13"/>
          <p:cNvGrpSpPr/>
          <p:nvPr/>
        </p:nvGrpSpPr>
        <p:grpSpPr>
          <a:xfrm rot="6317172">
            <a:off x="8201240" y="3504887"/>
            <a:ext cx="1463286" cy="786775"/>
            <a:chOff x="230900" y="984000"/>
            <a:chExt cx="6963575" cy="3744150"/>
          </a:xfrm>
        </p:grpSpPr>
        <p:sp>
          <p:nvSpPr>
            <p:cNvPr id="291" name="Google Shape;291;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3883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0"/>
        <p:cNvGrpSpPr/>
        <p:nvPr/>
      </p:nvGrpSpPr>
      <p:grpSpPr>
        <a:xfrm>
          <a:off x="0" y="0"/>
          <a:ext cx="0" cy="0"/>
          <a:chOff x="0" y="0"/>
          <a:chExt cx="0" cy="0"/>
        </a:xfrm>
      </p:grpSpPr>
      <p:grpSp>
        <p:nvGrpSpPr>
          <p:cNvPr id="791" name="Google Shape;791;p28"/>
          <p:cNvGrpSpPr/>
          <p:nvPr/>
        </p:nvGrpSpPr>
        <p:grpSpPr>
          <a:xfrm rot="-556460">
            <a:off x="1483830" y="3614147"/>
            <a:ext cx="840660" cy="1334324"/>
            <a:chOff x="2190225" y="236575"/>
            <a:chExt cx="3165475" cy="5024350"/>
          </a:xfrm>
        </p:grpSpPr>
        <p:sp>
          <p:nvSpPr>
            <p:cNvPr id="792" name="Google Shape;792;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8"/>
          <p:cNvGrpSpPr/>
          <p:nvPr/>
        </p:nvGrpSpPr>
        <p:grpSpPr>
          <a:xfrm rot="451032">
            <a:off x="442745" y="3400622"/>
            <a:ext cx="840919" cy="1298848"/>
            <a:chOff x="2144500" y="237375"/>
            <a:chExt cx="3245200" cy="5012400"/>
          </a:xfrm>
        </p:grpSpPr>
        <p:sp>
          <p:nvSpPr>
            <p:cNvPr id="798" name="Google Shape;798;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8"/>
          <p:cNvGrpSpPr/>
          <p:nvPr/>
        </p:nvGrpSpPr>
        <p:grpSpPr>
          <a:xfrm>
            <a:off x="307717" y="274703"/>
            <a:ext cx="8874950" cy="4863456"/>
            <a:chOff x="307717" y="274703"/>
            <a:chExt cx="8874950" cy="4863456"/>
          </a:xfrm>
        </p:grpSpPr>
        <p:sp>
          <p:nvSpPr>
            <p:cNvPr id="804" name="Google Shape;804;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11" name="Google Shape;811;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2" name="Google Shape;812;p28"/>
          <p:cNvGrpSpPr/>
          <p:nvPr/>
        </p:nvGrpSpPr>
        <p:grpSpPr>
          <a:xfrm rot="2700000">
            <a:off x="7573516" y="413994"/>
            <a:ext cx="1252474" cy="770935"/>
            <a:chOff x="230550" y="540800"/>
            <a:chExt cx="7068100" cy="4350625"/>
          </a:xfrm>
        </p:grpSpPr>
        <p:sp>
          <p:nvSpPr>
            <p:cNvPr id="813" name="Google Shape;813;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65907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57"/>
        <p:cNvGrpSpPr/>
        <p:nvPr/>
      </p:nvGrpSpPr>
      <p:grpSpPr>
        <a:xfrm>
          <a:off x="0" y="0"/>
          <a:ext cx="0" cy="0"/>
          <a:chOff x="0" y="0"/>
          <a:chExt cx="0" cy="0"/>
        </a:xfrm>
      </p:grpSpPr>
      <p:grpSp>
        <p:nvGrpSpPr>
          <p:cNvPr id="958" name="Google Shape;958;p33"/>
          <p:cNvGrpSpPr/>
          <p:nvPr/>
        </p:nvGrpSpPr>
        <p:grpSpPr>
          <a:xfrm rot="-3226582">
            <a:off x="235395" y="97559"/>
            <a:ext cx="1259793" cy="1015566"/>
            <a:chOff x="750100" y="236175"/>
            <a:chExt cx="6175375" cy="4978200"/>
          </a:xfrm>
        </p:grpSpPr>
        <p:sp>
          <p:nvSpPr>
            <p:cNvPr id="959" name="Google Shape;959;p33"/>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3"/>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33"/>
          <p:cNvGrpSpPr/>
          <p:nvPr/>
        </p:nvGrpSpPr>
        <p:grpSpPr>
          <a:xfrm>
            <a:off x="7826723" y="3984356"/>
            <a:ext cx="1091917" cy="1015752"/>
            <a:chOff x="920750" y="240450"/>
            <a:chExt cx="5619750" cy="5227750"/>
          </a:xfrm>
        </p:grpSpPr>
        <p:sp>
          <p:nvSpPr>
            <p:cNvPr id="966" name="Google Shape;966;p3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33"/>
          <p:cNvGrpSpPr/>
          <p:nvPr/>
        </p:nvGrpSpPr>
        <p:grpSpPr>
          <a:xfrm flipH="1">
            <a:off x="8430774" y="154840"/>
            <a:ext cx="889155" cy="1181848"/>
            <a:chOff x="1806625" y="239525"/>
            <a:chExt cx="3845825" cy="5111800"/>
          </a:xfrm>
        </p:grpSpPr>
        <p:sp>
          <p:nvSpPr>
            <p:cNvPr id="991" name="Google Shape;991;p33"/>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33"/>
          <p:cNvGrpSpPr/>
          <p:nvPr/>
        </p:nvGrpSpPr>
        <p:grpSpPr>
          <a:xfrm>
            <a:off x="-3" y="286494"/>
            <a:ext cx="9033265" cy="4898552"/>
            <a:chOff x="-3" y="286494"/>
            <a:chExt cx="9033265" cy="4898552"/>
          </a:xfrm>
        </p:grpSpPr>
        <p:grpSp>
          <p:nvGrpSpPr>
            <p:cNvPr id="995" name="Google Shape;995;p33"/>
            <p:cNvGrpSpPr/>
            <p:nvPr/>
          </p:nvGrpSpPr>
          <p:grpSpPr>
            <a:xfrm flipH="1">
              <a:off x="-3" y="514256"/>
              <a:ext cx="8750583" cy="4670789"/>
              <a:chOff x="510447" y="542881"/>
              <a:chExt cx="8750583" cy="4670789"/>
            </a:xfrm>
          </p:grpSpPr>
          <p:sp>
            <p:nvSpPr>
              <p:cNvPr id="996" name="Google Shape;996;p33"/>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33"/>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4" name="Google Shape;1004;p33"/>
          <p:cNvSpPr txBox="1">
            <a:spLocks noGrp="1"/>
          </p:cNvSpPr>
          <p:nvPr>
            <p:ph type="subTitle" idx="1"/>
          </p:nvPr>
        </p:nvSpPr>
        <p:spPr>
          <a:xfrm>
            <a:off x="3021300" y="207997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5" name="Google Shape;1005;p33"/>
          <p:cNvSpPr txBox="1">
            <a:spLocks noGrp="1"/>
          </p:cNvSpPr>
          <p:nvPr>
            <p:ph type="subTitle" idx="2"/>
          </p:nvPr>
        </p:nvSpPr>
        <p:spPr>
          <a:xfrm>
            <a:off x="3021289" y="382502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6" name="Google Shape;1006;p33"/>
          <p:cNvSpPr txBox="1">
            <a:spLocks noGrp="1"/>
          </p:cNvSpPr>
          <p:nvPr>
            <p:ph type="title" hasCustomPrompt="1"/>
          </p:nvPr>
        </p:nvSpPr>
        <p:spPr>
          <a:xfrm>
            <a:off x="2001300" y="1063175"/>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007" name="Google Shape;1007;p33"/>
          <p:cNvSpPr txBox="1">
            <a:spLocks noGrp="1"/>
          </p:cNvSpPr>
          <p:nvPr>
            <p:ph type="title" idx="3" hasCustomPrompt="1"/>
          </p:nvPr>
        </p:nvSpPr>
        <p:spPr>
          <a:xfrm>
            <a:off x="2001299" y="2812200"/>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Tree>
    <p:extLst>
      <p:ext uri="{BB962C8B-B14F-4D97-AF65-F5344CB8AC3E}">
        <p14:creationId xmlns:p14="http://schemas.microsoft.com/office/powerpoint/2010/main" val="3772485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6"/>
        <p:cNvGrpSpPr/>
        <p:nvPr/>
      </p:nvGrpSpPr>
      <p:grpSpPr>
        <a:xfrm>
          <a:off x="0" y="0"/>
          <a:ext cx="0" cy="0"/>
          <a:chOff x="0" y="0"/>
          <a:chExt cx="0" cy="0"/>
        </a:xfrm>
      </p:grpSpPr>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21189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3"/>
        <p:cNvGrpSpPr/>
        <p:nvPr/>
      </p:nvGrpSpPr>
      <p:grpSpPr>
        <a:xfrm>
          <a:off x="0" y="0"/>
          <a:ext cx="0" cy="0"/>
          <a:chOff x="0" y="0"/>
          <a:chExt cx="0" cy="0"/>
        </a:xfrm>
      </p:grpSpPr>
      <p:grpSp>
        <p:nvGrpSpPr>
          <p:cNvPr id="1104" name="Google Shape;1104;p39"/>
          <p:cNvGrpSpPr/>
          <p:nvPr/>
        </p:nvGrpSpPr>
        <p:grpSpPr>
          <a:xfrm>
            <a:off x="318397" y="3887342"/>
            <a:ext cx="693824" cy="1071651"/>
            <a:chOff x="2144500" y="237375"/>
            <a:chExt cx="3245200" cy="5012400"/>
          </a:xfrm>
        </p:grpSpPr>
        <p:sp>
          <p:nvSpPr>
            <p:cNvPr id="1105" name="Google Shape;1105;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 name="Google Shape;1110;p39"/>
          <p:cNvGrpSpPr/>
          <p:nvPr/>
        </p:nvGrpSpPr>
        <p:grpSpPr>
          <a:xfrm>
            <a:off x="7069897" y="107067"/>
            <a:ext cx="1863266" cy="4768880"/>
            <a:chOff x="7069897" y="107067"/>
            <a:chExt cx="1863266" cy="4768880"/>
          </a:xfrm>
        </p:grpSpPr>
        <p:sp>
          <p:nvSpPr>
            <p:cNvPr id="1111" name="Google Shape;1111;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9102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grpSp>
        <p:nvGrpSpPr>
          <p:cNvPr id="30" name="Google Shape;30;p4"/>
          <p:cNvGrpSpPr/>
          <p:nvPr/>
        </p:nvGrpSpPr>
        <p:grpSpPr>
          <a:xfrm>
            <a:off x="5" y="1526416"/>
            <a:ext cx="8902922" cy="3333521"/>
            <a:chOff x="5" y="1526416"/>
            <a:chExt cx="8902922" cy="3333521"/>
          </a:xfrm>
        </p:grpSpPr>
        <p:sp>
          <p:nvSpPr>
            <p:cNvPr id="31" name="Google Shape;31;p4"/>
            <p:cNvSpPr/>
            <p:nvPr/>
          </p:nvSpPr>
          <p:spPr>
            <a:xfrm>
              <a:off x="1029502" y="43572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5" y="15264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601809" y="18898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15647" y="37011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4"/>
          <p:cNvGrpSpPr/>
          <p:nvPr/>
        </p:nvGrpSpPr>
        <p:grpSpPr>
          <a:xfrm>
            <a:off x="8601919" y="3990123"/>
            <a:ext cx="301011" cy="1033808"/>
            <a:chOff x="3054050" y="236475"/>
            <a:chExt cx="1501300" cy="5156150"/>
          </a:xfrm>
        </p:grpSpPr>
        <p:sp>
          <p:nvSpPr>
            <p:cNvPr id="37" name="Google Shape;37;p4"/>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259080">
              <a:lnSpc>
                <a:spcPct val="100000"/>
              </a:lnSpc>
              <a:spcBef>
                <a:spcPts val="0"/>
              </a:spcBef>
              <a:spcAft>
                <a:spcPts val="0"/>
              </a:spcAft>
              <a:buClr>
                <a:srgbClr val="434343"/>
              </a:buClr>
              <a:buSzPts val="480"/>
              <a:buFont typeface="Barlow SemiBold"/>
              <a:buAutoNum type="arabicPeriod"/>
              <a:defRPr sz="1200"/>
            </a:lvl1pPr>
            <a:lvl2pPr marL="914400" lvl="1" indent="-259080">
              <a:spcBef>
                <a:spcPts val="0"/>
              </a:spcBef>
              <a:spcAft>
                <a:spcPts val="0"/>
              </a:spcAft>
              <a:buClr>
                <a:srgbClr val="434343"/>
              </a:buClr>
              <a:buSzPts val="480"/>
              <a:buFont typeface="Roboto Condensed Light"/>
              <a:buAutoNum type="alphaLcPeriod"/>
              <a:defRPr/>
            </a:lvl2pPr>
            <a:lvl3pPr marL="1371600" lvl="2" indent="-259080">
              <a:spcBef>
                <a:spcPts val="0"/>
              </a:spcBef>
              <a:spcAft>
                <a:spcPts val="0"/>
              </a:spcAft>
              <a:buClr>
                <a:srgbClr val="434343"/>
              </a:buClr>
              <a:buSzPts val="480"/>
              <a:buFont typeface="Roboto Condensed Light"/>
              <a:buAutoNum type="romanLcPeriod"/>
              <a:defRPr/>
            </a:lvl3pPr>
            <a:lvl4pPr marL="1828800" lvl="3" indent="-259080">
              <a:spcBef>
                <a:spcPts val="0"/>
              </a:spcBef>
              <a:spcAft>
                <a:spcPts val="0"/>
              </a:spcAft>
              <a:buClr>
                <a:srgbClr val="434343"/>
              </a:buClr>
              <a:buSzPts val="480"/>
              <a:buFont typeface="Roboto Condensed Light"/>
              <a:buAutoNum type="arabicPeriod"/>
              <a:defRPr/>
            </a:lvl4pPr>
            <a:lvl5pPr marL="2286000" lvl="4" indent="-259079">
              <a:spcBef>
                <a:spcPts val="0"/>
              </a:spcBef>
              <a:spcAft>
                <a:spcPts val="0"/>
              </a:spcAft>
              <a:buClr>
                <a:srgbClr val="434343"/>
              </a:buClr>
              <a:buSzPts val="480"/>
              <a:buFont typeface="Roboto Condensed Light"/>
              <a:buAutoNum type="alphaLcPeriod"/>
              <a:defRPr/>
            </a:lvl5pPr>
            <a:lvl6pPr marL="2743200" lvl="5" indent="-259079">
              <a:spcBef>
                <a:spcPts val="0"/>
              </a:spcBef>
              <a:spcAft>
                <a:spcPts val="0"/>
              </a:spcAft>
              <a:buClr>
                <a:srgbClr val="434343"/>
              </a:buClr>
              <a:buSzPts val="480"/>
              <a:buFont typeface="Roboto Condensed Light"/>
              <a:buAutoNum type="romanLcPeriod"/>
              <a:defRPr/>
            </a:lvl6pPr>
            <a:lvl7pPr marL="3200400" lvl="6" indent="-259079">
              <a:spcBef>
                <a:spcPts val="0"/>
              </a:spcBef>
              <a:spcAft>
                <a:spcPts val="0"/>
              </a:spcAft>
              <a:buClr>
                <a:srgbClr val="434343"/>
              </a:buClr>
              <a:buSzPts val="480"/>
              <a:buFont typeface="Roboto Condensed Light"/>
              <a:buAutoNum type="arabicPeriod"/>
              <a:defRPr/>
            </a:lvl7pPr>
            <a:lvl8pPr marL="3657600" lvl="7" indent="-259079">
              <a:spcBef>
                <a:spcPts val="0"/>
              </a:spcBef>
              <a:spcAft>
                <a:spcPts val="0"/>
              </a:spcAft>
              <a:buClr>
                <a:srgbClr val="434343"/>
              </a:buClr>
              <a:buSzPts val="480"/>
              <a:buFont typeface="Roboto Condensed Light"/>
              <a:buAutoNum type="alphaLcPeriod"/>
              <a:defRPr/>
            </a:lvl8pPr>
            <a:lvl9pPr marL="4114800" lvl="8" indent="-259079">
              <a:spcBef>
                <a:spcPts val="0"/>
              </a:spcBef>
              <a:spcAft>
                <a:spcPts val="0"/>
              </a:spcAft>
              <a:buClr>
                <a:srgbClr val="434343"/>
              </a:buClr>
              <a:buSzPts val="480"/>
              <a:buFont typeface="Roboto Condensed Light"/>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نص العنوان"/>
          <p:cNvSpPr txBox="1">
            <a:spLocks noGrp="1"/>
          </p:cNvSpPr>
          <p:nvPr>
            <p:ph type="title"/>
          </p:nvPr>
        </p:nvSpPr>
        <p:spPr>
          <a:xfrm>
            <a:off x="311708" y="744573"/>
            <a:ext cx="8520601" cy="2052603"/>
          </a:xfrm>
          <a:prstGeom prst="rect">
            <a:avLst/>
          </a:prstGeom>
        </p:spPr>
        <p:txBody>
          <a:bodyPr anchor="b"/>
          <a:lstStyle>
            <a:lvl1pPr algn="ctr">
              <a:defRPr sz="5200"/>
            </a:lvl1pPr>
          </a:lstStyle>
          <a:p>
            <a:r>
              <a:t>نص العنوان</a:t>
            </a:r>
          </a:p>
        </p:txBody>
      </p:sp>
      <p:sp>
        <p:nvSpPr>
          <p:cNvPr id="12" name="مستوى النص الأول…"/>
          <p:cNvSpPr txBox="1">
            <a:spLocks noGrp="1"/>
          </p:cNvSpPr>
          <p:nvPr>
            <p:ph type="body" sz="quarter" idx="1"/>
          </p:nvPr>
        </p:nvSpPr>
        <p:spPr>
          <a:xfrm>
            <a:off x="311698" y="2834125"/>
            <a:ext cx="8520603" cy="792602"/>
          </a:xfrm>
          <a:prstGeom prst="rect">
            <a:avLst/>
          </a:prstGeom>
        </p:spPr>
        <p:txBody>
          <a:bodyPr/>
          <a:lstStyle>
            <a:lvl1pPr marL="228600" indent="-114300" algn="ctr">
              <a:lnSpc>
                <a:spcPct val="100000"/>
              </a:lnSpc>
              <a:buClrTx/>
              <a:buSzTx/>
              <a:buFontTx/>
              <a:buNone/>
              <a:defRPr sz="2800"/>
            </a:lvl1pPr>
            <a:lvl2pPr marL="228600" indent="114300" algn="ctr">
              <a:lnSpc>
                <a:spcPct val="100000"/>
              </a:lnSpc>
              <a:buClrTx/>
              <a:buSzTx/>
              <a:buFontTx/>
              <a:buNone/>
              <a:defRPr sz="2800"/>
            </a:lvl2pPr>
            <a:lvl3pPr marL="228600" indent="114300" algn="ctr">
              <a:lnSpc>
                <a:spcPct val="100000"/>
              </a:lnSpc>
              <a:buClrTx/>
              <a:buSzTx/>
              <a:buFontTx/>
              <a:buNone/>
              <a:defRPr sz="2800"/>
            </a:lvl3pPr>
            <a:lvl4pPr marL="228600" indent="114300" algn="ctr">
              <a:lnSpc>
                <a:spcPct val="100000"/>
              </a:lnSpc>
              <a:buClrTx/>
              <a:buSzTx/>
              <a:buFontTx/>
              <a:buNone/>
              <a:defRPr sz="2800"/>
            </a:lvl4pPr>
            <a:lvl5pPr marL="228600" indent="114300" algn="ctr">
              <a:lnSpc>
                <a:spcPct val="100000"/>
              </a:lnSpc>
              <a:buClrTx/>
              <a:buSzTx/>
              <a:buFontTx/>
              <a:buNone/>
              <a:defRPr sz="28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438076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a:off x="175650" y="390777"/>
            <a:ext cx="8257277" cy="4655474"/>
            <a:chOff x="175650" y="390777"/>
            <a:chExt cx="8257277" cy="4655474"/>
          </a:xfrm>
        </p:grpSpPr>
        <p:sp>
          <p:nvSpPr>
            <p:cNvPr id="21" name="Google Shape;21;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0946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grpSp>
        <p:nvGrpSpPr>
          <p:cNvPr id="30" name="Google Shape;30;p4"/>
          <p:cNvGrpSpPr/>
          <p:nvPr/>
        </p:nvGrpSpPr>
        <p:grpSpPr>
          <a:xfrm>
            <a:off x="5" y="1526416"/>
            <a:ext cx="8902922" cy="3333521"/>
            <a:chOff x="5" y="1526416"/>
            <a:chExt cx="8902922" cy="3333521"/>
          </a:xfrm>
        </p:grpSpPr>
        <p:sp>
          <p:nvSpPr>
            <p:cNvPr id="31" name="Google Shape;31;p4"/>
            <p:cNvSpPr/>
            <p:nvPr/>
          </p:nvSpPr>
          <p:spPr>
            <a:xfrm>
              <a:off x="1029502" y="43572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5" y="15264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601809" y="18898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15647" y="37011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4"/>
          <p:cNvGrpSpPr/>
          <p:nvPr/>
        </p:nvGrpSpPr>
        <p:grpSpPr>
          <a:xfrm>
            <a:off x="8601919" y="3990123"/>
            <a:ext cx="301011" cy="1033808"/>
            <a:chOff x="3054050" y="236475"/>
            <a:chExt cx="1501300" cy="5156150"/>
          </a:xfrm>
        </p:grpSpPr>
        <p:sp>
          <p:nvSpPr>
            <p:cNvPr id="37" name="Google Shape;37;p4"/>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259080">
              <a:lnSpc>
                <a:spcPct val="100000"/>
              </a:lnSpc>
              <a:spcBef>
                <a:spcPts val="0"/>
              </a:spcBef>
              <a:spcAft>
                <a:spcPts val="0"/>
              </a:spcAft>
              <a:buClr>
                <a:srgbClr val="434343"/>
              </a:buClr>
              <a:buSzPts val="480"/>
              <a:buFont typeface="Barlow SemiBold"/>
              <a:buAutoNum type="arabicPeriod"/>
              <a:defRPr sz="1200"/>
            </a:lvl1pPr>
            <a:lvl2pPr marL="914400" lvl="1" indent="-259080">
              <a:spcBef>
                <a:spcPts val="0"/>
              </a:spcBef>
              <a:spcAft>
                <a:spcPts val="0"/>
              </a:spcAft>
              <a:buClr>
                <a:srgbClr val="434343"/>
              </a:buClr>
              <a:buSzPts val="480"/>
              <a:buFont typeface="Roboto Condensed Light"/>
              <a:buAutoNum type="alphaLcPeriod"/>
              <a:defRPr/>
            </a:lvl2pPr>
            <a:lvl3pPr marL="1371600" lvl="2" indent="-259080">
              <a:spcBef>
                <a:spcPts val="0"/>
              </a:spcBef>
              <a:spcAft>
                <a:spcPts val="0"/>
              </a:spcAft>
              <a:buClr>
                <a:srgbClr val="434343"/>
              </a:buClr>
              <a:buSzPts val="480"/>
              <a:buFont typeface="Roboto Condensed Light"/>
              <a:buAutoNum type="romanLcPeriod"/>
              <a:defRPr/>
            </a:lvl3pPr>
            <a:lvl4pPr marL="1828800" lvl="3" indent="-259080">
              <a:spcBef>
                <a:spcPts val="0"/>
              </a:spcBef>
              <a:spcAft>
                <a:spcPts val="0"/>
              </a:spcAft>
              <a:buClr>
                <a:srgbClr val="434343"/>
              </a:buClr>
              <a:buSzPts val="480"/>
              <a:buFont typeface="Roboto Condensed Light"/>
              <a:buAutoNum type="arabicPeriod"/>
              <a:defRPr/>
            </a:lvl4pPr>
            <a:lvl5pPr marL="2286000" lvl="4" indent="-259079">
              <a:spcBef>
                <a:spcPts val="0"/>
              </a:spcBef>
              <a:spcAft>
                <a:spcPts val="0"/>
              </a:spcAft>
              <a:buClr>
                <a:srgbClr val="434343"/>
              </a:buClr>
              <a:buSzPts val="480"/>
              <a:buFont typeface="Roboto Condensed Light"/>
              <a:buAutoNum type="alphaLcPeriod"/>
              <a:defRPr/>
            </a:lvl5pPr>
            <a:lvl6pPr marL="2743200" lvl="5" indent="-259079">
              <a:spcBef>
                <a:spcPts val="0"/>
              </a:spcBef>
              <a:spcAft>
                <a:spcPts val="0"/>
              </a:spcAft>
              <a:buClr>
                <a:srgbClr val="434343"/>
              </a:buClr>
              <a:buSzPts val="480"/>
              <a:buFont typeface="Roboto Condensed Light"/>
              <a:buAutoNum type="romanLcPeriod"/>
              <a:defRPr/>
            </a:lvl6pPr>
            <a:lvl7pPr marL="3200400" lvl="6" indent="-259079">
              <a:spcBef>
                <a:spcPts val="0"/>
              </a:spcBef>
              <a:spcAft>
                <a:spcPts val="0"/>
              </a:spcAft>
              <a:buClr>
                <a:srgbClr val="434343"/>
              </a:buClr>
              <a:buSzPts val="480"/>
              <a:buFont typeface="Roboto Condensed Light"/>
              <a:buAutoNum type="arabicPeriod"/>
              <a:defRPr/>
            </a:lvl7pPr>
            <a:lvl8pPr marL="3657600" lvl="7" indent="-259079">
              <a:spcBef>
                <a:spcPts val="0"/>
              </a:spcBef>
              <a:spcAft>
                <a:spcPts val="0"/>
              </a:spcAft>
              <a:buClr>
                <a:srgbClr val="434343"/>
              </a:buClr>
              <a:buSzPts val="480"/>
              <a:buFont typeface="Roboto Condensed Light"/>
              <a:buAutoNum type="alphaLcPeriod"/>
              <a:defRPr/>
            </a:lvl8pPr>
            <a:lvl9pPr marL="4114800" lvl="8" indent="-259079">
              <a:spcBef>
                <a:spcPts val="0"/>
              </a:spcBef>
              <a:spcAft>
                <a:spcPts val="0"/>
              </a:spcAft>
              <a:buClr>
                <a:srgbClr val="434343"/>
              </a:buClr>
              <a:buSzPts val="48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5"/>
        <p:cNvGrpSpPr/>
        <p:nvPr/>
      </p:nvGrpSpPr>
      <p:grpSpPr>
        <a:xfrm>
          <a:off x="0" y="0"/>
          <a:ext cx="0" cy="0"/>
          <a:chOff x="0" y="0"/>
          <a:chExt cx="0" cy="0"/>
        </a:xfrm>
      </p:grpSpPr>
      <p:grpSp>
        <p:nvGrpSpPr>
          <p:cNvPr id="96" name="Google Shape;96;p8"/>
          <p:cNvGrpSpPr/>
          <p:nvPr/>
        </p:nvGrpSpPr>
        <p:grpSpPr>
          <a:xfrm>
            <a:off x="28025" y="69914"/>
            <a:ext cx="6667960" cy="4948790"/>
            <a:chOff x="28025" y="69914"/>
            <a:chExt cx="6667960" cy="4948790"/>
          </a:xfrm>
        </p:grpSpPr>
        <p:sp>
          <p:nvSpPr>
            <p:cNvPr id="97" name="Google Shape;97;p8"/>
            <p:cNvSpPr/>
            <p:nvPr/>
          </p:nvSpPr>
          <p:spPr>
            <a:xfrm>
              <a:off x="28025" y="394812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5478155" y="4780934"/>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6382862" y="47050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5651897" y="4334644"/>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rot="-2442042">
              <a:off x="4419887" y="179671"/>
              <a:ext cx="754867" cy="112761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3631712" y="1803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8"/>
          <p:cNvGrpSpPr/>
          <p:nvPr/>
        </p:nvGrpSpPr>
        <p:grpSpPr>
          <a:xfrm>
            <a:off x="257852" y="3958922"/>
            <a:ext cx="1223205" cy="1378898"/>
            <a:chOff x="1462300" y="238775"/>
            <a:chExt cx="4518675" cy="5093825"/>
          </a:xfrm>
        </p:grpSpPr>
        <p:sp>
          <p:nvSpPr>
            <p:cNvPr id="104" name="Google Shape;104;p8"/>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8"/>
          <p:cNvGrpSpPr/>
          <p:nvPr/>
        </p:nvGrpSpPr>
        <p:grpSpPr>
          <a:xfrm>
            <a:off x="7614923" y="216505"/>
            <a:ext cx="1420650" cy="645974"/>
            <a:chOff x="185500" y="1150675"/>
            <a:chExt cx="7156925" cy="3254275"/>
          </a:xfrm>
        </p:grpSpPr>
        <p:sp>
          <p:nvSpPr>
            <p:cNvPr id="122" name="Google Shape;122;p8"/>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8"/>
          <p:cNvGrpSpPr/>
          <p:nvPr/>
        </p:nvGrpSpPr>
        <p:grpSpPr>
          <a:xfrm rot="-582705">
            <a:off x="339645" y="291410"/>
            <a:ext cx="645511" cy="1024578"/>
            <a:chOff x="2190225" y="236575"/>
            <a:chExt cx="3165475" cy="5024350"/>
          </a:xfrm>
        </p:grpSpPr>
        <p:sp>
          <p:nvSpPr>
            <p:cNvPr id="130" name="Google Shape;130;p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8"/>
          <p:cNvGrpSpPr/>
          <p:nvPr/>
        </p:nvGrpSpPr>
        <p:grpSpPr>
          <a:xfrm rot="-222599">
            <a:off x="7939067" y="3713794"/>
            <a:ext cx="772354" cy="1192945"/>
            <a:chOff x="2144500" y="237375"/>
            <a:chExt cx="3245200" cy="5012400"/>
          </a:xfrm>
        </p:grpSpPr>
        <p:sp>
          <p:nvSpPr>
            <p:cNvPr id="136" name="Google Shape;136;p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141;p8"/>
          <p:cNvSpPr txBox="1">
            <a:spLocks noGrp="1"/>
          </p:cNvSpPr>
          <p:nvPr>
            <p:ph type="title"/>
          </p:nvPr>
        </p:nvSpPr>
        <p:spPr>
          <a:xfrm>
            <a:off x="720000" y="1307100"/>
            <a:ext cx="7703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2"/>
        <p:cNvGrpSpPr/>
        <p:nvPr/>
      </p:nvGrpSpPr>
      <p:grpSpPr>
        <a:xfrm>
          <a:off x="0" y="0"/>
          <a:ext cx="0" cy="0"/>
          <a:chOff x="0" y="0"/>
          <a:chExt cx="0" cy="0"/>
        </a:xfrm>
      </p:grpSpPr>
      <p:grpSp>
        <p:nvGrpSpPr>
          <p:cNvPr id="143" name="Google Shape;143;p9"/>
          <p:cNvGrpSpPr/>
          <p:nvPr/>
        </p:nvGrpSpPr>
        <p:grpSpPr>
          <a:xfrm>
            <a:off x="252972" y="257697"/>
            <a:ext cx="4611735" cy="4394045"/>
            <a:chOff x="252972" y="257697"/>
            <a:chExt cx="4611735" cy="4394045"/>
          </a:xfrm>
        </p:grpSpPr>
        <p:sp>
          <p:nvSpPr>
            <p:cNvPr id="144" name="Google Shape;144;p9"/>
            <p:cNvSpPr/>
            <p:nvPr/>
          </p:nvSpPr>
          <p:spPr>
            <a:xfrm>
              <a:off x="4202280" y="61370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765469" y="4168340"/>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252972" y="257697"/>
              <a:ext cx="250032" cy="317214"/>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9"/>
          <p:cNvSpPr txBox="1">
            <a:spLocks noGrp="1"/>
          </p:cNvSpPr>
          <p:nvPr>
            <p:ph type="title"/>
          </p:nvPr>
        </p:nvSpPr>
        <p:spPr>
          <a:xfrm>
            <a:off x="713225" y="1503938"/>
            <a:ext cx="3170400" cy="113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0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48" name="Google Shape;148;p9"/>
          <p:cNvSpPr txBox="1">
            <a:spLocks noGrp="1"/>
          </p:cNvSpPr>
          <p:nvPr>
            <p:ph type="subTitle" idx="1"/>
          </p:nvPr>
        </p:nvSpPr>
        <p:spPr>
          <a:xfrm>
            <a:off x="713225" y="2734463"/>
            <a:ext cx="31704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2"/>
        <p:cNvGrpSpPr/>
        <p:nvPr/>
      </p:nvGrpSpPr>
      <p:grpSpPr>
        <a:xfrm>
          <a:off x="0" y="0"/>
          <a:ext cx="0" cy="0"/>
          <a:chOff x="0" y="0"/>
          <a:chExt cx="0" cy="0"/>
        </a:xfrm>
      </p:grpSpPr>
      <p:grpSp>
        <p:nvGrpSpPr>
          <p:cNvPr id="143" name="Google Shape;143;p9"/>
          <p:cNvGrpSpPr/>
          <p:nvPr/>
        </p:nvGrpSpPr>
        <p:grpSpPr>
          <a:xfrm>
            <a:off x="252972" y="257697"/>
            <a:ext cx="4611735" cy="4394045"/>
            <a:chOff x="252972" y="257697"/>
            <a:chExt cx="4611735" cy="4394045"/>
          </a:xfrm>
        </p:grpSpPr>
        <p:sp>
          <p:nvSpPr>
            <p:cNvPr id="144" name="Google Shape;144;p9"/>
            <p:cNvSpPr/>
            <p:nvPr/>
          </p:nvSpPr>
          <p:spPr>
            <a:xfrm>
              <a:off x="4202280" y="61370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765469" y="4168340"/>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252972" y="257697"/>
              <a:ext cx="250032" cy="317214"/>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9"/>
          <p:cNvSpPr txBox="1">
            <a:spLocks noGrp="1"/>
          </p:cNvSpPr>
          <p:nvPr>
            <p:ph type="title"/>
          </p:nvPr>
        </p:nvSpPr>
        <p:spPr>
          <a:xfrm>
            <a:off x="713225" y="1503938"/>
            <a:ext cx="3170400" cy="113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0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48" name="Google Shape;148;p9"/>
          <p:cNvSpPr txBox="1">
            <a:spLocks noGrp="1"/>
          </p:cNvSpPr>
          <p:nvPr>
            <p:ph type="subTitle" idx="1"/>
          </p:nvPr>
        </p:nvSpPr>
        <p:spPr>
          <a:xfrm>
            <a:off x="713225" y="2734463"/>
            <a:ext cx="31704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
        <p:nvSpPr>
          <p:cNvPr id="242" name="Google Shape;24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 ">
  <p:cSld name="CUSTOM_9">
    <p:spTree>
      <p:nvGrpSpPr>
        <p:cNvPr id="1" name="Shape 243"/>
        <p:cNvGrpSpPr/>
        <p:nvPr/>
      </p:nvGrpSpPr>
      <p:grpSpPr>
        <a:xfrm>
          <a:off x="0" y="0"/>
          <a:ext cx="0" cy="0"/>
          <a:chOff x="0" y="0"/>
          <a:chExt cx="0" cy="0"/>
        </a:xfrm>
      </p:grpSpPr>
      <p:grpSp>
        <p:nvGrpSpPr>
          <p:cNvPr id="244" name="Google Shape;244;p13"/>
          <p:cNvGrpSpPr/>
          <p:nvPr/>
        </p:nvGrpSpPr>
        <p:grpSpPr>
          <a:xfrm>
            <a:off x="83191" y="114433"/>
            <a:ext cx="1006497" cy="936290"/>
            <a:chOff x="920750" y="240450"/>
            <a:chExt cx="5619750" cy="5227750"/>
          </a:xfrm>
        </p:grpSpPr>
        <p:sp>
          <p:nvSpPr>
            <p:cNvPr id="245" name="Google Shape;245;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3"/>
          <p:cNvGrpSpPr/>
          <p:nvPr/>
        </p:nvGrpSpPr>
        <p:grpSpPr>
          <a:xfrm rot="-1609825">
            <a:off x="242151" y="4427014"/>
            <a:ext cx="561596" cy="572601"/>
            <a:chOff x="1301600" y="238450"/>
            <a:chExt cx="4846600" cy="4941575"/>
          </a:xfrm>
        </p:grpSpPr>
        <p:sp>
          <p:nvSpPr>
            <p:cNvPr id="270" name="Google Shape;270;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3"/>
          <p:cNvGrpSpPr/>
          <p:nvPr/>
        </p:nvGrpSpPr>
        <p:grpSpPr>
          <a:xfrm>
            <a:off x="351700" y="1436356"/>
            <a:ext cx="8722566" cy="3580273"/>
            <a:chOff x="351700" y="1436356"/>
            <a:chExt cx="8722566" cy="3580273"/>
          </a:xfrm>
        </p:grpSpPr>
        <p:grpSp>
          <p:nvGrpSpPr>
            <p:cNvPr id="274" name="Google Shape;274;p13"/>
            <p:cNvGrpSpPr/>
            <p:nvPr/>
          </p:nvGrpSpPr>
          <p:grpSpPr>
            <a:xfrm>
              <a:off x="351700" y="1436356"/>
              <a:ext cx="8722566" cy="3580273"/>
              <a:chOff x="351700" y="1436356"/>
              <a:chExt cx="8722566" cy="3580273"/>
            </a:xfrm>
          </p:grpSpPr>
          <p:sp>
            <p:nvSpPr>
              <p:cNvPr id="275" name="Google Shape;275;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1" name="Google Shape;281;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4" name="Google Shape;284;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7" name="Google Shape;287;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90" name="Google Shape;290;p13"/>
          <p:cNvGrpSpPr/>
          <p:nvPr/>
        </p:nvGrpSpPr>
        <p:grpSpPr>
          <a:xfrm rot="6317172">
            <a:off x="8201240" y="3504887"/>
            <a:ext cx="1463286" cy="786775"/>
            <a:chOff x="230900" y="984000"/>
            <a:chExt cx="6963575" cy="3744150"/>
          </a:xfrm>
        </p:grpSpPr>
        <p:sp>
          <p:nvSpPr>
            <p:cNvPr id="291" name="Google Shape;291;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 ">
  <p:cSld name="CUSTOM_9">
    <p:spTree>
      <p:nvGrpSpPr>
        <p:cNvPr id="1" name="Shape 243"/>
        <p:cNvGrpSpPr/>
        <p:nvPr/>
      </p:nvGrpSpPr>
      <p:grpSpPr>
        <a:xfrm>
          <a:off x="0" y="0"/>
          <a:ext cx="0" cy="0"/>
          <a:chOff x="0" y="0"/>
          <a:chExt cx="0" cy="0"/>
        </a:xfrm>
      </p:grpSpPr>
      <p:grpSp>
        <p:nvGrpSpPr>
          <p:cNvPr id="244" name="Google Shape;244;p13"/>
          <p:cNvGrpSpPr/>
          <p:nvPr/>
        </p:nvGrpSpPr>
        <p:grpSpPr>
          <a:xfrm>
            <a:off x="83191" y="114433"/>
            <a:ext cx="1006497" cy="936290"/>
            <a:chOff x="920750" y="240450"/>
            <a:chExt cx="5619750" cy="5227750"/>
          </a:xfrm>
        </p:grpSpPr>
        <p:sp>
          <p:nvSpPr>
            <p:cNvPr id="245" name="Google Shape;245;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3"/>
          <p:cNvGrpSpPr/>
          <p:nvPr/>
        </p:nvGrpSpPr>
        <p:grpSpPr>
          <a:xfrm rot="-1609825">
            <a:off x="242151" y="4427014"/>
            <a:ext cx="561596" cy="572601"/>
            <a:chOff x="1301600" y="238450"/>
            <a:chExt cx="4846600" cy="4941575"/>
          </a:xfrm>
        </p:grpSpPr>
        <p:sp>
          <p:nvSpPr>
            <p:cNvPr id="270" name="Google Shape;270;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3"/>
          <p:cNvGrpSpPr/>
          <p:nvPr/>
        </p:nvGrpSpPr>
        <p:grpSpPr>
          <a:xfrm>
            <a:off x="351700" y="1436356"/>
            <a:ext cx="8722566" cy="3580273"/>
            <a:chOff x="351700" y="1436356"/>
            <a:chExt cx="8722566" cy="3580273"/>
          </a:xfrm>
        </p:grpSpPr>
        <p:grpSp>
          <p:nvGrpSpPr>
            <p:cNvPr id="274" name="Google Shape;274;p13"/>
            <p:cNvGrpSpPr/>
            <p:nvPr/>
          </p:nvGrpSpPr>
          <p:grpSpPr>
            <a:xfrm>
              <a:off x="351700" y="1436356"/>
              <a:ext cx="8722566" cy="3580273"/>
              <a:chOff x="351700" y="1436356"/>
              <a:chExt cx="8722566" cy="3580273"/>
            </a:xfrm>
          </p:grpSpPr>
          <p:sp>
            <p:nvSpPr>
              <p:cNvPr id="275" name="Google Shape;275;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1" name="Google Shape;281;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4" name="Google Shape;284;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7" name="Google Shape;287;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90" name="Google Shape;290;p13"/>
          <p:cNvGrpSpPr/>
          <p:nvPr/>
        </p:nvGrpSpPr>
        <p:grpSpPr>
          <a:xfrm rot="6317172">
            <a:off x="8201240" y="3504887"/>
            <a:ext cx="1463286" cy="786775"/>
            <a:chOff x="230900" y="984000"/>
            <a:chExt cx="6963575" cy="3744150"/>
          </a:xfrm>
        </p:grpSpPr>
        <p:sp>
          <p:nvSpPr>
            <p:cNvPr id="291" name="Google Shape;291;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17">
    <p:spTree>
      <p:nvGrpSpPr>
        <p:cNvPr id="1" name="Shape 790"/>
        <p:cNvGrpSpPr/>
        <p:nvPr/>
      </p:nvGrpSpPr>
      <p:grpSpPr>
        <a:xfrm>
          <a:off x="0" y="0"/>
          <a:ext cx="0" cy="0"/>
          <a:chOff x="0" y="0"/>
          <a:chExt cx="0" cy="0"/>
        </a:xfrm>
      </p:grpSpPr>
      <p:grpSp>
        <p:nvGrpSpPr>
          <p:cNvPr id="791" name="Google Shape;791;p28"/>
          <p:cNvGrpSpPr/>
          <p:nvPr/>
        </p:nvGrpSpPr>
        <p:grpSpPr>
          <a:xfrm rot="-556460">
            <a:off x="1483830" y="3614147"/>
            <a:ext cx="840660" cy="1334324"/>
            <a:chOff x="2190225" y="236575"/>
            <a:chExt cx="3165475" cy="5024350"/>
          </a:xfrm>
        </p:grpSpPr>
        <p:sp>
          <p:nvSpPr>
            <p:cNvPr id="792" name="Google Shape;792;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8"/>
          <p:cNvGrpSpPr/>
          <p:nvPr/>
        </p:nvGrpSpPr>
        <p:grpSpPr>
          <a:xfrm rot="451032">
            <a:off x="442745" y="3400622"/>
            <a:ext cx="840919" cy="1298848"/>
            <a:chOff x="2144500" y="237375"/>
            <a:chExt cx="3245200" cy="5012400"/>
          </a:xfrm>
        </p:grpSpPr>
        <p:sp>
          <p:nvSpPr>
            <p:cNvPr id="798" name="Google Shape;798;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8"/>
          <p:cNvGrpSpPr/>
          <p:nvPr/>
        </p:nvGrpSpPr>
        <p:grpSpPr>
          <a:xfrm>
            <a:off x="307717" y="274703"/>
            <a:ext cx="8874950" cy="4863456"/>
            <a:chOff x="307717" y="274703"/>
            <a:chExt cx="8874950" cy="4863456"/>
          </a:xfrm>
        </p:grpSpPr>
        <p:sp>
          <p:nvSpPr>
            <p:cNvPr id="804" name="Google Shape;804;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11" name="Google Shape;811;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2" name="Google Shape;812;p28"/>
          <p:cNvGrpSpPr/>
          <p:nvPr/>
        </p:nvGrpSpPr>
        <p:grpSpPr>
          <a:xfrm rot="2700000">
            <a:off x="7573516" y="413994"/>
            <a:ext cx="1252474" cy="770935"/>
            <a:chOff x="230550" y="540800"/>
            <a:chExt cx="7068100" cy="4350625"/>
          </a:xfrm>
        </p:grpSpPr>
        <p:sp>
          <p:nvSpPr>
            <p:cNvPr id="813" name="Google Shape;813;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p:cSld name="CUSTOM_17">
    <p:spTree>
      <p:nvGrpSpPr>
        <p:cNvPr id="1" name="Shape 790"/>
        <p:cNvGrpSpPr/>
        <p:nvPr/>
      </p:nvGrpSpPr>
      <p:grpSpPr>
        <a:xfrm>
          <a:off x="0" y="0"/>
          <a:ext cx="0" cy="0"/>
          <a:chOff x="0" y="0"/>
          <a:chExt cx="0" cy="0"/>
        </a:xfrm>
      </p:grpSpPr>
      <p:grpSp>
        <p:nvGrpSpPr>
          <p:cNvPr id="791" name="Google Shape;791;p28"/>
          <p:cNvGrpSpPr/>
          <p:nvPr/>
        </p:nvGrpSpPr>
        <p:grpSpPr>
          <a:xfrm rot="-556460">
            <a:off x="1483830" y="3614147"/>
            <a:ext cx="840660" cy="1334324"/>
            <a:chOff x="2190225" y="236575"/>
            <a:chExt cx="3165475" cy="5024350"/>
          </a:xfrm>
        </p:grpSpPr>
        <p:sp>
          <p:nvSpPr>
            <p:cNvPr id="792" name="Google Shape;792;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8"/>
          <p:cNvGrpSpPr/>
          <p:nvPr/>
        </p:nvGrpSpPr>
        <p:grpSpPr>
          <a:xfrm rot="451032">
            <a:off x="442745" y="3400622"/>
            <a:ext cx="840919" cy="1298848"/>
            <a:chOff x="2144500" y="237375"/>
            <a:chExt cx="3245200" cy="5012400"/>
          </a:xfrm>
        </p:grpSpPr>
        <p:sp>
          <p:nvSpPr>
            <p:cNvPr id="798" name="Google Shape;798;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8"/>
          <p:cNvGrpSpPr/>
          <p:nvPr/>
        </p:nvGrpSpPr>
        <p:grpSpPr>
          <a:xfrm>
            <a:off x="307717" y="274703"/>
            <a:ext cx="8874950" cy="4863456"/>
            <a:chOff x="307717" y="274703"/>
            <a:chExt cx="8874950" cy="4863456"/>
          </a:xfrm>
        </p:grpSpPr>
        <p:sp>
          <p:nvSpPr>
            <p:cNvPr id="804" name="Google Shape;804;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11" name="Google Shape;811;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2" name="Google Shape;812;p28"/>
          <p:cNvGrpSpPr/>
          <p:nvPr/>
        </p:nvGrpSpPr>
        <p:grpSpPr>
          <a:xfrm rot="2700000">
            <a:off x="7573516" y="413994"/>
            <a:ext cx="1252474" cy="770935"/>
            <a:chOff x="230550" y="540800"/>
            <a:chExt cx="7068100" cy="4350625"/>
          </a:xfrm>
        </p:grpSpPr>
        <p:sp>
          <p:nvSpPr>
            <p:cNvPr id="813" name="Google Shape;813;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1">
  <p:cSld name="CUSTOM_23">
    <p:spTree>
      <p:nvGrpSpPr>
        <p:cNvPr id="1" name="Shape 957"/>
        <p:cNvGrpSpPr/>
        <p:nvPr/>
      </p:nvGrpSpPr>
      <p:grpSpPr>
        <a:xfrm>
          <a:off x="0" y="0"/>
          <a:ext cx="0" cy="0"/>
          <a:chOff x="0" y="0"/>
          <a:chExt cx="0" cy="0"/>
        </a:xfrm>
      </p:grpSpPr>
      <p:grpSp>
        <p:nvGrpSpPr>
          <p:cNvPr id="958" name="Google Shape;958;p33"/>
          <p:cNvGrpSpPr/>
          <p:nvPr/>
        </p:nvGrpSpPr>
        <p:grpSpPr>
          <a:xfrm rot="-3226582">
            <a:off x="235395" y="97559"/>
            <a:ext cx="1259793" cy="1015566"/>
            <a:chOff x="750100" y="236175"/>
            <a:chExt cx="6175375" cy="4978200"/>
          </a:xfrm>
        </p:grpSpPr>
        <p:sp>
          <p:nvSpPr>
            <p:cNvPr id="959" name="Google Shape;959;p33"/>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3"/>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33"/>
          <p:cNvGrpSpPr/>
          <p:nvPr/>
        </p:nvGrpSpPr>
        <p:grpSpPr>
          <a:xfrm>
            <a:off x="7826723" y="3984356"/>
            <a:ext cx="1091917" cy="1015752"/>
            <a:chOff x="920750" y="240450"/>
            <a:chExt cx="5619750" cy="5227750"/>
          </a:xfrm>
        </p:grpSpPr>
        <p:sp>
          <p:nvSpPr>
            <p:cNvPr id="966" name="Google Shape;966;p3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33"/>
          <p:cNvGrpSpPr/>
          <p:nvPr/>
        </p:nvGrpSpPr>
        <p:grpSpPr>
          <a:xfrm flipH="1">
            <a:off x="8430774" y="154840"/>
            <a:ext cx="889155" cy="1181848"/>
            <a:chOff x="1806625" y="239525"/>
            <a:chExt cx="3845825" cy="5111800"/>
          </a:xfrm>
        </p:grpSpPr>
        <p:sp>
          <p:nvSpPr>
            <p:cNvPr id="991" name="Google Shape;991;p33"/>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33"/>
          <p:cNvGrpSpPr/>
          <p:nvPr/>
        </p:nvGrpSpPr>
        <p:grpSpPr>
          <a:xfrm>
            <a:off x="-3" y="286494"/>
            <a:ext cx="9033265" cy="4898552"/>
            <a:chOff x="-3" y="286494"/>
            <a:chExt cx="9033265" cy="4898552"/>
          </a:xfrm>
        </p:grpSpPr>
        <p:grpSp>
          <p:nvGrpSpPr>
            <p:cNvPr id="995" name="Google Shape;995;p33"/>
            <p:cNvGrpSpPr/>
            <p:nvPr/>
          </p:nvGrpSpPr>
          <p:grpSpPr>
            <a:xfrm flipH="1">
              <a:off x="-3" y="514256"/>
              <a:ext cx="8750583" cy="4670789"/>
              <a:chOff x="510447" y="542881"/>
              <a:chExt cx="8750583" cy="4670789"/>
            </a:xfrm>
          </p:grpSpPr>
          <p:sp>
            <p:nvSpPr>
              <p:cNvPr id="996" name="Google Shape;996;p33"/>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33"/>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4" name="Google Shape;1004;p33"/>
          <p:cNvSpPr txBox="1">
            <a:spLocks noGrp="1"/>
          </p:cNvSpPr>
          <p:nvPr>
            <p:ph type="subTitle" idx="1"/>
          </p:nvPr>
        </p:nvSpPr>
        <p:spPr>
          <a:xfrm>
            <a:off x="3021300" y="207997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5" name="Google Shape;1005;p33"/>
          <p:cNvSpPr txBox="1">
            <a:spLocks noGrp="1"/>
          </p:cNvSpPr>
          <p:nvPr>
            <p:ph type="subTitle" idx="2"/>
          </p:nvPr>
        </p:nvSpPr>
        <p:spPr>
          <a:xfrm>
            <a:off x="3021289" y="382502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6" name="Google Shape;1006;p33"/>
          <p:cNvSpPr txBox="1">
            <a:spLocks noGrp="1"/>
          </p:cNvSpPr>
          <p:nvPr>
            <p:ph type="title" hasCustomPrompt="1"/>
          </p:nvPr>
        </p:nvSpPr>
        <p:spPr>
          <a:xfrm>
            <a:off x="2001300" y="1063175"/>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007" name="Google Shape;1007;p33"/>
          <p:cNvSpPr txBox="1">
            <a:spLocks noGrp="1"/>
          </p:cNvSpPr>
          <p:nvPr>
            <p:ph type="title" idx="3" hasCustomPrompt="1"/>
          </p:nvPr>
        </p:nvSpPr>
        <p:spPr>
          <a:xfrm>
            <a:off x="2001299" y="2812200"/>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umbers and text 1">
  <p:cSld name="CUSTOM_23">
    <p:spTree>
      <p:nvGrpSpPr>
        <p:cNvPr id="1" name="Shape 957"/>
        <p:cNvGrpSpPr/>
        <p:nvPr/>
      </p:nvGrpSpPr>
      <p:grpSpPr>
        <a:xfrm>
          <a:off x="0" y="0"/>
          <a:ext cx="0" cy="0"/>
          <a:chOff x="0" y="0"/>
          <a:chExt cx="0" cy="0"/>
        </a:xfrm>
      </p:grpSpPr>
      <p:grpSp>
        <p:nvGrpSpPr>
          <p:cNvPr id="958" name="Google Shape;958;p33"/>
          <p:cNvGrpSpPr/>
          <p:nvPr/>
        </p:nvGrpSpPr>
        <p:grpSpPr>
          <a:xfrm rot="-3226582">
            <a:off x="235395" y="97559"/>
            <a:ext cx="1259793" cy="1015566"/>
            <a:chOff x="750100" y="236175"/>
            <a:chExt cx="6175375" cy="4978200"/>
          </a:xfrm>
        </p:grpSpPr>
        <p:sp>
          <p:nvSpPr>
            <p:cNvPr id="959" name="Google Shape;959;p33"/>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3"/>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33"/>
          <p:cNvGrpSpPr/>
          <p:nvPr/>
        </p:nvGrpSpPr>
        <p:grpSpPr>
          <a:xfrm>
            <a:off x="7826723" y="3984356"/>
            <a:ext cx="1091917" cy="1015752"/>
            <a:chOff x="920750" y="240450"/>
            <a:chExt cx="5619750" cy="5227750"/>
          </a:xfrm>
        </p:grpSpPr>
        <p:sp>
          <p:nvSpPr>
            <p:cNvPr id="966" name="Google Shape;966;p3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33"/>
          <p:cNvGrpSpPr/>
          <p:nvPr/>
        </p:nvGrpSpPr>
        <p:grpSpPr>
          <a:xfrm flipH="1">
            <a:off x="8430774" y="154840"/>
            <a:ext cx="889155" cy="1181848"/>
            <a:chOff x="1806625" y="239525"/>
            <a:chExt cx="3845825" cy="5111800"/>
          </a:xfrm>
        </p:grpSpPr>
        <p:sp>
          <p:nvSpPr>
            <p:cNvPr id="991" name="Google Shape;991;p33"/>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33"/>
          <p:cNvGrpSpPr/>
          <p:nvPr/>
        </p:nvGrpSpPr>
        <p:grpSpPr>
          <a:xfrm>
            <a:off x="-3" y="286494"/>
            <a:ext cx="9033265" cy="4898552"/>
            <a:chOff x="-3" y="286494"/>
            <a:chExt cx="9033265" cy="4898552"/>
          </a:xfrm>
        </p:grpSpPr>
        <p:grpSp>
          <p:nvGrpSpPr>
            <p:cNvPr id="995" name="Google Shape;995;p33"/>
            <p:cNvGrpSpPr/>
            <p:nvPr/>
          </p:nvGrpSpPr>
          <p:grpSpPr>
            <a:xfrm flipH="1">
              <a:off x="-3" y="514256"/>
              <a:ext cx="8750583" cy="4670789"/>
              <a:chOff x="510447" y="542881"/>
              <a:chExt cx="8750583" cy="4670789"/>
            </a:xfrm>
          </p:grpSpPr>
          <p:sp>
            <p:nvSpPr>
              <p:cNvPr id="996" name="Google Shape;996;p33"/>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33"/>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4" name="Google Shape;1004;p33"/>
          <p:cNvSpPr txBox="1">
            <a:spLocks noGrp="1"/>
          </p:cNvSpPr>
          <p:nvPr>
            <p:ph type="subTitle" idx="1"/>
          </p:nvPr>
        </p:nvSpPr>
        <p:spPr>
          <a:xfrm>
            <a:off x="3021300" y="207997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5" name="Google Shape;1005;p33"/>
          <p:cNvSpPr txBox="1">
            <a:spLocks noGrp="1"/>
          </p:cNvSpPr>
          <p:nvPr>
            <p:ph type="subTitle" idx="2"/>
          </p:nvPr>
        </p:nvSpPr>
        <p:spPr>
          <a:xfrm>
            <a:off x="3021289" y="382502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6" name="Google Shape;1006;p33"/>
          <p:cNvSpPr txBox="1">
            <a:spLocks noGrp="1"/>
          </p:cNvSpPr>
          <p:nvPr>
            <p:ph type="title" hasCustomPrompt="1"/>
          </p:nvPr>
        </p:nvSpPr>
        <p:spPr>
          <a:xfrm>
            <a:off x="2001300" y="1063175"/>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007" name="Google Shape;1007;p33"/>
          <p:cNvSpPr txBox="1">
            <a:spLocks noGrp="1"/>
          </p:cNvSpPr>
          <p:nvPr>
            <p:ph type="title" idx="3" hasCustomPrompt="1"/>
          </p:nvPr>
        </p:nvSpPr>
        <p:spPr>
          <a:xfrm>
            <a:off x="2001299" y="2812200"/>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26">
    <p:spTree>
      <p:nvGrpSpPr>
        <p:cNvPr id="1" name="Shape 1056"/>
        <p:cNvGrpSpPr/>
        <p:nvPr/>
      </p:nvGrpSpPr>
      <p:grpSpPr>
        <a:xfrm>
          <a:off x="0" y="0"/>
          <a:ext cx="0" cy="0"/>
          <a:chOff x="0" y="0"/>
          <a:chExt cx="0" cy="0"/>
        </a:xfrm>
      </p:grpSpPr>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p:cSld name="CUSTOM_26">
    <p:spTree>
      <p:nvGrpSpPr>
        <p:cNvPr id="1" name="Shape 1056"/>
        <p:cNvGrpSpPr/>
        <p:nvPr/>
      </p:nvGrpSpPr>
      <p:grpSpPr>
        <a:xfrm>
          <a:off x="0" y="0"/>
          <a:ext cx="0" cy="0"/>
          <a:chOff x="0" y="0"/>
          <a:chExt cx="0" cy="0"/>
        </a:xfrm>
      </p:grpSpPr>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27">
    <p:spTree>
      <p:nvGrpSpPr>
        <p:cNvPr id="1" name="Shape 1103"/>
        <p:cNvGrpSpPr/>
        <p:nvPr/>
      </p:nvGrpSpPr>
      <p:grpSpPr>
        <a:xfrm>
          <a:off x="0" y="0"/>
          <a:ext cx="0" cy="0"/>
          <a:chOff x="0" y="0"/>
          <a:chExt cx="0" cy="0"/>
        </a:xfrm>
      </p:grpSpPr>
      <p:grpSp>
        <p:nvGrpSpPr>
          <p:cNvPr id="1104" name="Google Shape;1104;p39"/>
          <p:cNvGrpSpPr/>
          <p:nvPr/>
        </p:nvGrpSpPr>
        <p:grpSpPr>
          <a:xfrm>
            <a:off x="318397" y="3887342"/>
            <a:ext cx="693824" cy="1071651"/>
            <a:chOff x="2144500" y="237375"/>
            <a:chExt cx="3245200" cy="5012400"/>
          </a:xfrm>
        </p:grpSpPr>
        <p:sp>
          <p:nvSpPr>
            <p:cNvPr id="1105" name="Google Shape;1105;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 name="Google Shape;1110;p39"/>
          <p:cNvGrpSpPr/>
          <p:nvPr/>
        </p:nvGrpSpPr>
        <p:grpSpPr>
          <a:xfrm>
            <a:off x="7069897" y="107067"/>
            <a:ext cx="1863266" cy="4768880"/>
            <a:chOff x="7069897" y="107067"/>
            <a:chExt cx="1863266" cy="4768880"/>
          </a:xfrm>
        </p:grpSpPr>
        <p:sp>
          <p:nvSpPr>
            <p:cNvPr id="1111" name="Google Shape;1111;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1">
  <p:cSld name="CUSTOM_27">
    <p:spTree>
      <p:nvGrpSpPr>
        <p:cNvPr id="1" name="Shape 1103"/>
        <p:cNvGrpSpPr/>
        <p:nvPr/>
      </p:nvGrpSpPr>
      <p:grpSpPr>
        <a:xfrm>
          <a:off x="0" y="0"/>
          <a:ext cx="0" cy="0"/>
          <a:chOff x="0" y="0"/>
          <a:chExt cx="0" cy="0"/>
        </a:xfrm>
      </p:grpSpPr>
      <p:grpSp>
        <p:nvGrpSpPr>
          <p:cNvPr id="1104" name="Google Shape;1104;p39"/>
          <p:cNvGrpSpPr/>
          <p:nvPr/>
        </p:nvGrpSpPr>
        <p:grpSpPr>
          <a:xfrm>
            <a:off x="318397" y="3887342"/>
            <a:ext cx="693824" cy="1071651"/>
            <a:chOff x="2144500" y="237375"/>
            <a:chExt cx="3245200" cy="5012400"/>
          </a:xfrm>
        </p:grpSpPr>
        <p:sp>
          <p:nvSpPr>
            <p:cNvPr id="1105" name="Google Shape;1105;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 name="Google Shape;1110;p39"/>
          <p:cNvGrpSpPr/>
          <p:nvPr/>
        </p:nvGrpSpPr>
        <p:grpSpPr>
          <a:xfrm>
            <a:off x="7069897" y="107067"/>
            <a:ext cx="1863266" cy="4768880"/>
            <a:chOff x="7069897" y="107067"/>
            <a:chExt cx="1863266" cy="4768880"/>
          </a:xfrm>
        </p:grpSpPr>
        <p:sp>
          <p:nvSpPr>
            <p:cNvPr id="1111" name="Google Shape;1111;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3.xml"/><Relationship Id="rId1" Type="http://schemas.openxmlformats.org/officeDocument/2006/relationships/slideLayout" Target="../slideLayouts/slideLayout110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0.xml"/><Relationship Id="rId2" Type="http://schemas.openxmlformats.org/officeDocument/2006/relationships/slideLayout" Target="../slideLayouts/slideLayout12.xml"/><Relationship Id="rId1" Type="http://schemas.openxmlformats.org/officeDocument/2006/relationships/slideLayout" Target="../slideLayouts/slideLayout113.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2">
            <a:alphaModFix/>
            <a:extLst>
              <a:ext uri="{BEBA8EAE-BF5A-486C-A8C5-ECC9F3942E4B}">
                <a14:imgProps xmlns:a14="http://schemas.microsoft.com/office/drawing/2010/main">
                  <a14:imgLayer r:embed="rId13">
                    <a14:imgEffect>
                      <a14:colorTemperature colorTemp="5900"/>
                    </a14:imgEffect>
                    <a14:imgEffect>
                      <a14:saturation sat="33000"/>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Barlow Medium"/>
              <a:buChar char="●"/>
              <a:defRPr sz="1800">
                <a:solidFill>
                  <a:schemeClr val="accent6"/>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9" r:id="rId5"/>
    <p:sldLayoutId id="2147483674" r:id="rId6"/>
    <p:sldLayoutId id="2147483679" r:id="rId7"/>
    <p:sldLayoutId id="2147483684" r:id="rId8"/>
    <p:sldLayoutId id="2147483685"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alphaModFix/>
            <a:extLst>
              <a:ext uri="{BEBA8EAE-BF5A-486C-A8C5-ECC9F3942E4B}">
                <a14:imgProps xmlns:a14="http://schemas.microsoft.com/office/drawing/2010/main">
                  <a14:imgLayer r:embed="rId14">
                    <a14:imgEffect>
                      <a14:colorTemperature colorTemp="5900"/>
                    </a14:imgEffect>
                    <a14:imgEffect>
                      <a14:saturation sat="33000"/>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Barlow Medium"/>
              <a:buChar char="●"/>
              <a:defRPr sz="1800">
                <a:solidFill>
                  <a:schemeClr val="accent6"/>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59" r:id="rId5"/>
    <p:sldLayoutId id="2147483674" r:id="rId6"/>
    <p:sldLayoutId id="2147483679" r:id="rId7"/>
    <p:sldLayoutId id="2147483684" r:id="rId8"/>
    <p:sldLayoutId id="2147483685"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extLst>
              <a:ext uri="{BEBA8EAE-BF5A-486C-A8C5-ECC9F3942E4B}">
                <a14:imgProps xmlns:a14="http://schemas.microsoft.com/office/drawing/2010/main">
                  <a14:imgLayer r:embed="rId14">
                    <a14:imgEffect>
                      <a14:colorTemperature colorTemp="5900"/>
                    </a14:imgEffect>
                    <a14:imgEffect>
                      <a14:saturation sat="33000"/>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Barlow Medium"/>
              <a:buChar char="●"/>
              <a:defRPr sz="1800">
                <a:solidFill>
                  <a:schemeClr val="accent6"/>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9pPr>
          </a:lstStyle>
          <a:p>
            <a:endParaRPr/>
          </a:p>
        </p:txBody>
      </p:sp>
    </p:spTree>
    <p:extLst>
      <p:ext uri="{BB962C8B-B14F-4D97-AF65-F5344CB8AC3E}">
        <p14:creationId xmlns:p14="http://schemas.microsoft.com/office/powerpoint/2010/main" val="2177153447"/>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jfif"/><Relationship Id="rId3" Type="http://schemas.openxmlformats.org/officeDocument/2006/relationships/image" Target="../media/image4.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 Target="slide191.xml"/></Relationships>
</file>

<file path=ppt/slides/_rels/slide11.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5.jfif"/><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 Target="slide21.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jfif"/><Relationship Id="rId3" Type="http://schemas.openxmlformats.org/officeDocument/2006/relationships/image" Target="../media/image24.jpeg"/><Relationship Id="rId7" Type="http://schemas.openxmlformats.org/officeDocument/2006/relationships/image" Target="../media/image28.gif"/><Relationship Id="rId12"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slide" Target="slide21.xml"/><Relationship Id="rId5" Type="http://schemas.openxmlformats.org/officeDocument/2006/relationships/image" Target="../media/image26.png"/><Relationship Id="rId10" Type="http://schemas.openxmlformats.org/officeDocument/2006/relationships/image" Target="../media/image4.png"/><Relationship Id="rId4" Type="http://schemas.openxmlformats.org/officeDocument/2006/relationships/image" Target="../media/image25.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1.png"/><Relationship Id="rId3" Type="http://schemas.microsoft.com/office/2007/relationships/media" Target="../media/media3.MP4"/><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2.xml"/><Relationship Id="rId11" Type="http://schemas.openxmlformats.org/officeDocument/2006/relationships/image" Target="../media/image5.jfif"/><Relationship Id="rId5" Type="http://schemas.openxmlformats.org/officeDocument/2006/relationships/slideLayout" Target="../slideLayouts/slideLayout3.xml"/><Relationship Id="rId10" Type="http://schemas.openxmlformats.org/officeDocument/2006/relationships/image" Target="../media/image2.png"/><Relationship Id="rId4" Type="http://schemas.openxmlformats.org/officeDocument/2006/relationships/video" Target="../media/media3.MP4"/><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1.xml"/><Relationship Id="rId5"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slide" Target="slide21.xml"/><Relationship Id="rId5" Type="http://schemas.openxmlformats.org/officeDocument/2006/relationships/image" Target="../media/image4.png"/><Relationship Id="rId4" Type="http://schemas.openxmlformats.org/officeDocument/2006/relationships/image" Target="../media/image5.jfif"/></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jfif"/><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7.png"/></Relationships>
</file>

<file path=ppt/slides/_rels/slide1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4.png"/><Relationship Id="rId4" Type="http://schemas.openxmlformats.org/officeDocument/2006/relationships/image" Target="../media/image5.jfif"/></Relationships>
</file>

<file path=ppt/slides/_rels/slide1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0.xml"/></Relationships>
</file>

<file path=ppt/slides/_rels/slide1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0.xml"/><Relationship Id="rId4" Type="http://schemas.openxmlformats.org/officeDocument/2006/relationships/image" Target="../media/image29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 Id="rId11" Type="http://schemas.openxmlformats.org/officeDocument/2006/relationships/image" Target="../media/image38.png"/><Relationship Id="rId10" Type="http://schemas.openxmlformats.org/officeDocument/2006/relationships/image" Target="../media/image5.jfif"/><Relationship Id="rId4" Type="http://schemas.openxmlformats.org/officeDocument/2006/relationships/image" Target="../media/image4.png"/><Relationship Id="rId9" Type="http://schemas.openxmlformats.org/officeDocument/2006/relationships/image" Target="../media/image4.png"/></Relationships>
</file>

<file path=ppt/slides/_rels/slide2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200.xml"/><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image" Target="../media/image90.png"/><Relationship Id="rId2" Type="http://schemas.openxmlformats.org/officeDocument/2006/relationships/notesSlide" Target="../notesSlides/notesSlide4.xml"/><Relationship Id="rId16" Type="http://schemas.openxmlformats.org/officeDocument/2006/relationships/slide" Target="slide210.xml"/><Relationship Id="rId1" Type="http://schemas.openxmlformats.org/officeDocument/2006/relationships/slideLayout" Target="../slideLayouts/slideLayout6.xml"/><Relationship Id="rId6" Type="http://schemas.openxmlformats.org/officeDocument/2006/relationships/slide" Target="slide180.xml"/><Relationship Id="rId11" Type="http://schemas.openxmlformats.org/officeDocument/2006/relationships/image" Target="../media/image70.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slide" Target="slide190.xml"/><Relationship Id="rId4" Type="http://schemas.openxmlformats.org/officeDocument/2006/relationships/image" Target="../media/image5.jfif"/><Relationship Id="rId9" Type="http://schemas.openxmlformats.org/officeDocument/2006/relationships/image" Target="../media/image7.png"/><Relationship Id="rId1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5.jfif"/><Relationship Id="rId3" Type="http://schemas.openxmlformats.org/officeDocument/2006/relationships/image" Target="../media/image2.png"/><Relationship Id="rId7" Type="http://schemas.openxmlformats.org/officeDocument/2006/relationships/slide" Target="slide2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png"/><Relationship Id="rId4" Type="http://schemas.openxmlformats.org/officeDocument/2006/relationships/image" Target="../media/image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2.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jfif"/><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5.jfif"/><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slide" Target="slide2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jpeg"/><Relationship Id="rId3" Type="http://schemas.openxmlformats.org/officeDocument/2006/relationships/image" Target="../media/image2.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11"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5.jfif"/><Relationship Id="rId4" Type="http://schemas.openxmlformats.org/officeDocument/2006/relationships/image" Target="../media/image4.png"/><Relationship Id="rId9" Type="http://schemas.openxmlformats.org/officeDocument/2006/relationships/slide" Target="slide21.xml"/><Relationship Id="rId1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5.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27" name="Google Shape;1127;p42"/>
          <p:cNvGrpSpPr/>
          <p:nvPr/>
        </p:nvGrpSpPr>
        <p:grpSpPr>
          <a:xfrm rot="1273946">
            <a:off x="1736396" y="430723"/>
            <a:ext cx="424444" cy="1525882"/>
            <a:chOff x="3070900" y="237500"/>
            <a:chExt cx="1436575" cy="5164500"/>
          </a:xfrm>
        </p:grpSpPr>
        <p:sp>
          <p:nvSpPr>
            <p:cNvPr id="1128" name="Google Shape;1128;p4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42"/>
          <p:cNvGrpSpPr/>
          <p:nvPr/>
        </p:nvGrpSpPr>
        <p:grpSpPr>
          <a:xfrm rot="2221467" flipH="1">
            <a:off x="1645738" y="3994294"/>
            <a:ext cx="500059" cy="1171183"/>
            <a:chOff x="2672050" y="238125"/>
            <a:chExt cx="2175675" cy="5095625"/>
          </a:xfrm>
        </p:grpSpPr>
        <p:sp>
          <p:nvSpPr>
            <p:cNvPr id="1152" name="Google Shape;1152;p4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42"/>
          <p:cNvGrpSpPr/>
          <p:nvPr/>
        </p:nvGrpSpPr>
        <p:grpSpPr>
          <a:xfrm>
            <a:off x="1359130" y="2225481"/>
            <a:ext cx="891083" cy="1004502"/>
            <a:chOff x="1462300" y="238775"/>
            <a:chExt cx="4518675" cy="5093825"/>
          </a:xfrm>
        </p:grpSpPr>
        <p:sp>
          <p:nvSpPr>
            <p:cNvPr id="1156"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2"/>
          <p:cNvGrpSpPr/>
          <p:nvPr/>
        </p:nvGrpSpPr>
        <p:grpSpPr>
          <a:xfrm rot="3271348">
            <a:off x="2601143" y="1049307"/>
            <a:ext cx="736216" cy="637828"/>
            <a:chOff x="607750" y="239800"/>
            <a:chExt cx="6043675" cy="5236000"/>
          </a:xfrm>
        </p:grpSpPr>
        <p:sp>
          <p:nvSpPr>
            <p:cNvPr id="1174" name="Google Shape;1174;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42"/>
          <p:cNvGrpSpPr/>
          <p:nvPr/>
        </p:nvGrpSpPr>
        <p:grpSpPr>
          <a:xfrm rot="-1617717">
            <a:off x="351956" y="2673160"/>
            <a:ext cx="980923" cy="1556954"/>
            <a:chOff x="2190225" y="236575"/>
            <a:chExt cx="3165475" cy="5024350"/>
          </a:xfrm>
        </p:grpSpPr>
        <p:sp>
          <p:nvSpPr>
            <p:cNvPr id="1185" name="Google Shape;1185;p42"/>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2"/>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صورة 7">
            <a:extLst>
              <a:ext uri="{FF2B5EF4-FFF2-40B4-BE49-F238E27FC236}">
                <a16:creationId xmlns:a16="http://schemas.microsoft.com/office/drawing/2014/main" id="{E8D2D55D-C558-478E-83F3-2AE9C0BE245D}"/>
              </a:ext>
            </a:extLst>
          </p:cNvPr>
          <p:cNvPicPr>
            <a:picLocks noChangeAspect="1"/>
          </p:cNvPicPr>
          <p:nvPr/>
        </p:nvPicPr>
        <p:blipFill>
          <a:blip r:embed="rId3"/>
          <a:stretch>
            <a:fillRect/>
          </a:stretch>
        </p:blipFill>
        <p:spPr>
          <a:xfrm>
            <a:off x="-5936" y="4829189"/>
            <a:ext cx="1042506" cy="377985"/>
          </a:xfrm>
          <a:prstGeom prst="rect">
            <a:avLst/>
          </a:prstGeom>
        </p:spPr>
      </p:pic>
      <p:pic>
        <p:nvPicPr>
          <p:cNvPr id="1026" name="Picture 2">
            <a:extLst>
              <a:ext uri="{FF2B5EF4-FFF2-40B4-BE49-F238E27FC236}">
                <a16:creationId xmlns:a16="http://schemas.microsoft.com/office/drawing/2014/main" id="{F4ABA714-BF63-4184-AFC6-213785992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250" y="128219"/>
            <a:ext cx="7244637" cy="5427197"/>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665AF489-37BB-4274-8370-AB2338CB00ED}"/>
              </a:ext>
            </a:extLst>
          </p:cNvPr>
          <p:cNvSpPr txBox="1"/>
          <p:nvPr/>
        </p:nvSpPr>
        <p:spPr>
          <a:xfrm>
            <a:off x="4969386" y="575585"/>
            <a:ext cx="1798320" cy="307777"/>
          </a:xfrm>
          <a:prstGeom prst="rect">
            <a:avLst/>
          </a:prstGeom>
          <a:noFill/>
        </p:spPr>
        <p:txBody>
          <a:bodyPr wrap="square" rtlCol="1">
            <a:spAutoFit/>
          </a:bodyPr>
          <a:lstStyle/>
          <a:p>
            <a:r>
              <a:rPr lang="ar-SA" dirty="0"/>
              <a:t>باسم الله الرحمن الرحيم </a:t>
            </a:r>
          </a:p>
        </p:txBody>
      </p:sp>
      <p:sp>
        <p:nvSpPr>
          <p:cNvPr id="11" name="مربع نص 10">
            <a:extLst>
              <a:ext uri="{FF2B5EF4-FFF2-40B4-BE49-F238E27FC236}">
                <a16:creationId xmlns:a16="http://schemas.microsoft.com/office/drawing/2014/main" id="{86453E90-709E-4C75-9EAF-375A7E1C2A50}"/>
              </a:ext>
            </a:extLst>
          </p:cNvPr>
          <p:cNvSpPr txBox="1"/>
          <p:nvPr/>
        </p:nvSpPr>
        <p:spPr>
          <a:xfrm>
            <a:off x="6767706" y="960075"/>
            <a:ext cx="2062662" cy="738664"/>
          </a:xfrm>
          <a:prstGeom prst="rect">
            <a:avLst/>
          </a:prstGeom>
          <a:noFill/>
        </p:spPr>
        <p:txBody>
          <a:bodyPr wrap="square" rtlCol="1">
            <a:spAutoFit/>
          </a:bodyPr>
          <a:lstStyle/>
          <a:p>
            <a:pPr algn="r"/>
            <a:r>
              <a:rPr lang="ar-SA" dirty="0"/>
              <a:t>التاريخ : /  / 1443 هـ</a:t>
            </a:r>
          </a:p>
          <a:p>
            <a:pPr algn="r"/>
            <a:r>
              <a:rPr lang="ar-SA" dirty="0"/>
              <a:t>الحصة :</a:t>
            </a:r>
            <a:endParaRPr lang="en-US" dirty="0"/>
          </a:p>
          <a:p>
            <a:pPr algn="r"/>
            <a:r>
              <a:rPr lang="ar-SA" dirty="0"/>
              <a:t>المادة : علوم </a:t>
            </a:r>
          </a:p>
        </p:txBody>
      </p:sp>
      <p:sp>
        <p:nvSpPr>
          <p:cNvPr id="12" name="مربع نص 11">
            <a:extLst>
              <a:ext uri="{FF2B5EF4-FFF2-40B4-BE49-F238E27FC236}">
                <a16:creationId xmlns:a16="http://schemas.microsoft.com/office/drawing/2014/main" id="{8D784A8D-D46F-4546-AF8C-8B4847EDAFE8}"/>
              </a:ext>
            </a:extLst>
          </p:cNvPr>
          <p:cNvSpPr txBox="1"/>
          <p:nvPr/>
        </p:nvSpPr>
        <p:spPr>
          <a:xfrm>
            <a:off x="4297307" y="1768751"/>
            <a:ext cx="3142478" cy="461665"/>
          </a:xfrm>
          <a:prstGeom prst="rect">
            <a:avLst/>
          </a:prstGeom>
          <a:noFill/>
        </p:spPr>
        <p:txBody>
          <a:bodyPr wrap="square" rtlCol="1">
            <a:spAutoFit/>
          </a:bodyPr>
          <a:lstStyle/>
          <a:p>
            <a:pPr algn="ctr"/>
            <a:r>
              <a:rPr lang="ar-SA" sz="2400" dirty="0">
                <a:solidFill>
                  <a:srgbClr val="FF0000"/>
                </a:solidFill>
              </a:rPr>
              <a:t>عنوان الدرس :النماذج العلمية</a:t>
            </a:r>
          </a:p>
        </p:txBody>
      </p:sp>
      <p:grpSp>
        <p:nvGrpSpPr>
          <p:cNvPr id="81" name="Google Shape;1296;p45">
            <a:extLst>
              <a:ext uri="{FF2B5EF4-FFF2-40B4-BE49-F238E27FC236}">
                <a16:creationId xmlns:a16="http://schemas.microsoft.com/office/drawing/2014/main" id="{AEB9DD00-6DA5-49F1-B0ED-E273FAA330B5}"/>
              </a:ext>
            </a:extLst>
          </p:cNvPr>
          <p:cNvGrpSpPr/>
          <p:nvPr/>
        </p:nvGrpSpPr>
        <p:grpSpPr>
          <a:xfrm rot="20387593">
            <a:off x="241786" y="558633"/>
            <a:ext cx="1159540" cy="1315417"/>
            <a:chOff x="1728250" y="237500"/>
            <a:chExt cx="4090750" cy="5095875"/>
          </a:xfrm>
        </p:grpSpPr>
        <p:sp>
          <p:nvSpPr>
            <p:cNvPr id="82" name="Google Shape;1297;p45">
              <a:extLst>
                <a:ext uri="{FF2B5EF4-FFF2-40B4-BE49-F238E27FC236}">
                  <a16:creationId xmlns:a16="http://schemas.microsoft.com/office/drawing/2014/main" id="{873BD4FC-F813-4247-8976-9B978AA819BF}"/>
                </a:ext>
              </a:extLst>
            </p:cNvPr>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98;p45">
              <a:extLst>
                <a:ext uri="{FF2B5EF4-FFF2-40B4-BE49-F238E27FC236}">
                  <a16:creationId xmlns:a16="http://schemas.microsoft.com/office/drawing/2014/main" id="{E566769C-1AE0-492B-9B35-1A7620496B00}"/>
                </a:ext>
              </a:extLst>
            </p:cNvPr>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99;p45">
              <a:extLst>
                <a:ext uri="{FF2B5EF4-FFF2-40B4-BE49-F238E27FC236}">
                  <a16:creationId xmlns:a16="http://schemas.microsoft.com/office/drawing/2014/main" id="{2B301C1D-261D-4852-92FF-A6FB00CD512A}"/>
                </a:ext>
              </a:extLst>
            </p:cNvPr>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0;p45">
              <a:extLst>
                <a:ext uri="{FF2B5EF4-FFF2-40B4-BE49-F238E27FC236}">
                  <a16:creationId xmlns:a16="http://schemas.microsoft.com/office/drawing/2014/main" id="{CB472B6B-E44E-4AD9-AF47-9E59ADDBEAFD}"/>
                </a:ext>
              </a:extLst>
            </p:cNvPr>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1;p45">
              <a:extLst>
                <a:ext uri="{FF2B5EF4-FFF2-40B4-BE49-F238E27FC236}">
                  <a16:creationId xmlns:a16="http://schemas.microsoft.com/office/drawing/2014/main" id="{A76710D7-9CF3-4314-A18B-28800C32C3DC}"/>
                </a:ext>
              </a:extLst>
            </p:cNvPr>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2;p45">
              <a:extLst>
                <a:ext uri="{FF2B5EF4-FFF2-40B4-BE49-F238E27FC236}">
                  <a16:creationId xmlns:a16="http://schemas.microsoft.com/office/drawing/2014/main" id="{22B8B0FA-8448-4914-92C9-0122D0CF5CBF}"/>
                </a:ext>
              </a:extLst>
            </p:cNvPr>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3;p45">
              <a:extLst>
                <a:ext uri="{FF2B5EF4-FFF2-40B4-BE49-F238E27FC236}">
                  <a16:creationId xmlns:a16="http://schemas.microsoft.com/office/drawing/2014/main" id="{0AC05289-5302-4A22-BE28-822DFE3E01A5}"/>
                </a:ext>
              </a:extLst>
            </p:cNvPr>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4;p45">
              <a:extLst>
                <a:ext uri="{FF2B5EF4-FFF2-40B4-BE49-F238E27FC236}">
                  <a16:creationId xmlns:a16="http://schemas.microsoft.com/office/drawing/2014/main" id="{E6811926-069F-4EB1-9CEF-68889DC81E8A}"/>
                </a:ext>
              </a:extLst>
            </p:cNvPr>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5;p45">
              <a:extLst>
                <a:ext uri="{FF2B5EF4-FFF2-40B4-BE49-F238E27FC236}">
                  <a16:creationId xmlns:a16="http://schemas.microsoft.com/office/drawing/2014/main" id="{3CE03D0F-94DF-4B2B-8BB8-95DFBC3DE3D9}"/>
                </a:ext>
              </a:extLst>
            </p:cNvPr>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06;p45">
              <a:extLst>
                <a:ext uri="{FF2B5EF4-FFF2-40B4-BE49-F238E27FC236}">
                  <a16:creationId xmlns:a16="http://schemas.microsoft.com/office/drawing/2014/main" id="{3CE142C4-2BC2-46F0-8879-59487C1E90FB}"/>
                </a:ext>
              </a:extLst>
            </p:cNvPr>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07;p45">
              <a:extLst>
                <a:ext uri="{FF2B5EF4-FFF2-40B4-BE49-F238E27FC236}">
                  <a16:creationId xmlns:a16="http://schemas.microsoft.com/office/drawing/2014/main" id="{EAECC73F-8BCE-4B6F-9436-0359E658E08D}"/>
                </a:ext>
              </a:extLst>
            </p:cNvPr>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08;p45">
              <a:extLst>
                <a:ext uri="{FF2B5EF4-FFF2-40B4-BE49-F238E27FC236}">
                  <a16:creationId xmlns:a16="http://schemas.microsoft.com/office/drawing/2014/main" id="{ADDEAC70-5EE3-474D-A2D9-DA73A600852A}"/>
                </a:ext>
              </a:extLst>
            </p:cNvPr>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09;p45">
              <a:extLst>
                <a:ext uri="{FF2B5EF4-FFF2-40B4-BE49-F238E27FC236}">
                  <a16:creationId xmlns:a16="http://schemas.microsoft.com/office/drawing/2014/main" id="{7D5369E6-422D-4943-8131-46CE1263DBFF}"/>
                </a:ext>
              </a:extLst>
            </p:cNvPr>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0;p45">
              <a:extLst>
                <a:ext uri="{FF2B5EF4-FFF2-40B4-BE49-F238E27FC236}">
                  <a16:creationId xmlns:a16="http://schemas.microsoft.com/office/drawing/2014/main" id="{FB3AB321-BFAD-42C8-A1C5-63579119713D}"/>
                </a:ext>
              </a:extLst>
            </p:cNvPr>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1;p45">
              <a:extLst>
                <a:ext uri="{FF2B5EF4-FFF2-40B4-BE49-F238E27FC236}">
                  <a16:creationId xmlns:a16="http://schemas.microsoft.com/office/drawing/2014/main" id="{4D9AA47E-88C3-46C3-B352-160E6B208581}"/>
                </a:ext>
              </a:extLst>
            </p:cNvPr>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2;p45">
              <a:extLst>
                <a:ext uri="{FF2B5EF4-FFF2-40B4-BE49-F238E27FC236}">
                  <a16:creationId xmlns:a16="http://schemas.microsoft.com/office/drawing/2014/main" id="{2DF9A00B-6184-4979-B243-28D8107ABC5B}"/>
                </a:ext>
              </a:extLst>
            </p:cNvPr>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3;p45">
              <a:extLst>
                <a:ext uri="{FF2B5EF4-FFF2-40B4-BE49-F238E27FC236}">
                  <a16:creationId xmlns:a16="http://schemas.microsoft.com/office/drawing/2014/main" id="{2E9EE004-0953-4B8E-B740-F0A4F5A001C1}"/>
                </a:ext>
              </a:extLst>
            </p:cNvPr>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4;p45">
              <a:extLst>
                <a:ext uri="{FF2B5EF4-FFF2-40B4-BE49-F238E27FC236}">
                  <a16:creationId xmlns:a16="http://schemas.microsoft.com/office/drawing/2014/main" id="{4BA668BD-4C8B-4D62-BDDC-BBEB296D2F4E}"/>
                </a:ext>
              </a:extLst>
            </p:cNvPr>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5;p45">
              <a:extLst>
                <a:ext uri="{FF2B5EF4-FFF2-40B4-BE49-F238E27FC236}">
                  <a16:creationId xmlns:a16="http://schemas.microsoft.com/office/drawing/2014/main" id="{AAB2F331-8D6A-4CF3-9A8A-EE67EB0D709A}"/>
                </a:ext>
              </a:extLst>
            </p:cNvPr>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316;p45">
              <a:extLst>
                <a:ext uri="{FF2B5EF4-FFF2-40B4-BE49-F238E27FC236}">
                  <a16:creationId xmlns:a16="http://schemas.microsoft.com/office/drawing/2014/main" id="{FB90ADDB-5176-422E-AAE0-C2E77D9E042A}"/>
                </a:ext>
              </a:extLst>
            </p:cNvPr>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317;p45">
              <a:extLst>
                <a:ext uri="{FF2B5EF4-FFF2-40B4-BE49-F238E27FC236}">
                  <a16:creationId xmlns:a16="http://schemas.microsoft.com/office/drawing/2014/main" id="{61294EE2-2951-4A0C-B1B9-95F5A725D05F}"/>
                </a:ext>
              </a:extLst>
            </p:cNvPr>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318;p45">
              <a:extLst>
                <a:ext uri="{FF2B5EF4-FFF2-40B4-BE49-F238E27FC236}">
                  <a16:creationId xmlns:a16="http://schemas.microsoft.com/office/drawing/2014/main" id="{8B128B92-881E-4BB2-B6B1-1C7D812131E1}"/>
                </a:ext>
              </a:extLst>
            </p:cNvPr>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319;p45">
              <a:extLst>
                <a:ext uri="{FF2B5EF4-FFF2-40B4-BE49-F238E27FC236}">
                  <a16:creationId xmlns:a16="http://schemas.microsoft.com/office/drawing/2014/main" id="{0B6134C3-43E5-4F97-BBA4-4223DF84C6F7}"/>
                </a:ext>
              </a:extLst>
            </p:cNvPr>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320;p45">
              <a:extLst>
                <a:ext uri="{FF2B5EF4-FFF2-40B4-BE49-F238E27FC236}">
                  <a16:creationId xmlns:a16="http://schemas.microsoft.com/office/drawing/2014/main" id="{EC66DF7A-6E4E-453A-BACD-413364D7B2EF}"/>
                </a:ext>
              </a:extLst>
            </p:cNvPr>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21;p45">
              <a:extLst>
                <a:ext uri="{FF2B5EF4-FFF2-40B4-BE49-F238E27FC236}">
                  <a16:creationId xmlns:a16="http://schemas.microsoft.com/office/drawing/2014/main" id="{3F3F98CC-9649-42A3-861B-7F6D6EED68B4}"/>
                </a:ext>
              </a:extLst>
            </p:cNvPr>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22;p45">
              <a:extLst>
                <a:ext uri="{FF2B5EF4-FFF2-40B4-BE49-F238E27FC236}">
                  <a16:creationId xmlns:a16="http://schemas.microsoft.com/office/drawing/2014/main" id="{0F3A2A34-C9FB-4B1A-878B-CFE07D4AE659}"/>
                </a:ext>
              </a:extLst>
            </p:cNvPr>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323;p45">
              <a:extLst>
                <a:ext uri="{FF2B5EF4-FFF2-40B4-BE49-F238E27FC236}">
                  <a16:creationId xmlns:a16="http://schemas.microsoft.com/office/drawing/2014/main" id="{973D2D2D-1277-4364-ACBA-C05F69CE3BEA}"/>
                </a:ext>
              </a:extLst>
            </p:cNvPr>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324;p45">
              <a:extLst>
                <a:ext uri="{FF2B5EF4-FFF2-40B4-BE49-F238E27FC236}">
                  <a16:creationId xmlns:a16="http://schemas.microsoft.com/office/drawing/2014/main" id="{BA7C5470-66CF-461B-A989-D603FDF64429}"/>
                </a:ext>
              </a:extLst>
            </p:cNvPr>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325;p45">
              <a:extLst>
                <a:ext uri="{FF2B5EF4-FFF2-40B4-BE49-F238E27FC236}">
                  <a16:creationId xmlns:a16="http://schemas.microsoft.com/office/drawing/2014/main" id="{C7AE8978-C823-4CD5-84CD-37064A28FD7F}"/>
                </a:ext>
              </a:extLst>
            </p:cNvPr>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رابط كسهم مستقيم 33">
            <a:extLst>
              <a:ext uri="{FF2B5EF4-FFF2-40B4-BE49-F238E27FC236}">
                <a16:creationId xmlns:a16="http://schemas.microsoft.com/office/drawing/2014/main" id="{19AB1C63-4C61-4170-801C-F4B9C5D4615B}"/>
              </a:ext>
            </a:extLst>
          </p:cNvPr>
          <p:cNvCxnSpPr>
            <a:cxnSpLocks/>
          </p:cNvCxnSpPr>
          <p:nvPr/>
        </p:nvCxnSpPr>
        <p:spPr>
          <a:xfrm>
            <a:off x="4424227" y="2349078"/>
            <a:ext cx="0" cy="41821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18" name="صورة 17">
            <a:extLst>
              <a:ext uri="{FF2B5EF4-FFF2-40B4-BE49-F238E27FC236}">
                <a16:creationId xmlns:a16="http://schemas.microsoft.com/office/drawing/2014/main" id="{1F0ABCB7-536E-4D9E-B19F-F4D9A4E56E63}"/>
              </a:ext>
            </a:extLst>
          </p:cNvPr>
          <p:cNvPicPr>
            <a:picLocks noChangeAspect="1"/>
          </p:cNvPicPr>
          <p:nvPr/>
        </p:nvPicPr>
        <p:blipFill>
          <a:blip r:embed="rId2"/>
          <a:stretch>
            <a:fillRect/>
          </a:stretch>
        </p:blipFill>
        <p:spPr>
          <a:xfrm>
            <a:off x="1684" y="4829189"/>
            <a:ext cx="1042506" cy="377985"/>
          </a:xfrm>
          <a:prstGeom prst="rect">
            <a:avLst/>
          </a:prstGeom>
        </p:spPr>
      </p:pic>
      <mc:AlternateContent xmlns:mc="http://schemas.openxmlformats.org/markup-compatibility/2006" xmlns:pslz="http://schemas.microsoft.com/office/powerpoint/2016/slidezoom">
        <mc:Choice Requires="pslz">
          <p:graphicFrame>
            <p:nvGraphicFramePr>
              <p:cNvPr id="19" name="صورة الشريحة 18">
                <a:extLst>
                  <a:ext uri="{FF2B5EF4-FFF2-40B4-BE49-F238E27FC236}">
                    <a16:creationId xmlns:a16="http://schemas.microsoft.com/office/drawing/2014/main" id="{C67AB90E-AE32-4B64-81DB-EF105FFF8FDC}"/>
                  </a:ext>
                </a:extLst>
              </p:cNvPr>
              <p:cNvGraphicFramePr>
                <a:graphicFrameLocks noChangeAspect="1"/>
              </p:cNvGraphicFramePr>
              <p:nvPr/>
            </p:nvGraphicFramePr>
            <p:xfrm>
              <a:off x="-274446" y="3779983"/>
              <a:ext cx="1318636" cy="128587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3"/>
                        <a:stretch>
                          <a:fillRect/>
                        </a:stretch>
                      </p166:blipFill>
                      <p166:spPr xmlns:p166="http://schemas.microsoft.com/office/powerpoint/2016/6/main">
                        <a:xfrm>
                          <a:off x="0" y="0"/>
                          <a:ext cx="1318636" cy="1285875"/>
                        </a:xfrm>
                        <a:prstGeom prst="rect">
                          <a:avLst/>
                        </a:prstGeom>
                      </p166:spPr>
                    </pslz:zmPr>
                  </pslz:sldZmObj>
                </pslz:sldZm>
              </a:graphicData>
            </a:graphic>
          </p:graphicFrame>
        </mc:Choice>
        <mc:Fallback xmlns="">
          <p:pic>
            <p:nvPicPr>
              <p:cNvPr id="19" name="صورة الشريحة 18">
                <a:hlinkClick r:id="rId6" action="ppaction://hlinksldjump"/>
                <a:extLst>
                  <a:ext uri="{FF2B5EF4-FFF2-40B4-BE49-F238E27FC236}">
                    <a16:creationId xmlns:a16="http://schemas.microsoft.com/office/drawing/2014/main" id="{C67AB90E-AE32-4B64-81DB-EF105FFF8FDC}"/>
                  </a:ext>
                </a:extLst>
              </p:cNvPr>
              <p:cNvPicPr>
                <a:picLocks noGrp="1" noRot="1" noChangeAspect="1" noMove="1" noResize="1" noEditPoints="1" noAdjustHandles="1" noChangeArrowheads="1" noChangeShapeType="1"/>
              </p:cNvPicPr>
              <p:nvPr/>
            </p:nvPicPr>
            <p:blipFill>
              <a:blip r:embed="rId7"/>
              <a:stretch>
                <a:fillRect/>
              </a:stretch>
            </p:blipFill>
            <p:spPr>
              <a:xfrm>
                <a:off x="-274446" y="3779983"/>
                <a:ext cx="1318636" cy="1285875"/>
              </a:xfrm>
              <a:prstGeom prst="rect">
                <a:avLst/>
              </a:prstGeom>
            </p:spPr>
          </p:pic>
        </mc:Fallback>
      </mc:AlternateContent>
      <p:grpSp>
        <p:nvGrpSpPr>
          <p:cNvPr id="9" name="مجموعة 8">
            <a:extLst>
              <a:ext uri="{FF2B5EF4-FFF2-40B4-BE49-F238E27FC236}">
                <a16:creationId xmlns:a16="http://schemas.microsoft.com/office/drawing/2014/main" id="{DD75AA34-F6A0-4C4B-A117-72CE800C462F}"/>
              </a:ext>
            </a:extLst>
          </p:cNvPr>
          <p:cNvGrpSpPr/>
          <p:nvPr/>
        </p:nvGrpSpPr>
        <p:grpSpPr>
          <a:xfrm>
            <a:off x="6653401" y="-121672"/>
            <a:ext cx="2663280" cy="1006546"/>
            <a:chOff x="5957001" y="312421"/>
            <a:chExt cx="2279585" cy="1006546"/>
          </a:xfrm>
        </p:grpSpPr>
        <p:pic>
          <p:nvPicPr>
            <p:cNvPr id="10" name="صورة 9" descr="صورة تحتوي على نص&#10;&#10;تم إنشاء الوصف تلقائياً">
              <a:extLst>
                <a:ext uri="{FF2B5EF4-FFF2-40B4-BE49-F238E27FC236}">
                  <a16:creationId xmlns:a16="http://schemas.microsoft.com/office/drawing/2014/main" id="{208472DE-36D8-4DEA-9977-758C96AE200B}"/>
                </a:ext>
              </a:extLst>
            </p:cNvPr>
            <p:cNvPicPr>
              <a:picLocks noChangeAspect="1"/>
            </p:cNvPicPr>
            <p:nvPr/>
          </p:nvPicPr>
          <p:blipFill>
            <a:blip r:embed="rId8">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1" name="مربع نص 10">
              <a:extLst>
                <a:ext uri="{FF2B5EF4-FFF2-40B4-BE49-F238E27FC236}">
                  <a16:creationId xmlns:a16="http://schemas.microsoft.com/office/drawing/2014/main" id="{675A7FBB-3D45-47AC-A56E-55EBD5BDD047}"/>
                </a:ext>
              </a:extLst>
            </p:cNvPr>
            <p:cNvSpPr txBox="1"/>
            <p:nvPr/>
          </p:nvSpPr>
          <p:spPr>
            <a:xfrm>
              <a:off x="6175943" y="638536"/>
              <a:ext cx="2060643" cy="646331"/>
            </a:xfrm>
            <a:prstGeom prst="rect">
              <a:avLst/>
            </a:prstGeom>
            <a:noFill/>
            <a:ln>
              <a:noFill/>
            </a:ln>
            <a:scene3d>
              <a:camera prst="orthographicFront"/>
              <a:lightRig rig="threePt" dir="t"/>
            </a:scene3d>
            <a:sp3d>
              <a:bevelT prst="angle"/>
            </a:sp3d>
          </p:spPr>
          <p:txBody>
            <a:bodyPr wrap="square" rtlCol="1">
              <a:spAutoFit/>
            </a:bodyPr>
            <a:lstStyle/>
            <a:p>
              <a:pPr algn="ctr"/>
              <a:r>
                <a:rPr lang="ar-SA" sz="1800" dirty="0">
                  <a:solidFill>
                    <a:schemeClr val="bg2">
                      <a:lumMod val="75000"/>
                    </a:schemeClr>
                  </a:solidFill>
                </a:rPr>
                <a:t>استراتيجية خارطة المفاهيم</a:t>
              </a:r>
            </a:p>
          </p:txBody>
        </p:sp>
      </p:grpSp>
      <p:sp>
        <p:nvSpPr>
          <p:cNvPr id="16" name="مربع نص 15">
            <a:extLst>
              <a:ext uri="{FF2B5EF4-FFF2-40B4-BE49-F238E27FC236}">
                <a16:creationId xmlns:a16="http://schemas.microsoft.com/office/drawing/2014/main" id="{938AF871-003D-4684-BF4C-EFF7A8958562}"/>
              </a:ext>
            </a:extLst>
          </p:cNvPr>
          <p:cNvSpPr txBox="1"/>
          <p:nvPr/>
        </p:nvSpPr>
        <p:spPr>
          <a:xfrm>
            <a:off x="3816219" y="1934048"/>
            <a:ext cx="3657981" cy="400110"/>
          </a:xfrm>
          <a:prstGeom prst="rect">
            <a:avLst/>
          </a:prstGeom>
          <a:noFill/>
        </p:spPr>
        <p:txBody>
          <a:bodyPr wrap="square" rtlCol="1">
            <a:spAutoFit/>
          </a:bodyPr>
          <a:lstStyle/>
          <a:p>
            <a:pPr algn="ctr"/>
            <a:endParaRPr lang="ar-SA" sz="2000" b="1" dirty="0">
              <a:solidFill>
                <a:schemeClr val="accent1">
                  <a:lumMod val="50000"/>
                </a:schemeClr>
              </a:solidFill>
            </a:endParaRPr>
          </a:p>
        </p:txBody>
      </p:sp>
      <p:cxnSp>
        <p:nvCxnSpPr>
          <p:cNvPr id="17" name="رابط كسهم مستقيم 16">
            <a:extLst>
              <a:ext uri="{FF2B5EF4-FFF2-40B4-BE49-F238E27FC236}">
                <a16:creationId xmlns:a16="http://schemas.microsoft.com/office/drawing/2014/main" id="{E7CAC469-4F67-42FC-B425-5A4FD2C0081B}"/>
              </a:ext>
            </a:extLst>
          </p:cNvPr>
          <p:cNvCxnSpPr>
            <a:cxnSpLocks/>
            <a:endCxn id="35" idx="0"/>
          </p:cNvCxnSpPr>
          <p:nvPr/>
        </p:nvCxnSpPr>
        <p:spPr>
          <a:xfrm>
            <a:off x="4466163" y="3515605"/>
            <a:ext cx="0" cy="46011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0" name="رابط كسهم مستقيم 19">
            <a:extLst>
              <a:ext uri="{FF2B5EF4-FFF2-40B4-BE49-F238E27FC236}">
                <a16:creationId xmlns:a16="http://schemas.microsoft.com/office/drawing/2014/main" id="{87223BC6-08C7-4317-9D1C-8D1866A40D68}"/>
              </a:ext>
            </a:extLst>
          </p:cNvPr>
          <p:cNvCxnSpPr>
            <a:cxnSpLocks/>
            <a:stCxn id="26" idx="2"/>
            <a:endCxn id="39" idx="0"/>
          </p:cNvCxnSpPr>
          <p:nvPr/>
        </p:nvCxnSpPr>
        <p:spPr>
          <a:xfrm>
            <a:off x="7026033" y="3494285"/>
            <a:ext cx="0" cy="48143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1" name="رابط كسهم مستقيم 20">
            <a:extLst>
              <a:ext uri="{FF2B5EF4-FFF2-40B4-BE49-F238E27FC236}">
                <a16:creationId xmlns:a16="http://schemas.microsoft.com/office/drawing/2014/main" id="{0013C718-3170-4183-A06A-62FF668AE0A4}"/>
              </a:ext>
            </a:extLst>
          </p:cNvPr>
          <p:cNvCxnSpPr>
            <a:cxnSpLocks/>
          </p:cNvCxnSpPr>
          <p:nvPr/>
        </p:nvCxnSpPr>
        <p:spPr>
          <a:xfrm>
            <a:off x="1911493" y="2256815"/>
            <a:ext cx="14617" cy="51047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2" name="رابط مستقيم 21">
            <a:extLst>
              <a:ext uri="{FF2B5EF4-FFF2-40B4-BE49-F238E27FC236}">
                <a16:creationId xmlns:a16="http://schemas.microsoft.com/office/drawing/2014/main" id="{9D557D3C-F39B-4EB7-9710-D11985B21E40}"/>
              </a:ext>
            </a:extLst>
          </p:cNvPr>
          <p:cNvCxnSpPr>
            <a:stCxn id="25" idx="2"/>
          </p:cNvCxnSpPr>
          <p:nvPr/>
        </p:nvCxnSpPr>
        <p:spPr>
          <a:xfrm>
            <a:off x="6868410" y="2373413"/>
            <a:ext cx="0" cy="312578"/>
          </a:xfrm>
          <a:prstGeom prst="line">
            <a:avLst/>
          </a:prstGeom>
        </p:spPr>
        <p:style>
          <a:lnRef idx="2">
            <a:schemeClr val="accent4"/>
          </a:lnRef>
          <a:fillRef idx="0">
            <a:schemeClr val="accent4"/>
          </a:fillRef>
          <a:effectRef idx="1">
            <a:schemeClr val="accent4"/>
          </a:effectRef>
          <a:fontRef idx="minor">
            <a:schemeClr val="tx1"/>
          </a:fontRef>
        </p:style>
      </p:cxnSp>
      <p:cxnSp>
        <p:nvCxnSpPr>
          <p:cNvPr id="23" name="رابط مستقيم 22">
            <a:extLst>
              <a:ext uri="{FF2B5EF4-FFF2-40B4-BE49-F238E27FC236}">
                <a16:creationId xmlns:a16="http://schemas.microsoft.com/office/drawing/2014/main" id="{8071B867-2744-49C2-A469-B8882A4D7FD6}"/>
              </a:ext>
            </a:extLst>
          </p:cNvPr>
          <p:cNvCxnSpPr>
            <a:cxnSpLocks/>
            <a:endCxn id="38" idx="0"/>
          </p:cNvCxnSpPr>
          <p:nvPr/>
        </p:nvCxnSpPr>
        <p:spPr>
          <a:xfrm flipH="1">
            <a:off x="1734423" y="3493341"/>
            <a:ext cx="20514" cy="482378"/>
          </a:xfrm>
          <a:prstGeom prst="line">
            <a:avLst/>
          </a:prstGeom>
        </p:spPr>
        <p:style>
          <a:lnRef idx="2">
            <a:schemeClr val="accent4"/>
          </a:lnRef>
          <a:fillRef idx="0">
            <a:schemeClr val="accent4"/>
          </a:fillRef>
          <a:effectRef idx="1">
            <a:schemeClr val="accent4"/>
          </a:effectRef>
          <a:fontRef idx="minor">
            <a:schemeClr val="tx1"/>
          </a:fontRef>
        </p:style>
      </p:cxnSp>
      <p:sp>
        <p:nvSpPr>
          <p:cNvPr id="24" name="مستطيل: زوايا مستديرة 23">
            <a:extLst>
              <a:ext uri="{FF2B5EF4-FFF2-40B4-BE49-F238E27FC236}">
                <a16:creationId xmlns:a16="http://schemas.microsoft.com/office/drawing/2014/main" id="{95FEFB96-E3C0-4A4E-B12D-390291235D54}"/>
              </a:ext>
            </a:extLst>
          </p:cNvPr>
          <p:cNvSpPr/>
          <p:nvPr/>
        </p:nvSpPr>
        <p:spPr>
          <a:xfrm>
            <a:off x="2562376" y="229554"/>
            <a:ext cx="3576868" cy="655320"/>
          </a:xfrm>
          <a:prstGeom prst="roundRect">
            <a:avLst/>
          </a:prstGeo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ar-SA" sz="2400" dirty="0">
                <a:solidFill>
                  <a:schemeClr val="accent1">
                    <a:lumMod val="50000"/>
                  </a:schemeClr>
                </a:solidFill>
              </a:rPr>
              <a:t>أنواع النماذج </a:t>
            </a:r>
          </a:p>
        </p:txBody>
      </p:sp>
      <p:sp>
        <p:nvSpPr>
          <p:cNvPr id="25" name="مستطيل: زوايا مستديرة 24">
            <a:extLst>
              <a:ext uri="{FF2B5EF4-FFF2-40B4-BE49-F238E27FC236}">
                <a16:creationId xmlns:a16="http://schemas.microsoft.com/office/drawing/2014/main" id="{65C24D58-C06F-4CD0-B48C-A2170AC02EF4}"/>
              </a:ext>
            </a:extLst>
          </p:cNvPr>
          <p:cNvSpPr/>
          <p:nvPr/>
        </p:nvSpPr>
        <p:spPr>
          <a:xfrm>
            <a:off x="6262620" y="1718093"/>
            <a:ext cx="1211580" cy="655320"/>
          </a:xfrm>
          <a:prstGeom prst="roundRect">
            <a:avLst/>
          </a:prstGeom>
          <a:solidFill>
            <a:schemeClr val="bg2">
              <a:lumMod val="60000"/>
              <a:lumOff val="40000"/>
            </a:schemeClr>
          </a:solidFill>
        </p:spPr>
        <p:style>
          <a:lnRef idx="3">
            <a:schemeClr val="lt1"/>
          </a:lnRef>
          <a:fillRef idx="1">
            <a:schemeClr val="dk1"/>
          </a:fillRef>
          <a:effectRef idx="1">
            <a:schemeClr val="dk1"/>
          </a:effectRef>
          <a:fontRef idx="minor">
            <a:schemeClr val="lt1"/>
          </a:fontRef>
        </p:style>
        <p:txBody>
          <a:bodyPr rtlCol="1" anchor="ctr"/>
          <a:lstStyle/>
          <a:p>
            <a:pPr algn="ctr"/>
            <a:r>
              <a:rPr lang="ar-SA" sz="1800" b="1" dirty="0">
                <a:solidFill>
                  <a:schemeClr val="accent4">
                    <a:lumMod val="75000"/>
                  </a:schemeClr>
                </a:solidFill>
              </a:rPr>
              <a:t>مادية </a:t>
            </a:r>
          </a:p>
        </p:txBody>
      </p:sp>
      <p:sp>
        <p:nvSpPr>
          <p:cNvPr id="26" name="مستطيل: زوايا مستديرة 25">
            <a:extLst>
              <a:ext uri="{FF2B5EF4-FFF2-40B4-BE49-F238E27FC236}">
                <a16:creationId xmlns:a16="http://schemas.microsoft.com/office/drawing/2014/main" id="{BEE0AADD-1C4A-4F6B-ACCB-9AF0CC9DBC92}"/>
              </a:ext>
            </a:extLst>
          </p:cNvPr>
          <p:cNvSpPr/>
          <p:nvPr/>
        </p:nvSpPr>
        <p:spPr>
          <a:xfrm>
            <a:off x="5879742" y="2683455"/>
            <a:ext cx="2292582" cy="810830"/>
          </a:xfrm>
          <a:prstGeom prst="roundRect">
            <a:avLst/>
          </a:prstGeom>
          <a:solidFill>
            <a:schemeClr val="accent5"/>
          </a:solidFill>
        </p:spPr>
        <p:style>
          <a:lnRef idx="3">
            <a:schemeClr val="lt1"/>
          </a:lnRef>
          <a:fillRef idx="1">
            <a:schemeClr val="dk1"/>
          </a:fillRef>
          <a:effectRef idx="1">
            <a:schemeClr val="dk1"/>
          </a:effectRef>
          <a:fontRef idx="minor">
            <a:schemeClr val="lt1"/>
          </a:fontRef>
        </p:style>
        <p:txBody>
          <a:bodyPr rtlCol="1" anchor="ctr"/>
          <a:lstStyle/>
          <a:p>
            <a:pPr algn="ctr"/>
            <a:r>
              <a:rPr lang="ar-SA" sz="1800" b="1" dirty="0">
                <a:solidFill>
                  <a:schemeClr val="accent4">
                    <a:lumMod val="75000"/>
                  </a:schemeClr>
                </a:solidFill>
              </a:rPr>
              <a:t>مجسمات يمكن رؤيتها ولمسها </a:t>
            </a:r>
          </a:p>
        </p:txBody>
      </p:sp>
      <p:sp>
        <p:nvSpPr>
          <p:cNvPr id="27" name="مستطيل: زوايا مستديرة 26">
            <a:extLst>
              <a:ext uri="{FF2B5EF4-FFF2-40B4-BE49-F238E27FC236}">
                <a16:creationId xmlns:a16="http://schemas.microsoft.com/office/drawing/2014/main" id="{F01758EB-8167-47B9-86FA-190500A3908D}"/>
              </a:ext>
            </a:extLst>
          </p:cNvPr>
          <p:cNvSpPr/>
          <p:nvPr/>
        </p:nvSpPr>
        <p:spPr>
          <a:xfrm>
            <a:off x="3818437" y="1718093"/>
            <a:ext cx="1211580" cy="655320"/>
          </a:xfrm>
          <a:prstGeom prst="roundRect">
            <a:avLst/>
          </a:prstGeom>
          <a:solidFill>
            <a:schemeClr val="bg2">
              <a:lumMod val="60000"/>
              <a:lumOff val="40000"/>
            </a:schemeClr>
          </a:solidFill>
        </p:spPr>
        <p:style>
          <a:lnRef idx="3">
            <a:schemeClr val="lt1"/>
          </a:lnRef>
          <a:fillRef idx="1">
            <a:schemeClr val="dk1"/>
          </a:fillRef>
          <a:effectRef idx="1">
            <a:schemeClr val="dk1"/>
          </a:effectRef>
          <a:fontRef idx="minor">
            <a:schemeClr val="lt1"/>
          </a:fontRef>
        </p:style>
        <p:txBody>
          <a:bodyPr rtlCol="1" anchor="ctr"/>
          <a:lstStyle/>
          <a:p>
            <a:pPr algn="ctr"/>
            <a:r>
              <a:rPr lang="ar-SA" sz="1800" b="1" dirty="0">
                <a:solidFill>
                  <a:schemeClr val="accent4">
                    <a:lumMod val="75000"/>
                  </a:schemeClr>
                </a:solidFill>
              </a:rPr>
              <a:t>حاسوبية  </a:t>
            </a:r>
          </a:p>
        </p:txBody>
      </p:sp>
      <p:sp>
        <p:nvSpPr>
          <p:cNvPr id="28" name="مستطيل: زوايا مستديرة 27">
            <a:extLst>
              <a:ext uri="{FF2B5EF4-FFF2-40B4-BE49-F238E27FC236}">
                <a16:creationId xmlns:a16="http://schemas.microsoft.com/office/drawing/2014/main" id="{8A64DAB8-B531-4399-9024-4D77F4F4AE6D}"/>
              </a:ext>
            </a:extLst>
          </p:cNvPr>
          <p:cNvSpPr/>
          <p:nvPr/>
        </p:nvSpPr>
        <p:spPr>
          <a:xfrm>
            <a:off x="1320320" y="1679056"/>
            <a:ext cx="1211580" cy="655320"/>
          </a:xfrm>
          <a:prstGeom prst="roundRect">
            <a:avLst/>
          </a:prstGeom>
          <a:solidFill>
            <a:schemeClr val="bg2">
              <a:lumMod val="60000"/>
              <a:lumOff val="40000"/>
            </a:schemeClr>
          </a:solidFill>
        </p:spPr>
        <p:style>
          <a:lnRef idx="3">
            <a:schemeClr val="lt1"/>
          </a:lnRef>
          <a:fillRef idx="1">
            <a:schemeClr val="dk1"/>
          </a:fillRef>
          <a:effectRef idx="1">
            <a:schemeClr val="dk1"/>
          </a:effectRef>
          <a:fontRef idx="minor">
            <a:schemeClr val="lt1"/>
          </a:fontRef>
        </p:style>
        <p:txBody>
          <a:bodyPr rtlCol="1" anchor="ctr"/>
          <a:lstStyle/>
          <a:p>
            <a:pPr algn="ctr"/>
            <a:r>
              <a:rPr lang="ar-SA" sz="1800" b="1" dirty="0">
                <a:solidFill>
                  <a:schemeClr val="accent4">
                    <a:lumMod val="75000"/>
                  </a:schemeClr>
                </a:solidFill>
              </a:rPr>
              <a:t>فكرية </a:t>
            </a:r>
          </a:p>
        </p:txBody>
      </p:sp>
      <p:sp>
        <p:nvSpPr>
          <p:cNvPr id="29" name="مستطيل: زوايا مستديرة 28">
            <a:extLst>
              <a:ext uri="{FF2B5EF4-FFF2-40B4-BE49-F238E27FC236}">
                <a16:creationId xmlns:a16="http://schemas.microsoft.com/office/drawing/2014/main" id="{5201B071-4218-42D2-93C3-7709A36DC68D}"/>
              </a:ext>
            </a:extLst>
          </p:cNvPr>
          <p:cNvSpPr/>
          <p:nvPr/>
        </p:nvSpPr>
        <p:spPr>
          <a:xfrm>
            <a:off x="3376143" y="2652033"/>
            <a:ext cx="2180041" cy="839424"/>
          </a:xfrm>
          <a:prstGeom prst="roundRect">
            <a:avLst/>
          </a:prstGeom>
          <a:solidFill>
            <a:schemeClr val="accent5"/>
          </a:solidFill>
        </p:spPr>
        <p:style>
          <a:lnRef idx="3">
            <a:schemeClr val="lt1"/>
          </a:lnRef>
          <a:fillRef idx="1">
            <a:schemeClr val="dk1"/>
          </a:fillRef>
          <a:effectRef idx="1">
            <a:schemeClr val="dk1"/>
          </a:effectRef>
          <a:fontRef idx="minor">
            <a:schemeClr val="lt1"/>
          </a:fontRef>
        </p:style>
        <p:txBody>
          <a:bodyPr rtlCol="1" anchor="ctr"/>
          <a:lstStyle/>
          <a:p>
            <a:pPr algn="ctr"/>
            <a:r>
              <a:rPr lang="ar-SA" sz="1800" b="1" dirty="0">
                <a:solidFill>
                  <a:schemeClr val="accent4">
                    <a:lumMod val="75000"/>
                  </a:schemeClr>
                </a:solidFill>
              </a:rPr>
              <a:t>نماذج يتم تصميمها ببرامج الحاسوب ولا يمكن لمسها </a:t>
            </a:r>
          </a:p>
        </p:txBody>
      </p:sp>
      <p:cxnSp>
        <p:nvCxnSpPr>
          <p:cNvPr id="32" name="رابط كسهم مستقيم 31">
            <a:extLst>
              <a:ext uri="{FF2B5EF4-FFF2-40B4-BE49-F238E27FC236}">
                <a16:creationId xmlns:a16="http://schemas.microsoft.com/office/drawing/2014/main" id="{3DAB2845-BFFA-4B57-B76F-E2B27A809B46}"/>
              </a:ext>
            </a:extLst>
          </p:cNvPr>
          <p:cNvCxnSpPr>
            <a:cxnSpLocks/>
          </p:cNvCxnSpPr>
          <p:nvPr/>
        </p:nvCxnSpPr>
        <p:spPr>
          <a:xfrm>
            <a:off x="4842151" y="924129"/>
            <a:ext cx="1850837" cy="71545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31" name="مستطيل: زوايا مستديرة 30">
            <a:extLst>
              <a:ext uri="{FF2B5EF4-FFF2-40B4-BE49-F238E27FC236}">
                <a16:creationId xmlns:a16="http://schemas.microsoft.com/office/drawing/2014/main" id="{2C17667A-71BC-4397-960B-B796C46B33DF}"/>
              </a:ext>
            </a:extLst>
          </p:cNvPr>
          <p:cNvSpPr/>
          <p:nvPr/>
        </p:nvSpPr>
        <p:spPr>
          <a:xfrm>
            <a:off x="775415" y="2662135"/>
            <a:ext cx="1918016" cy="853470"/>
          </a:xfrm>
          <a:prstGeom prst="roundRect">
            <a:avLst/>
          </a:prstGeom>
          <a:solidFill>
            <a:schemeClr val="accent5"/>
          </a:solidFill>
        </p:spPr>
        <p:style>
          <a:lnRef idx="3">
            <a:schemeClr val="lt1"/>
          </a:lnRef>
          <a:fillRef idx="1">
            <a:schemeClr val="dk1"/>
          </a:fillRef>
          <a:effectRef idx="1">
            <a:schemeClr val="dk1"/>
          </a:effectRef>
          <a:fontRef idx="minor">
            <a:schemeClr val="lt1"/>
          </a:fontRef>
        </p:style>
        <p:txBody>
          <a:bodyPr rtlCol="1" anchor="ctr"/>
          <a:lstStyle/>
          <a:p>
            <a:pPr algn="ctr"/>
            <a:r>
              <a:rPr lang="ar-SA" sz="1800" b="1" dirty="0">
                <a:solidFill>
                  <a:schemeClr val="accent4">
                    <a:lumMod val="75000"/>
                  </a:schemeClr>
                </a:solidFill>
              </a:rPr>
              <a:t>أفكار تصف كيف يفكر شخص ما بالعالم الطبيعي</a:t>
            </a:r>
          </a:p>
        </p:txBody>
      </p:sp>
      <p:cxnSp>
        <p:nvCxnSpPr>
          <p:cNvPr id="33" name="رابط كسهم مستقيم 32">
            <a:extLst>
              <a:ext uri="{FF2B5EF4-FFF2-40B4-BE49-F238E27FC236}">
                <a16:creationId xmlns:a16="http://schemas.microsoft.com/office/drawing/2014/main" id="{2AF64535-32C0-4C15-A1E8-F4881FB633FA}"/>
              </a:ext>
            </a:extLst>
          </p:cNvPr>
          <p:cNvCxnSpPr>
            <a:cxnSpLocks/>
          </p:cNvCxnSpPr>
          <p:nvPr/>
        </p:nvCxnSpPr>
        <p:spPr>
          <a:xfrm flipH="1">
            <a:off x="2148205" y="944147"/>
            <a:ext cx="1855339" cy="69543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35" name="مستطيل: زوايا مستديرة 34">
            <a:extLst>
              <a:ext uri="{FF2B5EF4-FFF2-40B4-BE49-F238E27FC236}">
                <a16:creationId xmlns:a16="http://schemas.microsoft.com/office/drawing/2014/main" id="{329AE3CF-2057-4656-BFAE-6E6A5526A551}"/>
              </a:ext>
            </a:extLst>
          </p:cNvPr>
          <p:cNvSpPr/>
          <p:nvPr/>
        </p:nvSpPr>
        <p:spPr>
          <a:xfrm>
            <a:off x="3507155" y="3975719"/>
            <a:ext cx="1918016" cy="853470"/>
          </a:xfrm>
          <a:prstGeom prst="roundRect">
            <a:avLst/>
          </a:prstGeom>
          <a:solidFill>
            <a:schemeClr val="accent5"/>
          </a:solidFill>
        </p:spPr>
        <p:style>
          <a:lnRef idx="3">
            <a:schemeClr val="lt1"/>
          </a:lnRef>
          <a:fillRef idx="1">
            <a:schemeClr val="dk1"/>
          </a:fillRef>
          <a:effectRef idx="1">
            <a:schemeClr val="dk1"/>
          </a:effectRef>
          <a:fontRef idx="minor">
            <a:schemeClr val="lt1"/>
          </a:fontRef>
        </p:style>
        <p:txBody>
          <a:bodyPr rtlCol="1" anchor="ctr"/>
          <a:lstStyle/>
          <a:p>
            <a:pPr algn="ctr"/>
            <a:r>
              <a:rPr lang="ar-SA" sz="1800" b="1" dirty="0">
                <a:solidFill>
                  <a:schemeClr val="accent4">
                    <a:lumMod val="75000"/>
                  </a:schemeClr>
                </a:solidFill>
              </a:rPr>
              <a:t>مثل نماذج الطقس</a:t>
            </a:r>
          </a:p>
        </p:txBody>
      </p:sp>
      <p:cxnSp>
        <p:nvCxnSpPr>
          <p:cNvPr id="6" name="رابط كسهم مستقيم 5">
            <a:extLst>
              <a:ext uri="{FF2B5EF4-FFF2-40B4-BE49-F238E27FC236}">
                <a16:creationId xmlns:a16="http://schemas.microsoft.com/office/drawing/2014/main" id="{E861CEDC-E69B-4C9E-AC2C-D68FEC967260}"/>
              </a:ext>
            </a:extLst>
          </p:cNvPr>
          <p:cNvCxnSpPr>
            <a:cxnSpLocks/>
          </p:cNvCxnSpPr>
          <p:nvPr/>
        </p:nvCxnSpPr>
        <p:spPr>
          <a:xfrm>
            <a:off x="4424227" y="911528"/>
            <a:ext cx="0" cy="728055"/>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38" name="مستطيل: زوايا مستديرة 37">
            <a:extLst>
              <a:ext uri="{FF2B5EF4-FFF2-40B4-BE49-F238E27FC236}">
                <a16:creationId xmlns:a16="http://schemas.microsoft.com/office/drawing/2014/main" id="{9D0C1E5D-31FD-4CD1-8CA9-2FE8D23CD4CF}"/>
              </a:ext>
            </a:extLst>
          </p:cNvPr>
          <p:cNvSpPr/>
          <p:nvPr/>
        </p:nvSpPr>
        <p:spPr>
          <a:xfrm>
            <a:off x="775415" y="3975719"/>
            <a:ext cx="1918016" cy="853470"/>
          </a:xfrm>
          <a:prstGeom prst="roundRect">
            <a:avLst/>
          </a:prstGeom>
          <a:solidFill>
            <a:schemeClr val="accent5"/>
          </a:solidFill>
        </p:spPr>
        <p:style>
          <a:lnRef idx="3">
            <a:schemeClr val="lt1"/>
          </a:lnRef>
          <a:fillRef idx="1">
            <a:schemeClr val="dk1"/>
          </a:fillRef>
          <a:effectRef idx="1">
            <a:schemeClr val="dk1"/>
          </a:effectRef>
          <a:fontRef idx="minor">
            <a:schemeClr val="lt1"/>
          </a:fontRef>
        </p:style>
        <p:txBody>
          <a:bodyPr rtlCol="1" anchor="ctr"/>
          <a:lstStyle/>
          <a:p>
            <a:pPr algn="ctr"/>
            <a:r>
              <a:rPr lang="ar-SA" sz="1800" b="1" dirty="0">
                <a:solidFill>
                  <a:schemeClr val="accent4">
                    <a:lumMod val="75000"/>
                  </a:schemeClr>
                </a:solidFill>
              </a:rPr>
              <a:t>مثل نظرية اينشتاين حول المادة والطاقة</a:t>
            </a:r>
          </a:p>
        </p:txBody>
      </p:sp>
      <p:sp>
        <p:nvSpPr>
          <p:cNvPr id="39" name="مستطيل: زوايا مستديرة 38">
            <a:extLst>
              <a:ext uri="{FF2B5EF4-FFF2-40B4-BE49-F238E27FC236}">
                <a16:creationId xmlns:a16="http://schemas.microsoft.com/office/drawing/2014/main" id="{687FF157-CED2-4A5C-812F-E863E3E44609}"/>
              </a:ext>
            </a:extLst>
          </p:cNvPr>
          <p:cNvSpPr/>
          <p:nvPr/>
        </p:nvSpPr>
        <p:spPr>
          <a:xfrm>
            <a:off x="6067025" y="3975719"/>
            <a:ext cx="1918016" cy="853470"/>
          </a:xfrm>
          <a:prstGeom prst="roundRect">
            <a:avLst/>
          </a:prstGeom>
          <a:solidFill>
            <a:schemeClr val="accent5"/>
          </a:solidFill>
        </p:spPr>
        <p:style>
          <a:lnRef idx="3">
            <a:schemeClr val="lt1"/>
          </a:lnRef>
          <a:fillRef idx="1">
            <a:schemeClr val="dk1"/>
          </a:fillRef>
          <a:effectRef idx="1">
            <a:schemeClr val="dk1"/>
          </a:effectRef>
          <a:fontRef idx="minor">
            <a:schemeClr val="lt1"/>
          </a:fontRef>
        </p:style>
        <p:txBody>
          <a:bodyPr rtlCol="1" anchor="ctr"/>
          <a:lstStyle/>
          <a:p>
            <a:pPr algn="ctr"/>
            <a:r>
              <a:rPr lang="ar-SA" sz="1800" b="1" dirty="0">
                <a:solidFill>
                  <a:schemeClr val="accent4">
                    <a:lumMod val="75000"/>
                  </a:schemeClr>
                </a:solidFill>
              </a:rPr>
              <a:t>مثل نموذج الكرة الأرضية </a:t>
            </a:r>
          </a:p>
        </p:txBody>
      </p:sp>
    </p:spTree>
    <p:extLst>
      <p:ext uri="{BB962C8B-B14F-4D97-AF65-F5344CB8AC3E}">
        <p14:creationId xmlns:p14="http://schemas.microsoft.com/office/powerpoint/2010/main" val="399895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up)">
                                      <p:cBhvr>
                                        <p:cTn id="31" dur="500"/>
                                        <p:tgtEl>
                                          <p:spTgt spid="39"/>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up)">
                                      <p:cBhvr>
                                        <p:cTn id="39" dur="500"/>
                                        <p:tgtEl>
                                          <p:spTgt spid="27"/>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up)">
                                      <p:cBhvr>
                                        <p:cTn id="43" dur="500"/>
                                        <p:tgtEl>
                                          <p:spTgt spid="34"/>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up)">
                                      <p:cBhvr>
                                        <p:cTn id="55" dur="500"/>
                                        <p:tgtEl>
                                          <p:spTgt spid="35"/>
                                        </p:tgtEl>
                                      </p:cBhvr>
                                    </p:animEffect>
                                  </p:childTnLst>
                                </p:cTn>
                              </p:par>
                            </p:childTnLst>
                          </p:cTn>
                        </p:par>
                        <p:par>
                          <p:cTn id="56" fill="hold">
                            <p:stCondLst>
                              <p:cond delay="6500"/>
                            </p:stCondLst>
                            <p:childTnLst>
                              <p:par>
                                <p:cTn id="57" presetID="22" presetClass="entr" presetSubtype="1"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cTn>
                              </p:par>
                            </p:childTnLst>
                          </p:cTn>
                        </p:par>
                        <p:par>
                          <p:cTn id="68" fill="hold">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childTnLst>
                          </p:cTn>
                        </p:par>
                        <p:par>
                          <p:cTn id="72" fill="hold">
                            <p:stCondLst>
                              <p:cond delay="8500"/>
                            </p:stCondLst>
                            <p:childTnLst>
                              <p:par>
                                <p:cTn id="73" presetID="22" presetClass="entr" presetSubtype="1"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up)">
                                      <p:cBhvr>
                                        <p:cTn id="75" dur="500"/>
                                        <p:tgtEl>
                                          <p:spTgt spid="23"/>
                                        </p:tgtEl>
                                      </p:cBhvr>
                                    </p:animEffect>
                                  </p:childTnLst>
                                </p:cTn>
                              </p:par>
                            </p:childTnLst>
                          </p:cTn>
                        </p:par>
                        <p:par>
                          <p:cTn id="76" fill="hold">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up)">
                                      <p:cBhvr>
                                        <p:cTn id="7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1" grpId="0" animBg="1"/>
      <p:bldP spid="35"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6A45698A-46C0-40E4-A8A9-634813BC6FBE}"/>
              </a:ext>
            </a:extLst>
          </p:cNvPr>
          <p:cNvGrpSpPr/>
          <p:nvPr/>
        </p:nvGrpSpPr>
        <p:grpSpPr>
          <a:xfrm>
            <a:off x="90583" y="-104187"/>
            <a:ext cx="2377440" cy="1006546"/>
            <a:chOff x="5957001" y="312421"/>
            <a:chExt cx="2172137" cy="1006546"/>
          </a:xfrm>
        </p:grpSpPr>
        <p:pic>
          <p:nvPicPr>
            <p:cNvPr id="5" name="صورة 4" descr="صورة تحتوي على نص&#10;&#10;تم إنشاء الوصف تلقائياً">
              <a:extLst>
                <a:ext uri="{FF2B5EF4-FFF2-40B4-BE49-F238E27FC236}">
                  <a16:creationId xmlns:a16="http://schemas.microsoft.com/office/drawing/2014/main" id="{39F67946-8689-4ECA-83B2-D96CC7C7131D}"/>
                </a:ext>
              </a:extLst>
            </p:cNvPr>
            <p:cNvPicPr>
              <a:picLocks noChangeAspect="1"/>
            </p:cNvPicPr>
            <p:nvPr/>
          </p:nvPicPr>
          <p:blipFill>
            <a:blip r:embed="rId3">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6" name="مربع نص 5">
              <a:extLst>
                <a:ext uri="{FF2B5EF4-FFF2-40B4-BE49-F238E27FC236}">
                  <a16:creationId xmlns:a16="http://schemas.microsoft.com/office/drawing/2014/main" id="{CD8DF473-F846-4345-8ADC-78FA5ECAAC8D}"/>
                </a:ext>
              </a:extLst>
            </p:cNvPr>
            <p:cNvSpPr txBox="1"/>
            <p:nvPr/>
          </p:nvSpPr>
          <p:spPr>
            <a:xfrm>
              <a:off x="5970838" y="631028"/>
              <a:ext cx="2158300" cy="369332"/>
            </a:xfrm>
            <a:prstGeom prst="rect">
              <a:avLst/>
            </a:prstGeom>
            <a:noFill/>
            <a:ln>
              <a:noFill/>
            </a:ln>
            <a:scene3d>
              <a:camera prst="orthographicFront"/>
              <a:lightRig rig="threePt" dir="t"/>
            </a:scene3d>
            <a:sp3d>
              <a:bevelT prst="angle"/>
            </a:sp3d>
          </p:spPr>
          <p:txBody>
            <a:bodyPr wrap="square" rtlCol="1">
              <a:spAutoFit/>
            </a:bodyPr>
            <a:lstStyle/>
            <a:p>
              <a:pPr algn="ctr"/>
              <a:r>
                <a:rPr lang="ar-SA" sz="1800" dirty="0">
                  <a:solidFill>
                    <a:schemeClr val="bg2">
                      <a:lumMod val="75000"/>
                    </a:schemeClr>
                  </a:solidFill>
                </a:rPr>
                <a:t>الكتاب صفحة 27</a:t>
              </a:r>
            </a:p>
          </p:txBody>
        </p:sp>
      </p:grpSp>
      <p:pic>
        <p:nvPicPr>
          <p:cNvPr id="3" name="صورة 2">
            <a:extLst>
              <a:ext uri="{FF2B5EF4-FFF2-40B4-BE49-F238E27FC236}">
                <a16:creationId xmlns:a16="http://schemas.microsoft.com/office/drawing/2014/main" id="{D04BBC30-2244-4EDA-8966-6F19B081B642}"/>
              </a:ext>
            </a:extLst>
          </p:cNvPr>
          <p:cNvPicPr>
            <a:picLocks noChangeAspect="1"/>
          </p:cNvPicPr>
          <p:nvPr/>
        </p:nvPicPr>
        <p:blipFill rotWithShape="1">
          <a:blip r:embed="rId4"/>
          <a:srcRect l="53467" t="65810" r="25804" b="28850"/>
          <a:stretch/>
        </p:blipFill>
        <p:spPr>
          <a:xfrm>
            <a:off x="1239010" y="955084"/>
            <a:ext cx="6469921" cy="937502"/>
          </a:xfrm>
          <a:prstGeom prst="rect">
            <a:avLst/>
          </a:prstGeom>
        </p:spPr>
      </p:pic>
      <p:pic>
        <p:nvPicPr>
          <p:cNvPr id="11" name="صورة 10">
            <a:extLst>
              <a:ext uri="{FF2B5EF4-FFF2-40B4-BE49-F238E27FC236}">
                <a16:creationId xmlns:a16="http://schemas.microsoft.com/office/drawing/2014/main" id="{30E9D798-6B4B-4FC8-8FD2-628C15FD02C2}"/>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2570779" y="2252542"/>
            <a:ext cx="3806381" cy="1935874"/>
          </a:xfrm>
          <a:prstGeom prst="rect">
            <a:avLst/>
          </a:prstGeom>
        </p:spPr>
      </p:pic>
      <mc:AlternateContent xmlns:mc="http://schemas.openxmlformats.org/markup-compatibility/2006" xmlns:pslz="http://schemas.microsoft.com/office/powerpoint/2016/slidezoom">
        <mc:Choice Requires="pslz">
          <p:graphicFrame>
            <p:nvGraphicFramePr>
              <p:cNvPr id="12" name="صورة الشريحة 11">
                <a:extLst>
                  <a:ext uri="{FF2B5EF4-FFF2-40B4-BE49-F238E27FC236}">
                    <a16:creationId xmlns:a16="http://schemas.microsoft.com/office/drawing/2014/main" id="{EB432856-427C-401F-A7D3-4EFAD5E667C4}"/>
                  </a:ext>
                </a:extLst>
              </p:cNvPr>
              <p:cNvGraphicFramePr>
                <a:graphicFrameLocks noChangeAspect="1"/>
              </p:cNvGraphicFramePr>
              <p:nvPr>
                <p:extLst>
                  <p:ext uri="{D42A27DB-BD31-4B8C-83A1-F6EECF244321}">
                    <p14:modId xmlns:p14="http://schemas.microsoft.com/office/powerpoint/2010/main" val="2655764556"/>
                  </p:ext>
                </p:extLst>
              </p:nvPr>
            </p:nvGraphicFramePr>
            <p:xfrm>
              <a:off x="-28797" y="3857362"/>
              <a:ext cx="1042506" cy="101660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7"/>
                        <a:stretch>
                          <a:fillRect/>
                        </a:stretch>
                      </p166:blipFill>
                      <p166:spPr xmlns:p166="http://schemas.microsoft.com/office/powerpoint/2016/6/main">
                        <a:xfrm>
                          <a:off x="0" y="0"/>
                          <a:ext cx="1042506" cy="1016605"/>
                        </a:xfrm>
                        <a:prstGeom prst="rect">
                          <a:avLst/>
                        </a:prstGeom>
                      </p166:spPr>
                    </pslz:zmPr>
                  </pslz:sldZmObj>
                </pslz:sldZm>
              </a:graphicData>
            </a:graphic>
          </p:graphicFrame>
        </mc:Choice>
        <mc:Fallback xmlns="">
          <p:pic>
            <p:nvPicPr>
              <p:cNvPr id="12" name="صورة الشريحة 11">
                <a:hlinkClick r:id="rId8" action="ppaction://hlinksldjump"/>
                <a:extLst>
                  <a:ext uri="{FF2B5EF4-FFF2-40B4-BE49-F238E27FC236}">
                    <a16:creationId xmlns:a16="http://schemas.microsoft.com/office/drawing/2014/main" id="{EB432856-427C-401F-A7D3-4EFAD5E667C4}"/>
                  </a:ext>
                </a:extLst>
              </p:cNvPr>
              <p:cNvPicPr>
                <a:picLocks noGrp="1" noRot="1" noChangeAspect="1" noMove="1" noResize="1" noEditPoints="1" noAdjustHandles="1" noChangeArrowheads="1" noChangeShapeType="1"/>
              </p:cNvPicPr>
              <p:nvPr/>
            </p:nvPicPr>
            <p:blipFill>
              <a:blip r:embed="rId9"/>
              <a:stretch>
                <a:fillRect/>
              </a:stretch>
            </p:blipFill>
            <p:spPr>
              <a:xfrm>
                <a:off x="-28797" y="3857362"/>
                <a:ext cx="1042506" cy="1016605"/>
              </a:xfrm>
              <a:prstGeom prst="rect">
                <a:avLst/>
              </a:prstGeom>
            </p:spPr>
          </p:pic>
        </mc:Fallback>
      </mc:AlternateContent>
      <p:pic>
        <p:nvPicPr>
          <p:cNvPr id="14" name="صورة 13">
            <a:extLst>
              <a:ext uri="{FF2B5EF4-FFF2-40B4-BE49-F238E27FC236}">
                <a16:creationId xmlns:a16="http://schemas.microsoft.com/office/drawing/2014/main" id="{606C4470-738B-4D80-991E-8C8D2B8FCB8B}"/>
              </a:ext>
            </a:extLst>
          </p:cNvPr>
          <p:cNvPicPr>
            <a:picLocks noChangeAspect="1"/>
          </p:cNvPicPr>
          <p:nvPr/>
        </p:nvPicPr>
        <p:blipFill>
          <a:blip r:embed="rId10"/>
          <a:stretch>
            <a:fillRect/>
          </a:stretch>
        </p:blipFill>
        <p:spPr>
          <a:xfrm>
            <a:off x="1684" y="4829189"/>
            <a:ext cx="1042506" cy="377985"/>
          </a:xfrm>
          <a:prstGeom prst="rect">
            <a:avLst/>
          </a:prstGeom>
        </p:spPr>
      </p:pic>
    </p:spTree>
    <p:extLst>
      <p:ext uri="{BB962C8B-B14F-4D97-AF65-F5344CB8AC3E}">
        <p14:creationId xmlns:p14="http://schemas.microsoft.com/office/powerpoint/2010/main" val="227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2" name="صورة الشريحة 11">
                <a:extLst>
                  <a:ext uri="{FF2B5EF4-FFF2-40B4-BE49-F238E27FC236}">
                    <a16:creationId xmlns:a16="http://schemas.microsoft.com/office/drawing/2014/main" id="{EB432856-427C-401F-A7D3-4EFAD5E667C4}"/>
                  </a:ext>
                </a:extLst>
              </p:cNvPr>
              <p:cNvGraphicFramePr>
                <a:graphicFrameLocks noChangeAspect="1"/>
              </p:cNvGraphicFramePr>
              <p:nvPr/>
            </p:nvGraphicFramePr>
            <p:xfrm>
              <a:off x="-28797" y="3857362"/>
              <a:ext cx="1042506" cy="101660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3"/>
                        <a:stretch>
                          <a:fillRect/>
                        </a:stretch>
                      </p166:blipFill>
                      <p166:spPr xmlns:p166="http://schemas.microsoft.com/office/powerpoint/2016/6/main">
                        <a:xfrm>
                          <a:off x="0" y="0"/>
                          <a:ext cx="1042506" cy="1016605"/>
                        </a:xfrm>
                        <a:prstGeom prst="rect">
                          <a:avLst/>
                        </a:prstGeom>
                      </p166:spPr>
                    </pslz:zmPr>
                  </pslz:sldZmObj>
                </pslz:sldZm>
              </a:graphicData>
            </a:graphic>
          </p:graphicFrame>
        </mc:Choice>
        <mc:Fallback xmlns="">
          <p:pic>
            <p:nvPicPr>
              <p:cNvPr id="12" name="صورة الشريحة 11">
                <a:hlinkClick r:id="rId4" action="ppaction://hlinksldjump"/>
                <a:extLst>
                  <a:ext uri="{FF2B5EF4-FFF2-40B4-BE49-F238E27FC236}">
                    <a16:creationId xmlns:a16="http://schemas.microsoft.com/office/drawing/2014/main" id="{EB432856-427C-401F-A7D3-4EFAD5E667C4}"/>
                  </a:ext>
                </a:extLst>
              </p:cNvPr>
              <p:cNvPicPr>
                <a:picLocks noGrp="1" noRot="1" noChangeAspect="1" noMove="1" noResize="1" noEditPoints="1" noAdjustHandles="1" noChangeArrowheads="1" noChangeShapeType="1"/>
              </p:cNvPicPr>
              <p:nvPr/>
            </p:nvPicPr>
            <p:blipFill>
              <a:blip r:embed="rId5"/>
              <a:stretch>
                <a:fillRect/>
              </a:stretch>
            </p:blipFill>
            <p:spPr>
              <a:xfrm>
                <a:off x="-28797" y="3857362"/>
                <a:ext cx="1042506" cy="1016605"/>
              </a:xfrm>
              <a:prstGeom prst="rect">
                <a:avLst/>
              </a:prstGeom>
            </p:spPr>
          </p:pic>
        </mc:Fallback>
      </mc:AlternateContent>
      <p:pic>
        <p:nvPicPr>
          <p:cNvPr id="14" name="صورة 13">
            <a:extLst>
              <a:ext uri="{FF2B5EF4-FFF2-40B4-BE49-F238E27FC236}">
                <a16:creationId xmlns:a16="http://schemas.microsoft.com/office/drawing/2014/main" id="{606C4470-738B-4D80-991E-8C8D2B8FCB8B}"/>
              </a:ext>
            </a:extLst>
          </p:cNvPr>
          <p:cNvPicPr>
            <a:picLocks noChangeAspect="1"/>
          </p:cNvPicPr>
          <p:nvPr/>
        </p:nvPicPr>
        <p:blipFill>
          <a:blip r:embed="rId6"/>
          <a:stretch>
            <a:fillRect/>
          </a:stretch>
        </p:blipFill>
        <p:spPr>
          <a:xfrm>
            <a:off x="1684" y="4829189"/>
            <a:ext cx="1042506" cy="377985"/>
          </a:xfrm>
          <a:prstGeom prst="rect">
            <a:avLst/>
          </a:prstGeom>
        </p:spPr>
      </p:pic>
      <p:pic>
        <p:nvPicPr>
          <p:cNvPr id="5122" name="Picture 2">
            <a:extLst>
              <a:ext uri="{FF2B5EF4-FFF2-40B4-BE49-F238E27FC236}">
                <a16:creationId xmlns:a16="http://schemas.microsoft.com/office/drawing/2014/main" id="{9F458C47-B283-4F9F-99D7-F6B39BD689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310" y="2340864"/>
            <a:ext cx="3185891" cy="2677317"/>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زوايا مستديرة 9">
            <a:extLst>
              <a:ext uri="{FF2B5EF4-FFF2-40B4-BE49-F238E27FC236}">
                <a16:creationId xmlns:a16="http://schemas.microsoft.com/office/drawing/2014/main" id="{55FB9DAB-4E41-45A3-B21E-54F7C59A3A7D}"/>
              </a:ext>
            </a:extLst>
          </p:cNvPr>
          <p:cNvSpPr/>
          <p:nvPr/>
        </p:nvSpPr>
        <p:spPr>
          <a:xfrm>
            <a:off x="5394960" y="598222"/>
            <a:ext cx="2274016" cy="517346"/>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3200" b="1" dirty="0">
                <a:solidFill>
                  <a:schemeClr val="bg2">
                    <a:lumMod val="75000"/>
                  </a:schemeClr>
                </a:solidFill>
              </a:rPr>
              <a:t> عمل النموذج</a:t>
            </a:r>
            <a:endParaRPr lang="ar-SA" sz="3200" b="1" dirty="0">
              <a:solidFill>
                <a:schemeClr val="accent1">
                  <a:lumMod val="75000"/>
                </a:schemeClr>
              </a:solidFill>
            </a:endParaRPr>
          </a:p>
        </p:txBody>
      </p:sp>
      <p:sp>
        <p:nvSpPr>
          <p:cNvPr id="13" name="مربع نص 12">
            <a:extLst>
              <a:ext uri="{FF2B5EF4-FFF2-40B4-BE49-F238E27FC236}">
                <a16:creationId xmlns:a16="http://schemas.microsoft.com/office/drawing/2014/main" id="{8ECD42E9-0284-4B3F-B642-1C6F007FD140}"/>
              </a:ext>
            </a:extLst>
          </p:cNvPr>
          <p:cNvSpPr txBox="1"/>
          <p:nvPr/>
        </p:nvSpPr>
        <p:spPr>
          <a:xfrm>
            <a:off x="3886201" y="1864256"/>
            <a:ext cx="4535423" cy="2308324"/>
          </a:xfrm>
          <a:prstGeom prst="rect">
            <a:avLst/>
          </a:prstGeom>
          <a:noFill/>
        </p:spPr>
        <p:txBody>
          <a:bodyPr wrap="square" rtlCol="1">
            <a:spAutoFit/>
          </a:bodyPr>
          <a:lstStyle/>
          <a:p>
            <a:pPr algn="ctr"/>
            <a:r>
              <a:rPr lang="ar-SA" sz="2400" b="1" dirty="0">
                <a:solidFill>
                  <a:schemeClr val="accent1">
                    <a:lumMod val="50000"/>
                  </a:schemeClr>
                </a:solidFill>
              </a:rPr>
              <a:t>تشبه طريقة عمل النماذج عملية رسم لصورة شخص غير معروف </a:t>
            </a:r>
          </a:p>
          <a:p>
            <a:pPr algn="ctr"/>
            <a:r>
              <a:rPr lang="ar-SA" sz="2400" b="1" dirty="0">
                <a:solidFill>
                  <a:schemeClr val="accent1">
                    <a:lumMod val="50000"/>
                  </a:schemeClr>
                </a:solidFill>
              </a:rPr>
              <a:t>كلما كانت الاوصاف دقيقة اكثر كانت الصورة افضل </a:t>
            </a:r>
          </a:p>
          <a:p>
            <a:pPr algn="ctr"/>
            <a:r>
              <a:rPr lang="ar-SA" sz="2400" b="1" dirty="0">
                <a:solidFill>
                  <a:schemeClr val="accent1">
                    <a:lumMod val="50000"/>
                  </a:schemeClr>
                </a:solidFill>
              </a:rPr>
              <a:t>وكلما زادت كمية المعلومات التي يجمعها العلماء حول شيء ما كان النموذج اكثر دقة </a:t>
            </a:r>
          </a:p>
        </p:txBody>
      </p:sp>
    </p:spTree>
    <p:extLst>
      <p:ext uri="{BB962C8B-B14F-4D97-AF65-F5344CB8AC3E}">
        <p14:creationId xmlns:p14="http://schemas.microsoft.com/office/powerpoint/2010/main" val="325388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20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جدول 13">
            <a:extLst>
              <a:ext uri="{FF2B5EF4-FFF2-40B4-BE49-F238E27FC236}">
                <a16:creationId xmlns:a16="http://schemas.microsoft.com/office/drawing/2014/main" id="{315675FC-8420-4F5C-A923-B5C96F4EDF08}"/>
              </a:ext>
            </a:extLst>
          </p:cNvPr>
          <p:cNvGraphicFramePr>
            <a:graphicFrameLocks noGrp="1"/>
          </p:cNvGraphicFramePr>
          <p:nvPr>
            <p:extLst>
              <p:ext uri="{D42A27DB-BD31-4B8C-83A1-F6EECF244321}">
                <p14:modId xmlns:p14="http://schemas.microsoft.com/office/powerpoint/2010/main" val="449881958"/>
              </p:ext>
            </p:extLst>
          </p:nvPr>
        </p:nvGraphicFramePr>
        <p:xfrm>
          <a:off x="1524000" y="1810766"/>
          <a:ext cx="6096000" cy="3261360"/>
        </p:xfrm>
        <a:graphic>
          <a:graphicData uri="http://schemas.openxmlformats.org/drawingml/2006/table">
            <a:tbl>
              <a:tblPr rtl="1" firstRow="1" bandRow="1">
                <a:tableStyleId>{BD657285-5D30-4371-BA30-F5127CF61451}</a:tableStyleId>
              </a:tblPr>
              <a:tblGrid>
                <a:gridCol w="2032000">
                  <a:extLst>
                    <a:ext uri="{9D8B030D-6E8A-4147-A177-3AD203B41FA5}">
                      <a16:colId xmlns:a16="http://schemas.microsoft.com/office/drawing/2014/main" val="428741938"/>
                    </a:ext>
                  </a:extLst>
                </a:gridCol>
                <a:gridCol w="2032000">
                  <a:extLst>
                    <a:ext uri="{9D8B030D-6E8A-4147-A177-3AD203B41FA5}">
                      <a16:colId xmlns:a16="http://schemas.microsoft.com/office/drawing/2014/main" val="2907038216"/>
                    </a:ext>
                  </a:extLst>
                </a:gridCol>
                <a:gridCol w="2032000">
                  <a:extLst>
                    <a:ext uri="{9D8B030D-6E8A-4147-A177-3AD203B41FA5}">
                      <a16:colId xmlns:a16="http://schemas.microsoft.com/office/drawing/2014/main" val="1882214349"/>
                    </a:ext>
                  </a:extLst>
                </a:gridCol>
              </a:tblGrid>
              <a:tr h="370840">
                <a:tc>
                  <a:txBody>
                    <a:bodyPr/>
                    <a:lstStyle/>
                    <a:p>
                      <a:pPr algn="ctr" rtl="1"/>
                      <a:r>
                        <a:rPr lang="ar-SA" sz="2000" dirty="0">
                          <a:solidFill>
                            <a:schemeClr val="bg2">
                              <a:lumMod val="75000"/>
                            </a:schemeClr>
                          </a:solidFill>
                        </a:rPr>
                        <a:t>مادية </a:t>
                      </a:r>
                    </a:p>
                  </a:txBody>
                  <a:tcPr/>
                </a:tc>
                <a:tc>
                  <a:txBody>
                    <a:bodyPr/>
                    <a:lstStyle/>
                    <a:p>
                      <a:pPr algn="ctr" rtl="1"/>
                      <a:r>
                        <a:rPr lang="ar-SA" sz="2000" dirty="0">
                          <a:solidFill>
                            <a:schemeClr val="bg2">
                              <a:lumMod val="75000"/>
                            </a:schemeClr>
                          </a:solidFill>
                        </a:rPr>
                        <a:t>حاسوبية </a:t>
                      </a:r>
                    </a:p>
                  </a:txBody>
                  <a:tcPr/>
                </a:tc>
                <a:tc>
                  <a:txBody>
                    <a:bodyPr/>
                    <a:lstStyle/>
                    <a:p>
                      <a:pPr algn="ctr" rtl="1"/>
                      <a:r>
                        <a:rPr lang="ar-SA" sz="2000" dirty="0">
                          <a:solidFill>
                            <a:schemeClr val="bg2">
                              <a:lumMod val="75000"/>
                            </a:schemeClr>
                          </a:solidFill>
                        </a:rPr>
                        <a:t>فكرية </a:t>
                      </a:r>
                    </a:p>
                  </a:txBody>
                  <a:tcPr/>
                </a:tc>
                <a:extLst>
                  <a:ext uri="{0D108BD9-81ED-4DB2-BD59-A6C34878D82A}">
                    <a16:rowId xmlns:a16="http://schemas.microsoft.com/office/drawing/2014/main" val="650109862"/>
                  </a:ext>
                </a:extLst>
              </a:tr>
              <a:tr h="370840">
                <a:tc>
                  <a:txBody>
                    <a:bodyPr/>
                    <a:lstStyle/>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p>
                      <a:pPr rtl="1"/>
                      <a:endParaRPr lang="ar-SA" dirty="0"/>
                    </a:p>
                  </a:txBody>
                  <a:tcPr/>
                </a:tc>
                <a:tc>
                  <a:txBody>
                    <a:bodyPr/>
                    <a:lstStyle/>
                    <a:p>
                      <a:pPr rtl="1"/>
                      <a:endParaRPr lang="ar-SA" dirty="0"/>
                    </a:p>
                  </a:txBody>
                  <a:tcPr/>
                </a:tc>
                <a:tc>
                  <a:txBody>
                    <a:bodyPr/>
                    <a:lstStyle/>
                    <a:p>
                      <a:pPr rtl="1"/>
                      <a:endParaRPr lang="ar-SA" dirty="0"/>
                    </a:p>
                  </a:txBody>
                  <a:tcPr/>
                </a:tc>
                <a:extLst>
                  <a:ext uri="{0D108BD9-81ED-4DB2-BD59-A6C34878D82A}">
                    <a16:rowId xmlns:a16="http://schemas.microsoft.com/office/drawing/2014/main" val="527183121"/>
                  </a:ext>
                </a:extLst>
              </a:tr>
            </a:tbl>
          </a:graphicData>
        </a:graphic>
      </p:graphicFrame>
      <p:pic>
        <p:nvPicPr>
          <p:cNvPr id="4098" name="Picture 2" descr="6 معادلات فيزيائية غيّرت وجه التاريخ! - Neonsci">
            <a:extLst>
              <a:ext uri="{FF2B5EF4-FFF2-40B4-BE49-F238E27FC236}">
                <a16:creationId xmlns:a16="http://schemas.microsoft.com/office/drawing/2014/main" id="{75D60C40-E431-4312-B88A-7ADDDFE78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95" t="2585" r="23906" b="2695"/>
          <a:stretch/>
        </p:blipFill>
        <p:spPr bwMode="auto">
          <a:xfrm>
            <a:off x="-251005" y="3090597"/>
            <a:ext cx="1454336" cy="5250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7 معادلة رياضية غيرت العالم | صحيفة مكة">
            <a:extLst>
              <a:ext uri="{FF2B5EF4-FFF2-40B4-BE49-F238E27FC236}">
                <a16:creationId xmlns:a16="http://schemas.microsoft.com/office/drawing/2014/main" id="{025FF8B4-543E-4923-A2AC-1DEAD38F26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44" b="28435"/>
          <a:stretch/>
        </p:blipFill>
        <p:spPr bwMode="auto">
          <a:xfrm>
            <a:off x="7731062" y="517969"/>
            <a:ext cx="1412938" cy="5577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CC1761D-3E61-475B-9A7B-B698A150F3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7581" y="13411"/>
            <a:ext cx="1631633" cy="163163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769E87D2-52CE-4682-A2DA-9A1201FFC0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09" y="1075754"/>
            <a:ext cx="1711706" cy="171170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الانجراف القاري - Continental drift - المعرفة">
            <a:extLst>
              <a:ext uri="{FF2B5EF4-FFF2-40B4-BE49-F238E27FC236}">
                <a16:creationId xmlns:a16="http://schemas.microsoft.com/office/drawing/2014/main" id="{B21CA3F5-32D4-4EE7-9908-D423F8FBE5C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21439" y="157093"/>
            <a:ext cx="2352484" cy="13991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Бесплатные программы для проектирования домов">
            <a:extLst>
              <a:ext uri="{FF2B5EF4-FFF2-40B4-BE49-F238E27FC236}">
                <a16:creationId xmlns:a16="http://schemas.microsoft.com/office/drawing/2014/main" id="{93684D50-7EAA-4C26-86A9-2371CED6F0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6258" y="157093"/>
            <a:ext cx="1972754" cy="159553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مجموعة 13">
            <a:extLst>
              <a:ext uri="{FF2B5EF4-FFF2-40B4-BE49-F238E27FC236}">
                <a16:creationId xmlns:a16="http://schemas.microsoft.com/office/drawing/2014/main" id="{1239C19A-43A1-47A0-93FD-F84C16E0E8BB}"/>
              </a:ext>
            </a:extLst>
          </p:cNvPr>
          <p:cNvGrpSpPr/>
          <p:nvPr/>
        </p:nvGrpSpPr>
        <p:grpSpPr>
          <a:xfrm>
            <a:off x="-28797" y="3857362"/>
            <a:ext cx="1072987" cy="1349812"/>
            <a:chOff x="-28797" y="3857362"/>
            <a:chExt cx="1072987" cy="1349812"/>
          </a:xfrm>
        </p:grpSpPr>
        <p:pic>
          <p:nvPicPr>
            <p:cNvPr id="20" name="صورة 19">
              <a:extLst>
                <a:ext uri="{FF2B5EF4-FFF2-40B4-BE49-F238E27FC236}">
                  <a16:creationId xmlns:a16="http://schemas.microsoft.com/office/drawing/2014/main" id="{246CDDD3-AAF0-4E4C-98DF-54109E2CF78A}"/>
                </a:ext>
              </a:extLst>
            </p:cNvPr>
            <p:cNvPicPr>
              <a:picLocks noChangeAspect="1"/>
            </p:cNvPicPr>
            <p:nvPr/>
          </p:nvPicPr>
          <p:blipFill>
            <a:blip r:embed="rId9"/>
            <a:stretch>
              <a:fillRect/>
            </a:stretch>
          </p:blipFill>
          <p:spPr>
            <a:xfrm>
              <a:off x="1684" y="4829189"/>
              <a:ext cx="1042506" cy="377985"/>
            </a:xfrm>
            <a:prstGeom prst="rect">
              <a:avLst/>
            </a:prstGeom>
          </p:spPr>
        </p:pic>
        <mc:AlternateContent xmlns:mc="http://schemas.openxmlformats.org/markup-compatibility/2006" xmlns:pslz="http://schemas.microsoft.com/office/powerpoint/2016/slidezoom">
          <mc:Choice Requires="pslz">
            <p:graphicFrame>
              <p:nvGraphicFramePr>
                <p:cNvPr id="21" name="صورة الشريحة 20">
                  <a:extLst>
                    <a:ext uri="{FF2B5EF4-FFF2-40B4-BE49-F238E27FC236}">
                      <a16:creationId xmlns:a16="http://schemas.microsoft.com/office/drawing/2014/main" id="{7809B6D5-27E4-4B4C-9955-33BB121903A0}"/>
                    </a:ext>
                  </a:extLst>
                </p:cNvPr>
                <p:cNvGraphicFramePr>
                  <a:graphicFrameLocks noChangeAspect="1"/>
                </p:cNvGraphicFramePr>
                <p:nvPr>
                  <p:extLst>
                    <p:ext uri="{D42A27DB-BD31-4B8C-83A1-F6EECF244321}">
                      <p14:modId xmlns:p14="http://schemas.microsoft.com/office/powerpoint/2010/main" val="2987144753"/>
                    </p:ext>
                  </p:extLst>
                </p:nvPr>
              </p:nvGraphicFramePr>
              <p:xfrm>
                <a:off x="-28797" y="3857362"/>
                <a:ext cx="1042506" cy="101660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10"/>
                          <a:stretch>
                            <a:fillRect/>
                          </a:stretch>
                        </p166:blipFill>
                        <p166:spPr xmlns:p166="http://schemas.microsoft.com/office/powerpoint/2016/6/main">
                          <a:xfrm>
                            <a:off x="0" y="0"/>
                            <a:ext cx="1042506" cy="1016605"/>
                          </a:xfrm>
                          <a:prstGeom prst="rect">
                            <a:avLst/>
                          </a:prstGeom>
                        </p166:spPr>
                      </pslz:zmPr>
                    </pslz:sldZmObj>
                  </pslz:sldZm>
                </a:graphicData>
              </a:graphic>
            </p:graphicFrame>
          </mc:Choice>
          <mc:Fallback xmlns="">
            <p:pic>
              <p:nvPicPr>
                <p:cNvPr id="21" name="صورة الشريحة 20">
                  <a:hlinkClick r:id="rId11" action="ppaction://hlinksldjump"/>
                  <a:extLst>
                    <a:ext uri="{FF2B5EF4-FFF2-40B4-BE49-F238E27FC236}">
                      <a16:creationId xmlns:a16="http://schemas.microsoft.com/office/drawing/2014/main" id="{7809B6D5-27E4-4B4C-9955-33BB121903A0}"/>
                    </a:ext>
                  </a:extLst>
                </p:cNvPr>
                <p:cNvPicPr>
                  <a:picLocks noGrp="1" noRot="1" noChangeAspect="1" noMove="1" noResize="1" noEditPoints="1" noAdjustHandles="1" noChangeArrowheads="1" noChangeShapeType="1"/>
                </p:cNvPicPr>
                <p:nvPr/>
              </p:nvPicPr>
              <p:blipFill>
                <a:blip r:embed="rId12"/>
                <a:stretch>
                  <a:fillRect/>
                </a:stretch>
              </p:blipFill>
              <p:spPr>
                <a:xfrm>
                  <a:off x="-28797" y="3857362"/>
                  <a:ext cx="1042506" cy="1016605"/>
                </a:xfrm>
                <a:prstGeom prst="rect">
                  <a:avLst/>
                </a:prstGeom>
              </p:spPr>
            </p:pic>
          </mc:Fallback>
        </mc:AlternateContent>
      </p:grpSp>
      <p:grpSp>
        <p:nvGrpSpPr>
          <p:cNvPr id="23" name="مجموعة 22">
            <a:extLst>
              <a:ext uri="{FF2B5EF4-FFF2-40B4-BE49-F238E27FC236}">
                <a16:creationId xmlns:a16="http://schemas.microsoft.com/office/drawing/2014/main" id="{E1F96A02-65E6-42C5-9EFB-10714676234E}"/>
              </a:ext>
            </a:extLst>
          </p:cNvPr>
          <p:cNvGrpSpPr/>
          <p:nvPr/>
        </p:nvGrpSpPr>
        <p:grpSpPr>
          <a:xfrm>
            <a:off x="7187906" y="-344167"/>
            <a:ext cx="2109915" cy="1141028"/>
            <a:chOff x="5921444" y="297093"/>
            <a:chExt cx="2158300" cy="1006546"/>
          </a:xfrm>
        </p:grpSpPr>
        <p:pic>
          <p:nvPicPr>
            <p:cNvPr id="24" name="صورة 23" descr="صورة تحتوي على نص&#10;&#10;تم إنشاء الوصف تلقائياً">
              <a:extLst>
                <a:ext uri="{FF2B5EF4-FFF2-40B4-BE49-F238E27FC236}">
                  <a16:creationId xmlns:a16="http://schemas.microsoft.com/office/drawing/2014/main" id="{85A6BC10-319B-4054-8074-A03690551F5F}"/>
                </a:ext>
              </a:extLst>
            </p:cNvPr>
            <p:cNvPicPr>
              <a:picLocks noChangeAspect="1"/>
            </p:cNvPicPr>
            <p:nvPr/>
          </p:nvPicPr>
          <p:blipFill>
            <a:blip r:embed="rId13">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21444" y="297093"/>
              <a:ext cx="2158300" cy="1006546"/>
            </a:xfrm>
            <a:prstGeom prst="rect">
              <a:avLst/>
            </a:prstGeom>
            <a:ln>
              <a:noFill/>
            </a:ln>
            <a:scene3d>
              <a:camera prst="orthographicFront"/>
              <a:lightRig rig="threePt" dir="t"/>
            </a:scene3d>
            <a:sp3d>
              <a:bevelT prst="angle"/>
            </a:sp3d>
          </p:spPr>
        </p:pic>
        <p:sp>
          <p:nvSpPr>
            <p:cNvPr id="25" name="مربع نص 24">
              <a:extLst>
                <a:ext uri="{FF2B5EF4-FFF2-40B4-BE49-F238E27FC236}">
                  <a16:creationId xmlns:a16="http://schemas.microsoft.com/office/drawing/2014/main" id="{C7A2BEBD-9D99-468D-8193-369BAAAC0D46}"/>
                </a:ext>
              </a:extLst>
            </p:cNvPr>
            <p:cNvSpPr txBox="1"/>
            <p:nvPr/>
          </p:nvSpPr>
          <p:spPr>
            <a:xfrm>
              <a:off x="6326224" y="684443"/>
              <a:ext cx="1348740" cy="268088"/>
            </a:xfrm>
            <a:prstGeom prst="rect">
              <a:avLst/>
            </a:prstGeom>
            <a:noFill/>
            <a:ln>
              <a:noFill/>
            </a:ln>
            <a:scene3d>
              <a:camera prst="orthographicFront"/>
              <a:lightRig rig="threePt" dir="t"/>
            </a:scene3d>
            <a:sp3d>
              <a:bevelT prst="angle"/>
            </a:sp3d>
          </p:spPr>
          <p:txBody>
            <a:bodyPr wrap="square" rtlCol="1">
              <a:spAutoFit/>
            </a:bodyPr>
            <a:lstStyle/>
            <a:p>
              <a:pPr algn="ctr"/>
              <a:r>
                <a:rPr lang="ar-SA" sz="2000" b="1" dirty="0">
                  <a:solidFill>
                    <a:schemeClr val="bg2">
                      <a:lumMod val="75000"/>
                    </a:schemeClr>
                  </a:solidFill>
                </a:rPr>
                <a:t>تقويم مرحلي </a:t>
              </a:r>
            </a:p>
          </p:txBody>
        </p:sp>
      </p:grpSp>
    </p:spTree>
    <p:extLst>
      <p:ext uri="{BB962C8B-B14F-4D97-AF65-F5344CB8AC3E}">
        <p14:creationId xmlns:p14="http://schemas.microsoft.com/office/powerpoint/2010/main" val="30729920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0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573 0.01173 L -0.6368 0.38704 " pathEditMode="relative" rAng="0" ptsTypes="AA">
                                      <p:cBhvr>
                                        <p:cTn id="6" dur="2000" fill="hold"/>
                                        <p:tgtEl>
                                          <p:spTgt spid="4100"/>
                                        </p:tgtEl>
                                        <p:attrNameLst>
                                          <p:attrName>ppt_x</p:attrName>
                                          <p:attrName>ppt_y</p:attrName>
                                        </p:attrNameLst>
                                      </p:cBhvr>
                                      <p:rCtr x="-29063" y="18765"/>
                                    </p:animMotion>
                                  </p:childTnLst>
                                </p:cTn>
                              </p:par>
                            </p:childTnLst>
                          </p:cTn>
                        </p:par>
                      </p:childTnLst>
                    </p:cTn>
                  </p:par>
                </p:childTnLst>
              </p:cTn>
              <p:nextCondLst>
                <p:cond evt="onClick" delay="0">
                  <p:tgtEl>
                    <p:spTgt spid="4100"/>
                  </p:tgtEl>
                </p:cond>
              </p:nextCondLst>
            </p:seq>
            <p:seq concurrent="1" nextAc="seek">
              <p:cTn id="7" restart="whenNotActive" fill="hold" evtFilter="cancelBubble" nodeType="interactiveSeq">
                <p:stCondLst>
                  <p:cond evt="onClick" delay="0">
                    <p:tgtEl>
                      <p:spTgt spid="4106"/>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1.38889E-6 -4.81481E-6 L -1.38889E-6 0.00031 C -0.01892 0.04507 -0.02621 0.06019 -0.04045 0.10124 C -0.04375 0.1105 -0.04635 0.12038 -0.04948 0.12963 C -0.05104 0.13457 -0.05312 0.1392 -0.05469 0.14383 C -0.05746 0.15278 -0.05955 0.16173 -0.06215 0.17068 C -0.0691 0.19198 -0.07361 0.20525 -0.08298 0.22408 C -0.08802 0.23426 -0.0993 0.25371 -0.10625 0.26328 C -0.11493 0.275 -0.11597 0.27346 -0.12587 0.28457 C -0.12969 0.2892 -0.13316 0.29445 -0.13594 0.30062 C -0.13906 0.3071 -0.14288 0.31698 -0.14496 0.32377 C -0.14705 0.32933 -0.14826 0.3355 -0.15017 0.34136 C -0.15139 0.34445 -0.15312 0.34723 -0.15434 0.35031 C -0.15469 0.35186 -0.15469 0.35402 -0.15538 0.35556 C -0.15746 0.35957 -0.15972 0.36266 -0.1618 0.36636 C -0.16215 0.36821 -0.1625 0.37007 -0.16319 0.37161 C -0.16389 0.37346 -0.16545 0.37686 -0.16545 0.37717 " pathEditMode="relative" rAng="0" ptsTypes="AAAAAAAAAAAAAAAAA">
                                      <p:cBhvr>
                                        <p:cTn id="11" dur="2000" fill="hold"/>
                                        <p:tgtEl>
                                          <p:spTgt spid="4106"/>
                                        </p:tgtEl>
                                        <p:attrNameLst>
                                          <p:attrName>ppt_x</p:attrName>
                                          <p:attrName>ppt_y</p:attrName>
                                        </p:attrNameLst>
                                      </p:cBhvr>
                                      <p:rCtr x="-8281" y="18858"/>
                                    </p:animMotion>
                                  </p:childTnLst>
                                </p:cTn>
                              </p:par>
                            </p:childTnLst>
                          </p:cTn>
                        </p:par>
                      </p:childTnLst>
                    </p:cTn>
                  </p:par>
                </p:childTnLst>
              </p:cTn>
              <p:nextCondLst>
                <p:cond evt="onClick" delay="0">
                  <p:tgtEl>
                    <p:spTgt spid="4106"/>
                  </p:tgtEl>
                </p:cond>
              </p:nextCondLst>
            </p:seq>
            <p:seq concurrent="1" nextAc="seek">
              <p:cTn id="12" restart="whenNotActive" fill="hold" evtFilter="cancelBubble" nodeType="interactiveSeq">
                <p:stCondLst>
                  <p:cond evt="onClick" delay="0">
                    <p:tgtEl>
                      <p:spTgt spid="410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2101 0.1071 L 0.02101 0.10741 C 0.03629 0.12716 0.05087 0.14938 0.06684 0.16729 C 0.08195 0.18426 0.09445 0.19753 0.10886 0.21729 C 0.11684 0.22778 0.12361 0.24136 0.13195 0.25093 C 0.19375 0.32315 0.13611 0.23951 0.18993 0.31512 C 0.1941 0.32099 0.19757 0.3287 0.20191 0.33457 C 0.20399 0.33766 0.2066 0.3392 0.20886 0.34167 C 0.21267 0.34568 0.21615 0.35031 0.21997 0.35432 C 0.22344 0.35803 0.22726 0.36111 0.2309 0.36482 C 0.23299 0.36698 0.23472 0.37006 0.23698 0.37191 C 0.24514 0.37932 0.24462 0.37778 0.25087 0.38087 C 0.2533 0.3821 0.25799 0.38457 0.25799 0.38488 " pathEditMode="relative" rAng="0" ptsTypes="AAAAAAAAAAAAA">
                                      <p:cBhvr>
                                        <p:cTn id="16" dur="2000" fill="hold"/>
                                        <p:tgtEl>
                                          <p:spTgt spid="4102"/>
                                        </p:tgtEl>
                                        <p:attrNameLst>
                                          <p:attrName>ppt_x</p:attrName>
                                          <p:attrName>ppt_y</p:attrName>
                                        </p:attrNameLst>
                                      </p:cBhvr>
                                      <p:rCtr x="11840" y="13889"/>
                                    </p:animMotion>
                                  </p:childTnLst>
                                </p:cTn>
                              </p:par>
                            </p:childTnLst>
                          </p:cTn>
                        </p:par>
                      </p:childTnLst>
                    </p:cTn>
                  </p:par>
                </p:childTnLst>
              </p:cTn>
              <p:nextCondLst>
                <p:cond evt="onClick" delay="0">
                  <p:tgtEl>
                    <p:spTgt spid="4102"/>
                  </p:tgtEl>
                </p:cond>
              </p:nextCondLst>
            </p:seq>
            <p:seq concurrent="1" nextAc="seek">
              <p:cTn id="17" restart="whenNotActive" fill="hold" evtFilter="cancelBubble" nodeType="interactiveSeq">
                <p:stCondLst>
                  <p:cond evt="onClick" delay="0">
                    <p:tgtEl>
                      <p:spTgt spid="4108"/>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16667E-6 -3.82716E-6 L -4.16667E-6 0.00031 C 0.0125 0.0284 0.02709 0.05494 0.03855 0.08611 C 0.05521 0.13179 0.06042 0.14723 0.08004 0.19105 C 0.09948 0.23395 0.10608 0.23735 0.1198 0.28334 C 0.12917 0.31482 0.13612 0.34846 0.14601 0.37932 C 0.15382 0.40309 0.15816 0.4142 0.16441 0.44013 C 0.17813 0.49599 0.1783 0.51636 0.19549 0.55432 C 0.1974 0.55865 0.19983 0.56204 0.20243 0.56605 C 0.21025 0.57655 0.21198 0.57778 0.21858 0.58426 C 0.2191 0.58581 0.22188 0.60216 0.22344 0.60618 C 0.22466 0.60895 0.22587 0.61173 0.22743 0.61358 C 0.22848 0.61513 0.23004 0.61544 0.23125 0.61729 C 0.23681 0.625 0.23178 0.62007 0.23612 0.63025 C 0.23681 0.63179 0.2382 0.63272 0.23907 0.63426 C 0.24115 0.64599 0.23837 0.63272 0.24289 0.64507 C 0.24375 0.64692 0.2441 0.65031 0.2448 0.65216 C 0.24532 0.65402 0.24618 0.65618 0.24705 0.65803 " pathEditMode="relative" rAng="0" ptsTypes="AAAAAAAAAAAAAAAAAA">
                                      <p:cBhvr>
                                        <p:cTn id="21" dur="2000" fill="hold"/>
                                        <p:tgtEl>
                                          <p:spTgt spid="4108"/>
                                        </p:tgtEl>
                                        <p:attrNameLst>
                                          <p:attrName>ppt_x</p:attrName>
                                          <p:attrName>ppt_y</p:attrName>
                                        </p:attrNameLst>
                                      </p:cBhvr>
                                      <p:rCtr x="12344" y="32901"/>
                                    </p:animMotion>
                                  </p:childTnLst>
                                </p:cTn>
                              </p:par>
                            </p:childTnLst>
                          </p:cTn>
                        </p:par>
                      </p:childTnLst>
                    </p:cTn>
                  </p:par>
                </p:childTnLst>
              </p:cTn>
              <p:nextCondLst>
                <p:cond evt="onClick" delay="0">
                  <p:tgtEl>
                    <p:spTgt spid="4108"/>
                  </p:tgtEl>
                </p:cond>
              </p:nextCondLst>
            </p:seq>
            <p:seq concurrent="1" nextAc="seek">
              <p:cTn id="22" restart="whenNotActive" fill="hold" evtFilter="cancelBubble" nodeType="interactiveSeq">
                <p:stCondLst>
                  <p:cond evt="onClick" delay="0">
                    <p:tgtEl>
                      <p:spTgt spid="4104"/>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44444E-6 2.46914E-6 L -4.44444E-6 2.46914E-6 C 0.05521 0.04444 0.09011 0.07315 0.16632 0.11543 C 0.22327 0.14753 0.28247 0.16759 0.3408 0.1929 C 0.36962 0.20555 0.39827 0.21944 0.42761 0.22994 L 0.47136 0.24599 C 0.4823 0.24969 0.49341 0.25185 0.50417 0.25555 C 0.51962 0.26142 0.54705 0.27315 0.56511 0.28302 C 0.57865 0.29074 0.58282 0.29259 0.59514 0.30247 C 0.59879 0.30555 0.60261 0.30833 0.60591 0.31203 C 0.60886 0.31543 0.61112 0.32006 0.61389 0.32315 C 0.6165 0.32623 0.61945 0.32839 0.62188 0.33148 C 0.62744 0.33858 0.63247 0.3466 0.63785 0.35401 C 0.63994 0.35679 0.64202 0.35895 0.64393 0.36203 C 0.64549 0.36481 0.64705 0.3679 0.64896 0.37006 C 0.64983 0.37099 0.65105 0.37099 0.65191 0.3716 C 0.65955 0.37808 0.65035 0.37253 0.65799 0.37685 " pathEditMode="relative" rAng="0" ptsTypes="AAAAAAAAAAAAAAAAA">
                                      <p:cBhvr>
                                        <p:cTn id="26" dur="2000" fill="hold"/>
                                        <p:tgtEl>
                                          <p:spTgt spid="4104"/>
                                        </p:tgtEl>
                                        <p:attrNameLst>
                                          <p:attrName>ppt_x</p:attrName>
                                          <p:attrName>ppt_y</p:attrName>
                                        </p:attrNameLst>
                                      </p:cBhvr>
                                      <p:rCtr x="32899" y="18827"/>
                                    </p:animMotion>
                                  </p:childTnLst>
                                </p:cTn>
                              </p:par>
                            </p:childTnLst>
                          </p:cTn>
                        </p:par>
                      </p:childTnLst>
                    </p:cTn>
                  </p:par>
                </p:childTnLst>
              </p:cTn>
              <p:nextCondLst>
                <p:cond evt="onClick" delay="0">
                  <p:tgtEl>
                    <p:spTgt spid="4104"/>
                  </p:tgtEl>
                </p:cond>
              </p:nextCondLst>
            </p:seq>
            <p:seq concurrent="1" nextAc="seek">
              <p:cTn id="27" restart="whenNotActive" fill="hold" evtFilter="cancelBubble" nodeType="interactiveSeq">
                <p:stCondLst>
                  <p:cond evt="onClick" delay="0">
                    <p:tgtEl>
                      <p:spTgt spid="4098"/>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408 0.0105 L 0.0408 0.0108 C 0.04341 0.01266 0.04601 0.01543 0.04879 0.01759 C 0.05539 0.02253 0.06216 0.02624 0.06875 0.03179 C 0.07518 0.03704 0.08143 0.04321 0.08768 0.04938 C 0.10052 0.06266 0.11198 0.08087 0.1257 0.09043 L 0.14861 0.10648 C 0.15295 0.10926 0.15747 0.11173 0.16164 0.11543 C 0.16771 0.12068 0.17327 0.12747 0.17969 0.13148 C 0.18629 0.1355 0.19306 0.13951 0.19966 0.14383 C 0.20209 0.14537 0.20417 0.14815 0.2066 0.14908 C 0.2125 0.15155 0.21875 0.15247 0.22466 0.15432 C 0.22795 0.15556 0.23125 0.1571 0.23473 0.15803 C 0.24323 0.1608 0.23924 0.15772 0.24375 0.16173 L 0.24375 0.16204 " pathEditMode="relative" rAng="0" ptsTypes="AAAAAAAAAAAAAAA">
                                      <p:cBhvr>
                                        <p:cTn id="31" dur="2000" fill="hold"/>
                                        <p:tgtEl>
                                          <p:spTgt spid="4098"/>
                                        </p:tgtEl>
                                        <p:attrNameLst>
                                          <p:attrName>ppt_x</p:attrName>
                                          <p:attrName>ppt_y</p:attrName>
                                        </p:attrNameLst>
                                      </p:cBhvr>
                                      <p:rCtr x="10139" y="7562"/>
                                    </p:animMotion>
                                  </p:childTnLst>
                                </p:cTn>
                              </p:par>
                            </p:childTnLst>
                          </p:cTn>
                        </p:par>
                      </p:childTnLst>
                    </p:cTn>
                  </p:par>
                </p:childTnLst>
              </p:cTn>
              <p:nextCondLst>
                <p:cond evt="onClick" delay="0">
                  <p:tgtEl>
                    <p:spTgt spid="409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2" name="صورة الشريحة 11">
                <a:extLst>
                  <a:ext uri="{FF2B5EF4-FFF2-40B4-BE49-F238E27FC236}">
                    <a16:creationId xmlns:a16="http://schemas.microsoft.com/office/drawing/2014/main" id="{EB432856-427C-401F-A7D3-4EFAD5E667C4}"/>
                  </a:ext>
                </a:extLst>
              </p:cNvPr>
              <p:cNvGraphicFramePr>
                <a:graphicFrameLocks noChangeAspect="1"/>
              </p:cNvGraphicFramePr>
              <p:nvPr/>
            </p:nvGraphicFramePr>
            <p:xfrm>
              <a:off x="-28797" y="3857362"/>
              <a:ext cx="1042506" cy="101660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7"/>
                        <a:stretch>
                          <a:fillRect/>
                        </a:stretch>
                      </p166:blipFill>
                      <p166:spPr xmlns:p166="http://schemas.microsoft.com/office/powerpoint/2016/6/main">
                        <a:xfrm>
                          <a:off x="0" y="0"/>
                          <a:ext cx="1042506" cy="1016605"/>
                        </a:xfrm>
                        <a:prstGeom prst="rect">
                          <a:avLst/>
                        </a:prstGeom>
                      </p166:spPr>
                    </pslz:zmPr>
                  </pslz:sldZmObj>
                </pslz:sldZm>
              </a:graphicData>
            </a:graphic>
          </p:graphicFrame>
        </mc:Choice>
        <mc:Fallback xmlns="">
          <p:pic>
            <p:nvPicPr>
              <p:cNvPr id="12" name="صورة الشريحة 11">
                <a:hlinkClick r:id="rId8" action="ppaction://hlinksldjump"/>
                <a:extLst>
                  <a:ext uri="{FF2B5EF4-FFF2-40B4-BE49-F238E27FC236}">
                    <a16:creationId xmlns:a16="http://schemas.microsoft.com/office/drawing/2014/main" id="{EB432856-427C-401F-A7D3-4EFAD5E667C4}"/>
                  </a:ext>
                </a:extLst>
              </p:cNvPr>
              <p:cNvPicPr>
                <a:picLocks noGrp="1" noRot="1" noChangeAspect="1" noMove="1" noResize="1" noEditPoints="1" noAdjustHandles="1" noChangeArrowheads="1" noChangeShapeType="1"/>
              </p:cNvPicPr>
              <p:nvPr/>
            </p:nvPicPr>
            <p:blipFill>
              <a:blip r:embed="rId9"/>
              <a:stretch>
                <a:fillRect/>
              </a:stretch>
            </p:blipFill>
            <p:spPr>
              <a:xfrm>
                <a:off x="-28797" y="3857362"/>
                <a:ext cx="1042506" cy="1016605"/>
              </a:xfrm>
              <a:prstGeom prst="rect">
                <a:avLst/>
              </a:prstGeom>
            </p:spPr>
          </p:pic>
        </mc:Fallback>
      </mc:AlternateContent>
      <p:pic>
        <p:nvPicPr>
          <p:cNvPr id="14" name="صورة 13">
            <a:extLst>
              <a:ext uri="{FF2B5EF4-FFF2-40B4-BE49-F238E27FC236}">
                <a16:creationId xmlns:a16="http://schemas.microsoft.com/office/drawing/2014/main" id="{606C4470-738B-4D80-991E-8C8D2B8FCB8B}"/>
              </a:ext>
            </a:extLst>
          </p:cNvPr>
          <p:cNvPicPr>
            <a:picLocks noChangeAspect="1"/>
          </p:cNvPicPr>
          <p:nvPr/>
        </p:nvPicPr>
        <p:blipFill>
          <a:blip r:embed="rId10"/>
          <a:stretch>
            <a:fillRect/>
          </a:stretch>
        </p:blipFill>
        <p:spPr>
          <a:xfrm>
            <a:off x="1684" y="4829189"/>
            <a:ext cx="1042506" cy="377985"/>
          </a:xfrm>
          <a:prstGeom prst="rect">
            <a:avLst/>
          </a:prstGeom>
        </p:spPr>
      </p:pic>
      <p:sp>
        <p:nvSpPr>
          <p:cNvPr id="10" name="مستطيل: زوايا مستديرة 9">
            <a:extLst>
              <a:ext uri="{FF2B5EF4-FFF2-40B4-BE49-F238E27FC236}">
                <a16:creationId xmlns:a16="http://schemas.microsoft.com/office/drawing/2014/main" id="{55FB9DAB-4E41-45A3-B21E-54F7C59A3A7D}"/>
              </a:ext>
            </a:extLst>
          </p:cNvPr>
          <p:cNvSpPr/>
          <p:nvPr/>
        </p:nvSpPr>
        <p:spPr>
          <a:xfrm>
            <a:off x="4449977" y="127677"/>
            <a:ext cx="3096976" cy="517346"/>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3200" b="1" dirty="0">
                <a:solidFill>
                  <a:schemeClr val="bg2">
                    <a:lumMod val="75000"/>
                  </a:schemeClr>
                </a:solidFill>
              </a:rPr>
              <a:t> استخدامات  النماذج</a:t>
            </a:r>
            <a:endParaRPr lang="ar-SA" sz="3200" b="1" dirty="0">
              <a:solidFill>
                <a:schemeClr val="accent1">
                  <a:lumMod val="75000"/>
                </a:schemeClr>
              </a:solidFill>
            </a:endParaRPr>
          </a:p>
        </p:txBody>
      </p:sp>
      <p:sp>
        <p:nvSpPr>
          <p:cNvPr id="13" name="مربع نص 12">
            <a:extLst>
              <a:ext uri="{FF2B5EF4-FFF2-40B4-BE49-F238E27FC236}">
                <a16:creationId xmlns:a16="http://schemas.microsoft.com/office/drawing/2014/main" id="{8ECD42E9-0284-4B3F-B642-1C6F007FD140}"/>
              </a:ext>
            </a:extLst>
          </p:cNvPr>
          <p:cNvSpPr txBox="1"/>
          <p:nvPr/>
        </p:nvSpPr>
        <p:spPr>
          <a:xfrm>
            <a:off x="1657726" y="1588067"/>
            <a:ext cx="6199632" cy="461665"/>
          </a:xfrm>
          <a:prstGeom prst="rect">
            <a:avLst/>
          </a:prstGeom>
          <a:noFill/>
        </p:spPr>
        <p:txBody>
          <a:bodyPr wrap="square" rtlCol="1">
            <a:spAutoFit/>
          </a:bodyPr>
          <a:lstStyle/>
          <a:p>
            <a:pPr algn="ctr"/>
            <a:r>
              <a:rPr lang="ar-SA" sz="2400" b="1" dirty="0">
                <a:solidFill>
                  <a:schemeClr val="accent4">
                    <a:lumMod val="75000"/>
                  </a:schemeClr>
                </a:solidFill>
              </a:rPr>
              <a:t>1-تستخدم في التواصل لنقل الملاحظات والأفكار </a:t>
            </a:r>
            <a:r>
              <a:rPr lang="ar-SA" sz="2400" b="1" dirty="0" err="1">
                <a:solidFill>
                  <a:schemeClr val="accent4">
                    <a:lumMod val="75000"/>
                  </a:schemeClr>
                </a:solidFill>
              </a:rPr>
              <a:t>للاخرين</a:t>
            </a:r>
            <a:r>
              <a:rPr lang="ar-SA" sz="2400" b="1" dirty="0">
                <a:solidFill>
                  <a:schemeClr val="accent4">
                    <a:lumMod val="75000"/>
                  </a:schemeClr>
                </a:solidFill>
              </a:rPr>
              <a:t> </a:t>
            </a:r>
          </a:p>
        </p:txBody>
      </p:sp>
      <p:grpSp>
        <p:nvGrpSpPr>
          <p:cNvPr id="7" name="مجموعة 6">
            <a:extLst>
              <a:ext uri="{FF2B5EF4-FFF2-40B4-BE49-F238E27FC236}">
                <a16:creationId xmlns:a16="http://schemas.microsoft.com/office/drawing/2014/main" id="{F88FB51E-EC2F-407F-A889-13893E2F428A}"/>
              </a:ext>
            </a:extLst>
          </p:cNvPr>
          <p:cNvGrpSpPr/>
          <p:nvPr/>
        </p:nvGrpSpPr>
        <p:grpSpPr>
          <a:xfrm>
            <a:off x="2290915" y="266959"/>
            <a:ext cx="5058761" cy="1631190"/>
            <a:chOff x="1777026" y="3243752"/>
            <a:chExt cx="6238488" cy="1934296"/>
          </a:xfrm>
        </p:grpSpPr>
        <p:pic>
          <p:nvPicPr>
            <p:cNvPr id="8" name="صورة 7" descr="صورة تحتوي على نص&#10;&#10;تم إنشاء الوصف تلقائياً">
              <a:extLst>
                <a:ext uri="{FF2B5EF4-FFF2-40B4-BE49-F238E27FC236}">
                  <a16:creationId xmlns:a16="http://schemas.microsoft.com/office/drawing/2014/main" id="{43DE074F-04E1-4988-99A2-0A2A23B1206D}"/>
                </a:ext>
              </a:extLst>
            </p:cNvPr>
            <p:cNvPicPr>
              <a:picLocks noChangeAspect="1"/>
            </p:cNvPicPr>
            <p:nvPr/>
          </p:nvPicPr>
          <p:blipFill>
            <a:blip r:embed="rId11">
              <a:clrChange>
                <a:clrFrom>
                  <a:srgbClr val="EFEFEF"/>
                </a:clrFrom>
                <a:clrTo>
                  <a:srgbClr val="EFEFE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7026" y="3243752"/>
              <a:ext cx="6238488" cy="1934296"/>
            </a:xfrm>
            <a:prstGeom prst="rect">
              <a:avLst/>
            </a:prstGeom>
          </p:spPr>
        </p:pic>
        <p:sp>
          <p:nvSpPr>
            <p:cNvPr id="9" name="مربع نص 8">
              <a:extLst>
                <a:ext uri="{FF2B5EF4-FFF2-40B4-BE49-F238E27FC236}">
                  <a16:creationId xmlns:a16="http://schemas.microsoft.com/office/drawing/2014/main" id="{A66923D6-91BA-4743-8EF9-968196C217BC}"/>
                </a:ext>
              </a:extLst>
            </p:cNvPr>
            <p:cNvSpPr txBox="1"/>
            <p:nvPr/>
          </p:nvSpPr>
          <p:spPr>
            <a:xfrm>
              <a:off x="1949056" y="3759407"/>
              <a:ext cx="5674058" cy="1204392"/>
            </a:xfrm>
            <a:prstGeom prst="rect">
              <a:avLst/>
            </a:prstGeom>
            <a:noFill/>
          </p:spPr>
          <p:txBody>
            <a:bodyPr wrap="square" rtlCol="1">
              <a:spAutoFit/>
            </a:bodyPr>
            <a:lstStyle/>
            <a:p>
              <a:pPr algn="ctr"/>
              <a:r>
                <a:rPr lang="ar-SA" sz="2000" b="1" dirty="0">
                  <a:solidFill>
                    <a:schemeClr val="accent1">
                      <a:lumMod val="50000"/>
                    </a:schemeClr>
                  </a:solidFill>
                </a:rPr>
                <a:t>اقرأي النص صفحة 28 في كتابك ثم لخصي اهم استخدامات النماذج العلمية </a:t>
              </a:r>
            </a:p>
            <a:p>
              <a:pPr algn="ctr"/>
              <a:endParaRPr lang="ar-SA" sz="2000" b="1" dirty="0">
                <a:solidFill>
                  <a:schemeClr val="accent1">
                    <a:lumMod val="50000"/>
                  </a:schemeClr>
                </a:solidFill>
              </a:endParaRPr>
            </a:p>
          </p:txBody>
        </p:sp>
      </p:grpSp>
      <p:grpSp>
        <p:nvGrpSpPr>
          <p:cNvPr id="11" name="مجموعة 10">
            <a:extLst>
              <a:ext uri="{FF2B5EF4-FFF2-40B4-BE49-F238E27FC236}">
                <a16:creationId xmlns:a16="http://schemas.microsoft.com/office/drawing/2014/main" id="{BCEBE283-DFB8-4093-9628-7F955FC0B532}"/>
              </a:ext>
            </a:extLst>
          </p:cNvPr>
          <p:cNvGrpSpPr/>
          <p:nvPr/>
        </p:nvGrpSpPr>
        <p:grpSpPr>
          <a:xfrm>
            <a:off x="768097" y="-114104"/>
            <a:ext cx="2377440" cy="1006546"/>
            <a:chOff x="5957001" y="312421"/>
            <a:chExt cx="2172137" cy="1006546"/>
          </a:xfrm>
        </p:grpSpPr>
        <p:pic>
          <p:nvPicPr>
            <p:cNvPr id="15" name="صورة 14" descr="صورة تحتوي على نص&#10;&#10;تم إنشاء الوصف تلقائياً">
              <a:extLst>
                <a:ext uri="{FF2B5EF4-FFF2-40B4-BE49-F238E27FC236}">
                  <a16:creationId xmlns:a16="http://schemas.microsoft.com/office/drawing/2014/main" id="{C4107576-3163-4BC1-9950-D3558CBD04C8}"/>
                </a:ext>
              </a:extLst>
            </p:cNvPr>
            <p:cNvPicPr>
              <a:picLocks noChangeAspect="1"/>
            </p:cNvPicPr>
            <p:nvPr/>
          </p:nvPicPr>
          <p:blipFill>
            <a:blip r:embed="rId11">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6" name="مربع نص 15">
              <a:extLst>
                <a:ext uri="{FF2B5EF4-FFF2-40B4-BE49-F238E27FC236}">
                  <a16:creationId xmlns:a16="http://schemas.microsoft.com/office/drawing/2014/main" id="{C827D656-8773-466F-B12C-527481A4BE8A}"/>
                </a:ext>
              </a:extLst>
            </p:cNvPr>
            <p:cNvSpPr txBox="1"/>
            <p:nvPr/>
          </p:nvSpPr>
          <p:spPr>
            <a:xfrm>
              <a:off x="5970838" y="631028"/>
              <a:ext cx="2158300" cy="369332"/>
            </a:xfrm>
            <a:prstGeom prst="rect">
              <a:avLst/>
            </a:prstGeom>
            <a:noFill/>
            <a:ln>
              <a:noFill/>
            </a:ln>
            <a:scene3d>
              <a:camera prst="orthographicFront"/>
              <a:lightRig rig="threePt" dir="t"/>
            </a:scene3d>
            <a:sp3d>
              <a:bevelT prst="angle"/>
            </a:sp3d>
          </p:spPr>
          <p:txBody>
            <a:bodyPr wrap="square" rtlCol="1">
              <a:spAutoFit/>
            </a:bodyPr>
            <a:lstStyle/>
            <a:p>
              <a:pPr algn="ctr"/>
              <a:r>
                <a:rPr lang="ar-SA" sz="1800" dirty="0">
                  <a:solidFill>
                    <a:schemeClr val="bg2">
                      <a:lumMod val="75000"/>
                    </a:schemeClr>
                  </a:solidFill>
                </a:rPr>
                <a:t>استراتيجية القراءة الفاعلة</a:t>
              </a:r>
            </a:p>
          </p:txBody>
        </p:sp>
      </p:grpSp>
      <p:sp>
        <p:nvSpPr>
          <p:cNvPr id="17" name="مربع نص 16">
            <a:extLst>
              <a:ext uri="{FF2B5EF4-FFF2-40B4-BE49-F238E27FC236}">
                <a16:creationId xmlns:a16="http://schemas.microsoft.com/office/drawing/2014/main" id="{AF38E447-2090-49B1-B00D-CB48D10BB0AD}"/>
              </a:ext>
            </a:extLst>
          </p:cNvPr>
          <p:cNvSpPr txBox="1"/>
          <p:nvPr/>
        </p:nvSpPr>
        <p:spPr>
          <a:xfrm>
            <a:off x="1631130" y="2048296"/>
            <a:ext cx="6199632" cy="461665"/>
          </a:xfrm>
          <a:prstGeom prst="rect">
            <a:avLst/>
          </a:prstGeom>
          <a:noFill/>
        </p:spPr>
        <p:txBody>
          <a:bodyPr wrap="square" rtlCol="1">
            <a:spAutoFit/>
          </a:bodyPr>
          <a:lstStyle/>
          <a:p>
            <a:pPr algn="ctr"/>
            <a:r>
              <a:rPr lang="ar-SA" sz="2400" b="1" dirty="0">
                <a:solidFill>
                  <a:schemeClr val="accent4">
                    <a:lumMod val="75000"/>
                  </a:schemeClr>
                </a:solidFill>
              </a:rPr>
              <a:t>2- تستخدم لاختبار التوقعات والفرضيات </a:t>
            </a:r>
          </a:p>
        </p:txBody>
      </p:sp>
      <p:sp>
        <p:nvSpPr>
          <p:cNvPr id="18" name="مربع نص 17">
            <a:extLst>
              <a:ext uri="{FF2B5EF4-FFF2-40B4-BE49-F238E27FC236}">
                <a16:creationId xmlns:a16="http://schemas.microsoft.com/office/drawing/2014/main" id="{786DF80A-FB6F-49B4-B615-663122ED48B0}"/>
              </a:ext>
            </a:extLst>
          </p:cNvPr>
          <p:cNvSpPr txBox="1"/>
          <p:nvPr/>
        </p:nvSpPr>
        <p:spPr>
          <a:xfrm>
            <a:off x="1472184" y="2429275"/>
            <a:ext cx="6199632" cy="461665"/>
          </a:xfrm>
          <a:prstGeom prst="rect">
            <a:avLst/>
          </a:prstGeom>
          <a:noFill/>
        </p:spPr>
        <p:txBody>
          <a:bodyPr wrap="square" rtlCol="1">
            <a:spAutoFit/>
          </a:bodyPr>
          <a:lstStyle/>
          <a:p>
            <a:pPr algn="ctr"/>
            <a:r>
              <a:rPr lang="ar-SA" sz="2400" b="1" dirty="0">
                <a:solidFill>
                  <a:schemeClr val="accent4">
                    <a:lumMod val="75000"/>
                  </a:schemeClr>
                </a:solidFill>
              </a:rPr>
              <a:t>3- تستخدم لتوفير الوقت والجهد والمحافظة على الأرواح </a:t>
            </a:r>
          </a:p>
        </p:txBody>
      </p:sp>
      <p:pic>
        <p:nvPicPr>
          <p:cNvPr id="2" name="video5899786103937830107">
            <a:hlinkClick r:id="" action="ppaction://media"/>
            <a:extLst>
              <a:ext uri="{FF2B5EF4-FFF2-40B4-BE49-F238E27FC236}">
                <a16:creationId xmlns:a16="http://schemas.microsoft.com/office/drawing/2014/main" id="{16AF0DE0-1365-47FB-96F9-F56B9B0893EE}"/>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708851" y="3195872"/>
            <a:ext cx="3281649" cy="1795620"/>
          </a:xfrm>
          <a:prstGeom prst="rect">
            <a:avLst/>
          </a:prstGeom>
        </p:spPr>
      </p:pic>
      <p:pic>
        <p:nvPicPr>
          <p:cNvPr id="3" name="IMG_0532">
            <a:hlinkClick r:id="" action="ppaction://media"/>
            <a:extLst>
              <a:ext uri="{FF2B5EF4-FFF2-40B4-BE49-F238E27FC236}">
                <a16:creationId xmlns:a16="http://schemas.microsoft.com/office/drawing/2014/main" id="{DE8FA480-3A06-4FAE-B36F-A90D548B8B1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1631130" y="3131738"/>
            <a:ext cx="3281649" cy="1845928"/>
          </a:xfrm>
          <a:prstGeom prst="rect">
            <a:avLst/>
          </a:prstGeom>
        </p:spPr>
      </p:pic>
    </p:spTree>
    <p:extLst>
      <p:ext uri="{BB962C8B-B14F-4D97-AF65-F5344CB8AC3E}">
        <p14:creationId xmlns:p14="http://schemas.microsoft.com/office/powerpoint/2010/main" val="99168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20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20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20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8" fill="hold" display="0">
                  <p:stCondLst>
                    <p:cond delay="indefinite"/>
                  </p:stCondLst>
                </p:cTn>
                <p:tgtEl>
                  <p:spTgt spid="2"/>
                </p:tgtEl>
              </p:cMediaNode>
            </p:video>
            <p:video fullScrn="1">
              <p:cMediaNode vol="80000">
                <p:cTn id="39" fill="hold" display="0">
                  <p:stCondLst>
                    <p:cond delay="indefinite"/>
                  </p:stCondLst>
                </p:cTn>
                <p:tgtEl>
                  <p:spTgt spid="3"/>
                </p:tgtEl>
              </p:cMediaNode>
            </p:video>
          </p:childTnLst>
        </p:cTn>
      </p:par>
    </p:tnLst>
    <p:bldLst>
      <p:bldP spid="10" grpId="0" animBg="1"/>
      <p:bldP spid="13"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12" name="صورة الشريحة 11">
                <a:extLst>
                  <a:ext uri="{FF2B5EF4-FFF2-40B4-BE49-F238E27FC236}">
                    <a16:creationId xmlns:a16="http://schemas.microsoft.com/office/drawing/2014/main" id="{EB432856-427C-401F-A7D3-4EFAD5E667C4}"/>
                  </a:ext>
                </a:extLst>
              </p:cNvPr>
              <p:cNvGraphicFramePr>
                <a:graphicFrameLocks noChangeAspect="1"/>
              </p:cNvGraphicFramePr>
              <p:nvPr>
                <p:extLst>
                  <p:ext uri="{D42A27DB-BD31-4B8C-83A1-F6EECF244321}">
                    <p14:modId xmlns:p14="http://schemas.microsoft.com/office/powerpoint/2010/main" val="4068923807"/>
                  </p:ext>
                </p:extLst>
              </p:nvPr>
            </p:nvGraphicFramePr>
            <p:xfrm>
              <a:off x="-86663" y="4090876"/>
              <a:ext cx="1042506" cy="101660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5"/>
                        <a:stretch>
                          <a:fillRect/>
                        </a:stretch>
                      </p166:blipFill>
                      <p166:spPr xmlns:p166="http://schemas.microsoft.com/office/powerpoint/2016/6/main">
                        <a:xfrm>
                          <a:off x="0" y="0"/>
                          <a:ext cx="1042506" cy="1016605"/>
                        </a:xfrm>
                        <a:prstGeom prst="rect">
                          <a:avLst/>
                        </a:prstGeom>
                      </p166:spPr>
                    </pslz:zmPr>
                  </pslz:sldZmObj>
                </pslz:sldZm>
              </a:graphicData>
            </a:graphic>
          </p:graphicFrame>
        </mc:Choice>
        <mc:Fallback>
          <p:pic>
            <p:nvPicPr>
              <p:cNvPr id="12" name="صورة الشريحة 11">
                <a:hlinkClick r:id="rId6" action="ppaction://hlinksldjump"/>
                <a:extLst>
                  <a:ext uri="{FF2B5EF4-FFF2-40B4-BE49-F238E27FC236}">
                    <a16:creationId xmlns:a16="http://schemas.microsoft.com/office/drawing/2014/main" id="{EB432856-427C-401F-A7D3-4EFAD5E667C4}"/>
                  </a:ext>
                </a:extLst>
              </p:cNvPr>
              <p:cNvPicPr>
                <a:picLocks noGrp="1" noRot="1" noChangeAspect="1" noMove="1" noResize="1" noEditPoints="1" noAdjustHandles="1" noChangeArrowheads="1" noChangeShapeType="1"/>
              </p:cNvPicPr>
              <p:nvPr/>
            </p:nvPicPr>
            <p:blipFill>
              <a:blip r:embed="rId5"/>
              <a:stretch>
                <a:fillRect/>
              </a:stretch>
            </p:blipFill>
            <p:spPr>
              <a:xfrm>
                <a:off x="-86663" y="4090876"/>
                <a:ext cx="1042506" cy="1016605"/>
              </a:xfrm>
              <a:prstGeom prst="rect">
                <a:avLst/>
              </a:prstGeom>
            </p:spPr>
          </p:pic>
        </mc:Fallback>
      </mc:AlternateContent>
      <p:pic>
        <p:nvPicPr>
          <p:cNvPr id="14" name="صورة 13">
            <a:extLst>
              <a:ext uri="{FF2B5EF4-FFF2-40B4-BE49-F238E27FC236}">
                <a16:creationId xmlns:a16="http://schemas.microsoft.com/office/drawing/2014/main" id="{606C4470-738B-4D80-991E-8C8D2B8FCB8B}"/>
              </a:ext>
            </a:extLst>
          </p:cNvPr>
          <p:cNvPicPr>
            <a:picLocks noChangeAspect="1"/>
          </p:cNvPicPr>
          <p:nvPr/>
        </p:nvPicPr>
        <p:blipFill>
          <a:blip r:embed="rId7"/>
          <a:stretch>
            <a:fillRect/>
          </a:stretch>
        </p:blipFill>
        <p:spPr>
          <a:xfrm>
            <a:off x="1684" y="4829189"/>
            <a:ext cx="1042506" cy="377985"/>
          </a:xfrm>
          <a:prstGeom prst="rect">
            <a:avLst/>
          </a:prstGeom>
        </p:spPr>
      </p:pic>
      <p:sp>
        <p:nvSpPr>
          <p:cNvPr id="10" name="مستطيل: زوايا مستديرة 9">
            <a:extLst>
              <a:ext uri="{FF2B5EF4-FFF2-40B4-BE49-F238E27FC236}">
                <a16:creationId xmlns:a16="http://schemas.microsoft.com/office/drawing/2014/main" id="{55FB9DAB-4E41-45A3-B21E-54F7C59A3A7D}"/>
              </a:ext>
            </a:extLst>
          </p:cNvPr>
          <p:cNvSpPr/>
          <p:nvPr/>
        </p:nvSpPr>
        <p:spPr>
          <a:xfrm>
            <a:off x="3435991" y="190431"/>
            <a:ext cx="4230012" cy="517346"/>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3200" b="1" dirty="0">
                <a:solidFill>
                  <a:schemeClr val="bg2">
                    <a:lumMod val="75000"/>
                  </a:schemeClr>
                </a:solidFill>
              </a:rPr>
              <a:t> تغير النماذج بتقدم المعرفة </a:t>
            </a:r>
            <a:endParaRPr lang="ar-SA" sz="3200" b="1" dirty="0">
              <a:solidFill>
                <a:schemeClr val="accent1">
                  <a:lumMod val="75000"/>
                </a:schemeClr>
              </a:solidFill>
            </a:endParaRPr>
          </a:p>
        </p:txBody>
      </p:sp>
      <p:sp>
        <p:nvSpPr>
          <p:cNvPr id="13" name="مربع نص 12">
            <a:extLst>
              <a:ext uri="{FF2B5EF4-FFF2-40B4-BE49-F238E27FC236}">
                <a16:creationId xmlns:a16="http://schemas.microsoft.com/office/drawing/2014/main" id="{8ECD42E9-0284-4B3F-B642-1C6F007FD140}"/>
              </a:ext>
            </a:extLst>
          </p:cNvPr>
          <p:cNvSpPr txBox="1"/>
          <p:nvPr/>
        </p:nvSpPr>
        <p:spPr>
          <a:xfrm>
            <a:off x="3145537" y="764364"/>
            <a:ext cx="6199632" cy="461665"/>
          </a:xfrm>
          <a:prstGeom prst="rect">
            <a:avLst/>
          </a:prstGeom>
          <a:noFill/>
        </p:spPr>
        <p:txBody>
          <a:bodyPr wrap="square" rtlCol="1">
            <a:spAutoFit/>
          </a:bodyPr>
          <a:lstStyle/>
          <a:p>
            <a:pPr algn="ctr"/>
            <a:r>
              <a:rPr lang="ar-SA" sz="2400" b="1" dirty="0">
                <a:solidFill>
                  <a:schemeClr val="accent4">
                    <a:lumMod val="75000"/>
                  </a:schemeClr>
                </a:solidFill>
              </a:rPr>
              <a:t>ماذا يمثل هذا الفيديو </a:t>
            </a:r>
          </a:p>
        </p:txBody>
      </p:sp>
      <p:sp>
        <p:nvSpPr>
          <p:cNvPr id="17" name="مربع نص 16">
            <a:extLst>
              <a:ext uri="{FF2B5EF4-FFF2-40B4-BE49-F238E27FC236}">
                <a16:creationId xmlns:a16="http://schemas.microsoft.com/office/drawing/2014/main" id="{AF38E447-2090-49B1-B00D-CB48D10BB0AD}"/>
              </a:ext>
            </a:extLst>
          </p:cNvPr>
          <p:cNvSpPr txBox="1"/>
          <p:nvPr/>
        </p:nvSpPr>
        <p:spPr>
          <a:xfrm>
            <a:off x="3145537" y="3836131"/>
            <a:ext cx="6199632" cy="461665"/>
          </a:xfrm>
          <a:prstGeom prst="rect">
            <a:avLst/>
          </a:prstGeom>
          <a:noFill/>
        </p:spPr>
        <p:txBody>
          <a:bodyPr wrap="square" rtlCol="1">
            <a:spAutoFit/>
          </a:bodyPr>
          <a:lstStyle/>
          <a:p>
            <a:pPr algn="ctr"/>
            <a:r>
              <a:rPr lang="ar-SA" sz="2400" b="1" dirty="0">
                <a:solidFill>
                  <a:schemeClr val="accent1">
                    <a:lumMod val="50000"/>
                  </a:schemeClr>
                </a:solidFill>
              </a:rPr>
              <a:t>كان يعتقد قديما ان الأرض هي مركز النظام الشمسي </a:t>
            </a:r>
          </a:p>
        </p:txBody>
      </p:sp>
      <p:sp>
        <p:nvSpPr>
          <p:cNvPr id="18" name="مربع نص 17">
            <a:extLst>
              <a:ext uri="{FF2B5EF4-FFF2-40B4-BE49-F238E27FC236}">
                <a16:creationId xmlns:a16="http://schemas.microsoft.com/office/drawing/2014/main" id="{786DF80A-FB6F-49B4-B615-663122ED48B0}"/>
              </a:ext>
            </a:extLst>
          </p:cNvPr>
          <p:cNvSpPr txBox="1"/>
          <p:nvPr/>
        </p:nvSpPr>
        <p:spPr>
          <a:xfrm>
            <a:off x="3642264" y="4211714"/>
            <a:ext cx="5459901" cy="830997"/>
          </a:xfrm>
          <a:prstGeom prst="rect">
            <a:avLst/>
          </a:prstGeom>
          <a:noFill/>
        </p:spPr>
        <p:txBody>
          <a:bodyPr wrap="square" rtlCol="1">
            <a:spAutoFit/>
          </a:bodyPr>
          <a:lstStyle/>
          <a:p>
            <a:pPr algn="ctr"/>
            <a:r>
              <a:rPr lang="ar-SA" sz="2400" b="1" dirty="0">
                <a:solidFill>
                  <a:schemeClr val="accent1">
                    <a:lumMod val="50000"/>
                  </a:schemeClr>
                </a:solidFill>
              </a:rPr>
              <a:t>ولكن مع تقدم الملاحظات ودقتها اكتشفوا ان الشمس هي مركز النظام الشمسي </a:t>
            </a:r>
          </a:p>
        </p:txBody>
      </p:sp>
      <p:pic>
        <p:nvPicPr>
          <p:cNvPr id="4" name="video5899786103937830114">
            <a:hlinkClick r:id="" action="ppaction://media"/>
            <a:extLst>
              <a:ext uri="{FF2B5EF4-FFF2-40B4-BE49-F238E27FC236}">
                <a16:creationId xmlns:a16="http://schemas.microsoft.com/office/drawing/2014/main" id="{B3D63E76-D5A2-4377-8B55-3657B3F2F41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72000" y="1291695"/>
            <a:ext cx="4530165" cy="2478770"/>
          </a:xfrm>
          <a:prstGeom prst="rect">
            <a:avLst/>
          </a:prstGeom>
        </p:spPr>
      </p:pic>
      <p:pic>
        <p:nvPicPr>
          <p:cNvPr id="3" name="صورة 2">
            <a:extLst>
              <a:ext uri="{FF2B5EF4-FFF2-40B4-BE49-F238E27FC236}">
                <a16:creationId xmlns:a16="http://schemas.microsoft.com/office/drawing/2014/main" id="{97F7C93B-CC6C-4851-B037-4B4C45647E45}"/>
              </a:ext>
            </a:extLst>
          </p:cNvPr>
          <p:cNvPicPr>
            <a:picLocks noChangeAspect="1"/>
          </p:cNvPicPr>
          <p:nvPr/>
        </p:nvPicPr>
        <p:blipFill rotWithShape="1">
          <a:blip r:embed="rId9"/>
          <a:srcRect l="33583" t="17351" r="39917" b="47555"/>
          <a:stretch/>
        </p:blipFill>
        <p:spPr>
          <a:xfrm>
            <a:off x="66944" y="153758"/>
            <a:ext cx="2822106" cy="2102217"/>
          </a:xfrm>
          <a:prstGeom prst="rect">
            <a:avLst/>
          </a:prstGeom>
        </p:spPr>
      </p:pic>
      <p:pic>
        <p:nvPicPr>
          <p:cNvPr id="6" name="صورة 5">
            <a:extLst>
              <a:ext uri="{FF2B5EF4-FFF2-40B4-BE49-F238E27FC236}">
                <a16:creationId xmlns:a16="http://schemas.microsoft.com/office/drawing/2014/main" id="{CD38C2E6-ADF0-4C22-83F8-815159123EBE}"/>
              </a:ext>
            </a:extLst>
          </p:cNvPr>
          <p:cNvPicPr>
            <a:picLocks noChangeAspect="1"/>
          </p:cNvPicPr>
          <p:nvPr/>
        </p:nvPicPr>
        <p:blipFill rotWithShape="1">
          <a:blip r:embed="rId9"/>
          <a:srcRect l="9416" t="37219" r="64583" b="29977"/>
          <a:stretch/>
        </p:blipFill>
        <p:spPr>
          <a:xfrm>
            <a:off x="14005" y="2255975"/>
            <a:ext cx="2897428" cy="2056280"/>
          </a:xfrm>
          <a:prstGeom prst="rect">
            <a:avLst/>
          </a:prstGeom>
        </p:spPr>
      </p:pic>
      <p:sp>
        <p:nvSpPr>
          <p:cNvPr id="19" name="مربع نص 18">
            <a:extLst>
              <a:ext uri="{FF2B5EF4-FFF2-40B4-BE49-F238E27FC236}">
                <a16:creationId xmlns:a16="http://schemas.microsoft.com/office/drawing/2014/main" id="{BF26CB66-8033-489E-9941-ED6D579B619A}"/>
              </a:ext>
            </a:extLst>
          </p:cNvPr>
          <p:cNvSpPr txBox="1"/>
          <p:nvPr/>
        </p:nvSpPr>
        <p:spPr>
          <a:xfrm>
            <a:off x="2866548" y="1256986"/>
            <a:ext cx="1751172" cy="2554545"/>
          </a:xfrm>
          <a:prstGeom prst="rect">
            <a:avLst/>
          </a:prstGeom>
          <a:noFill/>
        </p:spPr>
        <p:txBody>
          <a:bodyPr wrap="square">
            <a:spAutoFit/>
          </a:bodyPr>
          <a:lstStyle/>
          <a:p>
            <a:pPr algn="ctr"/>
            <a:r>
              <a:rPr lang="ar-SA" sz="2000" b="1" dirty="0">
                <a:solidFill>
                  <a:schemeClr val="bg2">
                    <a:lumMod val="75000"/>
                  </a:schemeClr>
                </a:solidFill>
              </a:rPr>
              <a:t> فالنماذج تتغير بتطور المعرفة العلمية كما أنها ليست بالضرورة مثالية إلا أنها تزودنا بأدلة بصرية محسوسة نتعلم من خلالها. </a:t>
            </a:r>
          </a:p>
        </p:txBody>
      </p:sp>
    </p:spTree>
    <p:extLst>
      <p:ext uri="{BB962C8B-B14F-4D97-AF65-F5344CB8AC3E}">
        <p14:creationId xmlns:p14="http://schemas.microsoft.com/office/powerpoint/2010/main" val="351370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0" fill="hold"/>
                                        <p:tgtEl>
                                          <p:spTgt spid="4"/>
                                        </p:tgtEl>
                                      </p:cBhvr>
                                    </p:cmd>
                                  </p:childTnLst>
                                </p:cTn>
                              </p:par>
                              <p:par>
                                <p:cTn id="7" presetID="2" presetClass="mediacall" presetSubtype="0" fill="hold" nodeType="withEffect">
                                  <p:stCondLst>
                                    <p:cond delay="0"/>
                                  </p:stCondLst>
                                  <p:childTnLst>
                                    <p:cmd type="call" cmd="togglePause">
                                      <p:cBhvr>
                                        <p:cTn id="8" dur="1"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20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20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20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repeatCount="indefinite" fill="hold" display="0">
                  <p:stCondLst>
                    <p:cond delay="indefinite"/>
                  </p:stCondLst>
                </p:cTn>
                <p:tgtEl>
                  <p:spTgt spid="4"/>
                </p:tgtEl>
              </p:cMediaNode>
            </p:video>
          </p:childTnLst>
        </p:cTn>
      </p:par>
    </p:tnLst>
    <p:bldLst>
      <p:bldP spid="10" grpId="0" animBg="1"/>
      <p:bldP spid="13"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5" name="صورة 14">
            <a:extLst>
              <a:ext uri="{FF2B5EF4-FFF2-40B4-BE49-F238E27FC236}">
                <a16:creationId xmlns:a16="http://schemas.microsoft.com/office/drawing/2014/main" id="{4589768F-73CA-4682-A861-CDE2DA20129D}"/>
              </a:ext>
            </a:extLst>
          </p:cNvPr>
          <p:cNvPicPr>
            <a:picLocks noChangeAspect="1"/>
          </p:cNvPicPr>
          <p:nvPr/>
        </p:nvPicPr>
        <p:blipFill>
          <a:blip r:embed="rId3"/>
          <a:stretch>
            <a:fillRect/>
          </a:stretch>
        </p:blipFill>
        <p:spPr>
          <a:xfrm>
            <a:off x="1684" y="4829189"/>
            <a:ext cx="1042506" cy="377985"/>
          </a:xfrm>
          <a:prstGeom prst="rect">
            <a:avLst/>
          </a:prstGeom>
        </p:spPr>
      </p:pic>
      <p:grpSp>
        <p:nvGrpSpPr>
          <p:cNvPr id="27" name="مجموعة 26">
            <a:extLst>
              <a:ext uri="{FF2B5EF4-FFF2-40B4-BE49-F238E27FC236}">
                <a16:creationId xmlns:a16="http://schemas.microsoft.com/office/drawing/2014/main" id="{3DA1FEDD-9849-4C63-852A-A453C787C22B}"/>
              </a:ext>
            </a:extLst>
          </p:cNvPr>
          <p:cNvGrpSpPr/>
          <p:nvPr/>
        </p:nvGrpSpPr>
        <p:grpSpPr>
          <a:xfrm>
            <a:off x="644603" y="440272"/>
            <a:ext cx="8176508" cy="3256004"/>
            <a:chOff x="1688225" y="3436722"/>
            <a:chExt cx="6238488" cy="1934296"/>
          </a:xfrm>
        </p:grpSpPr>
        <p:pic>
          <p:nvPicPr>
            <p:cNvPr id="40" name="صورة 39" descr="صورة تحتوي على نص&#10;&#10;تم إنشاء الوصف تلقائياً">
              <a:extLst>
                <a:ext uri="{FF2B5EF4-FFF2-40B4-BE49-F238E27FC236}">
                  <a16:creationId xmlns:a16="http://schemas.microsoft.com/office/drawing/2014/main" id="{703A9297-9D6D-42F8-AB67-111EACA139B5}"/>
                </a:ext>
              </a:extLst>
            </p:cNvPr>
            <p:cNvPicPr>
              <a:picLocks noChangeAspect="1"/>
            </p:cNvPicPr>
            <p:nvPr/>
          </p:nvPicPr>
          <p:blipFill>
            <a:blip r:embed="rId4">
              <a:clrChange>
                <a:clrFrom>
                  <a:srgbClr val="EFEFEF"/>
                </a:clrFrom>
                <a:clrTo>
                  <a:srgbClr val="EFEFE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88225" y="3436722"/>
              <a:ext cx="6238488" cy="1934296"/>
            </a:xfrm>
            <a:prstGeom prst="rect">
              <a:avLst/>
            </a:prstGeom>
          </p:spPr>
        </p:pic>
        <p:sp>
          <p:nvSpPr>
            <p:cNvPr id="26" name="مربع نص 25">
              <a:extLst>
                <a:ext uri="{FF2B5EF4-FFF2-40B4-BE49-F238E27FC236}">
                  <a16:creationId xmlns:a16="http://schemas.microsoft.com/office/drawing/2014/main" id="{41EA8E51-3C57-4440-8B16-8A20CE7B62D3}"/>
                </a:ext>
              </a:extLst>
            </p:cNvPr>
            <p:cNvSpPr txBox="1"/>
            <p:nvPr/>
          </p:nvSpPr>
          <p:spPr>
            <a:xfrm>
              <a:off x="1925760" y="3923025"/>
              <a:ext cx="5763417" cy="1031312"/>
            </a:xfrm>
            <a:prstGeom prst="rect">
              <a:avLst/>
            </a:prstGeom>
            <a:noFill/>
          </p:spPr>
          <p:txBody>
            <a:bodyPr wrap="square" rtlCol="1">
              <a:spAutoFit/>
            </a:bodyPr>
            <a:lstStyle/>
            <a:p>
              <a:pPr algn="ctr"/>
              <a:r>
                <a:rPr lang="ar-SA" sz="2000" b="1" dirty="0">
                  <a:solidFill>
                    <a:schemeClr val="accent1">
                      <a:lumMod val="50000"/>
                    </a:schemeClr>
                  </a:solidFill>
                </a:rPr>
                <a:t>ذهب احمد وخالد لمعرض المدرسة وشاهدا الكثير من النماذج لتطور المباني منذ القدم حتى وقتنا الحالي وتوقفا مذهولين عند نموذج ثلاثي الابعاد يوضح مبنى برج الساعة وكان يعرض على شاشة الحاسوب وعرفا انه  اعلى مبنى في المملكة العربية السعودية بطول 601 م وكان رأي  احمد ان النموذج المادي الذي شاهداه لبرج الساعة كان اجمل النماذج في المعرض </a:t>
              </a:r>
              <a:r>
                <a:rPr lang="en-US" sz="2000" b="1" dirty="0">
                  <a:solidFill>
                    <a:schemeClr val="accent1">
                      <a:lumMod val="50000"/>
                    </a:schemeClr>
                  </a:solidFill>
                </a:rPr>
                <a:t> </a:t>
              </a:r>
              <a:endParaRPr lang="ar-SA" sz="2000" b="1" dirty="0">
                <a:solidFill>
                  <a:schemeClr val="accent1">
                    <a:lumMod val="50000"/>
                  </a:schemeClr>
                </a:solidFill>
              </a:endParaRPr>
            </a:p>
          </p:txBody>
        </p:sp>
      </p:grpSp>
      <mc:AlternateContent xmlns:mc="http://schemas.openxmlformats.org/markup-compatibility/2006" xmlns:pslz="http://schemas.microsoft.com/office/powerpoint/2016/slidezoom">
        <mc:Choice Requires="pslz">
          <p:graphicFrame>
            <p:nvGraphicFramePr>
              <p:cNvPr id="19" name="صورة الشريحة 18">
                <a:extLst>
                  <a:ext uri="{FF2B5EF4-FFF2-40B4-BE49-F238E27FC236}">
                    <a16:creationId xmlns:a16="http://schemas.microsoft.com/office/drawing/2014/main" id="{160E16D5-D53F-47E5-8CE7-7419D7790C2B}"/>
                  </a:ext>
                </a:extLst>
              </p:cNvPr>
              <p:cNvGraphicFramePr>
                <a:graphicFrameLocks noChangeAspect="1"/>
              </p:cNvGraphicFramePr>
              <p:nvPr>
                <p:extLst>
                  <p:ext uri="{D42A27DB-BD31-4B8C-83A1-F6EECF244321}">
                    <p14:modId xmlns:p14="http://schemas.microsoft.com/office/powerpoint/2010/main" val="3461284719"/>
                  </p:ext>
                </p:extLst>
              </p:nvPr>
            </p:nvGraphicFramePr>
            <p:xfrm>
              <a:off x="-28797" y="3857362"/>
              <a:ext cx="1042506" cy="101660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5"/>
                        <a:stretch>
                          <a:fillRect/>
                        </a:stretch>
                      </p166:blipFill>
                      <p166:spPr xmlns:p166="http://schemas.microsoft.com/office/powerpoint/2016/6/main">
                        <a:xfrm>
                          <a:off x="0" y="0"/>
                          <a:ext cx="1042506" cy="1016605"/>
                        </a:xfrm>
                        <a:prstGeom prst="rect">
                          <a:avLst/>
                        </a:prstGeom>
                      </p166:spPr>
                    </pslz:zmPr>
                  </pslz:sldZmObj>
                </pslz:sldZm>
              </a:graphicData>
            </a:graphic>
          </p:graphicFrame>
        </mc:Choice>
        <mc:Fallback xmlns="">
          <p:pic>
            <p:nvPicPr>
              <p:cNvPr id="19" name="صورة الشريحة 18">
                <a:hlinkClick r:id="rId6" action="ppaction://hlinksldjump"/>
                <a:extLst>
                  <a:ext uri="{FF2B5EF4-FFF2-40B4-BE49-F238E27FC236}">
                    <a16:creationId xmlns:a16="http://schemas.microsoft.com/office/drawing/2014/main" id="{160E16D5-D53F-47E5-8CE7-7419D7790C2B}"/>
                  </a:ext>
                </a:extLst>
              </p:cNvPr>
              <p:cNvPicPr>
                <a:picLocks noGrp="1" noRot="1" noChangeAspect="1" noMove="1" noResize="1" noEditPoints="1" noAdjustHandles="1" noChangeArrowheads="1" noChangeShapeType="1"/>
              </p:cNvPicPr>
              <p:nvPr/>
            </p:nvPicPr>
            <p:blipFill>
              <a:blip r:embed="rId7"/>
              <a:stretch>
                <a:fillRect/>
              </a:stretch>
            </p:blipFill>
            <p:spPr>
              <a:xfrm>
                <a:off x="-28797" y="3857362"/>
                <a:ext cx="1042506" cy="1016605"/>
              </a:xfrm>
              <a:prstGeom prst="rect">
                <a:avLst/>
              </a:prstGeom>
            </p:spPr>
          </p:pic>
        </mc:Fallback>
      </mc:AlternateContent>
      <p:grpSp>
        <p:nvGrpSpPr>
          <p:cNvPr id="17" name="مجموعة 16">
            <a:extLst>
              <a:ext uri="{FF2B5EF4-FFF2-40B4-BE49-F238E27FC236}">
                <a16:creationId xmlns:a16="http://schemas.microsoft.com/office/drawing/2014/main" id="{ABA533F2-3A3F-4AFF-BA2C-11BE080463B7}"/>
              </a:ext>
            </a:extLst>
          </p:cNvPr>
          <p:cNvGrpSpPr/>
          <p:nvPr/>
        </p:nvGrpSpPr>
        <p:grpSpPr>
          <a:xfrm>
            <a:off x="6575203" y="-62370"/>
            <a:ext cx="2377440" cy="1006546"/>
            <a:chOff x="5957001" y="312421"/>
            <a:chExt cx="2172137" cy="1006546"/>
          </a:xfrm>
        </p:grpSpPr>
        <p:pic>
          <p:nvPicPr>
            <p:cNvPr id="18" name="صورة 17" descr="صورة تحتوي على نص&#10;&#10;تم إنشاء الوصف تلقائياً">
              <a:extLst>
                <a:ext uri="{FF2B5EF4-FFF2-40B4-BE49-F238E27FC236}">
                  <a16:creationId xmlns:a16="http://schemas.microsoft.com/office/drawing/2014/main" id="{21CDB5CB-DA11-46AD-88FC-4CFEC2196BAA}"/>
                </a:ext>
              </a:extLst>
            </p:cNvPr>
            <p:cNvPicPr>
              <a:picLocks noChangeAspect="1"/>
            </p:cNvPicPr>
            <p:nvPr/>
          </p:nvPicPr>
          <p:blipFill>
            <a:blip r:embed="rId4">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20" name="مربع نص 19">
              <a:extLst>
                <a:ext uri="{FF2B5EF4-FFF2-40B4-BE49-F238E27FC236}">
                  <a16:creationId xmlns:a16="http://schemas.microsoft.com/office/drawing/2014/main" id="{7562B5F7-3CB8-48D6-89FC-E4D7AFEEB737}"/>
                </a:ext>
              </a:extLst>
            </p:cNvPr>
            <p:cNvSpPr txBox="1"/>
            <p:nvPr/>
          </p:nvSpPr>
          <p:spPr>
            <a:xfrm>
              <a:off x="5970838" y="631028"/>
              <a:ext cx="2158300" cy="369332"/>
            </a:xfrm>
            <a:prstGeom prst="rect">
              <a:avLst/>
            </a:prstGeom>
            <a:noFill/>
            <a:ln>
              <a:noFill/>
            </a:ln>
            <a:scene3d>
              <a:camera prst="orthographicFront"/>
              <a:lightRig rig="threePt" dir="t"/>
            </a:scene3d>
            <a:sp3d>
              <a:bevelT prst="angle"/>
            </a:sp3d>
          </p:spPr>
          <p:txBody>
            <a:bodyPr wrap="square" rtlCol="1">
              <a:spAutoFit/>
            </a:bodyPr>
            <a:lstStyle/>
            <a:p>
              <a:pPr algn="ctr"/>
              <a:r>
                <a:rPr lang="ar-SA" sz="1800" dirty="0">
                  <a:solidFill>
                    <a:schemeClr val="bg2">
                      <a:lumMod val="75000"/>
                    </a:schemeClr>
                  </a:solidFill>
                </a:rPr>
                <a:t>استراتيجية أين الخطأ </a:t>
              </a:r>
            </a:p>
          </p:txBody>
        </p:sp>
      </p:grpSp>
      <p:sp>
        <p:nvSpPr>
          <p:cNvPr id="11" name="مربع نص 10">
            <a:extLst>
              <a:ext uri="{FF2B5EF4-FFF2-40B4-BE49-F238E27FC236}">
                <a16:creationId xmlns:a16="http://schemas.microsoft.com/office/drawing/2014/main" id="{FF4FA6E8-22DF-4490-A884-4E46EF75B240}"/>
              </a:ext>
            </a:extLst>
          </p:cNvPr>
          <p:cNvSpPr txBox="1"/>
          <p:nvPr/>
        </p:nvSpPr>
        <p:spPr>
          <a:xfrm>
            <a:off x="2412724" y="3596637"/>
            <a:ext cx="4467091" cy="523220"/>
          </a:xfrm>
          <a:prstGeom prst="rect">
            <a:avLst/>
          </a:prstGeom>
          <a:noFill/>
        </p:spPr>
        <p:txBody>
          <a:bodyPr wrap="square" rtlCol="1">
            <a:spAutoFit/>
          </a:bodyPr>
          <a:lstStyle/>
          <a:p>
            <a:pPr algn="ctr"/>
            <a:r>
              <a:rPr lang="ar-SA" sz="2800" b="1" dirty="0">
                <a:solidFill>
                  <a:schemeClr val="accent3">
                    <a:lumMod val="75000"/>
                  </a:schemeClr>
                </a:solidFill>
              </a:rPr>
              <a:t>ما الخطأ في القصة السابقة ؟</a:t>
            </a:r>
          </a:p>
        </p:txBody>
      </p:sp>
    </p:spTree>
    <p:extLst>
      <p:ext uri="{BB962C8B-B14F-4D97-AF65-F5344CB8AC3E}">
        <p14:creationId xmlns:p14="http://schemas.microsoft.com/office/powerpoint/2010/main" val="272921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63D31CA-B049-4CDE-8DF0-08109662D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50" y="994409"/>
            <a:ext cx="333375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7C5BF4FC-F5EA-4D2E-955B-2D34E6C370EF}"/>
              </a:ext>
            </a:extLst>
          </p:cNvPr>
          <p:cNvPicPr>
            <a:picLocks noChangeAspect="1"/>
          </p:cNvPicPr>
          <p:nvPr/>
        </p:nvPicPr>
        <p:blipFill rotWithShape="1">
          <a:blip r:embed="rId4"/>
          <a:srcRect l="36500" t="31268" r="9417" b="13333"/>
          <a:stretch/>
        </p:blipFill>
        <p:spPr>
          <a:xfrm>
            <a:off x="0" y="3030645"/>
            <a:ext cx="3666959" cy="2112855"/>
          </a:xfrm>
          <a:prstGeom prst="rect">
            <a:avLst/>
          </a:prstGeom>
        </p:spPr>
      </p:pic>
      <p:pic>
        <p:nvPicPr>
          <p:cNvPr id="6" name="صورة 5">
            <a:extLst>
              <a:ext uri="{FF2B5EF4-FFF2-40B4-BE49-F238E27FC236}">
                <a16:creationId xmlns:a16="http://schemas.microsoft.com/office/drawing/2014/main" id="{AC8E27B7-142F-464E-B8C4-AFE4AB792281}"/>
              </a:ext>
            </a:extLst>
          </p:cNvPr>
          <p:cNvPicPr>
            <a:picLocks noChangeAspect="1"/>
          </p:cNvPicPr>
          <p:nvPr/>
        </p:nvPicPr>
        <p:blipFill rotWithShape="1">
          <a:blip r:embed="rId5"/>
          <a:srcRect l="38956" t="42821" r="11565" b="13121"/>
          <a:stretch/>
        </p:blipFill>
        <p:spPr>
          <a:xfrm>
            <a:off x="497619" y="875437"/>
            <a:ext cx="3919993" cy="1963442"/>
          </a:xfrm>
          <a:prstGeom prst="rect">
            <a:avLst/>
          </a:prstGeom>
        </p:spPr>
      </p:pic>
      <p:sp>
        <p:nvSpPr>
          <p:cNvPr id="8" name="مربع نص 7">
            <a:extLst>
              <a:ext uri="{FF2B5EF4-FFF2-40B4-BE49-F238E27FC236}">
                <a16:creationId xmlns:a16="http://schemas.microsoft.com/office/drawing/2014/main" id="{1F2E26F5-2DA1-4D38-809D-870BE89D0F0C}"/>
              </a:ext>
            </a:extLst>
          </p:cNvPr>
          <p:cNvSpPr txBox="1"/>
          <p:nvPr/>
        </p:nvSpPr>
        <p:spPr>
          <a:xfrm>
            <a:off x="1941024" y="222006"/>
            <a:ext cx="5459901" cy="461665"/>
          </a:xfrm>
          <a:prstGeom prst="rect">
            <a:avLst/>
          </a:prstGeom>
          <a:noFill/>
        </p:spPr>
        <p:txBody>
          <a:bodyPr wrap="square" rtlCol="1">
            <a:spAutoFit/>
          </a:bodyPr>
          <a:lstStyle/>
          <a:p>
            <a:pPr algn="ctr"/>
            <a:r>
              <a:rPr lang="ar-SA" sz="2400" b="1" dirty="0">
                <a:solidFill>
                  <a:schemeClr val="accent1">
                    <a:lumMod val="50000"/>
                  </a:schemeClr>
                </a:solidFill>
              </a:rPr>
              <a:t>) </a:t>
            </a:r>
            <a:r>
              <a:rPr lang="ar-SA" sz="2400" b="1" dirty="0" err="1">
                <a:solidFill>
                  <a:schemeClr val="accent1">
                    <a:lumMod val="50000"/>
                  </a:schemeClr>
                </a:solidFill>
              </a:rPr>
              <a:t>نيوم</a:t>
            </a:r>
            <a:r>
              <a:rPr lang="ar-SA" sz="2400" b="1" dirty="0">
                <a:solidFill>
                  <a:schemeClr val="accent1">
                    <a:lumMod val="50000"/>
                  </a:schemeClr>
                </a:solidFill>
              </a:rPr>
              <a:t> مدينة المستقبل   </a:t>
            </a:r>
            <a:r>
              <a:rPr lang="en-US" sz="2400" b="1" dirty="0">
                <a:solidFill>
                  <a:schemeClr val="accent1">
                    <a:lumMod val="50000"/>
                  </a:schemeClr>
                </a:solidFill>
              </a:rPr>
              <a:t>NEOM)</a:t>
            </a:r>
            <a:endParaRPr lang="ar-SA" sz="2400" b="1" dirty="0">
              <a:solidFill>
                <a:schemeClr val="accent1">
                  <a:lumMod val="50000"/>
                </a:schemeClr>
              </a:solidFill>
            </a:endParaRPr>
          </a:p>
        </p:txBody>
      </p:sp>
      <p:grpSp>
        <p:nvGrpSpPr>
          <p:cNvPr id="12" name="مجموعة 11">
            <a:extLst>
              <a:ext uri="{FF2B5EF4-FFF2-40B4-BE49-F238E27FC236}">
                <a16:creationId xmlns:a16="http://schemas.microsoft.com/office/drawing/2014/main" id="{4076C800-A589-4AD6-AC6F-AA113F23F82E}"/>
              </a:ext>
            </a:extLst>
          </p:cNvPr>
          <p:cNvGrpSpPr/>
          <p:nvPr/>
        </p:nvGrpSpPr>
        <p:grpSpPr>
          <a:xfrm>
            <a:off x="3666959" y="3644917"/>
            <a:ext cx="4572000" cy="707886"/>
            <a:chOff x="4236720" y="3286704"/>
            <a:chExt cx="4572000" cy="707886"/>
          </a:xfrm>
        </p:grpSpPr>
        <p:sp>
          <p:nvSpPr>
            <p:cNvPr id="10" name="مربع نص 9">
              <a:extLst>
                <a:ext uri="{FF2B5EF4-FFF2-40B4-BE49-F238E27FC236}">
                  <a16:creationId xmlns:a16="http://schemas.microsoft.com/office/drawing/2014/main" id="{84843393-1909-4A6A-BB0D-D28B66B7811C}"/>
                </a:ext>
              </a:extLst>
            </p:cNvPr>
            <p:cNvSpPr txBox="1"/>
            <p:nvPr/>
          </p:nvSpPr>
          <p:spPr>
            <a:xfrm>
              <a:off x="4236720" y="3286704"/>
              <a:ext cx="4572000" cy="707886"/>
            </a:xfrm>
            <a:prstGeom prst="rect">
              <a:avLst/>
            </a:prstGeom>
            <a:noFill/>
          </p:spPr>
          <p:txBody>
            <a:bodyPr wrap="square">
              <a:spAutoFit/>
            </a:bodyPr>
            <a:lstStyle/>
            <a:p>
              <a:pPr algn="ctr"/>
              <a:r>
                <a:rPr lang="ar-SA" sz="2000" b="1" dirty="0">
                  <a:solidFill>
                    <a:schemeClr val="bg2">
                      <a:lumMod val="75000"/>
                    </a:schemeClr>
                  </a:solidFill>
                </a:rPr>
                <a:t>كلمة (</a:t>
              </a:r>
              <a:r>
                <a:rPr lang="ar-SA" sz="2000" b="1" dirty="0" err="1">
                  <a:solidFill>
                    <a:schemeClr val="bg2">
                      <a:lumMod val="75000"/>
                    </a:schemeClr>
                  </a:solidFill>
                </a:rPr>
                <a:t>نيوم</a:t>
              </a:r>
              <a:r>
                <a:rPr lang="ar-SA" sz="2000" b="1" dirty="0">
                  <a:solidFill>
                    <a:schemeClr val="bg2">
                      <a:lumMod val="75000"/>
                    </a:schemeClr>
                  </a:solidFill>
                </a:rPr>
                <a:t> ) مشتقة من كلمة (         )  وتعني جديد وحرف (      ) المتبقي من كلمة مستقبل بالعربية </a:t>
              </a:r>
            </a:p>
          </p:txBody>
        </p:sp>
        <p:sp>
          <p:nvSpPr>
            <p:cNvPr id="9" name="مربع نص 8">
              <a:extLst>
                <a:ext uri="{FF2B5EF4-FFF2-40B4-BE49-F238E27FC236}">
                  <a16:creationId xmlns:a16="http://schemas.microsoft.com/office/drawing/2014/main" id="{D538055F-25B6-461C-8478-4959B2E048CD}"/>
                </a:ext>
              </a:extLst>
            </p:cNvPr>
            <p:cNvSpPr txBox="1"/>
            <p:nvPr/>
          </p:nvSpPr>
          <p:spPr>
            <a:xfrm>
              <a:off x="5486400" y="3332870"/>
              <a:ext cx="750257" cy="307777"/>
            </a:xfrm>
            <a:prstGeom prst="rect">
              <a:avLst/>
            </a:prstGeom>
            <a:noFill/>
          </p:spPr>
          <p:txBody>
            <a:bodyPr wrap="square" rtlCol="1">
              <a:spAutoFit/>
            </a:bodyPr>
            <a:lstStyle/>
            <a:p>
              <a:r>
                <a:rPr lang="en-US" b="1" dirty="0">
                  <a:solidFill>
                    <a:schemeClr val="bg2">
                      <a:lumMod val="75000"/>
                    </a:schemeClr>
                  </a:solidFill>
                </a:rPr>
                <a:t>NEW</a:t>
              </a:r>
              <a:endParaRPr lang="ar-SA" b="1" dirty="0">
                <a:solidFill>
                  <a:schemeClr val="bg2">
                    <a:lumMod val="75000"/>
                  </a:schemeClr>
                </a:solidFill>
              </a:endParaRPr>
            </a:p>
          </p:txBody>
        </p:sp>
        <p:sp>
          <p:nvSpPr>
            <p:cNvPr id="11" name="مربع نص 10">
              <a:extLst>
                <a:ext uri="{FF2B5EF4-FFF2-40B4-BE49-F238E27FC236}">
                  <a16:creationId xmlns:a16="http://schemas.microsoft.com/office/drawing/2014/main" id="{04FA5AFF-4DDB-4872-AD8D-EAE0DF4E7CB4}"/>
                </a:ext>
              </a:extLst>
            </p:cNvPr>
            <p:cNvSpPr txBox="1"/>
            <p:nvPr/>
          </p:nvSpPr>
          <p:spPr>
            <a:xfrm>
              <a:off x="7486337" y="3640647"/>
              <a:ext cx="571500" cy="307777"/>
            </a:xfrm>
            <a:prstGeom prst="rect">
              <a:avLst/>
            </a:prstGeom>
            <a:noFill/>
          </p:spPr>
          <p:txBody>
            <a:bodyPr wrap="square" rtlCol="1">
              <a:spAutoFit/>
            </a:bodyPr>
            <a:lstStyle/>
            <a:p>
              <a:r>
                <a:rPr lang="en-US" b="1" dirty="0">
                  <a:solidFill>
                    <a:schemeClr val="bg2">
                      <a:lumMod val="75000"/>
                    </a:schemeClr>
                  </a:solidFill>
                </a:rPr>
                <a:t>M</a:t>
              </a:r>
              <a:endParaRPr lang="ar-SA" b="1" dirty="0">
                <a:solidFill>
                  <a:schemeClr val="bg2">
                    <a:lumMod val="75000"/>
                  </a:schemeClr>
                </a:solidFill>
              </a:endParaRPr>
            </a:p>
          </p:txBody>
        </p:sp>
      </p:grpSp>
      <p:grpSp>
        <p:nvGrpSpPr>
          <p:cNvPr id="14" name="مجموعة 13">
            <a:extLst>
              <a:ext uri="{FF2B5EF4-FFF2-40B4-BE49-F238E27FC236}">
                <a16:creationId xmlns:a16="http://schemas.microsoft.com/office/drawing/2014/main" id="{7125B2FB-C368-4D9D-954F-F300BAFBDD58}"/>
              </a:ext>
            </a:extLst>
          </p:cNvPr>
          <p:cNvGrpSpPr/>
          <p:nvPr/>
        </p:nvGrpSpPr>
        <p:grpSpPr>
          <a:xfrm>
            <a:off x="12488" y="-117998"/>
            <a:ext cx="2445127" cy="1006546"/>
            <a:chOff x="5881322" y="312421"/>
            <a:chExt cx="2233979" cy="1006546"/>
          </a:xfrm>
        </p:grpSpPr>
        <p:pic>
          <p:nvPicPr>
            <p:cNvPr id="15" name="صورة 14" descr="صورة تحتوي على نص&#10;&#10;تم إنشاء الوصف تلقائياً">
              <a:extLst>
                <a:ext uri="{FF2B5EF4-FFF2-40B4-BE49-F238E27FC236}">
                  <a16:creationId xmlns:a16="http://schemas.microsoft.com/office/drawing/2014/main" id="{E29DE4F6-944E-48B3-8100-FEA15E1168D2}"/>
                </a:ext>
              </a:extLst>
            </p:cNvPr>
            <p:cNvPicPr>
              <a:picLocks noChangeAspect="1"/>
            </p:cNvPicPr>
            <p:nvPr/>
          </p:nvPicPr>
          <p:blipFill>
            <a:blip r:embed="rId6">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6" name="مربع نص 15">
              <a:extLst>
                <a:ext uri="{FF2B5EF4-FFF2-40B4-BE49-F238E27FC236}">
                  <a16:creationId xmlns:a16="http://schemas.microsoft.com/office/drawing/2014/main" id="{5BC2FBBD-EC68-4616-BD8E-4AF7E8DEA7B4}"/>
                </a:ext>
              </a:extLst>
            </p:cNvPr>
            <p:cNvSpPr txBox="1"/>
            <p:nvPr/>
          </p:nvSpPr>
          <p:spPr>
            <a:xfrm>
              <a:off x="5881322" y="584861"/>
              <a:ext cx="2158300" cy="461665"/>
            </a:xfrm>
            <a:prstGeom prst="rect">
              <a:avLst/>
            </a:prstGeom>
            <a:noFill/>
            <a:ln>
              <a:noFill/>
            </a:ln>
            <a:scene3d>
              <a:camera prst="orthographicFront"/>
              <a:lightRig rig="threePt" dir="t"/>
            </a:scene3d>
            <a:sp3d>
              <a:bevelT prst="angle"/>
            </a:sp3d>
          </p:spPr>
          <p:txBody>
            <a:bodyPr wrap="square" rtlCol="1">
              <a:spAutoFit/>
            </a:bodyPr>
            <a:lstStyle/>
            <a:p>
              <a:pPr algn="ctr"/>
              <a:r>
                <a:rPr lang="ar-SA" sz="2400" b="1" dirty="0">
                  <a:solidFill>
                    <a:schemeClr val="bg2">
                      <a:lumMod val="75000"/>
                    </a:schemeClr>
                  </a:solidFill>
                </a:rPr>
                <a:t>رؤية 2030</a:t>
              </a:r>
            </a:p>
          </p:txBody>
        </p:sp>
      </p:grpSp>
    </p:spTree>
    <p:extLst>
      <p:ext uri="{BB962C8B-B14F-4D97-AF65-F5344CB8AC3E}">
        <p14:creationId xmlns:p14="http://schemas.microsoft.com/office/powerpoint/2010/main" val="7819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_0533">
            <a:hlinkClick r:id="" action="ppaction://media"/>
            <a:extLst>
              <a:ext uri="{FF2B5EF4-FFF2-40B4-BE49-F238E27FC236}">
                <a16:creationId xmlns:a16="http://schemas.microsoft.com/office/drawing/2014/main" id="{16F139D7-ED9D-49DB-A562-A4F5748E30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973" y="118110"/>
            <a:ext cx="8724053" cy="4907280"/>
          </a:xfrm>
          <a:prstGeom prst="rect">
            <a:avLst/>
          </a:prstGeom>
        </p:spPr>
      </p:pic>
    </p:spTree>
    <p:extLst>
      <p:ext uri="{BB962C8B-B14F-4D97-AF65-F5344CB8AC3E}">
        <p14:creationId xmlns:p14="http://schemas.microsoft.com/office/powerpoint/2010/main" val="379413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FEE9A0E-CC3B-4027-B55B-BCE3657ADA34}"/>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88020" y="467884"/>
            <a:ext cx="1028701" cy="581216"/>
          </a:xfrm>
          <a:prstGeom prst="rect">
            <a:avLst/>
          </a:prstGeom>
          <a:noFill/>
          <a:extLst>
            <a:ext uri="{909E8E84-426E-40DD-AFC4-6F175D3DCCD1}">
              <a14:hiddenFill xmlns:a14="http://schemas.microsoft.com/office/drawing/2010/main">
                <a:solidFill>
                  <a:srgbClr val="FFFFFF"/>
                </a:solidFill>
              </a14:hiddenFill>
            </a:ext>
          </a:extLst>
        </p:spPr>
      </p:pic>
      <p:sp>
        <p:nvSpPr>
          <p:cNvPr id="298" name="مربع نص 297">
            <a:extLst>
              <a:ext uri="{FF2B5EF4-FFF2-40B4-BE49-F238E27FC236}">
                <a16:creationId xmlns:a16="http://schemas.microsoft.com/office/drawing/2014/main" id="{E9AC3F89-ED7B-4D5D-88A6-7654AB854585}"/>
              </a:ext>
            </a:extLst>
          </p:cNvPr>
          <p:cNvSpPr txBox="1"/>
          <p:nvPr/>
        </p:nvSpPr>
        <p:spPr>
          <a:xfrm>
            <a:off x="502309" y="1125763"/>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جود سعد</a:t>
            </a:r>
          </a:p>
        </p:txBody>
      </p:sp>
      <p:pic>
        <p:nvPicPr>
          <p:cNvPr id="29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4483D46-DCDA-4842-A73C-201B4224B07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56009" y="52434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3F158A8-9416-4E75-844A-368C6350286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7366" y="51208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07A116F-FF8D-494A-923E-C392030AD3C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094429" y="51225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4">
            <a:extLst>
              <a:ext uri="{FF2B5EF4-FFF2-40B4-BE49-F238E27FC236}">
                <a16:creationId xmlns:a16="http://schemas.microsoft.com/office/drawing/2014/main" id="{64BD2FDA-A5C4-4E8A-9D99-FD835DA5B8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91894" y="43576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0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4ADD8C9-906D-44E8-AF0E-E0289A2D58DF}"/>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783784" y="48060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054F92A-BC67-4772-8421-2E3B1333056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51773" y="53706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74923A1-0877-4858-8ABF-31C7F505322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23130" y="52480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590D426-00C5-49DB-B936-E4C2988E93B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376515" y="52327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4">
            <a:extLst>
              <a:ext uri="{FF2B5EF4-FFF2-40B4-BE49-F238E27FC236}">
                <a16:creationId xmlns:a16="http://schemas.microsoft.com/office/drawing/2014/main" id="{C6737352-E964-485A-B0DF-0C09CBA0E5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45347" y="43576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0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1EC7F76-B232-49AE-A7EF-4570BF956C08}"/>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075628" y="52372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A5D9A0C-D16F-4E4B-A7B7-C102D878BBF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143617" y="58018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1F276F3-5482-42BA-8ABE-ABF209E0EC4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414974" y="56791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5192EAA-17C2-426C-9007-19B71BCC1BD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700188" y="57967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2" name="Picture 4">
            <a:extLst>
              <a:ext uri="{FF2B5EF4-FFF2-40B4-BE49-F238E27FC236}">
                <a16:creationId xmlns:a16="http://schemas.microsoft.com/office/drawing/2014/main" id="{EFBB5D07-BCE5-4543-9D6D-2E68B6AA69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37838" y="456296"/>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1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DB8B676-184F-4536-88A9-C144DE14E8E7}"/>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384650" y="51527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1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992A577-16A9-44EA-91B6-8B5348FE702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452639" y="57173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3C7A8CA-18EF-49EA-928A-4F622AD0D5D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23996" y="55947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9A90286-17AA-469A-AB90-F04FBBAC50E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989481" y="56791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4">
            <a:extLst>
              <a:ext uri="{FF2B5EF4-FFF2-40B4-BE49-F238E27FC236}">
                <a16:creationId xmlns:a16="http://schemas.microsoft.com/office/drawing/2014/main" id="{3B112670-DE08-4F0C-B1DF-57B8F4B368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551364" y="45546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1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9927257-3C12-4367-8CB5-3AC3225FDC3A}"/>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520947" y="54353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7BE0639-48B3-4B3E-A173-95DE20C4A7E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588936" y="59999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4568638-EB65-4904-950E-8A5A9349CF6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860293" y="58773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DE34C17-1FF9-451E-9163-9ED991E2422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127356" y="58790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2" name="Picture 4">
            <a:extLst>
              <a:ext uri="{FF2B5EF4-FFF2-40B4-BE49-F238E27FC236}">
                <a16:creationId xmlns:a16="http://schemas.microsoft.com/office/drawing/2014/main" id="{2CFBD0E3-5245-491C-8875-FB1102E794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624821" y="51141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2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9D9653B-614A-4E67-AAC7-19801E4BE8DB}"/>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763010" y="54287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2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F44EC1E-D21F-4AA0-BD1D-6D247A34517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30999" y="59933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8D69081-D3B9-4791-A537-2A5538DAC908}"/>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02356" y="58707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128E583-C8F5-4FD3-9863-EE5DC2C13E5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369419" y="58724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4">
            <a:extLst>
              <a:ext uri="{FF2B5EF4-FFF2-40B4-BE49-F238E27FC236}">
                <a16:creationId xmlns:a16="http://schemas.microsoft.com/office/drawing/2014/main" id="{1BC92FF5-187A-43C6-A589-C7D6C0E94E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866884" y="51075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2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51F7C98-765A-466A-A43F-3CE74C70BC6E}"/>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8005073" y="569186"/>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2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67332FE-67F7-4876-918E-D2925A8C1CE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073062" y="62564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E61DBC4-58DB-4B18-B1DC-1FFA72519D3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344419" y="61338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644F09E-72A7-4BEF-8D1B-75ACBC129CB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611482" y="61355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4">
            <a:extLst>
              <a:ext uri="{FF2B5EF4-FFF2-40B4-BE49-F238E27FC236}">
                <a16:creationId xmlns:a16="http://schemas.microsoft.com/office/drawing/2014/main" id="{454B78BD-B001-4F45-9764-D4AA50B8EB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108947" y="537067"/>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3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04C38C3-A847-488C-8D28-F0EBCF2C3DD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00585" y="158557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4716F95-1E78-4FD3-866C-B52DB3F48C7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68574" y="164203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AB721A4-2FAF-4EF1-92B6-2111F2122B7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39931" y="162976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BE403AA-B751-4437-9A9E-6F73F1739E4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106994" y="162993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7" name="Picture 4">
            <a:extLst>
              <a:ext uri="{FF2B5EF4-FFF2-40B4-BE49-F238E27FC236}">
                <a16:creationId xmlns:a16="http://schemas.microsoft.com/office/drawing/2014/main" id="{B0A33153-AF0D-4463-A981-DAA17117ED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4459" y="1553452"/>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3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BCF96C0-8294-42C5-BD74-0E4C8C2618E5}"/>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764490" y="158549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7C04F53-C8C3-48C0-A62E-B36BC383FBA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32479" y="164195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94ECF73-B202-42AB-B461-6209860D234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03836" y="162969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55145ED-538F-4397-910C-C2D7650277C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370899" y="162986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4">
            <a:extLst>
              <a:ext uri="{FF2B5EF4-FFF2-40B4-BE49-F238E27FC236}">
                <a16:creationId xmlns:a16="http://schemas.microsoft.com/office/drawing/2014/main" id="{E73F8DF3-ED12-44F6-9A37-5507227B71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68364" y="155337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4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ACBC307-2C33-4CAB-8B85-730485973129}"/>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059698" y="158549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BF09037-D8B5-434C-A24E-D9F3827949A8}"/>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127687" y="164195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CA20041-40E4-4E04-A8A7-A650563A732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399044" y="162969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6A6B644-776F-4FCC-9B74-8364E7EAECB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666107" y="162986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4">
            <a:extLst>
              <a:ext uri="{FF2B5EF4-FFF2-40B4-BE49-F238E27FC236}">
                <a16:creationId xmlns:a16="http://schemas.microsoft.com/office/drawing/2014/main" id="{0E8F4F3E-35EA-4115-ADF3-1615DF1D43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63572" y="155337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4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57FF7DF-2908-4C2A-BF15-308D630450D2}"/>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157487" y="153530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2D41553-C72D-4114-A236-EBFF043EE37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225476" y="159176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22FA72B-7C50-4450-AD86-4BE5D9A78A8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496833" y="157950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B7248EB-379B-4B96-90BA-7E38CDC40820}"/>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63896" y="157967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4">
            <a:extLst>
              <a:ext uri="{FF2B5EF4-FFF2-40B4-BE49-F238E27FC236}">
                <a16:creationId xmlns:a16="http://schemas.microsoft.com/office/drawing/2014/main" id="{7C441FF3-7AB8-448A-8A89-C6DDA430C4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61361" y="1503189"/>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5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A856BE4-1103-4A3D-BEF0-87D423E33AF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330400" y="1557729"/>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5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E2DE141-594B-4D83-8603-2332D166DE5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398389" y="161418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7451BFA-C944-4B30-BCBD-967F554E1B4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669746" y="160192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C51B6D6-8D0A-4D35-B490-DAA6B16C422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936809" y="160209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4">
            <a:extLst>
              <a:ext uri="{FF2B5EF4-FFF2-40B4-BE49-F238E27FC236}">
                <a16:creationId xmlns:a16="http://schemas.microsoft.com/office/drawing/2014/main" id="{E8866D3F-B71C-4FFE-A986-63FC6A3787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434274" y="1525610"/>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5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FBCA7CE-073A-4520-B0E0-C1554457F09B}"/>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512857" y="155502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E97714A-470B-4B23-B5F2-9D16EC289E5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580846" y="161148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B35F44E-FC9B-4446-8183-0979C87D7E6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52203" y="159922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3499032-C40D-4750-8811-741AF2323C0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19266" y="159939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4">
            <a:extLst>
              <a:ext uri="{FF2B5EF4-FFF2-40B4-BE49-F238E27FC236}">
                <a16:creationId xmlns:a16="http://schemas.microsoft.com/office/drawing/2014/main" id="{6367B8E5-3F5A-4280-82E6-14ED863A63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616731" y="152290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6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EC4BC11-63D3-4FDC-A2E6-985E678B1A4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659951" y="1542105"/>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76622D7-D038-4EDE-A5C3-5D06B91EC06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727940" y="159856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0EDE6E5-8705-43D5-AD19-D44A941F849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99297" y="158630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C63E487-E3D9-4DD7-825A-11A3120DE38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66360" y="158647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7" name="Picture 4">
            <a:extLst>
              <a:ext uri="{FF2B5EF4-FFF2-40B4-BE49-F238E27FC236}">
                <a16:creationId xmlns:a16="http://schemas.microsoft.com/office/drawing/2014/main" id="{CA77EF88-452A-47F9-B3EF-67B34CA99F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763825" y="1509986"/>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6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63B2957-877D-42D2-A874-A5D329DEAF0A}"/>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56835" y="2456316"/>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6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4D05980-A5F7-457F-8B38-F09C5FB79C7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24824" y="251277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52F7D6B-A960-4957-9017-1926F740D3C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6181" y="250051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BD1C148-809B-4A50-957D-0983BB92157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063244" y="250068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2" name="Picture 4">
            <a:extLst>
              <a:ext uri="{FF2B5EF4-FFF2-40B4-BE49-F238E27FC236}">
                <a16:creationId xmlns:a16="http://schemas.microsoft.com/office/drawing/2014/main" id="{29C87784-5C9C-425B-AD03-9DFE75C5EB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19644" y="2442067"/>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7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2C3A5C3-063C-4199-93FB-2CC5CE4DAF9C}"/>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551867" y="248067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7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43B66D9-D277-4F5A-BC62-755FE3A33D4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613605" y="249321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A6FAD97-FA1C-4220-863E-018E904DB61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91213" y="252487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2C7B73E-F3E0-4C40-A909-708D41CAE5C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58276" y="252504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7" name="Picture 4">
            <a:extLst>
              <a:ext uri="{FF2B5EF4-FFF2-40B4-BE49-F238E27FC236}">
                <a16:creationId xmlns:a16="http://schemas.microsoft.com/office/drawing/2014/main" id="{B99B65D0-9C38-4B6B-8822-31091C5AB9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655741" y="2448559"/>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378" name="مربع نص 377">
            <a:extLst>
              <a:ext uri="{FF2B5EF4-FFF2-40B4-BE49-F238E27FC236}">
                <a16:creationId xmlns:a16="http://schemas.microsoft.com/office/drawing/2014/main" id="{92A25B48-7815-48A7-9EF8-DA7B9F55A012}"/>
              </a:ext>
            </a:extLst>
          </p:cNvPr>
          <p:cNvSpPr txBox="1"/>
          <p:nvPr/>
        </p:nvSpPr>
        <p:spPr>
          <a:xfrm>
            <a:off x="1822941" y="1009024"/>
            <a:ext cx="1290562"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جنى علي</a:t>
            </a:r>
          </a:p>
        </p:txBody>
      </p:sp>
      <p:sp>
        <p:nvSpPr>
          <p:cNvPr id="379" name="مربع نص 378">
            <a:extLst>
              <a:ext uri="{FF2B5EF4-FFF2-40B4-BE49-F238E27FC236}">
                <a16:creationId xmlns:a16="http://schemas.microsoft.com/office/drawing/2014/main" id="{5F311D12-9F5E-48F9-9563-32947D68DF29}"/>
              </a:ext>
            </a:extLst>
          </p:cNvPr>
          <p:cNvSpPr txBox="1"/>
          <p:nvPr/>
        </p:nvSpPr>
        <p:spPr>
          <a:xfrm>
            <a:off x="3059913" y="1201277"/>
            <a:ext cx="1229723"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جنى عبد الله</a:t>
            </a:r>
          </a:p>
        </p:txBody>
      </p:sp>
      <p:sp>
        <p:nvSpPr>
          <p:cNvPr id="380" name="مربع نص 379">
            <a:extLst>
              <a:ext uri="{FF2B5EF4-FFF2-40B4-BE49-F238E27FC236}">
                <a16:creationId xmlns:a16="http://schemas.microsoft.com/office/drawing/2014/main" id="{A4CFA0DC-9212-4663-87E5-8D9066823EF5}"/>
              </a:ext>
            </a:extLst>
          </p:cNvPr>
          <p:cNvSpPr txBox="1"/>
          <p:nvPr/>
        </p:nvSpPr>
        <p:spPr>
          <a:xfrm>
            <a:off x="4364003" y="1054098"/>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جنى حازم</a:t>
            </a:r>
          </a:p>
        </p:txBody>
      </p:sp>
      <p:sp>
        <p:nvSpPr>
          <p:cNvPr id="381" name="مربع نص 380">
            <a:extLst>
              <a:ext uri="{FF2B5EF4-FFF2-40B4-BE49-F238E27FC236}">
                <a16:creationId xmlns:a16="http://schemas.microsoft.com/office/drawing/2014/main" id="{0A9D9576-DEDF-44CE-9460-EA5AC7BEC866}"/>
              </a:ext>
            </a:extLst>
          </p:cNvPr>
          <p:cNvSpPr txBox="1"/>
          <p:nvPr/>
        </p:nvSpPr>
        <p:spPr>
          <a:xfrm>
            <a:off x="5684264" y="1091935"/>
            <a:ext cx="1240418"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بشرى</a:t>
            </a:r>
          </a:p>
        </p:txBody>
      </p:sp>
      <p:sp>
        <p:nvSpPr>
          <p:cNvPr id="382" name="مربع نص 381">
            <a:extLst>
              <a:ext uri="{FF2B5EF4-FFF2-40B4-BE49-F238E27FC236}">
                <a16:creationId xmlns:a16="http://schemas.microsoft.com/office/drawing/2014/main" id="{8AD198BE-42FE-4506-8ED3-6536D7404CC9}"/>
              </a:ext>
            </a:extLst>
          </p:cNvPr>
          <p:cNvSpPr txBox="1"/>
          <p:nvPr/>
        </p:nvSpPr>
        <p:spPr>
          <a:xfrm>
            <a:off x="6831930" y="1107975"/>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اثير نايف</a:t>
            </a:r>
          </a:p>
        </p:txBody>
      </p:sp>
      <p:sp>
        <p:nvSpPr>
          <p:cNvPr id="383" name="مربع نص 382">
            <a:extLst>
              <a:ext uri="{FF2B5EF4-FFF2-40B4-BE49-F238E27FC236}">
                <a16:creationId xmlns:a16="http://schemas.microsoft.com/office/drawing/2014/main" id="{ABC94055-EA27-4A18-A7AE-5AB2A8B9AF97}"/>
              </a:ext>
            </a:extLst>
          </p:cNvPr>
          <p:cNvSpPr txBox="1"/>
          <p:nvPr/>
        </p:nvSpPr>
        <p:spPr>
          <a:xfrm>
            <a:off x="7771877" y="1106838"/>
            <a:ext cx="2007040"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اثير عبد المحسن</a:t>
            </a:r>
          </a:p>
        </p:txBody>
      </p:sp>
      <p:sp>
        <p:nvSpPr>
          <p:cNvPr id="384" name="مربع نص 383">
            <a:extLst>
              <a:ext uri="{FF2B5EF4-FFF2-40B4-BE49-F238E27FC236}">
                <a16:creationId xmlns:a16="http://schemas.microsoft.com/office/drawing/2014/main" id="{69016E89-5677-41D6-B4DF-7A3CDB011E3A}"/>
              </a:ext>
            </a:extLst>
          </p:cNvPr>
          <p:cNvSpPr txBox="1"/>
          <p:nvPr/>
        </p:nvSpPr>
        <p:spPr>
          <a:xfrm>
            <a:off x="456835" y="2092617"/>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فاطمة </a:t>
            </a:r>
            <a:endParaRPr kumimoji="0" lang="ar-SA" sz="1800" b="0" i="0" u="none" strike="noStrike" kern="0" cap="none" spc="0" normalizeH="0" baseline="0" noProof="0" dirty="0">
              <a:ln>
                <a:noFill/>
              </a:ln>
              <a:solidFill>
                <a:sysClr val="windowText" lastClr="000000"/>
              </a:solidFill>
              <a:effectLst/>
              <a:uLnTx/>
              <a:uFillTx/>
            </a:endParaRPr>
          </a:p>
        </p:txBody>
      </p:sp>
      <p:sp>
        <p:nvSpPr>
          <p:cNvPr id="385" name="مربع نص 384">
            <a:extLst>
              <a:ext uri="{FF2B5EF4-FFF2-40B4-BE49-F238E27FC236}">
                <a16:creationId xmlns:a16="http://schemas.microsoft.com/office/drawing/2014/main" id="{A2F70FBA-6FCD-4770-A203-5B4E25F5BE7F}"/>
              </a:ext>
            </a:extLst>
          </p:cNvPr>
          <p:cNvSpPr txBox="1"/>
          <p:nvPr/>
        </p:nvSpPr>
        <p:spPr>
          <a:xfrm>
            <a:off x="1868363" y="2138875"/>
            <a:ext cx="1000125" cy="369332"/>
          </a:xfrm>
          <a:prstGeom prst="rect">
            <a:avLst/>
          </a:prstGeom>
          <a:noFill/>
        </p:spPr>
        <p:txBody>
          <a:bodyPr wrap="square" rtlCol="1">
            <a:spAutoFit/>
          </a:bodyPr>
          <a:lstStyle/>
          <a:p>
            <a:pPr lvl="0" rtl="1" hangingPunct="0">
              <a:buClrTx/>
              <a:defRPr/>
            </a:pPr>
            <a:r>
              <a:rPr kumimoji="0" lang="ar-SA" sz="1800" b="0" i="0" u="none" strike="noStrike" kern="0" cap="none" spc="0" normalizeH="0" baseline="0" noProof="0" dirty="0">
                <a:ln>
                  <a:noFill/>
                </a:ln>
                <a:solidFill>
                  <a:sysClr val="windowText" lastClr="000000"/>
                </a:solidFill>
                <a:effectLst/>
                <a:uLnTx/>
                <a:uFillTx/>
              </a:rPr>
              <a:t>غيداء</a:t>
            </a:r>
          </a:p>
        </p:txBody>
      </p:sp>
      <p:sp>
        <p:nvSpPr>
          <p:cNvPr id="386" name="مربع نص 385">
            <a:extLst>
              <a:ext uri="{FF2B5EF4-FFF2-40B4-BE49-F238E27FC236}">
                <a16:creationId xmlns:a16="http://schemas.microsoft.com/office/drawing/2014/main" id="{D47280D6-C5A9-43BD-9422-67359A411E69}"/>
              </a:ext>
            </a:extLst>
          </p:cNvPr>
          <p:cNvSpPr txBox="1"/>
          <p:nvPr/>
        </p:nvSpPr>
        <p:spPr>
          <a:xfrm>
            <a:off x="3065455" y="2230267"/>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عزيزة</a:t>
            </a:r>
          </a:p>
        </p:txBody>
      </p:sp>
      <p:sp>
        <p:nvSpPr>
          <p:cNvPr id="387" name="مربع نص 386">
            <a:extLst>
              <a:ext uri="{FF2B5EF4-FFF2-40B4-BE49-F238E27FC236}">
                <a16:creationId xmlns:a16="http://schemas.microsoft.com/office/drawing/2014/main" id="{13ECFADF-D1C4-41A4-997A-2820D819BDB7}"/>
              </a:ext>
            </a:extLst>
          </p:cNvPr>
          <p:cNvSpPr txBox="1"/>
          <p:nvPr/>
        </p:nvSpPr>
        <p:spPr>
          <a:xfrm>
            <a:off x="4177650" y="2147601"/>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شروق</a:t>
            </a:r>
            <a:endParaRPr kumimoji="0" lang="ar-SA" sz="1800" b="0" i="0" u="none" strike="noStrike" kern="0" cap="none" spc="0" normalizeH="0" baseline="0" noProof="0" dirty="0">
              <a:ln>
                <a:noFill/>
              </a:ln>
              <a:solidFill>
                <a:sysClr val="windowText" lastClr="000000"/>
              </a:solidFill>
              <a:effectLst/>
              <a:uLnTx/>
              <a:uFillTx/>
            </a:endParaRPr>
          </a:p>
        </p:txBody>
      </p:sp>
      <p:sp>
        <p:nvSpPr>
          <p:cNvPr id="388" name="مربع نص 387">
            <a:extLst>
              <a:ext uri="{FF2B5EF4-FFF2-40B4-BE49-F238E27FC236}">
                <a16:creationId xmlns:a16="http://schemas.microsoft.com/office/drawing/2014/main" id="{2C5E9A64-E9B6-4A58-853D-C4FEB5C370CB}"/>
              </a:ext>
            </a:extLst>
          </p:cNvPr>
          <p:cNvSpPr txBox="1"/>
          <p:nvPr/>
        </p:nvSpPr>
        <p:spPr>
          <a:xfrm>
            <a:off x="5534016" y="2084969"/>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سمر</a:t>
            </a:r>
            <a:endParaRPr kumimoji="0" lang="ar-SA" sz="1800" b="0" i="0" u="none" strike="noStrike" kern="0" cap="none" spc="0" normalizeH="0" baseline="0" noProof="0" dirty="0">
              <a:ln>
                <a:noFill/>
              </a:ln>
              <a:solidFill>
                <a:sysClr val="windowText" lastClr="000000"/>
              </a:solidFill>
              <a:effectLst/>
              <a:uLnTx/>
              <a:uFillTx/>
            </a:endParaRPr>
          </a:p>
        </p:txBody>
      </p:sp>
      <p:sp>
        <p:nvSpPr>
          <p:cNvPr id="389" name="مربع نص 388">
            <a:extLst>
              <a:ext uri="{FF2B5EF4-FFF2-40B4-BE49-F238E27FC236}">
                <a16:creationId xmlns:a16="http://schemas.microsoft.com/office/drawing/2014/main" id="{703188E9-AB3F-4966-9219-A049CFD5D23F}"/>
              </a:ext>
            </a:extLst>
          </p:cNvPr>
          <p:cNvSpPr txBox="1"/>
          <p:nvPr/>
        </p:nvSpPr>
        <p:spPr>
          <a:xfrm>
            <a:off x="6560165" y="2214987"/>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حنين سعود</a:t>
            </a:r>
          </a:p>
        </p:txBody>
      </p:sp>
      <p:sp>
        <p:nvSpPr>
          <p:cNvPr id="390" name="مربع نص 389">
            <a:extLst>
              <a:ext uri="{FF2B5EF4-FFF2-40B4-BE49-F238E27FC236}">
                <a16:creationId xmlns:a16="http://schemas.microsoft.com/office/drawing/2014/main" id="{F69833EA-C458-4276-863C-BF8EFF9F023D}"/>
              </a:ext>
            </a:extLst>
          </p:cNvPr>
          <p:cNvSpPr txBox="1"/>
          <p:nvPr/>
        </p:nvSpPr>
        <p:spPr>
          <a:xfrm>
            <a:off x="7744112" y="2123525"/>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حنين حامد</a:t>
            </a:r>
          </a:p>
        </p:txBody>
      </p:sp>
      <p:sp>
        <p:nvSpPr>
          <p:cNvPr id="391" name="مربع نص 390">
            <a:extLst>
              <a:ext uri="{FF2B5EF4-FFF2-40B4-BE49-F238E27FC236}">
                <a16:creationId xmlns:a16="http://schemas.microsoft.com/office/drawing/2014/main" id="{DFC62703-E709-42A0-87CB-6B61DA75BB08}"/>
              </a:ext>
            </a:extLst>
          </p:cNvPr>
          <p:cNvSpPr txBox="1"/>
          <p:nvPr/>
        </p:nvSpPr>
        <p:spPr>
          <a:xfrm>
            <a:off x="587345" y="3142395"/>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ليال </a:t>
            </a:r>
          </a:p>
        </p:txBody>
      </p:sp>
      <p:sp>
        <p:nvSpPr>
          <p:cNvPr id="392" name="مربع نص 391">
            <a:extLst>
              <a:ext uri="{FF2B5EF4-FFF2-40B4-BE49-F238E27FC236}">
                <a16:creationId xmlns:a16="http://schemas.microsoft.com/office/drawing/2014/main" id="{0A416278-B969-432E-90BD-FEA04E2AADEA}"/>
              </a:ext>
            </a:extLst>
          </p:cNvPr>
          <p:cNvSpPr txBox="1"/>
          <p:nvPr/>
        </p:nvSpPr>
        <p:spPr>
          <a:xfrm>
            <a:off x="1633909" y="3150431"/>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هناء</a:t>
            </a:r>
            <a:endParaRPr kumimoji="0" lang="ar-SA" sz="1800" b="0" i="0" u="none" strike="noStrike" kern="0" cap="none" spc="0" normalizeH="0" baseline="0" noProof="0" dirty="0">
              <a:ln>
                <a:noFill/>
              </a:ln>
              <a:solidFill>
                <a:sysClr val="windowText" lastClr="000000"/>
              </a:solidFill>
              <a:effectLst/>
              <a:uLnTx/>
              <a:uFillTx/>
            </a:endParaRPr>
          </a:p>
        </p:txBody>
      </p:sp>
      <p:pic>
        <p:nvPicPr>
          <p:cNvPr id="9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58B3A42-03C9-4660-B55B-F5EEC554213B}"/>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2666988" y="2507541"/>
            <a:ext cx="1028701" cy="581216"/>
          </a:xfrm>
          <a:prstGeom prst="rect">
            <a:avLst/>
          </a:prstGeom>
          <a:noFill/>
          <a:extLst>
            <a:ext uri="{909E8E84-426E-40DD-AFC4-6F175D3DCCD1}">
              <a14:hiddenFill xmlns:a14="http://schemas.microsoft.com/office/drawing/2010/main">
                <a:solidFill>
                  <a:srgbClr val="FFFFFF"/>
                </a:solidFill>
              </a14:hiddenFill>
            </a:ext>
          </a:extLst>
        </p:spPr>
      </p:pic>
      <p:sp>
        <p:nvSpPr>
          <p:cNvPr id="99" name="مربع نص 98">
            <a:extLst>
              <a:ext uri="{FF2B5EF4-FFF2-40B4-BE49-F238E27FC236}">
                <a16:creationId xmlns:a16="http://schemas.microsoft.com/office/drawing/2014/main" id="{5FBB46A8-CD30-4060-A20E-DD6F370097A6}"/>
              </a:ext>
            </a:extLst>
          </p:cNvPr>
          <p:cNvSpPr txBox="1"/>
          <p:nvPr/>
        </p:nvSpPr>
        <p:spPr>
          <a:xfrm>
            <a:off x="2681277" y="3165420"/>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جود سعد</a:t>
            </a:r>
          </a:p>
        </p:txBody>
      </p:sp>
      <p:pic>
        <p:nvPicPr>
          <p:cNvPr id="10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1DD31D5-E73A-434D-B125-30817DAFA62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734977" y="256400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0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45138FD-7FA2-47FC-B7BE-AF4635F1205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006334" y="255173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0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E5DA3DC-7D39-4C08-BD03-865AF551AF8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273397" y="255190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a:extLst>
              <a:ext uri="{FF2B5EF4-FFF2-40B4-BE49-F238E27FC236}">
                <a16:creationId xmlns:a16="http://schemas.microsoft.com/office/drawing/2014/main" id="{E1AD698B-D681-4315-8BBD-1A1AA598D5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770862" y="2475422"/>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04"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3DDE759-0A65-4F05-B6F5-840BCE0B6663}"/>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962752" y="2520265"/>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5E777BC-6FD8-4A29-8E94-68B0C2C00F7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030741" y="257672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06"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00B18F3-F5B8-4192-A410-CE5A5E027F7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302098" y="256446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07"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7D04EFE-FC88-422B-8756-21628E17583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555483" y="256292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a:extLst>
              <a:ext uri="{FF2B5EF4-FFF2-40B4-BE49-F238E27FC236}">
                <a16:creationId xmlns:a16="http://schemas.microsoft.com/office/drawing/2014/main" id="{8C7F8D20-9069-4CF5-BB0E-1D8FC6CA3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024315" y="2475422"/>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0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8018AFE-5C53-48DD-9AAB-C8A163135C09}"/>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254596" y="256337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F4DE737-1D31-445E-9CF7-B6C073AF3E4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322585" y="261983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1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7D69213-BFA7-4062-AA6E-1F56CB3A1F1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593942" y="260757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1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EF26D8C-9966-460C-B1AD-5C5615EF641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879156" y="261932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a:extLst>
              <a:ext uri="{FF2B5EF4-FFF2-40B4-BE49-F238E27FC236}">
                <a16:creationId xmlns:a16="http://schemas.microsoft.com/office/drawing/2014/main" id="{E85FF9F7-7090-4539-A808-BFB9D2ED7C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316806" y="2495953"/>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14"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DE36547-76C7-4553-8C28-962A59AEC58D}"/>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563618" y="255493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D3DE015-A077-4EEF-86AE-A6C8F7A0BCF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631607" y="261139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16"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3AC7A64-B5C8-4B74-8EC0-1CC1D430B09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902964" y="259912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17"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721B9CF-1148-4E50-9C5A-56390717D5B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68449" y="260757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a:extLst>
              <a:ext uri="{FF2B5EF4-FFF2-40B4-BE49-F238E27FC236}">
                <a16:creationId xmlns:a16="http://schemas.microsoft.com/office/drawing/2014/main" id="{E20DC059-17F9-4413-B5F9-651D37377F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730332" y="2495122"/>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1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F1EDA2C-6B8F-4B29-8FD8-E973F8A9C792}"/>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699915" y="258319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58BC29A-8BE4-49D5-81BC-877FE6F466C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767904" y="263965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2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222C15E-69F1-4D7E-B56C-C446412DE03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039261" y="262739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2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6B751BD-B9BF-422C-91FA-7A68E9D9199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306324" y="262756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a:extLst>
              <a:ext uri="{FF2B5EF4-FFF2-40B4-BE49-F238E27FC236}">
                <a16:creationId xmlns:a16="http://schemas.microsoft.com/office/drawing/2014/main" id="{EF7ACC45-AFCF-4193-9329-322C4158B1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803789" y="255107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34"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C424283-ED87-45A2-9B99-62052B5020C2}"/>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2679553" y="362522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3722CB9-EB49-4697-96B1-045B8E70168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747542" y="368168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36"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CA8C610-75A9-48CF-AE1F-79F32AA7DCD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018899" y="366942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37"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95C7676-F9ED-41AD-9A51-DEB947F5029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285962" y="366959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4">
            <a:extLst>
              <a:ext uri="{FF2B5EF4-FFF2-40B4-BE49-F238E27FC236}">
                <a16:creationId xmlns:a16="http://schemas.microsoft.com/office/drawing/2014/main" id="{ACC9CD75-53EE-4A41-8D41-F8440BC2E4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783427" y="3593109"/>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3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135C944-4D94-49BC-8F50-7D0183EA4C2A}"/>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943458" y="362515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053C07C-E70A-4E44-B35A-B63D15DC944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011447" y="368161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4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7F34AD6-3C24-479F-AACB-902DE1BEBE3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282804" y="366935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4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0FE0630-8BDF-426A-B67B-4DCC050044F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549867" y="366952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4">
            <a:extLst>
              <a:ext uri="{FF2B5EF4-FFF2-40B4-BE49-F238E27FC236}">
                <a16:creationId xmlns:a16="http://schemas.microsoft.com/office/drawing/2014/main" id="{9A5D7D59-725A-4B14-ABEA-CF4053811F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047332" y="359303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44"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876BF30-35F0-4301-BB6E-D5887EB58545}"/>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238666" y="362515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1D01D06-5D34-461A-8EBE-89EDA8A8FEC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306655" y="368161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46"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A0D1501-6DF5-4847-A961-82BAB47305D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578012" y="366935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47"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4E6EE45-B06B-4211-9E37-66872647F110}"/>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845075" y="366952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a:extLst>
              <a:ext uri="{FF2B5EF4-FFF2-40B4-BE49-F238E27FC236}">
                <a16:creationId xmlns:a16="http://schemas.microsoft.com/office/drawing/2014/main" id="{BE06F72E-9822-4928-A7CE-369891595C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342540" y="359303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4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5D3FE39-E3FE-4311-B23A-E27B2F9560B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336455" y="3574965"/>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B4B7870-6002-43CF-AE27-B18B4667BB5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404444" y="363142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5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73CB5F0-9FD6-456A-A9CA-540B152EF50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675801" y="361916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5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5A15754-37B9-4B89-B53B-D204EF0E2FF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942864" y="361933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a:extLst>
              <a:ext uri="{FF2B5EF4-FFF2-40B4-BE49-F238E27FC236}">
                <a16:creationId xmlns:a16="http://schemas.microsoft.com/office/drawing/2014/main" id="{556F06C5-2366-47B5-8C59-2F312EE566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440329" y="3542846"/>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54"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DA399B4-C30A-4D07-A1C1-ED8D84D1C132}"/>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509368" y="3597386"/>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BF8FC88-38FA-4187-9485-1EE9A13E145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577357" y="365384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56"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20B6D44-233F-4BD8-A6F8-5B98012FEE4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848714" y="364158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57"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165CD2D-AB97-4D32-8FC5-9201ED0F5C3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115777" y="364175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4">
            <a:extLst>
              <a:ext uri="{FF2B5EF4-FFF2-40B4-BE49-F238E27FC236}">
                <a16:creationId xmlns:a16="http://schemas.microsoft.com/office/drawing/2014/main" id="{BF1B1549-2710-4C7F-A2F4-007815D7D4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13242" y="3565267"/>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6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0CB42F5-893C-4AC1-A77D-F66B4631973B}"/>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28390" y="3564915"/>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21F8F25-A79F-4026-BC6F-CD927AE4503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96379" y="362137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7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DF851E1-8EC8-4AF5-880B-C84CE36C450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67736" y="360911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7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5095D01-9F85-49B7-BB2B-78AB7282715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934799" y="360928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4">
            <a:extLst>
              <a:ext uri="{FF2B5EF4-FFF2-40B4-BE49-F238E27FC236}">
                <a16:creationId xmlns:a16="http://schemas.microsoft.com/office/drawing/2014/main" id="{5332B6F5-01B6-468C-BA27-767D984767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91199" y="3550666"/>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174"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FCB6540-502A-48EE-848F-EF955B997A3F}"/>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423422" y="358927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74FEB6B-7724-47E0-815F-F0DC707CC86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485160" y="360181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76"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9210DD1-99A1-4A15-8335-5F87850B9D3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762768" y="363347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77"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6E73981-DC66-4126-8F8C-07FA2DA5BD6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029831" y="363364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4">
            <a:extLst>
              <a:ext uri="{FF2B5EF4-FFF2-40B4-BE49-F238E27FC236}">
                <a16:creationId xmlns:a16="http://schemas.microsoft.com/office/drawing/2014/main" id="{9B182382-FC72-4A7E-ACE3-7800CC67B6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27296" y="3557158"/>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179" name="مربع نص 178">
            <a:extLst>
              <a:ext uri="{FF2B5EF4-FFF2-40B4-BE49-F238E27FC236}">
                <a16:creationId xmlns:a16="http://schemas.microsoft.com/office/drawing/2014/main" id="{0A1A51E3-FFB1-45D9-BC98-BE7C993BF864}"/>
              </a:ext>
            </a:extLst>
          </p:cNvPr>
          <p:cNvSpPr txBox="1"/>
          <p:nvPr/>
        </p:nvSpPr>
        <p:spPr>
          <a:xfrm>
            <a:off x="4001909" y="3048681"/>
            <a:ext cx="1290562"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جنى علي</a:t>
            </a:r>
          </a:p>
        </p:txBody>
      </p:sp>
      <p:sp>
        <p:nvSpPr>
          <p:cNvPr id="180" name="مربع نص 179">
            <a:extLst>
              <a:ext uri="{FF2B5EF4-FFF2-40B4-BE49-F238E27FC236}">
                <a16:creationId xmlns:a16="http://schemas.microsoft.com/office/drawing/2014/main" id="{8891BC5B-AE1E-4B94-98F1-173AB3276FE0}"/>
              </a:ext>
            </a:extLst>
          </p:cNvPr>
          <p:cNvSpPr txBox="1"/>
          <p:nvPr/>
        </p:nvSpPr>
        <p:spPr>
          <a:xfrm>
            <a:off x="5238881" y="3240934"/>
            <a:ext cx="1229723"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جنى عبد الله</a:t>
            </a:r>
          </a:p>
        </p:txBody>
      </p:sp>
      <p:sp>
        <p:nvSpPr>
          <p:cNvPr id="181" name="مربع نص 180">
            <a:extLst>
              <a:ext uri="{FF2B5EF4-FFF2-40B4-BE49-F238E27FC236}">
                <a16:creationId xmlns:a16="http://schemas.microsoft.com/office/drawing/2014/main" id="{931FD543-AA18-42F6-BFFA-3FCE76BF78D7}"/>
              </a:ext>
            </a:extLst>
          </p:cNvPr>
          <p:cNvSpPr txBox="1"/>
          <p:nvPr/>
        </p:nvSpPr>
        <p:spPr>
          <a:xfrm>
            <a:off x="6542971" y="3093755"/>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جنى حازم</a:t>
            </a:r>
          </a:p>
        </p:txBody>
      </p:sp>
      <p:sp>
        <p:nvSpPr>
          <p:cNvPr id="182" name="مربع نص 181">
            <a:extLst>
              <a:ext uri="{FF2B5EF4-FFF2-40B4-BE49-F238E27FC236}">
                <a16:creationId xmlns:a16="http://schemas.microsoft.com/office/drawing/2014/main" id="{55FA295F-42AA-4CF8-80F7-FC9F9C146863}"/>
              </a:ext>
            </a:extLst>
          </p:cNvPr>
          <p:cNvSpPr txBox="1"/>
          <p:nvPr/>
        </p:nvSpPr>
        <p:spPr>
          <a:xfrm>
            <a:off x="7863232" y="3131592"/>
            <a:ext cx="1240418"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بشرى</a:t>
            </a:r>
          </a:p>
        </p:txBody>
      </p:sp>
      <p:sp>
        <p:nvSpPr>
          <p:cNvPr id="184" name="مربع نص 183">
            <a:extLst>
              <a:ext uri="{FF2B5EF4-FFF2-40B4-BE49-F238E27FC236}">
                <a16:creationId xmlns:a16="http://schemas.microsoft.com/office/drawing/2014/main" id="{707A727B-8634-47F5-9D8E-55BD217113B2}"/>
              </a:ext>
            </a:extLst>
          </p:cNvPr>
          <p:cNvSpPr txBox="1"/>
          <p:nvPr/>
        </p:nvSpPr>
        <p:spPr>
          <a:xfrm>
            <a:off x="2635803" y="4132274"/>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فاطمة </a:t>
            </a:r>
            <a:endParaRPr kumimoji="0" lang="ar-SA" sz="1800" b="0" i="0" u="none" strike="noStrike" kern="0" cap="none" spc="0" normalizeH="0" baseline="0" noProof="0" dirty="0">
              <a:ln>
                <a:noFill/>
              </a:ln>
              <a:solidFill>
                <a:sysClr val="windowText" lastClr="000000"/>
              </a:solidFill>
              <a:effectLst/>
              <a:uLnTx/>
              <a:uFillTx/>
            </a:endParaRPr>
          </a:p>
        </p:txBody>
      </p:sp>
      <p:sp>
        <p:nvSpPr>
          <p:cNvPr id="185" name="مربع نص 184">
            <a:extLst>
              <a:ext uri="{FF2B5EF4-FFF2-40B4-BE49-F238E27FC236}">
                <a16:creationId xmlns:a16="http://schemas.microsoft.com/office/drawing/2014/main" id="{0BF15D37-DAF3-40BA-805E-5ACE8592C653}"/>
              </a:ext>
            </a:extLst>
          </p:cNvPr>
          <p:cNvSpPr txBox="1"/>
          <p:nvPr/>
        </p:nvSpPr>
        <p:spPr>
          <a:xfrm>
            <a:off x="4047331" y="4178532"/>
            <a:ext cx="1000125" cy="369332"/>
          </a:xfrm>
          <a:prstGeom prst="rect">
            <a:avLst/>
          </a:prstGeom>
          <a:noFill/>
        </p:spPr>
        <p:txBody>
          <a:bodyPr wrap="square" rtlCol="1">
            <a:spAutoFit/>
          </a:bodyPr>
          <a:lstStyle/>
          <a:p>
            <a:pPr lvl="0" rtl="1" hangingPunct="0">
              <a:buClrTx/>
              <a:defRPr/>
            </a:pPr>
            <a:r>
              <a:rPr kumimoji="0" lang="ar-SA" sz="1800" b="0" i="0" u="none" strike="noStrike" kern="0" cap="none" spc="0" normalizeH="0" baseline="0" noProof="0" dirty="0">
                <a:ln>
                  <a:noFill/>
                </a:ln>
                <a:solidFill>
                  <a:sysClr val="windowText" lastClr="000000"/>
                </a:solidFill>
                <a:effectLst/>
                <a:uLnTx/>
                <a:uFillTx/>
              </a:rPr>
              <a:t>غيداء</a:t>
            </a:r>
          </a:p>
        </p:txBody>
      </p:sp>
      <p:sp>
        <p:nvSpPr>
          <p:cNvPr id="186" name="مربع نص 185">
            <a:extLst>
              <a:ext uri="{FF2B5EF4-FFF2-40B4-BE49-F238E27FC236}">
                <a16:creationId xmlns:a16="http://schemas.microsoft.com/office/drawing/2014/main" id="{F477B0E5-167C-4BC6-A4DC-77A80B10ABB3}"/>
              </a:ext>
            </a:extLst>
          </p:cNvPr>
          <p:cNvSpPr txBox="1"/>
          <p:nvPr/>
        </p:nvSpPr>
        <p:spPr>
          <a:xfrm>
            <a:off x="5244423" y="4269924"/>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عزيزة</a:t>
            </a:r>
          </a:p>
        </p:txBody>
      </p:sp>
      <p:sp>
        <p:nvSpPr>
          <p:cNvPr id="187" name="مربع نص 186">
            <a:extLst>
              <a:ext uri="{FF2B5EF4-FFF2-40B4-BE49-F238E27FC236}">
                <a16:creationId xmlns:a16="http://schemas.microsoft.com/office/drawing/2014/main" id="{46CE26F1-5653-4AC1-A240-CC24902D6EB2}"/>
              </a:ext>
            </a:extLst>
          </p:cNvPr>
          <p:cNvSpPr txBox="1"/>
          <p:nvPr/>
        </p:nvSpPr>
        <p:spPr>
          <a:xfrm>
            <a:off x="6356618" y="4187258"/>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شروق</a:t>
            </a:r>
            <a:endParaRPr kumimoji="0" lang="ar-SA" sz="1800" b="0" i="0" u="none" strike="noStrike" kern="0" cap="none" spc="0" normalizeH="0" baseline="0" noProof="0" dirty="0">
              <a:ln>
                <a:noFill/>
              </a:ln>
              <a:solidFill>
                <a:sysClr val="windowText" lastClr="000000"/>
              </a:solidFill>
              <a:effectLst/>
              <a:uLnTx/>
              <a:uFillTx/>
            </a:endParaRPr>
          </a:p>
        </p:txBody>
      </p:sp>
      <p:sp>
        <p:nvSpPr>
          <p:cNvPr id="188" name="مربع نص 187">
            <a:extLst>
              <a:ext uri="{FF2B5EF4-FFF2-40B4-BE49-F238E27FC236}">
                <a16:creationId xmlns:a16="http://schemas.microsoft.com/office/drawing/2014/main" id="{8C52F434-A8B9-45E2-A81E-D6E83590261E}"/>
              </a:ext>
            </a:extLst>
          </p:cNvPr>
          <p:cNvSpPr txBox="1"/>
          <p:nvPr/>
        </p:nvSpPr>
        <p:spPr>
          <a:xfrm>
            <a:off x="7712984" y="4124626"/>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سمر</a:t>
            </a:r>
            <a:endParaRPr kumimoji="0" lang="ar-SA" sz="1800" b="0" i="0" u="none" strike="noStrike" kern="0" cap="none" spc="0" normalizeH="0" baseline="0" noProof="0" dirty="0">
              <a:ln>
                <a:noFill/>
              </a:ln>
              <a:solidFill>
                <a:sysClr val="windowText" lastClr="000000"/>
              </a:solidFill>
              <a:effectLst/>
              <a:uLnTx/>
              <a:uFillTx/>
            </a:endParaRPr>
          </a:p>
        </p:txBody>
      </p:sp>
      <p:sp>
        <p:nvSpPr>
          <p:cNvPr id="191" name="مربع نص 190">
            <a:extLst>
              <a:ext uri="{FF2B5EF4-FFF2-40B4-BE49-F238E27FC236}">
                <a16:creationId xmlns:a16="http://schemas.microsoft.com/office/drawing/2014/main" id="{E399226D-210C-42EA-BC97-E3EF74DF871E}"/>
              </a:ext>
            </a:extLst>
          </p:cNvPr>
          <p:cNvSpPr txBox="1"/>
          <p:nvPr/>
        </p:nvSpPr>
        <p:spPr>
          <a:xfrm>
            <a:off x="468239" y="4243311"/>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ليال </a:t>
            </a:r>
          </a:p>
        </p:txBody>
      </p:sp>
      <p:sp>
        <p:nvSpPr>
          <p:cNvPr id="192" name="مربع نص 191">
            <a:extLst>
              <a:ext uri="{FF2B5EF4-FFF2-40B4-BE49-F238E27FC236}">
                <a16:creationId xmlns:a16="http://schemas.microsoft.com/office/drawing/2014/main" id="{E7061E63-5900-4E26-8C81-0E131AF88ECA}"/>
              </a:ext>
            </a:extLst>
          </p:cNvPr>
          <p:cNvSpPr txBox="1"/>
          <p:nvPr/>
        </p:nvSpPr>
        <p:spPr>
          <a:xfrm>
            <a:off x="1690929" y="4243311"/>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هناء</a:t>
            </a:r>
            <a:endParaRPr kumimoji="0" lang="ar-S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2908206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9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gtEl>
                                        <p:attrNameLst>
                                          <p:attrName>style.visibility</p:attrName>
                                        </p:attrNameLst>
                                      </p:cBhvr>
                                      <p:to>
                                        <p:strVal val="visible"/>
                                      </p:to>
                                    </p:set>
                                  </p:childTnLst>
                                </p:cTn>
                              </p:par>
                            </p:childTnLst>
                          </p:cTn>
                        </p:par>
                      </p:childTnLst>
                    </p:cTn>
                  </p:par>
                </p:childTnLst>
              </p:cTn>
              <p:nextCondLst>
                <p:cond evt="onClick" delay="0">
                  <p:tgtEl>
                    <p:spTgt spid="297"/>
                  </p:tgtEl>
                </p:cond>
              </p:nextCondLst>
            </p:seq>
            <p:seq concurrent="1" nextAc="seek">
              <p:cTn id="15" restart="whenNotActive" fill="hold" evtFilter="cancelBubble" nodeType="interactiveSeq">
                <p:stCondLst>
                  <p:cond evt="onClick" delay="0">
                    <p:tgtEl>
                      <p:spTgt spid="301"/>
                    </p:tgtEl>
                  </p:cond>
                </p:stCondLst>
                <p:endSync evt="end" delay="0">
                  <p:rtn val="all"/>
                </p:endSync>
                <p:childTnLst>
                  <p:par>
                    <p:cTn id="16" fill="hold">
                      <p:stCondLst>
                        <p:cond delay="0"/>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02"/>
                                        </p:tgtEl>
                                        <p:attrNameLst>
                                          <p:attrName>style.visibility</p:attrName>
                                        </p:attrNameLst>
                                      </p:cBhvr>
                                      <p:to>
                                        <p:strVal val="visible"/>
                                      </p:to>
                                    </p:set>
                                    <p:animEffect transition="in" filter="wipe(down)">
                                      <p:cBhvr>
                                        <p:cTn id="20" dur="580">
                                          <p:stCondLst>
                                            <p:cond delay="0"/>
                                          </p:stCondLst>
                                        </p:cTn>
                                        <p:tgtEl>
                                          <p:spTgt spid="302"/>
                                        </p:tgtEl>
                                      </p:cBhvr>
                                    </p:animEffect>
                                    <p:anim calcmode="lin" valueType="num">
                                      <p:cBhvr>
                                        <p:cTn id="21" dur="1822" tmFilter="0,0; 0.14,0.36; 0.43,0.73; 0.71,0.91; 1.0,1.0">
                                          <p:stCondLst>
                                            <p:cond delay="0"/>
                                          </p:stCondLst>
                                        </p:cTn>
                                        <p:tgtEl>
                                          <p:spTgt spid="30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0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0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0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02"/>
                                        </p:tgtEl>
                                        <p:attrNameLst>
                                          <p:attrName>ppt_y</p:attrName>
                                        </p:attrNameLst>
                                      </p:cBhvr>
                                      <p:tavLst>
                                        <p:tav tm="0" fmla="#ppt_y-sin(pi*$)/81">
                                          <p:val>
                                            <p:fltVal val="0"/>
                                          </p:val>
                                        </p:tav>
                                        <p:tav tm="100000">
                                          <p:val>
                                            <p:fltVal val="1"/>
                                          </p:val>
                                        </p:tav>
                                      </p:tavLst>
                                    </p:anim>
                                    <p:animScale>
                                      <p:cBhvr>
                                        <p:cTn id="26" dur="26">
                                          <p:stCondLst>
                                            <p:cond delay="650"/>
                                          </p:stCondLst>
                                        </p:cTn>
                                        <p:tgtEl>
                                          <p:spTgt spid="302"/>
                                        </p:tgtEl>
                                      </p:cBhvr>
                                      <p:to x="100000" y="60000"/>
                                    </p:animScale>
                                    <p:animScale>
                                      <p:cBhvr>
                                        <p:cTn id="27" dur="166" decel="50000">
                                          <p:stCondLst>
                                            <p:cond delay="676"/>
                                          </p:stCondLst>
                                        </p:cTn>
                                        <p:tgtEl>
                                          <p:spTgt spid="302"/>
                                        </p:tgtEl>
                                      </p:cBhvr>
                                      <p:to x="100000" y="100000"/>
                                    </p:animScale>
                                    <p:animScale>
                                      <p:cBhvr>
                                        <p:cTn id="28" dur="26">
                                          <p:stCondLst>
                                            <p:cond delay="1312"/>
                                          </p:stCondLst>
                                        </p:cTn>
                                        <p:tgtEl>
                                          <p:spTgt spid="302"/>
                                        </p:tgtEl>
                                      </p:cBhvr>
                                      <p:to x="100000" y="80000"/>
                                    </p:animScale>
                                    <p:animScale>
                                      <p:cBhvr>
                                        <p:cTn id="29" dur="166" decel="50000">
                                          <p:stCondLst>
                                            <p:cond delay="1338"/>
                                          </p:stCondLst>
                                        </p:cTn>
                                        <p:tgtEl>
                                          <p:spTgt spid="302"/>
                                        </p:tgtEl>
                                      </p:cBhvr>
                                      <p:to x="100000" y="100000"/>
                                    </p:animScale>
                                    <p:animScale>
                                      <p:cBhvr>
                                        <p:cTn id="30" dur="26">
                                          <p:stCondLst>
                                            <p:cond delay="1642"/>
                                          </p:stCondLst>
                                        </p:cTn>
                                        <p:tgtEl>
                                          <p:spTgt spid="302"/>
                                        </p:tgtEl>
                                      </p:cBhvr>
                                      <p:to x="100000" y="90000"/>
                                    </p:animScale>
                                    <p:animScale>
                                      <p:cBhvr>
                                        <p:cTn id="31" dur="166" decel="50000">
                                          <p:stCondLst>
                                            <p:cond delay="1668"/>
                                          </p:stCondLst>
                                        </p:cTn>
                                        <p:tgtEl>
                                          <p:spTgt spid="302"/>
                                        </p:tgtEl>
                                      </p:cBhvr>
                                      <p:to x="100000" y="100000"/>
                                    </p:animScale>
                                    <p:animScale>
                                      <p:cBhvr>
                                        <p:cTn id="32" dur="26">
                                          <p:stCondLst>
                                            <p:cond delay="1808"/>
                                          </p:stCondLst>
                                        </p:cTn>
                                        <p:tgtEl>
                                          <p:spTgt spid="302"/>
                                        </p:tgtEl>
                                      </p:cBhvr>
                                      <p:to x="100000" y="95000"/>
                                    </p:animScale>
                                    <p:animScale>
                                      <p:cBhvr>
                                        <p:cTn id="33" dur="166" decel="50000">
                                          <p:stCondLst>
                                            <p:cond delay="1834"/>
                                          </p:stCondLst>
                                        </p:cTn>
                                        <p:tgtEl>
                                          <p:spTgt spid="302"/>
                                        </p:tgtEl>
                                      </p:cBhvr>
                                      <p:to x="100000" y="100000"/>
                                    </p:animScale>
                                  </p:childTnLst>
                                </p:cTn>
                              </p:par>
                            </p:childTnLst>
                          </p:cTn>
                        </p:par>
                      </p:childTnLst>
                    </p:cTn>
                  </p:par>
                </p:childTnLst>
              </p:cTn>
              <p:nextCondLst>
                <p:cond evt="onClick" delay="0">
                  <p:tgtEl>
                    <p:spTgt spid="301"/>
                  </p:tgtEl>
                </p:cond>
              </p:nextCondLst>
            </p:seq>
            <p:seq concurrent="1" nextAc="seek">
              <p:cTn id="34" restart="whenNotActive" fill="hold" evtFilter="cancelBubble" nodeType="interactiveSeq">
                <p:stCondLst>
                  <p:cond evt="onClick" delay="0">
                    <p:tgtEl>
                      <p:spTgt spid="303"/>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6"/>
                                        </p:tgtEl>
                                        <p:attrNameLst>
                                          <p:attrName>style.visibility</p:attrName>
                                        </p:attrNameLst>
                                      </p:cBhvr>
                                      <p:to>
                                        <p:strVal val="visible"/>
                                      </p:to>
                                    </p:set>
                                  </p:childTnLst>
                                </p:cTn>
                              </p:par>
                            </p:childTnLst>
                          </p:cTn>
                        </p:par>
                      </p:childTnLst>
                    </p:cTn>
                  </p:par>
                </p:childTnLst>
              </p:cTn>
              <p:nextCondLst>
                <p:cond evt="onClick" delay="0">
                  <p:tgtEl>
                    <p:spTgt spid="303"/>
                  </p:tgtEl>
                </p:cond>
              </p:nextCondLst>
            </p:seq>
            <p:seq concurrent="1" nextAc="seek">
              <p:cTn id="47" restart="whenNotActive" fill="hold" evtFilter="cancelBubble" nodeType="interactiveSeq">
                <p:stCondLst>
                  <p:cond evt="onClick" delay="0">
                    <p:tgtEl>
                      <p:spTgt spid="306"/>
                    </p:tgtEl>
                  </p:cond>
                </p:stCondLst>
                <p:endSync evt="end" delay="0">
                  <p:rtn val="all"/>
                </p:endSync>
                <p:childTnLst>
                  <p:par>
                    <p:cTn id="48" fill="hold">
                      <p:stCondLst>
                        <p:cond delay="0"/>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307"/>
                                        </p:tgtEl>
                                        <p:attrNameLst>
                                          <p:attrName>style.visibility</p:attrName>
                                        </p:attrNameLst>
                                      </p:cBhvr>
                                      <p:to>
                                        <p:strVal val="visible"/>
                                      </p:to>
                                    </p:set>
                                    <p:animEffect transition="in" filter="wipe(down)">
                                      <p:cBhvr>
                                        <p:cTn id="52" dur="580">
                                          <p:stCondLst>
                                            <p:cond delay="0"/>
                                          </p:stCondLst>
                                        </p:cTn>
                                        <p:tgtEl>
                                          <p:spTgt spid="307"/>
                                        </p:tgtEl>
                                      </p:cBhvr>
                                    </p:animEffect>
                                    <p:anim calcmode="lin" valueType="num">
                                      <p:cBhvr>
                                        <p:cTn id="53" dur="1822" tmFilter="0,0; 0.14,0.36; 0.43,0.73; 0.71,0.91; 1.0,1.0">
                                          <p:stCondLst>
                                            <p:cond delay="0"/>
                                          </p:stCondLst>
                                        </p:cTn>
                                        <p:tgtEl>
                                          <p:spTgt spid="30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0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0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0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07"/>
                                        </p:tgtEl>
                                        <p:attrNameLst>
                                          <p:attrName>ppt_y</p:attrName>
                                        </p:attrNameLst>
                                      </p:cBhvr>
                                      <p:tavLst>
                                        <p:tav tm="0" fmla="#ppt_y-sin(pi*$)/81">
                                          <p:val>
                                            <p:fltVal val="0"/>
                                          </p:val>
                                        </p:tav>
                                        <p:tav tm="100000">
                                          <p:val>
                                            <p:fltVal val="1"/>
                                          </p:val>
                                        </p:tav>
                                      </p:tavLst>
                                    </p:anim>
                                    <p:animScale>
                                      <p:cBhvr>
                                        <p:cTn id="58" dur="26">
                                          <p:stCondLst>
                                            <p:cond delay="650"/>
                                          </p:stCondLst>
                                        </p:cTn>
                                        <p:tgtEl>
                                          <p:spTgt spid="307"/>
                                        </p:tgtEl>
                                      </p:cBhvr>
                                      <p:to x="100000" y="60000"/>
                                    </p:animScale>
                                    <p:animScale>
                                      <p:cBhvr>
                                        <p:cTn id="59" dur="166" decel="50000">
                                          <p:stCondLst>
                                            <p:cond delay="676"/>
                                          </p:stCondLst>
                                        </p:cTn>
                                        <p:tgtEl>
                                          <p:spTgt spid="307"/>
                                        </p:tgtEl>
                                      </p:cBhvr>
                                      <p:to x="100000" y="100000"/>
                                    </p:animScale>
                                    <p:animScale>
                                      <p:cBhvr>
                                        <p:cTn id="60" dur="26">
                                          <p:stCondLst>
                                            <p:cond delay="1312"/>
                                          </p:stCondLst>
                                        </p:cTn>
                                        <p:tgtEl>
                                          <p:spTgt spid="307"/>
                                        </p:tgtEl>
                                      </p:cBhvr>
                                      <p:to x="100000" y="80000"/>
                                    </p:animScale>
                                    <p:animScale>
                                      <p:cBhvr>
                                        <p:cTn id="61" dur="166" decel="50000">
                                          <p:stCondLst>
                                            <p:cond delay="1338"/>
                                          </p:stCondLst>
                                        </p:cTn>
                                        <p:tgtEl>
                                          <p:spTgt spid="307"/>
                                        </p:tgtEl>
                                      </p:cBhvr>
                                      <p:to x="100000" y="100000"/>
                                    </p:animScale>
                                    <p:animScale>
                                      <p:cBhvr>
                                        <p:cTn id="62" dur="26">
                                          <p:stCondLst>
                                            <p:cond delay="1642"/>
                                          </p:stCondLst>
                                        </p:cTn>
                                        <p:tgtEl>
                                          <p:spTgt spid="307"/>
                                        </p:tgtEl>
                                      </p:cBhvr>
                                      <p:to x="100000" y="90000"/>
                                    </p:animScale>
                                    <p:animScale>
                                      <p:cBhvr>
                                        <p:cTn id="63" dur="166" decel="50000">
                                          <p:stCondLst>
                                            <p:cond delay="1668"/>
                                          </p:stCondLst>
                                        </p:cTn>
                                        <p:tgtEl>
                                          <p:spTgt spid="307"/>
                                        </p:tgtEl>
                                      </p:cBhvr>
                                      <p:to x="100000" y="100000"/>
                                    </p:animScale>
                                    <p:animScale>
                                      <p:cBhvr>
                                        <p:cTn id="64" dur="26">
                                          <p:stCondLst>
                                            <p:cond delay="1808"/>
                                          </p:stCondLst>
                                        </p:cTn>
                                        <p:tgtEl>
                                          <p:spTgt spid="307"/>
                                        </p:tgtEl>
                                      </p:cBhvr>
                                      <p:to x="100000" y="95000"/>
                                    </p:animScale>
                                    <p:animScale>
                                      <p:cBhvr>
                                        <p:cTn id="65" dur="166" decel="50000">
                                          <p:stCondLst>
                                            <p:cond delay="1834"/>
                                          </p:stCondLst>
                                        </p:cTn>
                                        <p:tgtEl>
                                          <p:spTgt spid="307"/>
                                        </p:tgtEl>
                                      </p:cBhvr>
                                      <p:to x="100000" y="100000"/>
                                    </p:animScale>
                                  </p:childTnLst>
                                </p:cTn>
                              </p:par>
                            </p:childTnLst>
                          </p:cTn>
                        </p:par>
                      </p:childTnLst>
                    </p:cTn>
                  </p:par>
                </p:childTnLst>
              </p:cTn>
              <p:nextCondLst>
                <p:cond evt="onClick" delay="0">
                  <p:tgtEl>
                    <p:spTgt spid="306"/>
                  </p:tgtEl>
                </p:cond>
              </p:nextCondLst>
            </p:seq>
            <p:seq concurrent="1" nextAc="seek">
              <p:cTn id="66" restart="whenNotActive" fill="hold" evtFilter="cancelBubble" nodeType="interactiveSeq">
                <p:stCondLst>
                  <p:cond evt="onClick" delay="0">
                    <p:tgtEl>
                      <p:spTgt spid="308"/>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11"/>
                                        </p:tgtEl>
                                        <p:attrNameLst>
                                          <p:attrName>style.visibility</p:attrName>
                                        </p:attrNameLst>
                                      </p:cBhvr>
                                      <p:to>
                                        <p:strVal val="visible"/>
                                      </p:to>
                                    </p:set>
                                  </p:childTnLst>
                                </p:cTn>
                              </p:par>
                            </p:childTnLst>
                          </p:cTn>
                        </p:par>
                      </p:childTnLst>
                    </p:cTn>
                  </p:par>
                </p:childTnLst>
              </p:cTn>
              <p:nextCondLst>
                <p:cond evt="onClick" delay="0">
                  <p:tgtEl>
                    <p:spTgt spid="308"/>
                  </p:tgtEl>
                </p:cond>
              </p:nextCondLst>
            </p:seq>
            <p:seq concurrent="1" nextAc="seek">
              <p:cTn id="79" restart="whenNotActive" fill="hold" evtFilter="cancelBubble" nodeType="interactiveSeq">
                <p:stCondLst>
                  <p:cond evt="onClick" delay="0">
                    <p:tgtEl>
                      <p:spTgt spid="311"/>
                    </p:tgtEl>
                  </p:cond>
                </p:stCondLst>
                <p:endSync evt="end" delay="0">
                  <p:rtn val="all"/>
                </p:endSync>
                <p:childTnLst>
                  <p:par>
                    <p:cTn id="80" fill="hold">
                      <p:stCondLst>
                        <p:cond delay="0"/>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312"/>
                                        </p:tgtEl>
                                        <p:attrNameLst>
                                          <p:attrName>style.visibility</p:attrName>
                                        </p:attrNameLst>
                                      </p:cBhvr>
                                      <p:to>
                                        <p:strVal val="visible"/>
                                      </p:to>
                                    </p:set>
                                    <p:animEffect transition="in" filter="wipe(down)">
                                      <p:cBhvr>
                                        <p:cTn id="84" dur="580">
                                          <p:stCondLst>
                                            <p:cond delay="0"/>
                                          </p:stCondLst>
                                        </p:cTn>
                                        <p:tgtEl>
                                          <p:spTgt spid="312"/>
                                        </p:tgtEl>
                                      </p:cBhvr>
                                    </p:animEffect>
                                    <p:anim calcmode="lin" valueType="num">
                                      <p:cBhvr>
                                        <p:cTn id="85" dur="1822" tmFilter="0,0; 0.14,0.36; 0.43,0.73; 0.71,0.91; 1.0,1.0">
                                          <p:stCondLst>
                                            <p:cond delay="0"/>
                                          </p:stCondLst>
                                        </p:cTn>
                                        <p:tgtEl>
                                          <p:spTgt spid="312"/>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312"/>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312"/>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312"/>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312"/>
                                        </p:tgtEl>
                                        <p:attrNameLst>
                                          <p:attrName>ppt_y</p:attrName>
                                        </p:attrNameLst>
                                      </p:cBhvr>
                                      <p:tavLst>
                                        <p:tav tm="0" fmla="#ppt_y-sin(pi*$)/81">
                                          <p:val>
                                            <p:fltVal val="0"/>
                                          </p:val>
                                        </p:tav>
                                        <p:tav tm="100000">
                                          <p:val>
                                            <p:fltVal val="1"/>
                                          </p:val>
                                        </p:tav>
                                      </p:tavLst>
                                    </p:anim>
                                    <p:animScale>
                                      <p:cBhvr>
                                        <p:cTn id="90" dur="26">
                                          <p:stCondLst>
                                            <p:cond delay="650"/>
                                          </p:stCondLst>
                                        </p:cTn>
                                        <p:tgtEl>
                                          <p:spTgt spid="312"/>
                                        </p:tgtEl>
                                      </p:cBhvr>
                                      <p:to x="100000" y="60000"/>
                                    </p:animScale>
                                    <p:animScale>
                                      <p:cBhvr>
                                        <p:cTn id="91" dur="166" decel="50000">
                                          <p:stCondLst>
                                            <p:cond delay="676"/>
                                          </p:stCondLst>
                                        </p:cTn>
                                        <p:tgtEl>
                                          <p:spTgt spid="312"/>
                                        </p:tgtEl>
                                      </p:cBhvr>
                                      <p:to x="100000" y="100000"/>
                                    </p:animScale>
                                    <p:animScale>
                                      <p:cBhvr>
                                        <p:cTn id="92" dur="26">
                                          <p:stCondLst>
                                            <p:cond delay="1312"/>
                                          </p:stCondLst>
                                        </p:cTn>
                                        <p:tgtEl>
                                          <p:spTgt spid="312"/>
                                        </p:tgtEl>
                                      </p:cBhvr>
                                      <p:to x="100000" y="80000"/>
                                    </p:animScale>
                                    <p:animScale>
                                      <p:cBhvr>
                                        <p:cTn id="93" dur="166" decel="50000">
                                          <p:stCondLst>
                                            <p:cond delay="1338"/>
                                          </p:stCondLst>
                                        </p:cTn>
                                        <p:tgtEl>
                                          <p:spTgt spid="312"/>
                                        </p:tgtEl>
                                      </p:cBhvr>
                                      <p:to x="100000" y="100000"/>
                                    </p:animScale>
                                    <p:animScale>
                                      <p:cBhvr>
                                        <p:cTn id="94" dur="26">
                                          <p:stCondLst>
                                            <p:cond delay="1642"/>
                                          </p:stCondLst>
                                        </p:cTn>
                                        <p:tgtEl>
                                          <p:spTgt spid="312"/>
                                        </p:tgtEl>
                                      </p:cBhvr>
                                      <p:to x="100000" y="90000"/>
                                    </p:animScale>
                                    <p:animScale>
                                      <p:cBhvr>
                                        <p:cTn id="95" dur="166" decel="50000">
                                          <p:stCondLst>
                                            <p:cond delay="1668"/>
                                          </p:stCondLst>
                                        </p:cTn>
                                        <p:tgtEl>
                                          <p:spTgt spid="312"/>
                                        </p:tgtEl>
                                      </p:cBhvr>
                                      <p:to x="100000" y="100000"/>
                                    </p:animScale>
                                    <p:animScale>
                                      <p:cBhvr>
                                        <p:cTn id="96" dur="26">
                                          <p:stCondLst>
                                            <p:cond delay="1808"/>
                                          </p:stCondLst>
                                        </p:cTn>
                                        <p:tgtEl>
                                          <p:spTgt spid="312"/>
                                        </p:tgtEl>
                                      </p:cBhvr>
                                      <p:to x="100000" y="95000"/>
                                    </p:animScale>
                                    <p:animScale>
                                      <p:cBhvr>
                                        <p:cTn id="97" dur="166" decel="50000">
                                          <p:stCondLst>
                                            <p:cond delay="1834"/>
                                          </p:stCondLst>
                                        </p:cTn>
                                        <p:tgtEl>
                                          <p:spTgt spid="312"/>
                                        </p:tgtEl>
                                      </p:cBhvr>
                                      <p:to x="100000" y="100000"/>
                                    </p:animScale>
                                  </p:childTnLst>
                                </p:cTn>
                              </p:par>
                            </p:childTnLst>
                          </p:cTn>
                        </p:par>
                      </p:childTnLst>
                    </p:cTn>
                  </p:par>
                </p:childTnLst>
              </p:cTn>
              <p:nextCondLst>
                <p:cond evt="onClick" delay="0">
                  <p:tgtEl>
                    <p:spTgt spid="311"/>
                  </p:tgtEl>
                </p:cond>
              </p:nextCondLst>
            </p:seq>
            <p:seq concurrent="1" nextAc="seek">
              <p:cTn id="98" restart="whenNotActive" fill="hold" evtFilter="cancelBubble" nodeType="interactiveSeq">
                <p:stCondLst>
                  <p:cond evt="onClick" delay="0">
                    <p:tgtEl>
                      <p:spTgt spid="313"/>
                    </p:tgtEl>
                  </p:cond>
                </p:stCondLst>
                <p:endSync evt="end" delay="0">
                  <p:rtn val="all"/>
                </p:endSync>
                <p:childTnLst>
                  <p:par>
                    <p:cTn id="99" fill="hold">
                      <p:stCondLst>
                        <p:cond delay="0"/>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1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1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16"/>
                                        </p:tgtEl>
                                        <p:attrNameLst>
                                          <p:attrName>style.visibility</p:attrName>
                                        </p:attrNameLst>
                                      </p:cBhvr>
                                      <p:to>
                                        <p:strVal val="visible"/>
                                      </p:to>
                                    </p:set>
                                  </p:childTnLst>
                                </p:cTn>
                              </p:par>
                            </p:childTnLst>
                          </p:cTn>
                        </p:par>
                      </p:childTnLst>
                    </p:cTn>
                  </p:par>
                </p:childTnLst>
              </p:cTn>
              <p:nextCondLst>
                <p:cond evt="onClick" delay="0">
                  <p:tgtEl>
                    <p:spTgt spid="313"/>
                  </p:tgtEl>
                </p:cond>
              </p:nextCondLst>
            </p:seq>
            <p:seq concurrent="1" nextAc="seek">
              <p:cTn id="111" restart="whenNotActive" fill="hold" evtFilter="cancelBubble" nodeType="interactiveSeq">
                <p:stCondLst>
                  <p:cond evt="onClick" delay="0">
                    <p:tgtEl>
                      <p:spTgt spid="316"/>
                    </p:tgtEl>
                  </p:cond>
                </p:stCondLst>
                <p:endSync evt="end" delay="0">
                  <p:rtn val="all"/>
                </p:endSync>
                <p:childTnLst>
                  <p:par>
                    <p:cTn id="112" fill="hold">
                      <p:stCondLst>
                        <p:cond delay="0"/>
                      </p:stCondLst>
                      <p:childTnLst>
                        <p:par>
                          <p:cTn id="113" fill="hold">
                            <p:stCondLst>
                              <p:cond delay="0"/>
                            </p:stCondLst>
                            <p:childTnLst>
                              <p:par>
                                <p:cTn id="114" presetID="26" presetClass="entr" presetSubtype="0" fill="hold" nodeType="clickEffect">
                                  <p:stCondLst>
                                    <p:cond delay="0"/>
                                  </p:stCondLst>
                                  <p:childTnLst>
                                    <p:set>
                                      <p:cBhvr>
                                        <p:cTn id="115" dur="1" fill="hold">
                                          <p:stCondLst>
                                            <p:cond delay="0"/>
                                          </p:stCondLst>
                                        </p:cTn>
                                        <p:tgtEl>
                                          <p:spTgt spid="317"/>
                                        </p:tgtEl>
                                        <p:attrNameLst>
                                          <p:attrName>style.visibility</p:attrName>
                                        </p:attrNameLst>
                                      </p:cBhvr>
                                      <p:to>
                                        <p:strVal val="visible"/>
                                      </p:to>
                                    </p:set>
                                    <p:animEffect transition="in" filter="wipe(down)">
                                      <p:cBhvr>
                                        <p:cTn id="116" dur="580">
                                          <p:stCondLst>
                                            <p:cond delay="0"/>
                                          </p:stCondLst>
                                        </p:cTn>
                                        <p:tgtEl>
                                          <p:spTgt spid="317"/>
                                        </p:tgtEl>
                                      </p:cBhvr>
                                    </p:animEffect>
                                    <p:anim calcmode="lin" valueType="num">
                                      <p:cBhvr>
                                        <p:cTn id="117" dur="1822" tmFilter="0,0; 0.14,0.36; 0.43,0.73; 0.71,0.91; 1.0,1.0">
                                          <p:stCondLst>
                                            <p:cond delay="0"/>
                                          </p:stCondLst>
                                        </p:cTn>
                                        <p:tgtEl>
                                          <p:spTgt spid="317"/>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317"/>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317"/>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317"/>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317"/>
                                        </p:tgtEl>
                                        <p:attrNameLst>
                                          <p:attrName>ppt_y</p:attrName>
                                        </p:attrNameLst>
                                      </p:cBhvr>
                                      <p:tavLst>
                                        <p:tav tm="0" fmla="#ppt_y-sin(pi*$)/81">
                                          <p:val>
                                            <p:fltVal val="0"/>
                                          </p:val>
                                        </p:tav>
                                        <p:tav tm="100000">
                                          <p:val>
                                            <p:fltVal val="1"/>
                                          </p:val>
                                        </p:tav>
                                      </p:tavLst>
                                    </p:anim>
                                    <p:animScale>
                                      <p:cBhvr>
                                        <p:cTn id="122" dur="26">
                                          <p:stCondLst>
                                            <p:cond delay="650"/>
                                          </p:stCondLst>
                                        </p:cTn>
                                        <p:tgtEl>
                                          <p:spTgt spid="317"/>
                                        </p:tgtEl>
                                      </p:cBhvr>
                                      <p:to x="100000" y="60000"/>
                                    </p:animScale>
                                    <p:animScale>
                                      <p:cBhvr>
                                        <p:cTn id="123" dur="166" decel="50000">
                                          <p:stCondLst>
                                            <p:cond delay="676"/>
                                          </p:stCondLst>
                                        </p:cTn>
                                        <p:tgtEl>
                                          <p:spTgt spid="317"/>
                                        </p:tgtEl>
                                      </p:cBhvr>
                                      <p:to x="100000" y="100000"/>
                                    </p:animScale>
                                    <p:animScale>
                                      <p:cBhvr>
                                        <p:cTn id="124" dur="26">
                                          <p:stCondLst>
                                            <p:cond delay="1312"/>
                                          </p:stCondLst>
                                        </p:cTn>
                                        <p:tgtEl>
                                          <p:spTgt spid="317"/>
                                        </p:tgtEl>
                                      </p:cBhvr>
                                      <p:to x="100000" y="80000"/>
                                    </p:animScale>
                                    <p:animScale>
                                      <p:cBhvr>
                                        <p:cTn id="125" dur="166" decel="50000">
                                          <p:stCondLst>
                                            <p:cond delay="1338"/>
                                          </p:stCondLst>
                                        </p:cTn>
                                        <p:tgtEl>
                                          <p:spTgt spid="317"/>
                                        </p:tgtEl>
                                      </p:cBhvr>
                                      <p:to x="100000" y="100000"/>
                                    </p:animScale>
                                    <p:animScale>
                                      <p:cBhvr>
                                        <p:cTn id="126" dur="26">
                                          <p:stCondLst>
                                            <p:cond delay="1642"/>
                                          </p:stCondLst>
                                        </p:cTn>
                                        <p:tgtEl>
                                          <p:spTgt spid="317"/>
                                        </p:tgtEl>
                                      </p:cBhvr>
                                      <p:to x="100000" y="90000"/>
                                    </p:animScale>
                                    <p:animScale>
                                      <p:cBhvr>
                                        <p:cTn id="127" dur="166" decel="50000">
                                          <p:stCondLst>
                                            <p:cond delay="1668"/>
                                          </p:stCondLst>
                                        </p:cTn>
                                        <p:tgtEl>
                                          <p:spTgt spid="317"/>
                                        </p:tgtEl>
                                      </p:cBhvr>
                                      <p:to x="100000" y="100000"/>
                                    </p:animScale>
                                    <p:animScale>
                                      <p:cBhvr>
                                        <p:cTn id="128" dur="26">
                                          <p:stCondLst>
                                            <p:cond delay="1808"/>
                                          </p:stCondLst>
                                        </p:cTn>
                                        <p:tgtEl>
                                          <p:spTgt spid="317"/>
                                        </p:tgtEl>
                                      </p:cBhvr>
                                      <p:to x="100000" y="95000"/>
                                    </p:animScale>
                                    <p:animScale>
                                      <p:cBhvr>
                                        <p:cTn id="129" dur="166" decel="50000">
                                          <p:stCondLst>
                                            <p:cond delay="1834"/>
                                          </p:stCondLst>
                                        </p:cTn>
                                        <p:tgtEl>
                                          <p:spTgt spid="317"/>
                                        </p:tgtEl>
                                      </p:cBhvr>
                                      <p:to x="100000" y="100000"/>
                                    </p:animScale>
                                  </p:childTnLst>
                                </p:cTn>
                              </p:par>
                            </p:childTnLst>
                          </p:cTn>
                        </p:par>
                      </p:childTnLst>
                    </p:cTn>
                  </p:par>
                </p:childTnLst>
              </p:cTn>
              <p:nextCondLst>
                <p:cond evt="onClick" delay="0">
                  <p:tgtEl>
                    <p:spTgt spid="316"/>
                  </p:tgtEl>
                </p:cond>
              </p:nextCondLst>
            </p:seq>
            <p:seq concurrent="1" nextAc="seek">
              <p:cTn id="130" restart="whenNotActive" fill="hold" evtFilter="cancelBubble" nodeType="interactiveSeq">
                <p:stCondLst>
                  <p:cond evt="onClick" delay="0">
                    <p:tgtEl>
                      <p:spTgt spid="318"/>
                    </p:tgtEl>
                  </p:cond>
                </p:stCondLst>
                <p:endSync evt="end" delay="0">
                  <p:rtn val="all"/>
                </p:endSync>
                <p:childTnLst>
                  <p:par>
                    <p:cTn id="131" fill="hold">
                      <p:stCondLst>
                        <p:cond delay="0"/>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1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2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21"/>
                                        </p:tgtEl>
                                        <p:attrNameLst>
                                          <p:attrName>style.visibility</p:attrName>
                                        </p:attrNameLst>
                                      </p:cBhvr>
                                      <p:to>
                                        <p:strVal val="visible"/>
                                      </p:to>
                                    </p:set>
                                  </p:childTnLst>
                                </p:cTn>
                              </p:par>
                            </p:childTnLst>
                          </p:cTn>
                        </p:par>
                      </p:childTnLst>
                    </p:cTn>
                  </p:par>
                </p:childTnLst>
              </p:cTn>
              <p:nextCondLst>
                <p:cond evt="onClick" delay="0">
                  <p:tgtEl>
                    <p:spTgt spid="318"/>
                  </p:tgtEl>
                </p:cond>
              </p:nextCondLst>
            </p:seq>
            <p:seq concurrent="1" nextAc="seek">
              <p:cTn id="143" restart="whenNotActive" fill="hold" evtFilter="cancelBubble" nodeType="interactiveSeq">
                <p:stCondLst>
                  <p:cond evt="onClick" delay="0">
                    <p:tgtEl>
                      <p:spTgt spid="321"/>
                    </p:tgtEl>
                  </p:cond>
                </p:stCondLst>
                <p:endSync evt="end" delay="0">
                  <p:rtn val="all"/>
                </p:endSync>
                <p:childTnLst>
                  <p:par>
                    <p:cTn id="144" fill="hold">
                      <p:stCondLst>
                        <p:cond delay="0"/>
                      </p:stCondLst>
                      <p:childTnLst>
                        <p:par>
                          <p:cTn id="145" fill="hold">
                            <p:stCondLst>
                              <p:cond delay="0"/>
                            </p:stCondLst>
                            <p:childTnLst>
                              <p:par>
                                <p:cTn id="146" presetID="26" presetClass="entr" presetSubtype="0" fill="hold" nodeType="clickEffect">
                                  <p:stCondLst>
                                    <p:cond delay="0"/>
                                  </p:stCondLst>
                                  <p:childTnLst>
                                    <p:set>
                                      <p:cBhvr>
                                        <p:cTn id="147" dur="1" fill="hold">
                                          <p:stCondLst>
                                            <p:cond delay="0"/>
                                          </p:stCondLst>
                                        </p:cTn>
                                        <p:tgtEl>
                                          <p:spTgt spid="322"/>
                                        </p:tgtEl>
                                        <p:attrNameLst>
                                          <p:attrName>style.visibility</p:attrName>
                                        </p:attrNameLst>
                                      </p:cBhvr>
                                      <p:to>
                                        <p:strVal val="visible"/>
                                      </p:to>
                                    </p:set>
                                    <p:animEffect transition="in" filter="wipe(down)">
                                      <p:cBhvr>
                                        <p:cTn id="148" dur="580">
                                          <p:stCondLst>
                                            <p:cond delay="0"/>
                                          </p:stCondLst>
                                        </p:cTn>
                                        <p:tgtEl>
                                          <p:spTgt spid="322"/>
                                        </p:tgtEl>
                                      </p:cBhvr>
                                    </p:animEffect>
                                    <p:anim calcmode="lin" valueType="num">
                                      <p:cBhvr>
                                        <p:cTn id="149" dur="1822" tmFilter="0,0; 0.14,0.36; 0.43,0.73; 0.71,0.91; 1.0,1.0">
                                          <p:stCondLst>
                                            <p:cond delay="0"/>
                                          </p:stCondLst>
                                        </p:cTn>
                                        <p:tgtEl>
                                          <p:spTgt spid="322"/>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322"/>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322"/>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322"/>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322"/>
                                        </p:tgtEl>
                                        <p:attrNameLst>
                                          <p:attrName>ppt_y</p:attrName>
                                        </p:attrNameLst>
                                      </p:cBhvr>
                                      <p:tavLst>
                                        <p:tav tm="0" fmla="#ppt_y-sin(pi*$)/81">
                                          <p:val>
                                            <p:fltVal val="0"/>
                                          </p:val>
                                        </p:tav>
                                        <p:tav tm="100000">
                                          <p:val>
                                            <p:fltVal val="1"/>
                                          </p:val>
                                        </p:tav>
                                      </p:tavLst>
                                    </p:anim>
                                    <p:animScale>
                                      <p:cBhvr>
                                        <p:cTn id="154" dur="26">
                                          <p:stCondLst>
                                            <p:cond delay="650"/>
                                          </p:stCondLst>
                                        </p:cTn>
                                        <p:tgtEl>
                                          <p:spTgt spid="322"/>
                                        </p:tgtEl>
                                      </p:cBhvr>
                                      <p:to x="100000" y="60000"/>
                                    </p:animScale>
                                    <p:animScale>
                                      <p:cBhvr>
                                        <p:cTn id="155" dur="166" decel="50000">
                                          <p:stCondLst>
                                            <p:cond delay="676"/>
                                          </p:stCondLst>
                                        </p:cTn>
                                        <p:tgtEl>
                                          <p:spTgt spid="322"/>
                                        </p:tgtEl>
                                      </p:cBhvr>
                                      <p:to x="100000" y="100000"/>
                                    </p:animScale>
                                    <p:animScale>
                                      <p:cBhvr>
                                        <p:cTn id="156" dur="26">
                                          <p:stCondLst>
                                            <p:cond delay="1312"/>
                                          </p:stCondLst>
                                        </p:cTn>
                                        <p:tgtEl>
                                          <p:spTgt spid="322"/>
                                        </p:tgtEl>
                                      </p:cBhvr>
                                      <p:to x="100000" y="80000"/>
                                    </p:animScale>
                                    <p:animScale>
                                      <p:cBhvr>
                                        <p:cTn id="157" dur="166" decel="50000">
                                          <p:stCondLst>
                                            <p:cond delay="1338"/>
                                          </p:stCondLst>
                                        </p:cTn>
                                        <p:tgtEl>
                                          <p:spTgt spid="322"/>
                                        </p:tgtEl>
                                      </p:cBhvr>
                                      <p:to x="100000" y="100000"/>
                                    </p:animScale>
                                    <p:animScale>
                                      <p:cBhvr>
                                        <p:cTn id="158" dur="26">
                                          <p:stCondLst>
                                            <p:cond delay="1642"/>
                                          </p:stCondLst>
                                        </p:cTn>
                                        <p:tgtEl>
                                          <p:spTgt spid="322"/>
                                        </p:tgtEl>
                                      </p:cBhvr>
                                      <p:to x="100000" y="90000"/>
                                    </p:animScale>
                                    <p:animScale>
                                      <p:cBhvr>
                                        <p:cTn id="159" dur="166" decel="50000">
                                          <p:stCondLst>
                                            <p:cond delay="1668"/>
                                          </p:stCondLst>
                                        </p:cTn>
                                        <p:tgtEl>
                                          <p:spTgt spid="322"/>
                                        </p:tgtEl>
                                      </p:cBhvr>
                                      <p:to x="100000" y="100000"/>
                                    </p:animScale>
                                    <p:animScale>
                                      <p:cBhvr>
                                        <p:cTn id="160" dur="26">
                                          <p:stCondLst>
                                            <p:cond delay="1808"/>
                                          </p:stCondLst>
                                        </p:cTn>
                                        <p:tgtEl>
                                          <p:spTgt spid="322"/>
                                        </p:tgtEl>
                                      </p:cBhvr>
                                      <p:to x="100000" y="95000"/>
                                    </p:animScale>
                                    <p:animScale>
                                      <p:cBhvr>
                                        <p:cTn id="161" dur="166" decel="50000">
                                          <p:stCondLst>
                                            <p:cond delay="1834"/>
                                          </p:stCondLst>
                                        </p:cTn>
                                        <p:tgtEl>
                                          <p:spTgt spid="322"/>
                                        </p:tgtEl>
                                      </p:cBhvr>
                                      <p:to x="100000" y="100000"/>
                                    </p:animScale>
                                  </p:childTnLst>
                                </p:cTn>
                              </p:par>
                            </p:childTnLst>
                          </p:cTn>
                        </p:par>
                      </p:childTnLst>
                    </p:cTn>
                  </p:par>
                </p:childTnLst>
              </p:cTn>
              <p:nextCondLst>
                <p:cond evt="onClick" delay="0">
                  <p:tgtEl>
                    <p:spTgt spid="321"/>
                  </p:tgtEl>
                </p:cond>
              </p:nextCondLst>
            </p:seq>
            <p:seq concurrent="1" nextAc="seek">
              <p:cTn id="162" restart="whenNotActive" fill="hold" evtFilter="cancelBubble" nodeType="interactiveSeq">
                <p:stCondLst>
                  <p:cond evt="onClick" delay="0">
                    <p:tgtEl>
                      <p:spTgt spid="323"/>
                    </p:tgtEl>
                  </p:cond>
                </p:stCondLst>
                <p:endSync evt="end" delay="0">
                  <p:rtn val="all"/>
                </p:endSync>
                <p:childTnLst>
                  <p:par>
                    <p:cTn id="163" fill="hold">
                      <p:stCondLst>
                        <p:cond delay="0"/>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324"/>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32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326"/>
                                        </p:tgtEl>
                                        <p:attrNameLst>
                                          <p:attrName>style.visibility</p:attrName>
                                        </p:attrNameLst>
                                      </p:cBhvr>
                                      <p:to>
                                        <p:strVal val="visible"/>
                                      </p:to>
                                    </p:set>
                                  </p:childTnLst>
                                </p:cTn>
                              </p:par>
                            </p:childTnLst>
                          </p:cTn>
                        </p:par>
                      </p:childTnLst>
                    </p:cTn>
                  </p:par>
                </p:childTnLst>
              </p:cTn>
              <p:nextCondLst>
                <p:cond evt="onClick" delay="0">
                  <p:tgtEl>
                    <p:spTgt spid="323"/>
                  </p:tgtEl>
                </p:cond>
              </p:nextCondLst>
            </p:seq>
            <p:seq concurrent="1" nextAc="seek">
              <p:cTn id="175" restart="whenNotActive" fill="hold" evtFilter="cancelBubble" nodeType="interactiveSeq">
                <p:stCondLst>
                  <p:cond evt="onClick" delay="0">
                    <p:tgtEl>
                      <p:spTgt spid="326"/>
                    </p:tgtEl>
                  </p:cond>
                </p:stCondLst>
                <p:endSync evt="end" delay="0">
                  <p:rtn val="all"/>
                </p:endSync>
                <p:childTnLst>
                  <p:par>
                    <p:cTn id="176" fill="hold">
                      <p:stCondLst>
                        <p:cond delay="0"/>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327"/>
                                        </p:tgtEl>
                                        <p:attrNameLst>
                                          <p:attrName>style.visibility</p:attrName>
                                        </p:attrNameLst>
                                      </p:cBhvr>
                                      <p:to>
                                        <p:strVal val="visible"/>
                                      </p:to>
                                    </p:set>
                                    <p:animEffect transition="in" filter="wipe(down)">
                                      <p:cBhvr>
                                        <p:cTn id="180" dur="580">
                                          <p:stCondLst>
                                            <p:cond delay="0"/>
                                          </p:stCondLst>
                                        </p:cTn>
                                        <p:tgtEl>
                                          <p:spTgt spid="327"/>
                                        </p:tgtEl>
                                      </p:cBhvr>
                                    </p:animEffect>
                                    <p:anim calcmode="lin" valueType="num">
                                      <p:cBhvr>
                                        <p:cTn id="181" dur="1822" tmFilter="0,0; 0.14,0.36; 0.43,0.73; 0.71,0.91; 1.0,1.0">
                                          <p:stCondLst>
                                            <p:cond delay="0"/>
                                          </p:stCondLst>
                                        </p:cTn>
                                        <p:tgtEl>
                                          <p:spTgt spid="327"/>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327"/>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327"/>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327"/>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327"/>
                                        </p:tgtEl>
                                        <p:attrNameLst>
                                          <p:attrName>ppt_y</p:attrName>
                                        </p:attrNameLst>
                                      </p:cBhvr>
                                      <p:tavLst>
                                        <p:tav tm="0" fmla="#ppt_y-sin(pi*$)/81">
                                          <p:val>
                                            <p:fltVal val="0"/>
                                          </p:val>
                                        </p:tav>
                                        <p:tav tm="100000">
                                          <p:val>
                                            <p:fltVal val="1"/>
                                          </p:val>
                                        </p:tav>
                                      </p:tavLst>
                                    </p:anim>
                                    <p:animScale>
                                      <p:cBhvr>
                                        <p:cTn id="186" dur="26">
                                          <p:stCondLst>
                                            <p:cond delay="650"/>
                                          </p:stCondLst>
                                        </p:cTn>
                                        <p:tgtEl>
                                          <p:spTgt spid="327"/>
                                        </p:tgtEl>
                                      </p:cBhvr>
                                      <p:to x="100000" y="60000"/>
                                    </p:animScale>
                                    <p:animScale>
                                      <p:cBhvr>
                                        <p:cTn id="187" dur="166" decel="50000">
                                          <p:stCondLst>
                                            <p:cond delay="676"/>
                                          </p:stCondLst>
                                        </p:cTn>
                                        <p:tgtEl>
                                          <p:spTgt spid="327"/>
                                        </p:tgtEl>
                                      </p:cBhvr>
                                      <p:to x="100000" y="100000"/>
                                    </p:animScale>
                                    <p:animScale>
                                      <p:cBhvr>
                                        <p:cTn id="188" dur="26">
                                          <p:stCondLst>
                                            <p:cond delay="1312"/>
                                          </p:stCondLst>
                                        </p:cTn>
                                        <p:tgtEl>
                                          <p:spTgt spid="327"/>
                                        </p:tgtEl>
                                      </p:cBhvr>
                                      <p:to x="100000" y="80000"/>
                                    </p:animScale>
                                    <p:animScale>
                                      <p:cBhvr>
                                        <p:cTn id="189" dur="166" decel="50000">
                                          <p:stCondLst>
                                            <p:cond delay="1338"/>
                                          </p:stCondLst>
                                        </p:cTn>
                                        <p:tgtEl>
                                          <p:spTgt spid="327"/>
                                        </p:tgtEl>
                                      </p:cBhvr>
                                      <p:to x="100000" y="100000"/>
                                    </p:animScale>
                                    <p:animScale>
                                      <p:cBhvr>
                                        <p:cTn id="190" dur="26">
                                          <p:stCondLst>
                                            <p:cond delay="1642"/>
                                          </p:stCondLst>
                                        </p:cTn>
                                        <p:tgtEl>
                                          <p:spTgt spid="327"/>
                                        </p:tgtEl>
                                      </p:cBhvr>
                                      <p:to x="100000" y="90000"/>
                                    </p:animScale>
                                    <p:animScale>
                                      <p:cBhvr>
                                        <p:cTn id="191" dur="166" decel="50000">
                                          <p:stCondLst>
                                            <p:cond delay="1668"/>
                                          </p:stCondLst>
                                        </p:cTn>
                                        <p:tgtEl>
                                          <p:spTgt spid="327"/>
                                        </p:tgtEl>
                                      </p:cBhvr>
                                      <p:to x="100000" y="100000"/>
                                    </p:animScale>
                                    <p:animScale>
                                      <p:cBhvr>
                                        <p:cTn id="192" dur="26">
                                          <p:stCondLst>
                                            <p:cond delay="1808"/>
                                          </p:stCondLst>
                                        </p:cTn>
                                        <p:tgtEl>
                                          <p:spTgt spid="327"/>
                                        </p:tgtEl>
                                      </p:cBhvr>
                                      <p:to x="100000" y="95000"/>
                                    </p:animScale>
                                    <p:animScale>
                                      <p:cBhvr>
                                        <p:cTn id="193" dur="166" decel="50000">
                                          <p:stCondLst>
                                            <p:cond delay="1834"/>
                                          </p:stCondLst>
                                        </p:cTn>
                                        <p:tgtEl>
                                          <p:spTgt spid="327"/>
                                        </p:tgtEl>
                                      </p:cBhvr>
                                      <p:to x="100000" y="100000"/>
                                    </p:animScale>
                                  </p:childTnLst>
                                </p:cTn>
                              </p:par>
                            </p:childTnLst>
                          </p:cTn>
                        </p:par>
                      </p:childTnLst>
                    </p:cTn>
                  </p:par>
                </p:childTnLst>
              </p:cTn>
              <p:nextCondLst>
                <p:cond evt="onClick" delay="0">
                  <p:tgtEl>
                    <p:spTgt spid="326"/>
                  </p:tgtEl>
                </p:cond>
              </p:nextCondLst>
            </p:seq>
            <p:seq concurrent="1" nextAc="seek">
              <p:cTn id="194" restart="whenNotActive" fill="hold" evtFilter="cancelBubble" nodeType="interactiveSeq">
                <p:stCondLst>
                  <p:cond evt="onClick" delay="0">
                    <p:tgtEl>
                      <p:spTgt spid="328"/>
                    </p:tgtEl>
                  </p:cond>
                </p:stCondLst>
                <p:endSync evt="end" delay="0">
                  <p:rtn val="all"/>
                </p:endSync>
                <p:childTnLst>
                  <p:par>
                    <p:cTn id="195" fill="hold">
                      <p:stCondLst>
                        <p:cond delay="0"/>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329"/>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330"/>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331"/>
                                        </p:tgtEl>
                                        <p:attrNameLst>
                                          <p:attrName>style.visibility</p:attrName>
                                        </p:attrNameLst>
                                      </p:cBhvr>
                                      <p:to>
                                        <p:strVal val="visible"/>
                                      </p:to>
                                    </p:set>
                                  </p:childTnLst>
                                </p:cTn>
                              </p:par>
                            </p:childTnLst>
                          </p:cTn>
                        </p:par>
                      </p:childTnLst>
                    </p:cTn>
                  </p:par>
                </p:childTnLst>
              </p:cTn>
              <p:nextCondLst>
                <p:cond evt="onClick" delay="0">
                  <p:tgtEl>
                    <p:spTgt spid="328"/>
                  </p:tgtEl>
                </p:cond>
              </p:nextCondLst>
            </p:seq>
            <p:seq concurrent="1" nextAc="seek">
              <p:cTn id="207" restart="whenNotActive" fill="hold" evtFilter="cancelBubble" nodeType="interactiveSeq">
                <p:stCondLst>
                  <p:cond evt="onClick" delay="0">
                    <p:tgtEl>
                      <p:spTgt spid="331"/>
                    </p:tgtEl>
                  </p:cond>
                </p:stCondLst>
                <p:endSync evt="end" delay="0">
                  <p:rtn val="all"/>
                </p:endSync>
                <p:childTnLst>
                  <p:par>
                    <p:cTn id="208" fill="hold">
                      <p:stCondLst>
                        <p:cond delay="0"/>
                      </p:stCondLst>
                      <p:childTnLst>
                        <p:par>
                          <p:cTn id="209" fill="hold">
                            <p:stCondLst>
                              <p:cond delay="0"/>
                            </p:stCondLst>
                            <p:childTnLst>
                              <p:par>
                                <p:cTn id="210" presetID="26" presetClass="entr" presetSubtype="0" fill="hold" nodeType="clickEffect">
                                  <p:stCondLst>
                                    <p:cond delay="0"/>
                                  </p:stCondLst>
                                  <p:childTnLst>
                                    <p:set>
                                      <p:cBhvr>
                                        <p:cTn id="211" dur="1" fill="hold">
                                          <p:stCondLst>
                                            <p:cond delay="0"/>
                                          </p:stCondLst>
                                        </p:cTn>
                                        <p:tgtEl>
                                          <p:spTgt spid="332"/>
                                        </p:tgtEl>
                                        <p:attrNameLst>
                                          <p:attrName>style.visibility</p:attrName>
                                        </p:attrNameLst>
                                      </p:cBhvr>
                                      <p:to>
                                        <p:strVal val="visible"/>
                                      </p:to>
                                    </p:set>
                                    <p:animEffect transition="in" filter="wipe(down)">
                                      <p:cBhvr>
                                        <p:cTn id="212" dur="580">
                                          <p:stCondLst>
                                            <p:cond delay="0"/>
                                          </p:stCondLst>
                                        </p:cTn>
                                        <p:tgtEl>
                                          <p:spTgt spid="332"/>
                                        </p:tgtEl>
                                      </p:cBhvr>
                                    </p:animEffect>
                                    <p:anim calcmode="lin" valueType="num">
                                      <p:cBhvr>
                                        <p:cTn id="213" dur="1822" tmFilter="0,0; 0.14,0.36; 0.43,0.73; 0.71,0.91; 1.0,1.0">
                                          <p:stCondLst>
                                            <p:cond delay="0"/>
                                          </p:stCondLst>
                                        </p:cTn>
                                        <p:tgtEl>
                                          <p:spTgt spid="332"/>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332"/>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332"/>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332"/>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332"/>
                                        </p:tgtEl>
                                        <p:attrNameLst>
                                          <p:attrName>ppt_y</p:attrName>
                                        </p:attrNameLst>
                                      </p:cBhvr>
                                      <p:tavLst>
                                        <p:tav tm="0" fmla="#ppt_y-sin(pi*$)/81">
                                          <p:val>
                                            <p:fltVal val="0"/>
                                          </p:val>
                                        </p:tav>
                                        <p:tav tm="100000">
                                          <p:val>
                                            <p:fltVal val="1"/>
                                          </p:val>
                                        </p:tav>
                                      </p:tavLst>
                                    </p:anim>
                                    <p:animScale>
                                      <p:cBhvr>
                                        <p:cTn id="218" dur="26">
                                          <p:stCondLst>
                                            <p:cond delay="650"/>
                                          </p:stCondLst>
                                        </p:cTn>
                                        <p:tgtEl>
                                          <p:spTgt spid="332"/>
                                        </p:tgtEl>
                                      </p:cBhvr>
                                      <p:to x="100000" y="60000"/>
                                    </p:animScale>
                                    <p:animScale>
                                      <p:cBhvr>
                                        <p:cTn id="219" dur="166" decel="50000">
                                          <p:stCondLst>
                                            <p:cond delay="676"/>
                                          </p:stCondLst>
                                        </p:cTn>
                                        <p:tgtEl>
                                          <p:spTgt spid="332"/>
                                        </p:tgtEl>
                                      </p:cBhvr>
                                      <p:to x="100000" y="100000"/>
                                    </p:animScale>
                                    <p:animScale>
                                      <p:cBhvr>
                                        <p:cTn id="220" dur="26">
                                          <p:stCondLst>
                                            <p:cond delay="1312"/>
                                          </p:stCondLst>
                                        </p:cTn>
                                        <p:tgtEl>
                                          <p:spTgt spid="332"/>
                                        </p:tgtEl>
                                      </p:cBhvr>
                                      <p:to x="100000" y="80000"/>
                                    </p:animScale>
                                    <p:animScale>
                                      <p:cBhvr>
                                        <p:cTn id="221" dur="166" decel="50000">
                                          <p:stCondLst>
                                            <p:cond delay="1338"/>
                                          </p:stCondLst>
                                        </p:cTn>
                                        <p:tgtEl>
                                          <p:spTgt spid="332"/>
                                        </p:tgtEl>
                                      </p:cBhvr>
                                      <p:to x="100000" y="100000"/>
                                    </p:animScale>
                                    <p:animScale>
                                      <p:cBhvr>
                                        <p:cTn id="222" dur="26">
                                          <p:stCondLst>
                                            <p:cond delay="1642"/>
                                          </p:stCondLst>
                                        </p:cTn>
                                        <p:tgtEl>
                                          <p:spTgt spid="332"/>
                                        </p:tgtEl>
                                      </p:cBhvr>
                                      <p:to x="100000" y="90000"/>
                                    </p:animScale>
                                    <p:animScale>
                                      <p:cBhvr>
                                        <p:cTn id="223" dur="166" decel="50000">
                                          <p:stCondLst>
                                            <p:cond delay="1668"/>
                                          </p:stCondLst>
                                        </p:cTn>
                                        <p:tgtEl>
                                          <p:spTgt spid="332"/>
                                        </p:tgtEl>
                                      </p:cBhvr>
                                      <p:to x="100000" y="100000"/>
                                    </p:animScale>
                                    <p:animScale>
                                      <p:cBhvr>
                                        <p:cTn id="224" dur="26">
                                          <p:stCondLst>
                                            <p:cond delay="1808"/>
                                          </p:stCondLst>
                                        </p:cTn>
                                        <p:tgtEl>
                                          <p:spTgt spid="332"/>
                                        </p:tgtEl>
                                      </p:cBhvr>
                                      <p:to x="100000" y="95000"/>
                                    </p:animScale>
                                    <p:animScale>
                                      <p:cBhvr>
                                        <p:cTn id="225" dur="166" decel="50000">
                                          <p:stCondLst>
                                            <p:cond delay="1834"/>
                                          </p:stCondLst>
                                        </p:cTn>
                                        <p:tgtEl>
                                          <p:spTgt spid="332"/>
                                        </p:tgtEl>
                                      </p:cBhvr>
                                      <p:to x="100000" y="100000"/>
                                    </p:animScale>
                                  </p:childTnLst>
                                </p:cTn>
                              </p:par>
                            </p:childTnLst>
                          </p:cTn>
                        </p:par>
                      </p:childTnLst>
                    </p:cTn>
                  </p:par>
                </p:childTnLst>
              </p:cTn>
              <p:nextCondLst>
                <p:cond evt="onClick" delay="0">
                  <p:tgtEl>
                    <p:spTgt spid="331"/>
                  </p:tgtEl>
                </p:cond>
              </p:nextCondLst>
            </p:seq>
            <p:seq concurrent="1" nextAc="seek">
              <p:cTn id="226" restart="whenNotActive" fill="hold" evtFilter="cancelBubble" nodeType="interactiveSeq">
                <p:stCondLst>
                  <p:cond evt="onClick" delay="0">
                    <p:tgtEl>
                      <p:spTgt spid="333"/>
                    </p:tgtEl>
                  </p:cond>
                </p:stCondLst>
                <p:endSync evt="end" delay="0">
                  <p:rtn val="all"/>
                </p:endSync>
                <p:childTnLst>
                  <p:par>
                    <p:cTn id="227" fill="hold">
                      <p:stCondLst>
                        <p:cond delay="0"/>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334"/>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nodeType="clickEffect">
                                  <p:stCondLst>
                                    <p:cond delay="0"/>
                                  </p:stCondLst>
                                  <p:childTnLst>
                                    <p:set>
                                      <p:cBhvr>
                                        <p:cTn id="234" dur="1" fill="hold">
                                          <p:stCondLst>
                                            <p:cond delay="0"/>
                                          </p:stCondLst>
                                        </p:cTn>
                                        <p:tgtEl>
                                          <p:spTgt spid="335"/>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336"/>
                                        </p:tgtEl>
                                        <p:attrNameLst>
                                          <p:attrName>style.visibility</p:attrName>
                                        </p:attrNameLst>
                                      </p:cBhvr>
                                      <p:to>
                                        <p:strVal val="visible"/>
                                      </p:to>
                                    </p:set>
                                  </p:childTnLst>
                                </p:cTn>
                              </p:par>
                            </p:childTnLst>
                          </p:cTn>
                        </p:par>
                      </p:childTnLst>
                    </p:cTn>
                  </p:par>
                </p:childTnLst>
              </p:cTn>
              <p:nextCondLst>
                <p:cond evt="onClick" delay="0">
                  <p:tgtEl>
                    <p:spTgt spid="333"/>
                  </p:tgtEl>
                </p:cond>
              </p:nextCondLst>
            </p:seq>
            <p:seq concurrent="1" nextAc="seek">
              <p:cTn id="239" restart="whenNotActive" fill="hold" evtFilter="cancelBubble" nodeType="interactiveSeq">
                <p:stCondLst>
                  <p:cond evt="onClick" delay="0">
                    <p:tgtEl>
                      <p:spTgt spid="336"/>
                    </p:tgtEl>
                  </p:cond>
                </p:stCondLst>
                <p:endSync evt="end" delay="0">
                  <p:rtn val="all"/>
                </p:endSync>
                <p:childTnLst>
                  <p:par>
                    <p:cTn id="240" fill="hold">
                      <p:stCondLst>
                        <p:cond delay="0"/>
                      </p:stCondLst>
                      <p:childTnLst>
                        <p:par>
                          <p:cTn id="241" fill="hold">
                            <p:stCondLst>
                              <p:cond delay="0"/>
                            </p:stCondLst>
                            <p:childTnLst>
                              <p:par>
                                <p:cTn id="242" presetID="26" presetClass="entr" presetSubtype="0" fill="hold" nodeType="clickEffect">
                                  <p:stCondLst>
                                    <p:cond delay="0"/>
                                  </p:stCondLst>
                                  <p:childTnLst>
                                    <p:set>
                                      <p:cBhvr>
                                        <p:cTn id="243" dur="1" fill="hold">
                                          <p:stCondLst>
                                            <p:cond delay="0"/>
                                          </p:stCondLst>
                                        </p:cTn>
                                        <p:tgtEl>
                                          <p:spTgt spid="337"/>
                                        </p:tgtEl>
                                        <p:attrNameLst>
                                          <p:attrName>style.visibility</p:attrName>
                                        </p:attrNameLst>
                                      </p:cBhvr>
                                      <p:to>
                                        <p:strVal val="visible"/>
                                      </p:to>
                                    </p:set>
                                    <p:animEffect transition="in" filter="wipe(down)">
                                      <p:cBhvr>
                                        <p:cTn id="244" dur="580">
                                          <p:stCondLst>
                                            <p:cond delay="0"/>
                                          </p:stCondLst>
                                        </p:cTn>
                                        <p:tgtEl>
                                          <p:spTgt spid="337"/>
                                        </p:tgtEl>
                                      </p:cBhvr>
                                    </p:animEffect>
                                    <p:anim calcmode="lin" valueType="num">
                                      <p:cBhvr>
                                        <p:cTn id="245" dur="1822" tmFilter="0,0; 0.14,0.36; 0.43,0.73; 0.71,0.91; 1.0,1.0">
                                          <p:stCondLst>
                                            <p:cond delay="0"/>
                                          </p:stCondLst>
                                        </p:cTn>
                                        <p:tgtEl>
                                          <p:spTgt spid="337"/>
                                        </p:tgtEl>
                                        <p:attrNameLst>
                                          <p:attrName>ppt_x</p:attrName>
                                        </p:attrNameLst>
                                      </p:cBhvr>
                                      <p:tavLst>
                                        <p:tav tm="0">
                                          <p:val>
                                            <p:strVal val="#ppt_x-0.25"/>
                                          </p:val>
                                        </p:tav>
                                        <p:tav tm="100000">
                                          <p:val>
                                            <p:strVal val="#ppt_x"/>
                                          </p:val>
                                        </p:tav>
                                      </p:tavLst>
                                    </p:anim>
                                    <p:anim calcmode="lin" valueType="num">
                                      <p:cBhvr>
                                        <p:cTn id="246" dur="664" tmFilter="0.0,0.0; 0.25,0.07; 0.50,0.2; 0.75,0.467; 1.0,1.0">
                                          <p:stCondLst>
                                            <p:cond delay="0"/>
                                          </p:stCondLst>
                                        </p:cTn>
                                        <p:tgtEl>
                                          <p:spTgt spid="337"/>
                                        </p:tgtEl>
                                        <p:attrNameLst>
                                          <p:attrName>ppt_y</p:attrName>
                                        </p:attrNameLst>
                                      </p:cBhvr>
                                      <p:tavLst>
                                        <p:tav tm="0" fmla="#ppt_y-sin(pi*$)/3">
                                          <p:val>
                                            <p:fltVal val="0.5"/>
                                          </p:val>
                                        </p:tav>
                                        <p:tav tm="100000">
                                          <p:val>
                                            <p:fltVal val="1"/>
                                          </p:val>
                                        </p:tav>
                                      </p:tavLst>
                                    </p:anim>
                                    <p:anim calcmode="lin" valueType="num">
                                      <p:cBhvr>
                                        <p:cTn id="247" dur="664" tmFilter="0, 0; 0.125,0.2665; 0.25,0.4; 0.375,0.465; 0.5,0.5;  0.625,0.535; 0.75,0.6; 0.875,0.7335; 1,1">
                                          <p:stCondLst>
                                            <p:cond delay="664"/>
                                          </p:stCondLst>
                                        </p:cTn>
                                        <p:tgtEl>
                                          <p:spTgt spid="337"/>
                                        </p:tgtEl>
                                        <p:attrNameLst>
                                          <p:attrName>ppt_y</p:attrName>
                                        </p:attrNameLst>
                                      </p:cBhvr>
                                      <p:tavLst>
                                        <p:tav tm="0" fmla="#ppt_y-sin(pi*$)/9">
                                          <p:val>
                                            <p:fltVal val="0"/>
                                          </p:val>
                                        </p:tav>
                                        <p:tav tm="100000">
                                          <p:val>
                                            <p:fltVal val="1"/>
                                          </p:val>
                                        </p:tav>
                                      </p:tavLst>
                                    </p:anim>
                                    <p:anim calcmode="lin" valueType="num">
                                      <p:cBhvr>
                                        <p:cTn id="248" dur="332" tmFilter="0, 0; 0.125,0.2665; 0.25,0.4; 0.375,0.465; 0.5,0.5;  0.625,0.535; 0.75,0.6; 0.875,0.7335; 1,1">
                                          <p:stCondLst>
                                            <p:cond delay="1324"/>
                                          </p:stCondLst>
                                        </p:cTn>
                                        <p:tgtEl>
                                          <p:spTgt spid="337"/>
                                        </p:tgtEl>
                                        <p:attrNameLst>
                                          <p:attrName>ppt_y</p:attrName>
                                        </p:attrNameLst>
                                      </p:cBhvr>
                                      <p:tavLst>
                                        <p:tav tm="0" fmla="#ppt_y-sin(pi*$)/27">
                                          <p:val>
                                            <p:fltVal val="0"/>
                                          </p:val>
                                        </p:tav>
                                        <p:tav tm="100000">
                                          <p:val>
                                            <p:fltVal val="1"/>
                                          </p:val>
                                        </p:tav>
                                      </p:tavLst>
                                    </p:anim>
                                    <p:anim calcmode="lin" valueType="num">
                                      <p:cBhvr>
                                        <p:cTn id="249" dur="164" tmFilter="0, 0; 0.125,0.2665; 0.25,0.4; 0.375,0.465; 0.5,0.5;  0.625,0.535; 0.75,0.6; 0.875,0.7335; 1,1">
                                          <p:stCondLst>
                                            <p:cond delay="1656"/>
                                          </p:stCondLst>
                                        </p:cTn>
                                        <p:tgtEl>
                                          <p:spTgt spid="337"/>
                                        </p:tgtEl>
                                        <p:attrNameLst>
                                          <p:attrName>ppt_y</p:attrName>
                                        </p:attrNameLst>
                                      </p:cBhvr>
                                      <p:tavLst>
                                        <p:tav tm="0" fmla="#ppt_y-sin(pi*$)/81">
                                          <p:val>
                                            <p:fltVal val="0"/>
                                          </p:val>
                                        </p:tav>
                                        <p:tav tm="100000">
                                          <p:val>
                                            <p:fltVal val="1"/>
                                          </p:val>
                                        </p:tav>
                                      </p:tavLst>
                                    </p:anim>
                                    <p:animScale>
                                      <p:cBhvr>
                                        <p:cTn id="250" dur="26">
                                          <p:stCondLst>
                                            <p:cond delay="650"/>
                                          </p:stCondLst>
                                        </p:cTn>
                                        <p:tgtEl>
                                          <p:spTgt spid="337"/>
                                        </p:tgtEl>
                                      </p:cBhvr>
                                      <p:to x="100000" y="60000"/>
                                    </p:animScale>
                                    <p:animScale>
                                      <p:cBhvr>
                                        <p:cTn id="251" dur="166" decel="50000">
                                          <p:stCondLst>
                                            <p:cond delay="676"/>
                                          </p:stCondLst>
                                        </p:cTn>
                                        <p:tgtEl>
                                          <p:spTgt spid="337"/>
                                        </p:tgtEl>
                                      </p:cBhvr>
                                      <p:to x="100000" y="100000"/>
                                    </p:animScale>
                                    <p:animScale>
                                      <p:cBhvr>
                                        <p:cTn id="252" dur="26">
                                          <p:stCondLst>
                                            <p:cond delay="1312"/>
                                          </p:stCondLst>
                                        </p:cTn>
                                        <p:tgtEl>
                                          <p:spTgt spid="337"/>
                                        </p:tgtEl>
                                      </p:cBhvr>
                                      <p:to x="100000" y="80000"/>
                                    </p:animScale>
                                    <p:animScale>
                                      <p:cBhvr>
                                        <p:cTn id="253" dur="166" decel="50000">
                                          <p:stCondLst>
                                            <p:cond delay="1338"/>
                                          </p:stCondLst>
                                        </p:cTn>
                                        <p:tgtEl>
                                          <p:spTgt spid="337"/>
                                        </p:tgtEl>
                                      </p:cBhvr>
                                      <p:to x="100000" y="100000"/>
                                    </p:animScale>
                                    <p:animScale>
                                      <p:cBhvr>
                                        <p:cTn id="254" dur="26">
                                          <p:stCondLst>
                                            <p:cond delay="1642"/>
                                          </p:stCondLst>
                                        </p:cTn>
                                        <p:tgtEl>
                                          <p:spTgt spid="337"/>
                                        </p:tgtEl>
                                      </p:cBhvr>
                                      <p:to x="100000" y="90000"/>
                                    </p:animScale>
                                    <p:animScale>
                                      <p:cBhvr>
                                        <p:cTn id="255" dur="166" decel="50000">
                                          <p:stCondLst>
                                            <p:cond delay="1668"/>
                                          </p:stCondLst>
                                        </p:cTn>
                                        <p:tgtEl>
                                          <p:spTgt spid="337"/>
                                        </p:tgtEl>
                                      </p:cBhvr>
                                      <p:to x="100000" y="100000"/>
                                    </p:animScale>
                                    <p:animScale>
                                      <p:cBhvr>
                                        <p:cTn id="256" dur="26">
                                          <p:stCondLst>
                                            <p:cond delay="1808"/>
                                          </p:stCondLst>
                                        </p:cTn>
                                        <p:tgtEl>
                                          <p:spTgt spid="337"/>
                                        </p:tgtEl>
                                      </p:cBhvr>
                                      <p:to x="100000" y="95000"/>
                                    </p:animScale>
                                    <p:animScale>
                                      <p:cBhvr>
                                        <p:cTn id="257" dur="166" decel="50000">
                                          <p:stCondLst>
                                            <p:cond delay="1834"/>
                                          </p:stCondLst>
                                        </p:cTn>
                                        <p:tgtEl>
                                          <p:spTgt spid="337"/>
                                        </p:tgtEl>
                                      </p:cBhvr>
                                      <p:to x="100000" y="100000"/>
                                    </p:animScale>
                                  </p:childTnLst>
                                </p:cTn>
                              </p:par>
                            </p:childTnLst>
                          </p:cTn>
                        </p:par>
                      </p:childTnLst>
                    </p:cTn>
                  </p:par>
                </p:childTnLst>
              </p:cTn>
              <p:nextCondLst>
                <p:cond evt="onClick" delay="0">
                  <p:tgtEl>
                    <p:spTgt spid="336"/>
                  </p:tgtEl>
                </p:cond>
              </p:nextCondLst>
            </p:seq>
            <p:seq concurrent="1" nextAc="seek">
              <p:cTn id="258" restart="whenNotActive" fill="hold" evtFilter="cancelBubble" nodeType="interactiveSeq">
                <p:stCondLst>
                  <p:cond evt="onClick" delay="0">
                    <p:tgtEl>
                      <p:spTgt spid="338"/>
                    </p:tgtEl>
                  </p:cond>
                </p:stCondLst>
                <p:endSync evt="end" delay="0">
                  <p:rtn val="all"/>
                </p:endSync>
                <p:childTnLst>
                  <p:par>
                    <p:cTn id="259" fill="hold">
                      <p:stCondLst>
                        <p:cond delay="0"/>
                      </p:stCondLst>
                      <p:childTnLst>
                        <p:par>
                          <p:cTn id="260" fill="hold">
                            <p:stCondLst>
                              <p:cond delay="0"/>
                            </p:stCondLst>
                            <p:childTnLst>
                              <p:par>
                                <p:cTn id="261" presetID="1" presetClass="entr" presetSubtype="0" fill="hold" nodeType="clickEffect">
                                  <p:stCondLst>
                                    <p:cond delay="0"/>
                                  </p:stCondLst>
                                  <p:childTnLst>
                                    <p:set>
                                      <p:cBhvr>
                                        <p:cTn id="262" dur="1" fill="hold">
                                          <p:stCondLst>
                                            <p:cond delay="0"/>
                                          </p:stCondLst>
                                        </p:cTn>
                                        <p:tgtEl>
                                          <p:spTgt spid="339"/>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nodeType="clickEffect">
                                  <p:stCondLst>
                                    <p:cond delay="0"/>
                                  </p:stCondLst>
                                  <p:childTnLst>
                                    <p:set>
                                      <p:cBhvr>
                                        <p:cTn id="266" dur="1" fill="hold">
                                          <p:stCondLst>
                                            <p:cond delay="0"/>
                                          </p:stCondLst>
                                        </p:cTn>
                                        <p:tgtEl>
                                          <p:spTgt spid="340"/>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nodeType="clickEffect">
                                  <p:stCondLst>
                                    <p:cond delay="0"/>
                                  </p:stCondLst>
                                  <p:childTnLst>
                                    <p:set>
                                      <p:cBhvr>
                                        <p:cTn id="270" dur="1" fill="hold">
                                          <p:stCondLst>
                                            <p:cond delay="0"/>
                                          </p:stCondLst>
                                        </p:cTn>
                                        <p:tgtEl>
                                          <p:spTgt spid="341"/>
                                        </p:tgtEl>
                                        <p:attrNameLst>
                                          <p:attrName>style.visibility</p:attrName>
                                        </p:attrNameLst>
                                      </p:cBhvr>
                                      <p:to>
                                        <p:strVal val="visible"/>
                                      </p:to>
                                    </p:set>
                                  </p:childTnLst>
                                </p:cTn>
                              </p:par>
                            </p:childTnLst>
                          </p:cTn>
                        </p:par>
                      </p:childTnLst>
                    </p:cTn>
                  </p:par>
                </p:childTnLst>
              </p:cTn>
              <p:nextCondLst>
                <p:cond evt="onClick" delay="0">
                  <p:tgtEl>
                    <p:spTgt spid="338"/>
                  </p:tgtEl>
                </p:cond>
              </p:nextCondLst>
            </p:seq>
            <p:seq concurrent="1" nextAc="seek">
              <p:cTn id="271" restart="whenNotActive" fill="hold" evtFilter="cancelBubble" nodeType="interactiveSeq">
                <p:stCondLst>
                  <p:cond evt="onClick" delay="0">
                    <p:tgtEl>
                      <p:spTgt spid="341"/>
                    </p:tgtEl>
                  </p:cond>
                </p:stCondLst>
                <p:endSync evt="end" delay="0">
                  <p:rtn val="all"/>
                </p:endSync>
                <p:childTnLst>
                  <p:par>
                    <p:cTn id="272" fill="hold">
                      <p:stCondLst>
                        <p:cond delay="0"/>
                      </p:stCondLst>
                      <p:childTnLst>
                        <p:par>
                          <p:cTn id="273" fill="hold">
                            <p:stCondLst>
                              <p:cond delay="0"/>
                            </p:stCondLst>
                            <p:childTnLst>
                              <p:par>
                                <p:cTn id="274" presetID="26" presetClass="entr" presetSubtype="0" fill="hold" nodeType="clickEffect">
                                  <p:stCondLst>
                                    <p:cond delay="0"/>
                                  </p:stCondLst>
                                  <p:childTnLst>
                                    <p:set>
                                      <p:cBhvr>
                                        <p:cTn id="275" dur="1" fill="hold">
                                          <p:stCondLst>
                                            <p:cond delay="0"/>
                                          </p:stCondLst>
                                        </p:cTn>
                                        <p:tgtEl>
                                          <p:spTgt spid="342"/>
                                        </p:tgtEl>
                                        <p:attrNameLst>
                                          <p:attrName>style.visibility</p:attrName>
                                        </p:attrNameLst>
                                      </p:cBhvr>
                                      <p:to>
                                        <p:strVal val="visible"/>
                                      </p:to>
                                    </p:set>
                                    <p:animEffect transition="in" filter="wipe(down)">
                                      <p:cBhvr>
                                        <p:cTn id="276" dur="580">
                                          <p:stCondLst>
                                            <p:cond delay="0"/>
                                          </p:stCondLst>
                                        </p:cTn>
                                        <p:tgtEl>
                                          <p:spTgt spid="342"/>
                                        </p:tgtEl>
                                      </p:cBhvr>
                                    </p:animEffect>
                                    <p:anim calcmode="lin" valueType="num">
                                      <p:cBhvr>
                                        <p:cTn id="277" dur="1822" tmFilter="0,0; 0.14,0.36; 0.43,0.73; 0.71,0.91; 1.0,1.0">
                                          <p:stCondLst>
                                            <p:cond delay="0"/>
                                          </p:stCondLst>
                                        </p:cTn>
                                        <p:tgtEl>
                                          <p:spTgt spid="342"/>
                                        </p:tgtEl>
                                        <p:attrNameLst>
                                          <p:attrName>ppt_x</p:attrName>
                                        </p:attrNameLst>
                                      </p:cBhvr>
                                      <p:tavLst>
                                        <p:tav tm="0">
                                          <p:val>
                                            <p:strVal val="#ppt_x-0.25"/>
                                          </p:val>
                                        </p:tav>
                                        <p:tav tm="100000">
                                          <p:val>
                                            <p:strVal val="#ppt_x"/>
                                          </p:val>
                                        </p:tav>
                                      </p:tavLst>
                                    </p:anim>
                                    <p:anim calcmode="lin" valueType="num">
                                      <p:cBhvr>
                                        <p:cTn id="278" dur="664" tmFilter="0.0,0.0; 0.25,0.07; 0.50,0.2; 0.75,0.467; 1.0,1.0">
                                          <p:stCondLst>
                                            <p:cond delay="0"/>
                                          </p:stCondLst>
                                        </p:cTn>
                                        <p:tgtEl>
                                          <p:spTgt spid="342"/>
                                        </p:tgtEl>
                                        <p:attrNameLst>
                                          <p:attrName>ppt_y</p:attrName>
                                        </p:attrNameLst>
                                      </p:cBhvr>
                                      <p:tavLst>
                                        <p:tav tm="0" fmla="#ppt_y-sin(pi*$)/3">
                                          <p:val>
                                            <p:fltVal val="0.5"/>
                                          </p:val>
                                        </p:tav>
                                        <p:tav tm="100000">
                                          <p:val>
                                            <p:fltVal val="1"/>
                                          </p:val>
                                        </p:tav>
                                      </p:tavLst>
                                    </p:anim>
                                    <p:anim calcmode="lin" valueType="num">
                                      <p:cBhvr>
                                        <p:cTn id="279" dur="664" tmFilter="0, 0; 0.125,0.2665; 0.25,0.4; 0.375,0.465; 0.5,0.5;  0.625,0.535; 0.75,0.6; 0.875,0.7335; 1,1">
                                          <p:stCondLst>
                                            <p:cond delay="664"/>
                                          </p:stCondLst>
                                        </p:cTn>
                                        <p:tgtEl>
                                          <p:spTgt spid="342"/>
                                        </p:tgtEl>
                                        <p:attrNameLst>
                                          <p:attrName>ppt_y</p:attrName>
                                        </p:attrNameLst>
                                      </p:cBhvr>
                                      <p:tavLst>
                                        <p:tav tm="0" fmla="#ppt_y-sin(pi*$)/9">
                                          <p:val>
                                            <p:fltVal val="0"/>
                                          </p:val>
                                        </p:tav>
                                        <p:tav tm="100000">
                                          <p:val>
                                            <p:fltVal val="1"/>
                                          </p:val>
                                        </p:tav>
                                      </p:tavLst>
                                    </p:anim>
                                    <p:anim calcmode="lin" valueType="num">
                                      <p:cBhvr>
                                        <p:cTn id="280" dur="332" tmFilter="0, 0; 0.125,0.2665; 0.25,0.4; 0.375,0.465; 0.5,0.5;  0.625,0.535; 0.75,0.6; 0.875,0.7335; 1,1">
                                          <p:stCondLst>
                                            <p:cond delay="1324"/>
                                          </p:stCondLst>
                                        </p:cTn>
                                        <p:tgtEl>
                                          <p:spTgt spid="342"/>
                                        </p:tgtEl>
                                        <p:attrNameLst>
                                          <p:attrName>ppt_y</p:attrName>
                                        </p:attrNameLst>
                                      </p:cBhvr>
                                      <p:tavLst>
                                        <p:tav tm="0" fmla="#ppt_y-sin(pi*$)/27">
                                          <p:val>
                                            <p:fltVal val="0"/>
                                          </p:val>
                                        </p:tav>
                                        <p:tav tm="100000">
                                          <p:val>
                                            <p:fltVal val="1"/>
                                          </p:val>
                                        </p:tav>
                                      </p:tavLst>
                                    </p:anim>
                                    <p:anim calcmode="lin" valueType="num">
                                      <p:cBhvr>
                                        <p:cTn id="281" dur="164" tmFilter="0, 0; 0.125,0.2665; 0.25,0.4; 0.375,0.465; 0.5,0.5;  0.625,0.535; 0.75,0.6; 0.875,0.7335; 1,1">
                                          <p:stCondLst>
                                            <p:cond delay="1656"/>
                                          </p:stCondLst>
                                        </p:cTn>
                                        <p:tgtEl>
                                          <p:spTgt spid="342"/>
                                        </p:tgtEl>
                                        <p:attrNameLst>
                                          <p:attrName>ppt_y</p:attrName>
                                        </p:attrNameLst>
                                      </p:cBhvr>
                                      <p:tavLst>
                                        <p:tav tm="0" fmla="#ppt_y-sin(pi*$)/81">
                                          <p:val>
                                            <p:fltVal val="0"/>
                                          </p:val>
                                        </p:tav>
                                        <p:tav tm="100000">
                                          <p:val>
                                            <p:fltVal val="1"/>
                                          </p:val>
                                        </p:tav>
                                      </p:tavLst>
                                    </p:anim>
                                    <p:animScale>
                                      <p:cBhvr>
                                        <p:cTn id="282" dur="26">
                                          <p:stCondLst>
                                            <p:cond delay="650"/>
                                          </p:stCondLst>
                                        </p:cTn>
                                        <p:tgtEl>
                                          <p:spTgt spid="342"/>
                                        </p:tgtEl>
                                      </p:cBhvr>
                                      <p:to x="100000" y="60000"/>
                                    </p:animScale>
                                    <p:animScale>
                                      <p:cBhvr>
                                        <p:cTn id="283" dur="166" decel="50000">
                                          <p:stCondLst>
                                            <p:cond delay="676"/>
                                          </p:stCondLst>
                                        </p:cTn>
                                        <p:tgtEl>
                                          <p:spTgt spid="342"/>
                                        </p:tgtEl>
                                      </p:cBhvr>
                                      <p:to x="100000" y="100000"/>
                                    </p:animScale>
                                    <p:animScale>
                                      <p:cBhvr>
                                        <p:cTn id="284" dur="26">
                                          <p:stCondLst>
                                            <p:cond delay="1312"/>
                                          </p:stCondLst>
                                        </p:cTn>
                                        <p:tgtEl>
                                          <p:spTgt spid="342"/>
                                        </p:tgtEl>
                                      </p:cBhvr>
                                      <p:to x="100000" y="80000"/>
                                    </p:animScale>
                                    <p:animScale>
                                      <p:cBhvr>
                                        <p:cTn id="285" dur="166" decel="50000">
                                          <p:stCondLst>
                                            <p:cond delay="1338"/>
                                          </p:stCondLst>
                                        </p:cTn>
                                        <p:tgtEl>
                                          <p:spTgt spid="342"/>
                                        </p:tgtEl>
                                      </p:cBhvr>
                                      <p:to x="100000" y="100000"/>
                                    </p:animScale>
                                    <p:animScale>
                                      <p:cBhvr>
                                        <p:cTn id="286" dur="26">
                                          <p:stCondLst>
                                            <p:cond delay="1642"/>
                                          </p:stCondLst>
                                        </p:cTn>
                                        <p:tgtEl>
                                          <p:spTgt spid="342"/>
                                        </p:tgtEl>
                                      </p:cBhvr>
                                      <p:to x="100000" y="90000"/>
                                    </p:animScale>
                                    <p:animScale>
                                      <p:cBhvr>
                                        <p:cTn id="287" dur="166" decel="50000">
                                          <p:stCondLst>
                                            <p:cond delay="1668"/>
                                          </p:stCondLst>
                                        </p:cTn>
                                        <p:tgtEl>
                                          <p:spTgt spid="342"/>
                                        </p:tgtEl>
                                      </p:cBhvr>
                                      <p:to x="100000" y="100000"/>
                                    </p:animScale>
                                    <p:animScale>
                                      <p:cBhvr>
                                        <p:cTn id="288" dur="26">
                                          <p:stCondLst>
                                            <p:cond delay="1808"/>
                                          </p:stCondLst>
                                        </p:cTn>
                                        <p:tgtEl>
                                          <p:spTgt spid="342"/>
                                        </p:tgtEl>
                                      </p:cBhvr>
                                      <p:to x="100000" y="95000"/>
                                    </p:animScale>
                                    <p:animScale>
                                      <p:cBhvr>
                                        <p:cTn id="289" dur="166" decel="50000">
                                          <p:stCondLst>
                                            <p:cond delay="1834"/>
                                          </p:stCondLst>
                                        </p:cTn>
                                        <p:tgtEl>
                                          <p:spTgt spid="342"/>
                                        </p:tgtEl>
                                      </p:cBhvr>
                                      <p:to x="100000" y="100000"/>
                                    </p:animScale>
                                  </p:childTnLst>
                                </p:cTn>
                              </p:par>
                            </p:childTnLst>
                          </p:cTn>
                        </p:par>
                      </p:childTnLst>
                    </p:cTn>
                  </p:par>
                </p:childTnLst>
              </p:cTn>
              <p:nextCondLst>
                <p:cond evt="onClick" delay="0">
                  <p:tgtEl>
                    <p:spTgt spid="341"/>
                  </p:tgtEl>
                </p:cond>
              </p:nextCondLst>
            </p:seq>
            <p:seq concurrent="1" nextAc="seek">
              <p:cTn id="290" restart="whenNotActive" fill="hold" evtFilter="cancelBubble" nodeType="interactiveSeq">
                <p:stCondLst>
                  <p:cond evt="onClick" delay="0">
                    <p:tgtEl>
                      <p:spTgt spid="343"/>
                    </p:tgtEl>
                  </p:cond>
                </p:stCondLst>
                <p:endSync evt="end" delay="0">
                  <p:rtn val="all"/>
                </p:endSync>
                <p:childTnLst>
                  <p:par>
                    <p:cTn id="291" fill="hold">
                      <p:stCondLst>
                        <p:cond delay="0"/>
                      </p:stCondLst>
                      <p:childTnLst>
                        <p:par>
                          <p:cTn id="292" fill="hold">
                            <p:stCondLst>
                              <p:cond delay="0"/>
                            </p:stCondLst>
                            <p:childTnLst>
                              <p:par>
                                <p:cTn id="293" presetID="1" presetClass="entr" presetSubtype="0" fill="hold" nodeType="clickEffect">
                                  <p:stCondLst>
                                    <p:cond delay="0"/>
                                  </p:stCondLst>
                                  <p:childTnLst>
                                    <p:set>
                                      <p:cBhvr>
                                        <p:cTn id="294" dur="1" fill="hold">
                                          <p:stCondLst>
                                            <p:cond delay="0"/>
                                          </p:stCondLst>
                                        </p:cTn>
                                        <p:tgtEl>
                                          <p:spTgt spid="344"/>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nodeType="clickEffect">
                                  <p:stCondLst>
                                    <p:cond delay="0"/>
                                  </p:stCondLst>
                                  <p:childTnLst>
                                    <p:set>
                                      <p:cBhvr>
                                        <p:cTn id="298" dur="1" fill="hold">
                                          <p:stCondLst>
                                            <p:cond delay="0"/>
                                          </p:stCondLst>
                                        </p:cTn>
                                        <p:tgtEl>
                                          <p:spTgt spid="345"/>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1" presetClass="entr" presetSubtype="0" fill="hold" nodeType="clickEffect">
                                  <p:stCondLst>
                                    <p:cond delay="0"/>
                                  </p:stCondLst>
                                  <p:childTnLst>
                                    <p:set>
                                      <p:cBhvr>
                                        <p:cTn id="302" dur="1" fill="hold">
                                          <p:stCondLst>
                                            <p:cond delay="0"/>
                                          </p:stCondLst>
                                        </p:cTn>
                                        <p:tgtEl>
                                          <p:spTgt spid="346"/>
                                        </p:tgtEl>
                                        <p:attrNameLst>
                                          <p:attrName>style.visibility</p:attrName>
                                        </p:attrNameLst>
                                      </p:cBhvr>
                                      <p:to>
                                        <p:strVal val="visible"/>
                                      </p:to>
                                    </p:set>
                                  </p:childTnLst>
                                </p:cTn>
                              </p:par>
                            </p:childTnLst>
                          </p:cTn>
                        </p:par>
                      </p:childTnLst>
                    </p:cTn>
                  </p:par>
                </p:childTnLst>
              </p:cTn>
              <p:nextCondLst>
                <p:cond evt="onClick" delay="0">
                  <p:tgtEl>
                    <p:spTgt spid="343"/>
                  </p:tgtEl>
                </p:cond>
              </p:nextCondLst>
            </p:seq>
            <p:seq concurrent="1" nextAc="seek">
              <p:cTn id="303" restart="whenNotActive" fill="hold" evtFilter="cancelBubble" nodeType="interactiveSeq">
                <p:stCondLst>
                  <p:cond evt="onClick" delay="0">
                    <p:tgtEl>
                      <p:spTgt spid="346"/>
                    </p:tgtEl>
                  </p:cond>
                </p:stCondLst>
                <p:endSync evt="end" delay="0">
                  <p:rtn val="all"/>
                </p:endSync>
                <p:childTnLst>
                  <p:par>
                    <p:cTn id="304" fill="hold">
                      <p:stCondLst>
                        <p:cond delay="0"/>
                      </p:stCondLst>
                      <p:childTnLst>
                        <p:par>
                          <p:cTn id="305" fill="hold">
                            <p:stCondLst>
                              <p:cond delay="0"/>
                            </p:stCondLst>
                            <p:childTnLst>
                              <p:par>
                                <p:cTn id="306" presetID="26" presetClass="entr" presetSubtype="0" fill="hold" nodeType="clickEffect">
                                  <p:stCondLst>
                                    <p:cond delay="0"/>
                                  </p:stCondLst>
                                  <p:childTnLst>
                                    <p:set>
                                      <p:cBhvr>
                                        <p:cTn id="307" dur="1" fill="hold">
                                          <p:stCondLst>
                                            <p:cond delay="0"/>
                                          </p:stCondLst>
                                        </p:cTn>
                                        <p:tgtEl>
                                          <p:spTgt spid="347"/>
                                        </p:tgtEl>
                                        <p:attrNameLst>
                                          <p:attrName>style.visibility</p:attrName>
                                        </p:attrNameLst>
                                      </p:cBhvr>
                                      <p:to>
                                        <p:strVal val="visible"/>
                                      </p:to>
                                    </p:set>
                                    <p:animEffect transition="in" filter="wipe(down)">
                                      <p:cBhvr>
                                        <p:cTn id="308" dur="580">
                                          <p:stCondLst>
                                            <p:cond delay="0"/>
                                          </p:stCondLst>
                                        </p:cTn>
                                        <p:tgtEl>
                                          <p:spTgt spid="347"/>
                                        </p:tgtEl>
                                      </p:cBhvr>
                                    </p:animEffect>
                                    <p:anim calcmode="lin" valueType="num">
                                      <p:cBhvr>
                                        <p:cTn id="309" dur="1822" tmFilter="0,0; 0.14,0.36; 0.43,0.73; 0.71,0.91; 1.0,1.0">
                                          <p:stCondLst>
                                            <p:cond delay="0"/>
                                          </p:stCondLst>
                                        </p:cTn>
                                        <p:tgtEl>
                                          <p:spTgt spid="347"/>
                                        </p:tgtEl>
                                        <p:attrNameLst>
                                          <p:attrName>ppt_x</p:attrName>
                                        </p:attrNameLst>
                                      </p:cBhvr>
                                      <p:tavLst>
                                        <p:tav tm="0">
                                          <p:val>
                                            <p:strVal val="#ppt_x-0.25"/>
                                          </p:val>
                                        </p:tav>
                                        <p:tav tm="100000">
                                          <p:val>
                                            <p:strVal val="#ppt_x"/>
                                          </p:val>
                                        </p:tav>
                                      </p:tavLst>
                                    </p:anim>
                                    <p:anim calcmode="lin" valueType="num">
                                      <p:cBhvr>
                                        <p:cTn id="310" dur="664" tmFilter="0.0,0.0; 0.25,0.07; 0.50,0.2; 0.75,0.467; 1.0,1.0">
                                          <p:stCondLst>
                                            <p:cond delay="0"/>
                                          </p:stCondLst>
                                        </p:cTn>
                                        <p:tgtEl>
                                          <p:spTgt spid="347"/>
                                        </p:tgtEl>
                                        <p:attrNameLst>
                                          <p:attrName>ppt_y</p:attrName>
                                        </p:attrNameLst>
                                      </p:cBhvr>
                                      <p:tavLst>
                                        <p:tav tm="0" fmla="#ppt_y-sin(pi*$)/3">
                                          <p:val>
                                            <p:fltVal val="0.5"/>
                                          </p:val>
                                        </p:tav>
                                        <p:tav tm="100000">
                                          <p:val>
                                            <p:fltVal val="1"/>
                                          </p:val>
                                        </p:tav>
                                      </p:tavLst>
                                    </p:anim>
                                    <p:anim calcmode="lin" valueType="num">
                                      <p:cBhvr>
                                        <p:cTn id="311" dur="664" tmFilter="0, 0; 0.125,0.2665; 0.25,0.4; 0.375,0.465; 0.5,0.5;  0.625,0.535; 0.75,0.6; 0.875,0.7335; 1,1">
                                          <p:stCondLst>
                                            <p:cond delay="664"/>
                                          </p:stCondLst>
                                        </p:cTn>
                                        <p:tgtEl>
                                          <p:spTgt spid="347"/>
                                        </p:tgtEl>
                                        <p:attrNameLst>
                                          <p:attrName>ppt_y</p:attrName>
                                        </p:attrNameLst>
                                      </p:cBhvr>
                                      <p:tavLst>
                                        <p:tav tm="0" fmla="#ppt_y-sin(pi*$)/9">
                                          <p:val>
                                            <p:fltVal val="0"/>
                                          </p:val>
                                        </p:tav>
                                        <p:tav tm="100000">
                                          <p:val>
                                            <p:fltVal val="1"/>
                                          </p:val>
                                        </p:tav>
                                      </p:tavLst>
                                    </p:anim>
                                    <p:anim calcmode="lin" valueType="num">
                                      <p:cBhvr>
                                        <p:cTn id="312" dur="332" tmFilter="0, 0; 0.125,0.2665; 0.25,0.4; 0.375,0.465; 0.5,0.5;  0.625,0.535; 0.75,0.6; 0.875,0.7335; 1,1">
                                          <p:stCondLst>
                                            <p:cond delay="1324"/>
                                          </p:stCondLst>
                                        </p:cTn>
                                        <p:tgtEl>
                                          <p:spTgt spid="347"/>
                                        </p:tgtEl>
                                        <p:attrNameLst>
                                          <p:attrName>ppt_y</p:attrName>
                                        </p:attrNameLst>
                                      </p:cBhvr>
                                      <p:tavLst>
                                        <p:tav tm="0" fmla="#ppt_y-sin(pi*$)/27">
                                          <p:val>
                                            <p:fltVal val="0"/>
                                          </p:val>
                                        </p:tav>
                                        <p:tav tm="100000">
                                          <p:val>
                                            <p:fltVal val="1"/>
                                          </p:val>
                                        </p:tav>
                                      </p:tavLst>
                                    </p:anim>
                                    <p:anim calcmode="lin" valueType="num">
                                      <p:cBhvr>
                                        <p:cTn id="313" dur="164" tmFilter="0, 0; 0.125,0.2665; 0.25,0.4; 0.375,0.465; 0.5,0.5;  0.625,0.535; 0.75,0.6; 0.875,0.7335; 1,1">
                                          <p:stCondLst>
                                            <p:cond delay="1656"/>
                                          </p:stCondLst>
                                        </p:cTn>
                                        <p:tgtEl>
                                          <p:spTgt spid="347"/>
                                        </p:tgtEl>
                                        <p:attrNameLst>
                                          <p:attrName>ppt_y</p:attrName>
                                        </p:attrNameLst>
                                      </p:cBhvr>
                                      <p:tavLst>
                                        <p:tav tm="0" fmla="#ppt_y-sin(pi*$)/81">
                                          <p:val>
                                            <p:fltVal val="0"/>
                                          </p:val>
                                        </p:tav>
                                        <p:tav tm="100000">
                                          <p:val>
                                            <p:fltVal val="1"/>
                                          </p:val>
                                        </p:tav>
                                      </p:tavLst>
                                    </p:anim>
                                    <p:animScale>
                                      <p:cBhvr>
                                        <p:cTn id="314" dur="26">
                                          <p:stCondLst>
                                            <p:cond delay="650"/>
                                          </p:stCondLst>
                                        </p:cTn>
                                        <p:tgtEl>
                                          <p:spTgt spid="347"/>
                                        </p:tgtEl>
                                      </p:cBhvr>
                                      <p:to x="100000" y="60000"/>
                                    </p:animScale>
                                    <p:animScale>
                                      <p:cBhvr>
                                        <p:cTn id="315" dur="166" decel="50000">
                                          <p:stCondLst>
                                            <p:cond delay="676"/>
                                          </p:stCondLst>
                                        </p:cTn>
                                        <p:tgtEl>
                                          <p:spTgt spid="347"/>
                                        </p:tgtEl>
                                      </p:cBhvr>
                                      <p:to x="100000" y="100000"/>
                                    </p:animScale>
                                    <p:animScale>
                                      <p:cBhvr>
                                        <p:cTn id="316" dur="26">
                                          <p:stCondLst>
                                            <p:cond delay="1312"/>
                                          </p:stCondLst>
                                        </p:cTn>
                                        <p:tgtEl>
                                          <p:spTgt spid="347"/>
                                        </p:tgtEl>
                                      </p:cBhvr>
                                      <p:to x="100000" y="80000"/>
                                    </p:animScale>
                                    <p:animScale>
                                      <p:cBhvr>
                                        <p:cTn id="317" dur="166" decel="50000">
                                          <p:stCondLst>
                                            <p:cond delay="1338"/>
                                          </p:stCondLst>
                                        </p:cTn>
                                        <p:tgtEl>
                                          <p:spTgt spid="347"/>
                                        </p:tgtEl>
                                      </p:cBhvr>
                                      <p:to x="100000" y="100000"/>
                                    </p:animScale>
                                    <p:animScale>
                                      <p:cBhvr>
                                        <p:cTn id="318" dur="26">
                                          <p:stCondLst>
                                            <p:cond delay="1642"/>
                                          </p:stCondLst>
                                        </p:cTn>
                                        <p:tgtEl>
                                          <p:spTgt spid="347"/>
                                        </p:tgtEl>
                                      </p:cBhvr>
                                      <p:to x="100000" y="90000"/>
                                    </p:animScale>
                                    <p:animScale>
                                      <p:cBhvr>
                                        <p:cTn id="319" dur="166" decel="50000">
                                          <p:stCondLst>
                                            <p:cond delay="1668"/>
                                          </p:stCondLst>
                                        </p:cTn>
                                        <p:tgtEl>
                                          <p:spTgt spid="347"/>
                                        </p:tgtEl>
                                      </p:cBhvr>
                                      <p:to x="100000" y="100000"/>
                                    </p:animScale>
                                    <p:animScale>
                                      <p:cBhvr>
                                        <p:cTn id="320" dur="26">
                                          <p:stCondLst>
                                            <p:cond delay="1808"/>
                                          </p:stCondLst>
                                        </p:cTn>
                                        <p:tgtEl>
                                          <p:spTgt spid="347"/>
                                        </p:tgtEl>
                                      </p:cBhvr>
                                      <p:to x="100000" y="95000"/>
                                    </p:animScale>
                                    <p:animScale>
                                      <p:cBhvr>
                                        <p:cTn id="321" dur="166" decel="50000">
                                          <p:stCondLst>
                                            <p:cond delay="1834"/>
                                          </p:stCondLst>
                                        </p:cTn>
                                        <p:tgtEl>
                                          <p:spTgt spid="347"/>
                                        </p:tgtEl>
                                      </p:cBhvr>
                                      <p:to x="100000" y="100000"/>
                                    </p:animScale>
                                  </p:childTnLst>
                                </p:cTn>
                              </p:par>
                            </p:childTnLst>
                          </p:cTn>
                        </p:par>
                      </p:childTnLst>
                    </p:cTn>
                  </p:par>
                </p:childTnLst>
              </p:cTn>
              <p:nextCondLst>
                <p:cond evt="onClick" delay="0">
                  <p:tgtEl>
                    <p:spTgt spid="346"/>
                  </p:tgtEl>
                </p:cond>
              </p:nextCondLst>
            </p:seq>
            <p:seq concurrent="1" nextAc="seek">
              <p:cTn id="322" restart="whenNotActive" fill="hold" evtFilter="cancelBubble" nodeType="interactiveSeq">
                <p:stCondLst>
                  <p:cond evt="onClick" delay="0">
                    <p:tgtEl>
                      <p:spTgt spid="348"/>
                    </p:tgtEl>
                  </p:cond>
                </p:stCondLst>
                <p:endSync evt="end" delay="0">
                  <p:rtn val="all"/>
                </p:endSync>
                <p:childTnLst>
                  <p:par>
                    <p:cTn id="323" fill="hold">
                      <p:stCondLst>
                        <p:cond delay="0"/>
                      </p:stCondLst>
                      <p:childTnLst>
                        <p:par>
                          <p:cTn id="324" fill="hold">
                            <p:stCondLst>
                              <p:cond delay="0"/>
                            </p:stCondLst>
                            <p:childTnLst>
                              <p:par>
                                <p:cTn id="325" presetID="1" presetClass="entr" presetSubtype="0" fill="hold" nodeType="clickEffect">
                                  <p:stCondLst>
                                    <p:cond delay="0"/>
                                  </p:stCondLst>
                                  <p:childTnLst>
                                    <p:set>
                                      <p:cBhvr>
                                        <p:cTn id="326" dur="1" fill="hold">
                                          <p:stCondLst>
                                            <p:cond delay="0"/>
                                          </p:stCondLst>
                                        </p:cTn>
                                        <p:tgtEl>
                                          <p:spTgt spid="349"/>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presetID="1" presetClass="entr" presetSubtype="0" fill="hold" nodeType="clickEffect">
                                  <p:stCondLst>
                                    <p:cond delay="0"/>
                                  </p:stCondLst>
                                  <p:childTnLst>
                                    <p:set>
                                      <p:cBhvr>
                                        <p:cTn id="330" dur="1" fill="hold">
                                          <p:stCondLst>
                                            <p:cond delay="0"/>
                                          </p:stCondLst>
                                        </p:cTn>
                                        <p:tgtEl>
                                          <p:spTgt spid="350"/>
                                        </p:tgtEl>
                                        <p:attrNameLst>
                                          <p:attrName>style.visibility</p:attrName>
                                        </p:attrNameLst>
                                      </p:cBhvr>
                                      <p:to>
                                        <p:strVal val="visible"/>
                                      </p:to>
                                    </p:set>
                                  </p:childTnLst>
                                </p:cTn>
                              </p:par>
                            </p:childTnLst>
                          </p:cTn>
                        </p:par>
                      </p:childTnLst>
                    </p:cTn>
                  </p:par>
                  <p:par>
                    <p:cTn id="331" fill="hold">
                      <p:stCondLst>
                        <p:cond delay="indefinite"/>
                      </p:stCondLst>
                      <p:childTnLst>
                        <p:par>
                          <p:cTn id="332" fill="hold">
                            <p:stCondLst>
                              <p:cond delay="0"/>
                            </p:stCondLst>
                            <p:childTnLst>
                              <p:par>
                                <p:cTn id="333" presetID="1" presetClass="entr" presetSubtype="0" fill="hold" nodeType="clickEffect">
                                  <p:stCondLst>
                                    <p:cond delay="0"/>
                                  </p:stCondLst>
                                  <p:childTnLst>
                                    <p:set>
                                      <p:cBhvr>
                                        <p:cTn id="334" dur="1" fill="hold">
                                          <p:stCondLst>
                                            <p:cond delay="0"/>
                                          </p:stCondLst>
                                        </p:cTn>
                                        <p:tgtEl>
                                          <p:spTgt spid="351"/>
                                        </p:tgtEl>
                                        <p:attrNameLst>
                                          <p:attrName>style.visibility</p:attrName>
                                        </p:attrNameLst>
                                      </p:cBhvr>
                                      <p:to>
                                        <p:strVal val="visible"/>
                                      </p:to>
                                    </p:set>
                                  </p:childTnLst>
                                </p:cTn>
                              </p:par>
                            </p:childTnLst>
                          </p:cTn>
                        </p:par>
                      </p:childTnLst>
                    </p:cTn>
                  </p:par>
                </p:childTnLst>
              </p:cTn>
              <p:nextCondLst>
                <p:cond evt="onClick" delay="0">
                  <p:tgtEl>
                    <p:spTgt spid="348"/>
                  </p:tgtEl>
                </p:cond>
              </p:nextCondLst>
            </p:seq>
            <p:seq concurrent="1" nextAc="seek">
              <p:cTn id="335" restart="whenNotActive" fill="hold" evtFilter="cancelBubble" nodeType="interactiveSeq">
                <p:stCondLst>
                  <p:cond evt="onClick" delay="0">
                    <p:tgtEl>
                      <p:spTgt spid="351"/>
                    </p:tgtEl>
                  </p:cond>
                </p:stCondLst>
                <p:endSync evt="end" delay="0">
                  <p:rtn val="all"/>
                </p:endSync>
                <p:childTnLst>
                  <p:par>
                    <p:cTn id="336" fill="hold">
                      <p:stCondLst>
                        <p:cond delay="0"/>
                      </p:stCondLst>
                      <p:childTnLst>
                        <p:par>
                          <p:cTn id="337" fill="hold">
                            <p:stCondLst>
                              <p:cond delay="0"/>
                            </p:stCondLst>
                            <p:childTnLst>
                              <p:par>
                                <p:cTn id="338" presetID="26" presetClass="entr" presetSubtype="0" fill="hold" nodeType="clickEffect">
                                  <p:stCondLst>
                                    <p:cond delay="0"/>
                                  </p:stCondLst>
                                  <p:childTnLst>
                                    <p:set>
                                      <p:cBhvr>
                                        <p:cTn id="339" dur="1" fill="hold">
                                          <p:stCondLst>
                                            <p:cond delay="0"/>
                                          </p:stCondLst>
                                        </p:cTn>
                                        <p:tgtEl>
                                          <p:spTgt spid="352"/>
                                        </p:tgtEl>
                                        <p:attrNameLst>
                                          <p:attrName>style.visibility</p:attrName>
                                        </p:attrNameLst>
                                      </p:cBhvr>
                                      <p:to>
                                        <p:strVal val="visible"/>
                                      </p:to>
                                    </p:set>
                                    <p:animEffect transition="in" filter="wipe(down)">
                                      <p:cBhvr>
                                        <p:cTn id="340" dur="580">
                                          <p:stCondLst>
                                            <p:cond delay="0"/>
                                          </p:stCondLst>
                                        </p:cTn>
                                        <p:tgtEl>
                                          <p:spTgt spid="352"/>
                                        </p:tgtEl>
                                      </p:cBhvr>
                                    </p:animEffect>
                                    <p:anim calcmode="lin" valueType="num">
                                      <p:cBhvr>
                                        <p:cTn id="341" dur="1822" tmFilter="0,0; 0.14,0.36; 0.43,0.73; 0.71,0.91; 1.0,1.0">
                                          <p:stCondLst>
                                            <p:cond delay="0"/>
                                          </p:stCondLst>
                                        </p:cTn>
                                        <p:tgtEl>
                                          <p:spTgt spid="352"/>
                                        </p:tgtEl>
                                        <p:attrNameLst>
                                          <p:attrName>ppt_x</p:attrName>
                                        </p:attrNameLst>
                                      </p:cBhvr>
                                      <p:tavLst>
                                        <p:tav tm="0">
                                          <p:val>
                                            <p:strVal val="#ppt_x-0.25"/>
                                          </p:val>
                                        </p:tav>
                                        <p:tav tm="100000">
                                          <p:val>
                                            <p:strVal val="#ppt_x"/>
                                          </p:val>
                                        </p:tav>
                                      </p:tavLst>
                                    </p:anim>
                                    <p:anim calcmode="lin" valueType="num">
                                      <p:cBhvr>
                                        <p:cTn id="342" dur="664" tmFilter="0.0,0.0; 0.25,0.07; 0.50,0.2; 0.75,0.467; 1.0,1.0">
                                          <p:stCondLst>
                                            <p:cond delay="0"/>
                                          </p:stCondLst>
                                        </p:cTn>
                                        <p:tgtEl>
                                          <p:spTgt spid="352"/>
                                        </p:tgtEl>
                                        <p:attrNameLst>
                                          <p:attrName>ppt_y</p:attrName>
                                        </p:attrNameLst>
                                      </p:cBhvr>
                                      <p:tavLst>
                                        <p:tav tm="0" fmla="#ppt_y-sin(pi*$)/3">
                                          <p:val>
                                            <p:fltVal val="0.5"/>
                                          </p:val>
                                        </p:tav>
                                        <p:tav tm="100000">
                                          <p:val>
                                            <p:fltVal val="1"/>
                                          </p:val>
                                        </p:tav>
                                      </p:tavLst>
                                    </p:anim>
                                    <p:anim calcmode="lin" valueType="num">
                                      <p:cBhvr>
                                        <p:cTn id="343" dur="664" tmFilter="0, 0; 0.125,0.2665; 0.25,0.4; 0.375,0.465; 0.5,0.5;  0.625,0.535; 0.75,0.6; 0.875,0.7335; 1,1">
                                          <p:stCondLst>
                                            <p:cond delay="664"/>
                                          </p:stCondLst>
                                        </p:cTn>
                                        <p:tgtEl>
                                          <p:spTgt spid="352"/>
                                        </p:tgtEl>
                                        <p:attrNameLst>
                                          <p:attrName>ppt_y</p:attrName>
                                        </p:attrNameLst>
                                      </p:cBhvr>
                                      <p:tavLst>
                                        <p:tav tm="0" fmla="#ppt_y-sin(pi*$)/9">
                                          <p:val>
                                            <p:fltVal val="0"/>
                                          </p:val>
                                        </p:tav>
                                        <p:tav tm="100000">
                                          <p:val>
                                            <p:fltVal val="1"/>
                                          </p:val>
                                        </p:tav>
                                      </p:tavLst>
                                    </p:anim>
                                    <p:anim calcmode="lin" valueType="num">
                                      <p:cBhvr>
                                        <p:cTn id="344" dur="332" tmFilter="0, 0; 0.125,0.2665; 0.25,0.4; 0.375,0.465; 0.5,0.5;  0.625,0.535; 0.75,0.6; 0.875,0.7335; 1,1">
                                          <p:stCondLst>
                                            <p:cond delay="1324"/>
                                          </p:stCondLst>
                                        </p:cTn>
                                        <p:tgtEl>
                                          <p:spTgt spid="352"/>
                                        </p:tgtEl>
                                        <p:attrNameLst>
                                          <p:attrName>ppt_y</p:attrName>
                                        </p:attrNameLst>
                                      </p:cBhvr>
                                      <p:tavLst>
                                        <p:tav tm="0" fmla="#ppt_y-sin(pi*$)/27">
                                          <p:val>
                                            <p:fltVal val="0"/>
                                          </p:val>
                                        </p:tav>
                                        <p:tav tm="100000">
                                          <p:val>
                                            <p:fltVal val="1"/>
                                          </p:val>
                                        </p:tav>
                                      </p:tavLst>
                                    </p:anim>
                                    <p:anim calcmode="lin" valueType="num">
                                      <p:cBhvr>
                                        <p:cTn id="345" dur="164" tmFilter="0, 0; 0.125,0.2665; 0.25,0.4; 0.375,0.465; 0.5,0.5;  0.625,0.535; 0.75,0.6; 0.875,0.7335; 1,1">
                                          <p:stCondLst>
                                            <p:cond delay="1656"/>
                                          </p:stCondLst>
                                        </p:cTn>
                                        <p:tgtEl>
                                          <p:spTgt spid="352"/>
                                        </p:tgtEl>
                                        <p:attrNameLst>
                                          <p:attrName>ppt_y</p:attrName>
                                        </p:attrNameLst>
                                      </p:cBhvr>
                                      <p:tavLst>
                                        <p:tav tm="0" fmla="#ppt_y-sin(pi*$)/81">
                                          <p:val>
                                            <p:fltVal val="0"/>
                                          </p:val>
                                        </p:tav>
                                        <p:tav tm="100000">
                                          <p:val>
                                            <p:fltVal val="1"/>
                                          </p:val>
                                        </p:tav>
                                      </p:tavLst>
                                    </p:anim>
                                    <p:animScale>
                                      <p:cBhvr>
                                        <p:cTn id="346" dur="26">
                                          <p:stCondLst>
                                            <p:cond delay="650"/>
                                          </p:stCondLst>
                                        </p:cTn>
                                        <p:tgtEl>
                                          <p:spTgt spid="352"/>
                                        </p:tgtEl>
                                      </p:cBhvr>
                                      <p:to x="100000" y="60000"/>
                                    </p:animScale>
                                    <p:animScale>
                                      <p:cBhvr>
                                        <p:cTn id="347" dur="166" decel="50000">
                                          <p:stCondLst>
                                            <p:cond delay="676"/>
                                          </p:stCondLst>
                                        </p:cTn>
                                        <p:tgtEl>
                                          <p:spTgt spid="352"/>
                                        </p:tgtEl>
                                      </p:cBhvr>
                                      <p:to x="100000" y="100000"/>
                                    </p:animScale>
                                    <p:animScale>
                                      <p:cBhvr>
                                        <p:cTn id="348" dur="26">
                                          <p:stCondLst>
                                            <p:cond delay="1312"/>
                                          </p:stCondLst>
                                        </p:cTn>
                                        <p:tgtEl>
                                          <p:spTgt spid="352"/>
                                        </p:tgtEl>
                                      </p:cBhvr>
                                      <p:to x="100000" y="80000"/>
                                    </p:animScale>
                                    <p:animScale>
                                      <p:cBhvr>
                                        <p:cTn id="349" dur="166" decel="50000">
                                          <p:stCondLst>
                                            <p:cond delay="1338"/>
                                          </p:stCondLst>
                                        </p:cTn>
                                        <p:tgtEl>
                                          <p:spTgt spid="352"/>
                                        </p:tgtEl>
                                      </p:cBhvr>
                                      <p:to x="100000" y="100000"/>
                                    </p:animScale>
                                    <p:animScale>
                                      <p:cBhvr>
                                        <p:cTn id="350" dur="26">
                                          <p:stCondLst>
                                            <p:cond delay="1642"/>
                                          </p:stCondLst>
                                        </p:cTn>
                                        <p:tgtEl>
                                          <p:spTgt spid="352"/>
                                        </p:tgtEl>
                                      </p:cBhvr>
                                      <p:to x="100000" y="90000"/>
                                    </p:animScale>
                                    <p:animScale>
                                      <p:cBhvr>
                                        <p:cTn id="351" dur="166" decel="50000">
                                          <p:stCondLst>
                                            <p:cond delay="1668"/>
                                          </p:stCondLst>
                                        </p:cTn>
                                        <p:tgtEl>
                                          <p:spTgt spid="352"/>
                                        </p:tgtEl>
                                      </p:cBhvr>
                                      <p:to x="100000" y="100000"/>
                                    </p:animScale>
                                    <p:animScale>
                                      <p:cBhvr>
                                        <p:cTn id="352" dur="26">
                                          <p:stCondLst>
                                            <p:cond delay="1808"/>
                                          </p:stCondLst>
                                        </p:cTn>
                                        <p:tgtEl>
                                          <p:spTgt spid="352"/>
                                        </p:tgtEl>
                                      </p:cBhvr>
                                      <p:to x="100000" y="95000"/>
                                    </p:animScale>
                                    <p:animScale>
                                      <p:cBhvr>
                                        <p:cTn id="353" dur="166" decel="50000">
                                          <p:stCondLst>
                                            <p:cond delay="1834"/>
                                          </p:stCondLst>
                                        </p:cTn>
                                        <p:tgtEl>
                                          <p:spTgt spid="352"/>
                                        </p:tgtEl>
                                      </p:cBhvr>
                                      <p:to x="100000" y="100000"/>
                                    </p:animScale>
                                  </p:childTnLst>
                                </p:cTn>
                              </p:par>
                            </p:childTnLst>
                          </p:cTn>
                        </p:par>
                      </p:childTnLst>
                    </p:cTn>
                  </p:par>
                </p:childTnLst>
              </p:cTn>
              <p:nextCondLst>
                <p:cond evt="onClick" delay="0">
                  <p:tgtEl>
                    <p:spTgt spid="351"/>
                  </p:tgtEl>
                </p:cond>
              </p:nextCondLst>
            </p:seq>
            <p:seq concurrent="1" nextAc="seek">
              <p:cTn id="354" restart="whenNotActive" fill="hold" evtFilter="cancelBubble" nodeType="interactiveSeq">
                <p:stCondLst>
                  <p:cond evt="onClick" delay="0">
                    <p:tgtEl>
                      <p:spTgt spid="353"/>
                    </p:tgtEl>
                  </p:cond>
                </p:stCondLst>
                <p:endSync evt="end" delay="0">
                  <p:rtn val="all"/>
                </p:endSync>
                <p:childTnLst>
                  <p:par>
                    <p:cTn id="355" fill="hold">
                      <p:stCondLst>
                        <p:cond delay="0"/>
                      </p:stCondLst>
                      <p:childTnLst>
                        <p:par>
                          <p:cTn id="356" fill="hold">
                            <p:stCondLst>
                              <p:cond delay="0"/>
                            </p:stCondLst>
                            <p:childTnLst>
                              <p:par>
                                <p:cTn id="357" presetID="1" presetClass="entr" presetSubtype="0" fill="hold" nodeType="clickEffect">
                                  <p:stCondLst>
                                    <p:cond delay="0"/>
                                  </p:stCondLst>
                                  <p:childTnLst>
                                    <p:set>
                                      <p:cBhvr>
                                        <p:cTn id="358" dur="1" fill="hold">
                                          <p:stCondLst>
                                            <p:cond delay="0"/>
                                          </p:stCondLst>
                                        </p:cTn>
                                        <p:tgtEl>
                                          <p:spTgt spid="354"/>
                                        </p:tgtEl>
                                        <p:attrNameLst>
                                          <p:attrName>style.visibility</p:attrName>
                                        </p:attrNameLst>
                                      </p:cBhvr>
                                      <p:to>
                                        <p:strVal val="visible"/>
                                      </p:to>
                                    </p:set>
                                  </p:childTnLst>
                                </p:cTn>
                              </p:par>
                            </p:childTnLst>
                          </p:cTn>
                        </p:par>
                      </p:childTnLst>
                    </p:cTn>
                  </p:par>
                  <p:par>
                    <p:cTn id="359" fill="hold">
                      <p:stCondLst>
                        <p:cond delay="indefinite"/>
                      </p:stCondLst>
                      <p:childTnLst>
                        <p:par>
                          <p:cTn id="360" fill="hold">
                            <p:stCondLst>
                              <p:cond delay="0"/>
                            </p:stCondLst>
                            <p:childTnLst>
                              <p:par>
                                <p:cTn id="361" presetID="1" presetClass="entr" presetSubtype="0" fill="hold" nodeType="clickEffect">
                                  <p:stCondLst>
                                    <p:cond delay="0"/>
                                  </p:stCondLst>
                                  <p:childTnLst>
                                    <p:set>
                                      <p:cBhvr>
                                        <p:cTn id="362" dur="1" fill="hold">
                                          <p:stCondLst>
                                            <p:cond delay="0"/>
                                          </p:stCondLst>
                                        </p:cTn>
                                        <p:tgtEl>
                                          <p:spTgt spid="355"/>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presetID="1" presetClass="entr" presetSubtype="0" fill="hold" nodeType="clickEffect">
                                  <p:stCondLst>
                                    <p:cond delay="0"/>
                                  </p:stCondLst>
                                  <p:childTnLst>
                                    <p:set>
                                      <p:cBhvr>
                                        <p:cTn id="366" dur="1" fill="hold">
                                          <p:stCondLst>
                                            <p:cond delay="0"/>
                                          </p:stCondLst>
                                        </p:cTn>
                                        <p:tgtEl>
                                          <p:spTgt spid="356"/>
                                        </p:tgtEl>
                                        <p:attrNameLst>
                                          <p:attrName>style.visibility</p:attrName>
                                        </p:attrNameLst>
                                      </p:cBhvr>
                                      <p:to>
                                        <p:strVal val="visible"/>
                                      </p:to>
                                    </p:set>
                                  </p:childTnLst>
                                </p:cTn>
                              </p:par>
                            </p:childTnLst>
                          </p:cTn>
                        </p:par>
                      </p:childTnLst>
                    </p:cTn>
                  </p:par>
                </p:childTnLst>
              </p:cTn>
              <p:nextCondLst>
                <p:cond evt="onClick" delay="0">
                  <p:tgtEl>
                    <p:spTgt spid="353"/>
                  </p:tgtEl>
                </p:cond>
              </p:nextCondLst>
            </p:seq>
            <p:seq concurrent="1" nextAc="seek">
              <p:cTn id="367" restart="whenNotActive" fill="hold" evtFilter="cancelBubble" nodeType="interactiveSeq">
                <p:stCondLst>
                  <p:cond evt="onClick" delay="0">
                    <p:tgtEl>
                      <p:spTgt spid="356"/>
                    </p:tgtEl>
                  </p:cond>
                </p:stCondLst>
                <p:endSync evt="end" delay="0">
                  <p:rtn val="all"/>
                </p:endSync>
                <p:childTnLst>
                  <p:par>
                    <p:cTn id="368" fill="hold">
                      <p:stCondLst>
                        <p:cond delay="0"/>
                      </p:stCondLst>
                      <p:childTnLst>
                        <p:par>
                          <p:cTn id="369" fill="hold">
                            <p:stCondLst>
                              <p:cond delay="0"/>
                            </p:stCondLst>
                            <p:childTnLst>
                              <p:par>
                                <p:cTn id="370" presetID="26" presetClass="entr" presetSubtype="0" fill="hold" nodeType="clickEffect">
                                  <p:stCondLst>
                                    <p:cond delay="0"/>
                                  </p:stCondLst>
                                  <p:childTnLst>
                                    <p:set>
                                      <p:cBhvr>
                                        <p:cTn id="371" dur="1" fill="hold">
                                          <p:stCondLst>
                                            <p:cond delay="0"/>
                                          </p:stCondLst>
                                        </p:cTn>
                                        <p:tgtEl>
                                          <p:spTgt spid="357"/>
                                        </p:tgtEl>
                                        <p:attrNameLst>
                                          <p:attrName>style.visibility</p:attrName>
                                        </p:attrNameLst>
                                      </p:cBhvr>
                                      <p:to>
                                        <p:strVal val="visible"/>
                                      </p:to>
                                    </p:set>
                                    <p:animEffect transition="in" filter="wipe(down)">
                                      <p:cBhvr>
                                        <p:cTn id="372" dur="580">
                                          <p:stCondLst>
                                            <p:cond delay="0"/>
                                          </p:stCondLst>
                                        </p:cTn>
                                        <p:tgtEl>
                                          <p:spTgt spid="357"/>
                                        </p:tgtEl>
                                      </p:cBhvr>
                                    </p:animEffect>
                                    <p:anim calcmode="lin" valueType="num">
                                      <p:cBhvr>
                                        <p:cTn id="373" dur="1822" tmFilter="0,0; 0.14,0.36; 0.43,0.73; 0.71,0.91; 1.0,1.0">
                                          <p:stCondLst>
                                            <p:cond delay="0"/>
                                          </p:stCondLst>
                                        </p:cTn>
                                        <p:tgtEl>
                                          <p:spTgt spid="357"/>
                                        </p:tgtEl>
                                        <p:attrNameLst>
                                          <p:attrName>ppt_x</p:attrName>
                                        </p:attrNameLst>
                                      </p:cBhvr>
                                      <p:tavLst>
                                        <p:tav tm="0">
                                          <p:val>
                                            <p:strVal val="#ppt_x-0.25"/>
                                          </p:val>
                                        </p:tav>
                                        <p:tav tm="100000">
                                          <p:val>
                                            <p:strVal val="#ppt_x"/>
                                          </p:val>
                                        </p:tav>
                                      </p:tavLst>
                                    </p:anim>
                                    <p:anim calcmode="lin" valueType="num">
                                      <p:cBhvr>
                                        <p:cTn id="374" dur="664" tmFilter="0.0,0.0; 0.25,0.07; 0.50,0.2; 0.75,0.467; 1.0,1.0">
                                          <p:stCondLst>
                                            <p:cond delay="0"/>
                                          </p:stCondLst>
                                        </p:cTn>
                                        <p:tgtEl>
                                          <p:spTgt spid="357"/>
                                        </p:tgtEl>
                                        <p:attrNameLst>
                                          <p:attrName>ppt_y</p:attrName>
                                        </p:attrNameLst>
                                      </p:cBhvr>
                                      <p:tavLst>
                                        <p:tav tm="0" fmla="#ppt_y-sin(pi*$)/3">
                                          <p:val>
                                            <p:fltVal val="0.5"/>
                                          </p:val>
                                        </p:tav>
                                        <p:tav tm="100000">
                                          <p:val>
                                            <p:fltVal val="1"/>
                                          </p:val>
                                        </p:tav>
                                      </p:tavLst>
                                    </p:anim>
                                    <p:anim calcmode="lin" valueType="num">
                                      <p:cBhvr>
                                        <p:cTn id="375" dur="664" tmFilter="0, 0; 0.125,0.2665; 0.25,0.4; 0.375,0.465; 0.5,0.5;  0.625,0.535; 0.75,0.6; 0.875,0.7335; 1,1">
                                          <p:stCondLst>
                                            <p:cond delay="664"/>
                                          </p:stCondLst>
                                        </p:cTn>
                                        <p:tgtEl>
                                          <p:spTgt spid="357"/>
                                        </p:tgtEl>
                                        <p:attrNameLst>
                                          <p:attrName>ppt_y</p:attrName>
                                        </p:attrNameLst>
                                      </p:cBhvr>
                                      <p:tavLst>
                                        <p:tav tm="0" fmla="#ppt_y-sin(pi*$)/9">
                                          <p:val>
                                            <p:fltVal val="0"/>
                                          </p:val>
                                        </p:tav>
                                        <p:tav tm="100000">
                                          <p:val>
                                            <p:fltVal val="1"/>
                                          </p:val>
                                        </p:tav>
                                      </p:tavLst>
                                    </p:anim>
                                    <p:anim calcmode="lin" valueType="num">
                                      <p:cBhvr>
                                        <p:cTn id="376" dur="332" tmFilter="0, 0; 0.125,0.2665; 0.25,0.4; 0.375,0.465; 0.5,0.5;  0.625,0.535; 0.75,0.6; 0.875,0.7335; 1,1">
                                          <p:stCondLst>
                                            <p:cond delay="1324"/>
                                          </p:stCondLst>
                                        </p:cTn>
                                        <p:tgtEl>
                                          <p:spTgt spid="357"/>
                                        </p:tgtEl>
                                        <p:attrNameLst>
                                          <p:attrName>ppt_y</p:attrName>
                                        </p:attrNameLst>
                                      </p:cBhvr>
                                      <p:tavLst>
                                        <p:tav tm="0" fmla="#ppt_y-sin(pi*$)/27">
                                          <p:val>
                                            <p:fltVal val="0"/>
                                          </p:val>
                                        </p:tav>
                                        <p:tav tm="100000">
                                          <p:val>
                                            <p:fltVal val="1"/>
                                          </p:val>
                                        </p:tav>
                                      </p:tavLst>
                                    </p:anim>
                                    <p:anim calcmode="lin" valueType="num">
                                      <p:cBhvr>
                                        <p:cTn id="377" dur="164" tmFilter="0, 0; 0.125,0.2665; 0.25,0.4; 0.375,0.465; 0.5,0.5;  0.625,0.535; 0.75,0.6; 0.875,0.7335; 1,1">
                                          <p:stCondLst>
                                            <p:cond delay="1656"/>
                                          </p:stCondLst>
                                        </p:cTn>
                                        <p:tgtEl>
                                          <p:spTgt spid="357"/>
                                        </p:tgtEl>
                                        <p:attrNameLst>
                                          <p:attrName>ppt_y</p:attrName>
                                        </p:attrNameLst>
                                      </p:cBhvr>
                                      <p:tavLst>
                                        <p:tav tm="0" fmla="#ppt_y-sin(pi*$)/81">
                                          <p:val>
                                            <p:fltVal val="0"/>
                                          </p:val>
                                        </p:tav>
                                        <p:tav tm="100000">
                                          <p:val>
                                            <p:fltVal val="1"/>
                                          </p:val>
                                        </p:tav>
                                      </p:tavLst>
                                    </p:anim>
                                    <p:animScale>
                                      <p:cBhvr>
                                        <p:cTn id="378" dur="26">
                                          <p:stCondLst>
                                            <p:cond delay="650"/>
                                          </p:stCondLst>
                                        </p:cTn>
                                        <p:tgtEl>
                                          <p:spTgt spid="357"/>
                                        </p:tgtEl>
                                      </p:cBhvr>
                                      <p:to x="100000" y="60000"/>
                                    </p:animScale>
                                    <p:animScale>
                                      <p:cBhvr>
                                        <p:cTn id="379" dur="166" decel="50000">
                                          <p:stCondLst>
                                            <p:cond delay="676"/>
                                          </p:stCondLst>
                                        </p:cTn>
                                        <p:tgtEl>
                                          <p:spTgt spid="357"/>
                                        </p:tgtEl>
                                      </p:cBhvr>
                                      <p:to x="100000" y="100000"/>
                                    </p:animScale>
                                    <p:animScale>
                                      <p:cBhvr>
                                        <p:cTn id="380" dur="26">
                                          <p:stCondLst>
                                            <p:cond delay="1312"/>
                                          </p:stCondLst>
                                        </p:cTn>
                                        <p:tgtEl>
                                          <p:spTgt spid="357"/>
                                        </p:tgtEl>
                                      </p:cBhvr>
                                      <p:to x="100000" y="80000"/>
                                    </p:animScale>
                                    <p:animScale>
                                      <p:cBhvr>
                                        <p:cTn id="381" dur="166" decel="50000">
                                          <p:stCondLst>
                                            <p:cond delay="1338"/>
                                          </p:stCondLst>
                                        </p:cTn>
                                        <p:tgtEl>
                                          <p:spTgt spid="357"/>
                                        </p:tgtEl>
                                      </p:cBhvr>
                                      <p:to x="100000" y="100000"/>
                                    </p:animScale>
                                    <p:animScale>
                                      <p:cBhvr>
                                        <p:cTn id="382" dur="26">
                                          <p:stCondLst>
                                            <p:cond delay="1642"/>
                                          </p:stCondLst>
                                        </p:cTn>
                                        <p:tgtEl>
                                          <p:spTgt spid="357"/>
                                        </p:tgtEl>
                                      </p:cBhvr>
                                      <p:to x="100000" y="90000"/>
                                    </p:animScale>
                                    <p:animScale>
                                      <p:cBhvr>
                                        <p:cTn id="383" dur="166" decel="50000">
                                          <p:stCondLst>
                                            <p:cond delay="1668"/>
                                          </p:stCondLst>
                                        </p:cTn>
                                        <p:tgtEl>
                                          <p:spTgt spid="357"/>
                                        </p:tgtEl>
                                      </p:cBhvr>
                                      <p:to x="100000" y="100000"/>
                                    </p:animScale>
                                    <p:animScale>
                                      <p:cBhvr>
                                        <p:cTn id="384" dur="26">
                                          <p:stCondLst>
                                            <p:cond delay="1808"/>
                                          </p:stCondLst>
                                        </p:cTn>
                                        <p:tgtEl>
                                          <p:spTgt spid="357"/>
                                        </p:tgtEl>
                                      </p:cBhvr>
                                      <p:to x="100000" y="95000"/>
                                    </p:animScale>
                                    <p:animScale>
                                      <p:cBhvr>
                                        <p:cTn id="385" dur="166" decel="50000">
                                          <p:stCondLst>
                                            <p:cond delay="1834"/>
                                          </p:stCondLst>
                                        </p:cTn>
                                        <p:tgtEl>
                                          <p:spTgt spid="357"/>
                                        </p:tgtEl>
                                      </p:cBhvr>
                                      <p:to x="100000" y="100000"/>
                                    </p:animScale>
                                  </p:childTnLst>
                                </p:cTn>
                              </p:par>
                            </p:childTnLst>
                          </p:cTn>
                        </p:par>
                      </p:childTnLst>
                    </p:cTn>
                  </p:par>
                </p:childTnLst>
              </p:cTn>
              <p:nextCondLst>
                <p:cond evt="onClick" delay="0">
                  <p:tgtEl>
                    <p:spTgt spid="356"/>
                  </p:tgtEl>
                </p:cond>
              </p:nextCondLst>
            </p:seq>
            <p:seq concurrent="1" nextAc="seek">
              <p:cTn id="386" restart="whenNotActive" fill="hold" evtFilter="cancelBubble" nodeType="interactiveSeq">
                <p:stCondLst>
                  <p:cond evt="onClick" delay="0">
                    <p:tgtEl>
                      <p:spTgt spid="358"/>
                    </p:tgtEl>
                  </p:cond>
                </p:stCondLst>
                <p:endSync evt="end" delay="0">
                  <p:rtn val="all"/>
                </p:endSync>
                <p:childTnLst>
                  <p:par>
                    <p:cTn id="387" fill="hold">
                      <p:stCondLst>
                        <p:cond delay="0"/>
                      </p:stCondLst>
                      <p:childTnLst>
                        <p:par>
                          <p:cTn id="388" fill="hold">
                            <p:stCondLst>
                              <p:cond delay="0"/>
                            </p:stCondLst>
                            <p:childTnLst>
                              <p:par>
                                <p:cTn id="389" presetID="1" presetClass="entr" presetSubtype="0" fill="hold" nodeType="clickEffect">
                                  <p:stCondLst>
                                    <p:cond delay="0"/>
                                  </p:stCondLst>
                                  <p:childTnLst>
                                    <p:set>
                                      <p:cBhvr>
                                        <p:cTn id="390" dur="1" fill="hold">
                                          <p:stCondLst>
                                            <p:cond delay="0"/>
                                          </p:stCondLst>
                                        </p:cTn>
                                        <p:tgtEl>
                                          <p:spTgt spid="359"/>
                                        </p:tgtEl>
                                        <p:attrNameLst>
                                          <p:attrName>style.visibility</p:attrName>
                                        </p:attrNameLst>
                                      </p:cBhvr>
                                      <p:to>
                                        <p:strVal val="visible"/>
                                      </p:to>
                                    </p:set>
                                  </p:childTnLst>
                                </p:cTn>
                              </p:par>
                            </p:childTnLst>
                          </p:cTn>
                        </p:par>
                      </p:childTnLst>
                    </p:cTn>
                  </p:par>
                  <p:par>
                    <p:cTn id="391" fill="hold">
                      <p:stCondLst>
                        <p:cond delay="indefinite"/>
                      </p:stCondLst>
                      <p:childTnLst>
                        <p:par>
                          <p:cTn id="392" fill="hold">
                            <p:stCondLst>
                              <p:cond delay="0"/>
                            </p:stCondLst>
                            <p:childTnLst>
                              <p:par>
                                <p:cTn id="393" presetID="1" presetClass="entr" presetSubtype="0" fill="hold" nodeType="clickEffect">
                                  <p:stCondLst>
                                    <p:cond delay="0"/>
                                  </p:stCondLst>
                                  <p:childTnLst>
                                    <p:set>
                                      <p:cBhvr>
                                        <p:cTn id="394" dur="1" fill="hold">
                                          <p:stCondLst>
                                            <p:cond delay="0"/>
                                          </p:stCondLst>
                                        </p:cTn>
                                        <p:tgtEl>
                                          <p:spTgt spid="360"/>
                                        </p:tgtEl>
                                        <p:attrNameLst>
                                          <p:attrName>style.visibility</p:attrName>
                                        </p:attrNameLst>
                                      </p:cBhvr>
                                      <p:to>
                                        <p:strVal val="visible"/>
                                      </p:to>
                                    </p:set>
                                  </p:childTnLst>
                                </p:cTn>
                              </p:par>
                            </p:childTnLst>
                          </p:cTn>
                        </p:par>
                      </p:childTnLst>
                    </p:cTn>
                  </p:par>
                  <p:par>
                    <p:cTn id="395" fill="hold">
                      <p:stCondLst>
                        <p:cond delay="indefinite"/>
                      </p:stCondLst>
                      <p:childTnLst>
                        <p:par>
                          <p:cTn id="396" fill="hold">
                            <p:stCondLst>
                              <p:cond delay="0"/>
                            </p:stCondLst>
                            <p:childTnLst>
                              <p:par>
                                <p:cTn id="397" presetID="1" presetClass="entr" presetSubtype="0" fill="hold" nodeType="clickEffect">
                                  <p:stCondLst>
                                    <p:cond delay="0"/>
                                  </p:stCondLst>
                                  <p:childTnLst>
                                    <p:set>
                                      <p:cBhvr>
                                        <p:cTn id="398" dur="1" fill="hold">
                                          <p:stCondLst>
                                            <p:cond delay="0"/>
                                          </p:stCondLst>
                                        </p:cTn>
                                        <p:tgtEl>
                                          <p:spTgt spid="361"/>
                                        </p:tgtEl>
                                        <p:attrNameLst>
                                          <p:attrName>style.visibility</p:attrName>
                                        </p:attrNameLst>
                                      </p:cBhvr>
                                      <p:to>
                                        <p:strVal val="visible"/>
                                      </p:to>
                                    </p:set>
                                  </p:childTnLst>
                                </p:cTn>
                              </p:par>
                            </p:childTnLst>
                          </p:cTn>
                        </p:par>
                      </p:childTnLst>
                    </p:cTn>
                  </p:par>
                </p:childTnLst>
              </p:cTn>
              <p:nextCondLst>
                <p:cond evt="onClick" delay="0">
                  <p:tgtEl>
                    <p:spTgt spid="358"/>
                  </p:tgtEl>
                </p:cond>
              </p:nextCondLst>
            </p:seq>
            <p:seq concurrent="1" nextAc="seek">
              <p:cTn id="399" restart="whenNotActive" fill="hold" evtFilter="cancelBubble" nodeType="interactiveSeq">
                <p:stCondLst>
                  <p:cond evt="onClick" delay="0">
                    <p:tgtEl>
                      <p:spTgt spid="361"/>
                    </p:tgtEl>
                  </p:cond>
                </p:stCondLst>
                <p:endSync evt="end" delay="0">
                  <p:rtn val="all"/>
                </p:endSync>
                <p:childTnLst>
                  <p:par>
                    <p:cTn id="400" fill="hold">
                      <p:stCondLst>
                        <p:cond delay="0"/>
                      </p:stCondLst>
                      <p:childTnLst>
                        <p:par>
                          <p:cTn id="401" fill="hold">
                            <p:stCondLst>
                              <p:cond delay="0"/>
                            </p:stCondLst>
                            <p:childTnLst>
                              <p:par>
                                <p:cTn id="402" presetID="26" presetClass="entr" presetSubtype="0" fill="hold" nodeType="clickEffect">
                                  <p:stCondLst>
                                    <p:cond delay="0"/>
                                  </p:stCondLst>
                                  <p:childTnLst>
                                    <p:set>
                                      <p:cBhvr>
                                        <p:cTn id="403" dur="1" fill="hold">
                                          <p:stCondLst>
                                            <p:cond delay="0"/>
                                          </p:stCondLst>
                                        </p:cTn>
                                        <p:tgtEl>
                                          <p:spTgt spid="362"/>
                                        </p:tgtEl>
                                        <p:attrNameLst>
                                          <p:attrName>style.visibility</p:attrName>
                                        </p:attrNameLst>
                                      </p:cBhvr>
                                      <p:to>
                                        <p:strVal val="visible"/>
                                      </p:to>
                                    </p:set>
                                    <p:animEffect transition="in" filter="wipe(down)">
                                      <p:cBhvr>
                                        <p:cTn id="404" dur="580">
                                          <p:stCondLst>
                                            <p:cond delay="0"/>
                                          </p:stCondLst>
                                        </p:cTn>
                                        <p:tgtEl>
                                          <p:spTgt spid="362"/>
                                        </p:tgtEl>
                                      </p:cBhvr>
                                    </p:animEffect>
                                    <p:anim calcmode="lin" valueType="num">
                                      <p:cBhvr>
                                        <p:cTn id="405" dur="1822" tmFilter="0,0; 0.14,0.36; 0.43,0.73; 0.71,0.91; 1.0,1.0">
                                          <p:stCondLst>
                                            <p:cond delay="0"/>
                                          </p:stCondLst>
                                        </p:cTn>
                                        <p:tgtEl>
                                          <p:spTgt spid="362"/>
                                        </p:tgtEl>
                                        <p:attrNameLst>
                                          <p:attrName>ppt_x</p:attrName>
                                        </p:attrNameLst>
                                      </p:cBhvr>
                                      <p:tavLst>
                                        <p:tav tm="0">
                                          <p:val>
                                            <p:strVal val="#ppt_x-0.25"/>
                                          </p:val>
                                        </p:tav>
                                        <p:tav tm="100000">
                                          <p:val>
                                            <p:strVal val="#ppt_x"/>
                                          </p:val>
                                        </p:tav>
                                      </p:tavLst>
                                    </p:anim>
                                    <p:anim calcmode="lin" valueType="num">
                                      <p:cBhvr>
                                        <p:cTn id="406" dur="664" tmFilter="0.0,0.0; 0.25,0.07; 0.50,0.2; 0.75,0.467; 1.0,1.0">
                                          <p:stCondLst>
                                            <p:cond delay="0"/>
                                          </p:stCondLst>
                                        </p:cTn>
                                        <p:tgtEl>
                                          <p:spTgt spid="362"/>
                                        </p:tgtEl>
                                        <p:attrNameLst>
                                          <p:attrName>ppt_y</p:attrName>
                                        </p:attrNameLst>
                                      </p:cBhvr>
                                      <p:tavLst>
                                        <p:tav tm="0" fmla="#ppt_y-sin(pi*$)/3">
                                          <p:val>
                                            <p:fltVal val="0.5"/>
                                          </p:val>
                                        </p:tav>
                                        <p:tav tm="100000">
                                          <p:val>
                                            <p:fltVal val="1"/>
                                          </p:val>
                                        </p:tav>
                                      </p:tavLst>
                                    </p:anim>
                                    <p:anim calcmode="lin" valueType="num">
                                      <p:cBhvr>
                                        <p:cTn id="407" dur="664" tmFilter="0, 0; 0.125,0.2665; 0.25,0.4; 0.375,0.465; 0.5,0.5;  0.625,0.535; 0.75,0.6; 0.875,0.7335; 1,1">
                                          <p:stCondLst>
                                            <p:cond delay="664"/>
                                          </p:stCondLst>
                                        </p:cTn>
                                        <p:tgtEl>
                                          <p:spTgt spid="362"/>
                                        </p:tgtEl>
                                        <p:attrNameLst>
                                          <p:attrName>ppt_y</p:attrName>
                                        </p:attrNameLst>
                                      </p:cBhvr>
                                      <p:tavLst>
                                        <p:tav tm="0" fmla="#ppt_y-sin(pi*$)/9">
                                          <p:val>
                                            <p:fltVal val="0"/>
                                          </p:val>
                                        </p:tav>
                                        <p:tav tm="100000">
                                          <p:val>
                                            <p:fltVal val="1"/>
                                          </p:val>
                                        </p:tav>
                                      </p:tavLst>
                                    </p:anim>
                                    <p:anim calcmode="lin" valueType="num">
                                      <p:cBhvr>
                                        <p:cTn id="408" dur="332" tmFilter="0, 0; 0.125,0.2665; 0.25,0.4; 0.375,0.465; 0.5,0.5;  0.625,0.535; 0.75,0.6; 0.875,0.7335; 1,1">
                                          <p:stCondLst>
                                            <p:cond delay="1324"/>
                                          </p:stCondLst>
                                        </p:cTn>
                                        <p:tgtEl>
                                          <p:spTgt spid="362"/>
                                        </p:tgtEl>
                                        <p:attrNameLst>
                                          <p:attrName>ppt_y</p:attrName>
                                        </p:attrNameLst>
                                      </p:cBhvr>
                                      <p:tavLst>
                                        <p:tav tm="0" fmla="#ppt_y-sin(pi*$)/27">
                                          <p:val>
                                            <p:fltVal val="0"/>
                                          </p:val>
                                        </p:tav>
                                        <p:tav tm="100000">
                                          <p:val>
                                            <p:fltVal val="1"/>
                                          </p:val>
                                        </p:tav>
                                      </p:tavLst>
                                    </p:anim>
                                    <p:anim calcmode="lin" valueType="num">
                                      <p:cBhvr>
                                        <p:cTn id="409" dur="164" tmFilter="0, 0; 0.125,0.2665; 0.25,0.4; 0.375,0.465; 0.5,0.5;  0.625,0.535; 0.75,0.6; 0.875,0.7335; 1,1">
                                          <p:stCondLst>
                                            <p:cond delay="1656"/>
                                          </p:stCondLst>
                                        </p:cTn>
                                        <p:tgtEl>
                                          <p:spTgt spid="362"/>
                                        </p:tgtEl>
                                        <p:attrNameLst>
                                          <p:attrName>ppt_y</p:attrName>
                                        </p:attrNameLst>
                                      </p:cBhvr>
                                      <p:tavLst>
                                        <p:tav tm="0" fmla="#ppt_y-sin(pi*$)/81">
                                          <p:val>
                                            <p:fltVal val="0"/>
                                          </p:val>
                                        </p:tav>
                                        <p:tav tm="100000">
                                          <p:val>
                                            <p:fltVal val="1"/>
                                          </p:val>
                                        </p:tav>
                                      </p:tavLst>
                                    </p:anim>
                                    <p:animScale>
                                      <p:cBhvr>
                                        <p:cTn id="410" dur="26">
                                          <p:stCondLst>
                                            <p:cond delay="650"/>
                                          </p:stCondLst>
                                        </p:cTn>
                                        <p:tgtEl>
                                          <p:spTgt spid="362"/>
                                        </p:tgtEl>
                                      </p:cBhvr>
                                      <p:to x="100000" y="60000"/>
                                    </p:animScale>
                                    <p:animScale>
                                      <p:cBhvr>
                                        <p:cTn id="411" dur="166" decel="50000">
                                          <p:stCondLst>
                                            <p:cond delay="676"/>
                                          </p:stCondLst>
                                        </p:cTn>
                                        <p:tgtEl>
                                          <p:spTgt spid="362"/>
                                        </p:tgtEl>
                                      </p:cBhvr>
                                      <p:to x="100000" y="100000"/>
                                    </p:animScale>
                                    <p:animScale>
                                      <p:cBhvr>
                                        <p:cTn id="412" dur="26">
                                          <p:stCondLst>
                                            <p:cond delay="1312"/>
                                          </p:stCondLst>
                                        </p:cTn>
                                        <p:tgtEl>
                                          <p:spTgt spid="362"/>
                                        </p:tgtEl>
                                      </p:cBhvr>
                                      <p:to x="100000" y="80000"/>
                                    </p:animScale>
                                    <p:animScale>
                                      <p:cBhvr>
                                        <p:cTn id="413" dur="166" decel="50000">
                                          <p:stCondLst>
                                            <p:cond delay="1338"/>
                                          </p:stCondLst>
                                        </p:cTn>
                                        <p:tgtEl>
                                          <p:spTgt spid="362"/>
                                        </p:tgtEl>
                                      </p:cBhvr>
                                      <p:to x="100000" y="100000"/>
                                    </p:animScale>
                                    <p:animScale>
                                      <p:cBhvr>
                                        <p:cTn id="414" dur="26">
                                          <p:stCondLst>
                                            <p:cond delay="1642"/>
                                          </p:stCondLst>
                                        </p:cTn>
                                        <p:tgtEl>
                                          <p:spTgt spid="362"/>
                                        </p:tgtEl>
                                      </p:cBhvr>
                                      <p:to x="100000" y="90000"/>
                                    </p:animScale>
                                    <p:animScale>
                                      <p:cBhvr>
                                        <p:cTn id="415" dur="166" decel="50000">
                                          <p:stCondLst>
                                            <p:cond delay="1668"/>
                                          </p:stCondLst>
                                        </p:cTn>
                                        <p:tgtEl>
                                          <p:spTgt spid="362"/>
                                        </p:tgtEl>
                                      </p:cBhvr>
                                      <p:to x="100000" y="100000"/>
                                    </p:animScale>
                                    <p:animScale>
                                      <p:cBhvr>
                                        <p:cTn id="416" dur="26">
                                          <p:stCondLst>
                                            <p:cond delay="1808"/>
                                          </p:stCondLst>
                                        </p:cTn>
                                        <p:tgtEl>
                                          <p:spTgt spid="362"/>
                                        </p:tgtEl>
                                      </p:cBhvr>
                                      <p:to x="100000" y="95000"/>
                                    </p:animScale>
                                    <p:animScale>
                                      <p:cBhvr>
                                        <p:cTn id="417" dur="166" decel="50000">
                                          <p:stCondLst>
                                            <p:cond delay="1834"/>
                                          </p:stCondLst>
                                        </p:cTn>
                                        <p:tgtEl>
                                          <p:spTgt spid="362"/>
                                        </p:tgtEl>
                                      </p:cBhvr>
                                      <p:to x="100000" y="100000"/>
                                    </p:animScale>
                                  </p:childTnLst>
                                </p:cTn>
                              </p:par>
                            </p:childTnLst>
                          </p:cTn>
                        </p:par>
                      </p:childTnLst>
                    </p:cTn>
                  </p:par>
                </p:childTnLst>
              </p:cTn>
              <p:nextCondLst>
                <p:cond evt="onClick" delay="0">
                  <p:tgtEl>
                    <p:spTgt spid="361"/>
                  </p:tgtEl>
                </p:cond>
              </p:nextCondLst>
            </p:seq>
            <p:seq concurrent="1" nextAc="seek">
              <p:cTn id="418" restart="whenNotActive" fill="hold" evtFilter="cancelBubble" nodeType="interactiveSeq">
                <p:stCondLst>
                  <p:cond evt="onClick" delay="0">
                    <p:tgtEl>
                      <p:spTgt spid="363"/>
                    </p:tgtEl>
                  </p:cond>
                </p:stCondLst>
                <p:endSync evt="end" delay="0">
                  <p:rtn val="all"/>
                </p:endSync>
                <p:childTnLst>
                  <p:par>
                    <p:cTn id="419" fill="hold">
                      <p:stCondLst>
                        <p:cond delay="0"/>
                      </p:stCondLst>
                      <p:childTnLst>
                        <p:par>
                          <p:cTn id="420" fill="hold">
                            <p:stCondLst>
                              <p:cond delay="0"/>
                            </p:stCondLst>
                            <p:childTnLst>
                              <p:par>
                                <p:cTn id="421" presetID="1" presetClass="entr" presetSubtype="0" fill="hold" nodeType="clickEffect">
                                  <p:stCondLst>
                                    <p:cond delay="0"/>
                                  </p:stCondLst>
                                  <p:childTnLst>
                                    <p:set>
                                      <p:cBhvr>
                                        <p:cTn id="422" dur="1" fill="hold">
                                          <p:stCondLst>
                                            <p:cond delay="0"/>
                                          </p:stCondLst>
                                        </p:cTn>
                                        <p:tgtEl>
                                          <p:spTgt spid="364"/>
                                        </p:tgtEl>
                                        <p:attrNameLst>
                                          <p:attrName>style.visibility</p:attrName>
                                        </p:attrNameLst>
                                      </p:cBhvr>
                                      <p:to>
                                        <p:strVal val="visible"/>
                                      </p:to>
                                    </p:set>
                                  </p:childTnLst>
                                </p:cTn>
                              </p:par>
                            </p:childTnLst>
                          </p:cTn>
                        </p:par>
                      </p:childTnLst>
                    </p:cTn>
                  </p:par>
                  <p:par>
                    <p:cTn id="423" fill="hold">
                      <p:stCondLst>
                        <p:cond delay="indefinite"/>
                      </p:stCondLst>
                      <p:childTnLst>
                        <p:par>
                          <p:cTn id="424" fill="hold">
                            <p:stCondLst>
                              <p:cond delay="0"/>
                            </p:stCondLst>
                            <p:childTnLst>
                              <p:par>
                                <p:cTn id="425" presetID="1" presetClass="entr" presetSubtype="0" fill="hold" nodeType="clickEffect">
                                  <p:stCondLst>
                                    <p:cond delay="0"/>
                                  </p:stCondLst>
                                  <p:childTnLst>
                                    <p:set>
                                      <p:cBhvr>
                                        <p:cTn id="426" dur="1" fill="hold">
                                          <p:stCondLst>
                                            <p:cond delay="0"/>
                                          </p:stCondLst>
                                        </p:cTn>
                                        <p:tgtEl>
                                          <p:spTgt spid="365"/>
                                        </p:tgtEl>
                                        <p:attrNameLst>
                                          <p:attrName>style.visibility</p:attrName>
                                        </p:attrNameLst>
                                      </p:cBhvr>
                                      <p:to>
                                        <p:strVal val="visible"/>
                                      </p:to>
                                    </p:set>
                                  </p:childTnLst>
                                </p:cTn>
                              </p:par>
                            </p:childTnLst>
                          </p:cTn>
                        </p:par>
                      </p:childTnLst>
                    </p:cTn>
                  </p:par>
                  <p:par>
                    <p:cTn id="427" fill="hold">
                      <p:stCondLst>
                        <p:cond delay="indefinite"/>
                      </p:stCondLst>
                      <p:childTnLst>
                        <p:par>
                          <p:cTn id="428" fill="hold">
                            <p:stCondLst>
                              <p:cond delay="0"/>
                            </p:stCondLst>
                            <p:childTnLst>
                              <p:par>
                                <p:cTn id="429" presetID="1" presetClass="entr" presetSubtype="0" fill="hold" nodeType="clickEffect">
                                  <p:stCondLst>
                                    <p:cond delay="0"/>
                                  </p:stCondLst>
                                  <p:childTnLst>
                                    <p:set>
                                      <p:cBhvr>
                                        <p:cTn id="430" dur="1" fill="hold">
                                          <p:stCondLst>
                                            <p:cond delay="0"/>
                                          </p:stCondLst>
                                        </p:cTn>
                                        <p:tgtEl>
                                          <p:spTgt spid="366"/>
                                        </p:tgtEl>
                                        <p:attrNameLst>
                                          <p:attrName>style.visibility</p:attrName>
                                        </p:attrNameLst>
                                      </p:cBhvr>
                                      <p:to>
                                        <p:strVal val="visible"/>
                                      </p:to>
                                    </p:set>
                                  </p:childTnLst>
                                </p:cTn>
                              </p:par>
                            </p:childTnLst>
                          </p:cTn>
                        </p:par>
                      </p:childTnLst>
                    </p:cTn>
                  </p:par>
                </p:childTnLst>
              </p:cTn>
              <p:nextCondLst>
                <p:cond evt="onClick" delay="0">
                  <p:tgtEl>
                    <p:spTgt spid="363"/>
                  </p:tgtEl>
                </p:cond>
              </p:nextCondLst>
            </p:seq>
            <p:seq concurrent="1" nextAc="seek">
              <p:cTn id="431" restart="whenNotActive" fill="hold" evtFilter="cancelBubble" nodeType="interactiveSeq">
                <p:stCondLst>
                  <p:cond evt="onClick" delay="0">
                    <p:tgtEl>
                      <p:spTgt spid="366"/>
                    </p:tgtEl>
                  </p:cond>
                </p:stCondLst>
                <p:endSync evt="end" delay="0">
                  <p:rtn val="all"/>
                </p:endSync>
                <p:childTnLst>
                  <p:par>
                    <p:cTn id="432" fill="hold">
                      <p:stCondLst>
                        <p:cond delay="0"/>
                      </p:stCondLst>
                      <p:childTnLst>
                        <p:par>
                          <p:cTn id="433" fill="hold">
                            <p:stCondLst>
                              <p:cond delay="0"/>
                            </p:stCondLst>
                            <p:childTnLst>
                              <p:par>
                                <p:cTn id="434" presetID="26" presetClass="entr" presetSubtype="0" fill="hold" nodeType="clickEffect">
                                  <p:stCondLst>
                                    <p:cond delay="0"/>
                                  </p:stCondLst>
                                  <p:childTnLst>
                                    <p:set>
                                      <p:cBhvr>
                                        <p:cTn id="435" dur="1" fill="hold">
                                          <p:stCondLst>
                                            <p:cond delay="0"/>
                                          </p:stCondLst>
                                        </p:cTn>
                                        <p:tgtEl>
                                          <p:spTgt spid="367"/>
                                        </p:tgtEl>
                                        <p:attrNameLst>
                                          <p:attrName>style.visibility</p:attrName>
                                        </p:attrNameLst>
                                      </p:cBhvr>
                                      <p:to>
                                        <p:strVal val="visible"/>
                                      </p:to>
                                    </p:set>
                                    <p:animEffect transition="in" filter="wipe(down)">
                                      <p:cBhvr>
                                        <p:cTn id="436" dur="580">
                                          <p:stCondLst>
                                            <p:cond delay="0"/>
                                          </p:stCondLst>
                                        </p:cTn>
                                        <p:tgtEl>
                                          <p:spTgt spid="367"/>
                                        </p:tgtEl>
                                      </p:cBhvr>
                                    </p:animEffect>
                                    <p:anim calcmode="lin" valueType="num">
                                      <p:cBhvr>
                                        <p:cTn id="437" dur="1822" tmFilter="0,0; 0.14,0.36; 0.43,0.73; 0.71,0.91; 1.0,1.0">
                                          <p:stCondLst>
                                            <p:cond delay="0"/>
                                          </p:stCondLst>
                                        </p:cTn>
                                        <p:tgtEl>
                                          <p:spTgt spid="367"/>
                                        </p:tgtEl>
                                        <p:attrNameLst>
                                          <p:attrName>ppt_x</p:attrName>
                                        </p:attrNameLst>
                                      </p:cBhvr>
                                      <p:tavLst>
                                        <p:tav tm="0">
                                          <p:val>
                                            <p:strVal val="#ppt_x-0.25"/>
                                          </p:val>
                                        </p:tav>
                                        <p:tav tm="100000">
                                          <p:val>
                                            <p:strVal val="#ppt_x"/>
                                          </p:val>
                                        </p:tav>
                                      </p:tavLst>
                                    </p:anim>
                                    <p:anim calcmode="lin" valueType="num">
                                      <p:cBhvr>
                                        <p:cTn id="438" dur="664" tmFilter="0.0,0.0; 0.25,0.07; 0.50,0.2; 0.75,0.467; 1.0,1.0">
                                          <p:stCondLst>
                                            <p:cond delay="0"/>
                                          </p:stCondLst>
                                        </p:cTn>
                                        <p:tgtEl>
                                          <p:spTgt spid="367"/>
                                        </p:tgtEl>
                                        <p:attrNameLst>
                                          <p:attrName>ppt_y</p:attrName>
                                        </p:attrNameLst>
                                      </p:cBhvr>
                                      <p:tavLst>
                                        <p:tav tm="0" fmla="#ppt_y-sin(pi*$)/3">
                                          <p:val>
                                            <p:fltVal val="0.5"/>
                                          </p:val>
                                        </p:tav>
                                        <p:tav tm="100000">
                                          <p:val>
                                            <p:fltVal val="1"/>
                                          </p:val>
                                        </p:tav>
                                      </p:tavLst>
                                    </p:anim>
                                    <p:anim calcmode="lin" valueType="num">
                                      <p:cBhvr>
                                        <p:cTn id="439" dur="664" tmFilter="0, 0; 0.125,0.2665; 0.25,0.4; 0.375,0.465; 0.5,0.5;  0.625,0.535; 0.75,0.6; 0.875,0.7335; 1,1">
                                          <p:stCondLst>
                                            <p:cond delay="664"/>
                                          </p:stCondLst>
                                        </p:cTn>
                                        <p:tgtEl>
                                          <p:spTgt spid="367"/>
                                        </p:tgtEl>
                                        <p:attrNameLst>
                                          <p:attrName>ppt_y</p:attrName>
                                        </p:attrNameLst>
                                      </p:cBhvr>
                                      <p:tavLst>
                                        <p:tav tm="0" fmla="#ppt_y-sin(pi*$)/9">
                                          <p:val>
                                            <p:fltVal val="0"/>
                                          </p:val>
                                        </p:tav>
                                        <p:tav tm="100000">
                                          <p:val>
                                            <p:fltVal val="1"/>
                                          </p:val>
                                        </p:tav>
                                      </p:tavLst>
                                    </p:anim>
                                    <p:anim calcmode="lin" valueType="num">
                                      <p:cBhvr>
                                        <p:cTn id="440" dur="332" tmFilter="0, 0; 0.125,0.2665; 0.25,0.4; 0.375,0.465; 0.5,0.5;  0.625,0.535; 0.75,0.6; 0.875,0.7335; 1,1">
                                          <p:stCondLst>
                                            <p:cond delay="1324"/>
                                          </p:stCondLst>
                                        </p:cTn>
                                        <p:tgtEl>
                                          <p:spTgt spid="367"/>
                                        </p:tgtEl>
                                        <p:attrNameLst>
                                          <p:attrName>ppt_y</p:attrName>
                                        </p:attrNameLst>
                                      </p:cBhvr>
                                      <p:tavLst>
                                        <p:tav tm="0" fmla="#ppt_y-sin(pi*$)/27">
                                          <p:val>
                                            <p:fltVal val="0"/>
                                          </p:val>
                                        </p:tav>
                                        <p:tav tm="100000">
                                          <p:val>
                                            <p:fltVal val="1"/>
                                          </p:val>
                                        </p:tav>
                                      </p:tavLst>
                                    </p:anim>
                                    <p:anim calcmode="lin" valueType="num">
                                      <p:cBhvr>
                                        <p:cTn id="441" dur="164" tmFilter="0, 0; 0.125,0.2665; 0.25,0.4; 0.375,0.465; 0.5,0.5;  0.625,0.535; 0.75,0.6; 0.875,0.7335; 1,1">
                                          <p:stCondLst>
                                            <p:cond delay="1656"/>
                                          </p:stCondLst>
                                        </p:cTn>
                                        <p:tgtEl>
                                          <p:spTgt spid="367"/>
                                        </p:tgtEl>
                                        <p:attrNameLst>
                                          <p:attrName>ppt_y</p:attrName>
                                        </p:attrNameLst>
                                      </p:cBhvr>
                                      <p:tavLst>
                                        <p:tav tm="0" fmla="#ppt_y-sin(pi*$)/81">
                                          <p:val>
                                            <p:fltVal val="0"/>
                                          </p:val>
                                        </p:tav>
                                        <p:tav tm="100000">
                                          <p:val>
                                            <p:fltVal val="1"/>
                                          </p:val>
                                        </p:tav>
                                      </p:tavLst>
                                    </p:anim>
                                    <p:animScale>
                                      <p:cBhvr>
                                        <p:cTn id="442" dur="26">
                                          <p:stCondLst>
                                            <p:cond delay="650"/>
                                          </p:stCondLst>
                                        </p:cTn>
                                        <p:tgtEl>
                                          <p:spTgt spid="367"/>
                                        </p:tgtEl>
                                      </p:cBhvr>
                                      <p:to x="100000" y="60000"/>
                                    </p:animScale>
                                    <p:animScale>
                                      <p:cBhvr>
                                        <p:cTn id="443" dur="166" decel="50000">
                                          <p:stCondLst>
                                            <p:cond delay="676"/>
                                          </p:stCondLst>
                                        </p:cTn>
                                        <p:tgtEl>
                                          <p:spTgt spid="367"/>
                                        </p:tgtEl>
                                      </p:cBhvr>
                                      <p:to x="100000" y="100000"/>
                                    </p:animScale>
                                    <p:animScale>
                                      <p:cBhvr>
                                        <p:cTn id="444" dur="26">
                                          <p:stCondLst>
                                            <p:cond delay="1312"/>
                                          </p:stCondLst>
                                        </p:cTn>
                                        <p:tgtEl>
                                          <p:spTgt spid="367"/>
                                        </p:tgtEl>
                                      </p:cBhvr>
                                      <p:to x="100000" y="80000"/>
                                    </p:animScale>
                                    <p:animScale>
                                      <p:cBhvr>
                                        <p:cTn id="445" dur="166" decel="50000">
                                          <p:stCondLst>
                                            <p:cond delay="1338"/>
                                          </p:stCondLst>
                                        </p:cTn>
                                        <p:tgtEl>
                                          <p:spTgt spid="367"/>
                                        </p:tgtEl>
                                      </p:cBhvr>
                                      <p:to x="100000" y="100000"/>
                                    </p:animScale>
                                    <p:animScale>
                                      <p:cBhvr>
                                        <p:cTn id="446" dur="26">
                                          <p:stCondLst>
                                            <p:cond delay="1642"/>
                                          </p:stCondLst>
                                        </p:cTn>
                                        <p:tgtEl>
                                          <p:spTgt spid="367"/>
                                        </p:tgtEl>
                                      </p:cBhvr>
                                      <p:to x="100000" y="90000"/>
                                    </p:animScale>
                                    <p:animScale>
                                      <p:cBhvr>
                                        <p:cTn id="447" dur="166" decel="50000">
                                          <p:stCondLst>
                                            <p:cond delay="1668"/>
                                          </p:stCondLst>
                                        </p:cTn>
                                        <p:tgtEl>
                                          <p:spTgt spid="367"/>
                                        </p:tgtEl>
                                      </p:cBhvr>
                                      <p:to x="100000" y="100000"/>
                                    </p:animScale>
                                    <p:animScale>
                                      <p:cBhvr>
                                        <p:cTn id="448" dur="26">
                                          <p:stCondLst>
                                            <p:cond delay="1808"/>
                                          </p:stCondLst>
                                        </p:cTn>
                                        <p:tgtEl>
                                          <p:spTgt spid="367"/>
                                        </p:tgtEl>
                                      </p:cBhvr>
                                      <p:to x="100000" y="95000"/>
                                    </p:animScale>
                                    <p:animScale>
                                      <p:cBhvr>
                                        <p:cTn id="449" dur="166" decel="50000">
                                          <p:stCondLst>
                                            <p:cond delay="1834"/>
                                          </p:stCondLst>
                                        </p:cTn>
                                        <p:tgtEl>
                                          <p:spTgt spid="367"/>
                                        </p:tgtEl>
                                      </p:cBhvr>
                                      <p:to x="100000" y="100000"/>
                                    </p:animScale>
                                  </p:childTnLst>
                                </p:cTn>
                              </p:par>
                            </p:childTnLst>
                          </p:cTn>
                        </p:par>
                      </p:childTnLst>
                    </p:cTn>
                  </p:par>
                </p:childTnLst>
              </p:cTn>
              <p:nextCondLst>
                <p:cond evt="onClick" delay="0">
                  <p:tgtEl>
                    <p:spTgt spid="366"/>
                  </p:tgtEl>
                </p:cond>
              </p:nextCondLst>
            </p:seq>
            <p:seq concurrent="1" nextAc="seek">
              <p:cTn id="450" restart="whenNotActive" fill="hold" evtFilter="cancelBubble" nodeType="interactiveSeq">
                <p:stCondLst>
                  <p:cond evt="onClick" delay="0">
                    <p:tgtEl>
                      <p:spTgt spid="368"/>
                    </p:tgtEl>
                  </p:cond>
                </p:stCondLst>
                <p:endSync evt="end" delay="0">
                  <p:rtn val="all"/>
                </p:endSync>
                <p:childTnLst>
                  <p:par>
                    <p:cTn id="451" fill="hold">
                      <p:stCondLst>
                        <p:cond delay="0"/>
                      </p:stCondLst>
                      <p:childTnLst>
                        <p:par>
                          <p:cTn id="452" fill="hold">
                            <p:stCondLst>
                              <p:cond delay="0"/>
                            </p:stCondLst>
                            <p:childTnLst>
                              <p:par>
                                <p:cTn id="453" presetID="1" presetClass="entr" presetSubtype="0" fill="hold" nodeType="clickEffect">
                                  <p:stCondLst>
                                    <p:cond delay="0"/>
                                  </p:stCondLst>
                                  <p:childTnLst>
                                    <p:set>
                                      <p:cBhvr>
                                        <p:cTn id="454" dur="1" fill="hold">
                                          <p:stCondLst>
                                            <p:cond delay="0"/>
                                          </p:stCondLst>
                                        </p:cTn>
                                        <p:tgtEl>
                                          <p:spTgt spid="369"/>
                                        </p:tgtEl>
                                        <p:attrNameLst>
                                          <p:attrName>style.visibility</p:attrName>
                                        </p:attrNameLst>
                                      </p:cBhvr>
                                      <p:to>
                                        <p:strVal val="visible"/>
                                      </p:to>
                                    </p:set>
                                  </p:childTnLst>
                                </p:cTn>
                              </p:par>
                            </p:childTnLst>
                          </p:cTn>
                        </p:par>
                      </p:childTnLst>
                    </p:cTn>
                  </p:par>
                  <p:par>
                    <p:cTn id="455" fill="hold">
                      <p:stCondLst>
                        <p:cond delay="indefinite"/>
                      </p:stCondLst>
                      <p:childTnLst>
                        <p:par>
                          <p:cTn id="456" fill="hold">
                            <p:stCondLst>
                              <p:cond delay="0"/>
                            </p:stCondLst>
                            <p:childTnLst>
                              <p:par>
                                <p:cTn id="457" presetID="1" presetClass="entr" presetSubtype="0" fill="hold" nodeType="clickEffect">
                                  <p:stCondLst>
                                    <p:cond delay="0"/>
                                  </p:stCondLst>
                                  <p:childTnLst>
                                    <p:set>
                                      <p:cBhvr>
                                        <p:cTn id="458" dur="1" fill="hold">
                                          <p:stCondLst>
                                            <p:cond delay="0"/>
                                          </p:stCondLst>
                                        </p:cTn>
                                        <p:tgtEl>
                                          <p:spTgt spid="370"/>
                                        </p:tgtEl>
                                        <p:attrNameLst>
                                          <p:attrName>style.visibility</p:attrName>
                                        </p:attrNameLst>
                                      </p:cBhvr>
                                      <p:to>
                                        <p:strVal val="visible"/>
                                      </p:to>
                                    </p:set>
                                  </p:childTnLst>
                                </p:cTn>
                              </p:par>
                            </p:childTnLst>
                          </p:cTn>
                        </p:par>
                      </p:childTnLst>
                    </p:cTn>
                  </p:par>
                  <p:par>
                    <p:cTn id="459" fill="hold">
                      <p:stCondLst>
                        <p:cond delay="indefinite"/>
                      </p:stCondLst>
                      <p:childTnLst>
                        <p:par>
                          <p:cTn id="460" fill="hold">
                            <p:stCondLst>
                              <p:cond delay="0"/>
                            </p:stCondLst>
                            <p:childTnLst>
                              <p:par>
                                <p:cTn id="461" presetID="1" presetClass="entr" presetSubtype="0" fill="hold" nodeType="clickEffect">
                                  <p:stCondLst>
                                    <p:cond delay="0"/>
                                  </p:stCondLst>
                                  <p:childTnLst>
                                    <p:set>
                                      <p:cBhvr>
                                        <p:cTn id="462" dur="1" fill="hold">
                                          <p:stCondLst>
                                            <p:cond delay="0"/>
                                          </p:stCondLst>
                                        </p:cTn>
                                        <p:tgtEl>
                                          <p:spTgt spid="371"/>
                                        </p:tgtEl>
                                        <p:attrNameLst>
                                          <p:attrName>style.visibility</p:attrName>
                                        </p:attrNameLst>
                                      </p:cBhvr>
                                      <p:to>
                                        <p:strVal val="visible"/>
                                      </p:to>
                                    </p:set>
                                  </p:childTnLst>
                                </p:cTn>
                              </p:par>
                            </p:childTnLst>
                          </p:cTn>
                        </p:par>
                      </p:childTnLst>
                    </p:cTn>
                  </p:par>
                </p:childTnLst>
              </p:cTn>
              <p:nextCondLst>
                <p:cond evt="onClick" delay="0">
                  <p:tgtEl>
                    <p:spTgt spid="368"/>
                  </p:tgtEl>
                </p:cond>
              </p:nextCondLst>
            </p:seq>
            <p:seq concurrent="1" nextAc="seek">
              <p:cTn id="463" restart="whenNotActive" fill="hold" evtFilter="cancelBubble" nodeType="interactiveSeq">
                <p:stCondLst>
                  <p:cond evt="onClick" delay="0">
                    <p:tgtEl>
                      <p:spTgt spid="371"/>
                    </p:tgtEl>
                  </p:cond>
                </p:stCondLst>
                <p:endSync evt="end" delay="0">
                  <p:rtn val="all"/>
                </p:endSync>
                <p:childTnLst>
                  <p:par>
                    <p:cTn id="464" fill="hold">
                      <p:stCondLst>
                        <p:cond delay="0"/>
                      </p:stCondLst>
                      <p:childTnLst>
                        <p:par>
                          <p:cTn id="465" fill="hold">
                            <p:stCondLst>
                              <p:cond delay="0"/>
                            </p:stCondLst>
                            <p:childTnLst>
                              <p:par>
                                <p:cTn id="466" presetID="26" presetClass="entr" presetSubtype="0" fill="hold" nodeType="clickEffect">
                                  <p:stCondLst>
                                    <p:cond delay="0"/>
                                  </p:stCondLst>
                                  <p:childTnLst>
                                    <p:set>
                                      <p:cBhvr>
                                        <p:cTn id="467" dur="1" fill="hold">
                                          <p:stCondLst>
                                            <p:cond delay="0"/>
                                          </p:stCondLst>
                                        </p:cTn>
                                        <p:tgtEl>
                                          <p:spTgt spid="372"/>
                                        </p:tgtEl>
                                        <p:attrNameLst>
                                          <p:attrName>style.visibility</p:attrName>
                                        </p:attrNameLst>
                                      </p:cBhvr>
                                      <p:to>
                                        <p:strVal val="visible"/>
                                      </p:to>
                                    </p:set>
                                    <p:animEffect transition="in" filter="wipe(down)">
                                      <p:cBhvr>
                                        <p:cTn id="468" dur="580">
                                          <p:stCondLst>
                                            <p:cond delay="0"/>
                                          </p:stCondLst>
                                        </p:cTn>
                                        <p:tgtEl>
                                          <p:spTgt spid="372"/>
                                        </p:tgtEl>
                                      </p:cBhvr>
                                    </p:animEffect>
                                    <p:anim calcmode="lin" valueType="num">
                                      <p:cBhvr>
                                        <p:cTn id="469" dur="1822" tmFilter="0,0; 0.14,0.36; 0.43,0.73; 0.71,0.91; 1.0,1.0">
                                          <p:stCondLst>
                                            <p:cond delay="0"/>
                                          </p:stCondLst>
                                        </p:cTn>
                                        <p:tgtEl>
                                          <p:spTgt spid="372"/>
                                        </p:tgtEl>
                                        <p:attrNameLst>
                                          <p:attrName>ppt_x</p:attrName>
                                        </p:attrNameLst>
                                      </p:cBhvr>
                                      <p:tavLst>
                                        <p:tav tm="0">
                                          <p:val>
                                            <p:strVal val="#ppt_x-0.25"/>
                                          </p:val>
                                        </p:tav>
                                        <p:tav tm="100000">
                                          <p:val>
                                            <p:strVal val="#ppt_x"/>
                                          </p:val>
                                        </p:tav>
                                      </p:tavLst>
                                    </p:anim>
                                    <p:anim calcmode="lin" valueType="num">
                                      <p:cBhvr>
                                        <p:cTn id="470" dur="664" tmFilter="0.0,0.0; 0.25,0.07; 0.50,0.2; 0.75,0.467; 1.0,1.0">
                                          <p:stCondLst>
                                            <p:cond delay="0"/>
                                          </p:stCondLst>
                                        </p:cTn>
                                        <p:tgtEl>
                                          <p:spTgt spid="372"/>
                                        </p:tgtEl>
                                        <p:attrNameLst>
                                          <p:attrName>ppt_y</p:attrName>
                                        </p:attrNameLst>
                                      </p:cBhvr>
                                      <p:tavLst>
                                        <p:tav tm="0" fmla="#ppt_y-sin(pi*$)/3">
                                          <p:val>
                                            <p:fltVal val="0.5"/>
                                          </p:val>
                                        </p:tav>
                                        <p:tav tm="100000">
                                          <p:val>
                                            <p:fltVal val="1"/>
                                          </p:val>
                                        </p:tav>
                                      </p:tavLst>
                                    </p:anim>
                                    <p:anim calcmode="lin" valueType="num">
                                      <p:cBhvr>
                                        <p:cTn id="471" dur="664" tmFilter="0, 0; 0.125,0.2665; 0.25,0.4; 0.375,0.465; 0.5,0.5;  0.625,0.535; 0.75,0.6; 0.875,0.7335; 1,1">
                                          <p:stCondLst>
                                            <p:cond delay="664"/>
                                          </p:stCondLst>
                                        </p:cTn>
                                        <p:tgtEl>
                                          <p:spTgt spid="372"/>
                                        </p:tgtEl>
                                        <p:attrNameLst>
                                          <p:attrName>ppt_y</p:attrName>
                                        </p:attrNameLst>
                                      </p:cBhvr>
                                      <p:tavLst>
                                        <p:tav tm="0" fmla="#ppt_y-sin(pi*$)/9">
                                          <p:val>
                                            <p:fltVal val="0"/>
                                          </p:val>
                                        </p:tav>
                                        <p:tav tm="100000">
                                          <p:val>
                                            <p:fltVal val="1"/>
                                          </p:val>
                                        </p:tav>
                                      </p:tavLst>
                                    </p:anim>
                                    <p:anim calcmode="lin" valueType="num">
                                      <p:cBhvr>
                                        <p:cTn id="472" dur="332" tmFilter="0, 0; 0.125,0.2665; 0.25,0.4; 0.375,0.465; 0.5,0.5;  0.625,0.535; 0.75,0.6; 0.875,0.7335; 1,1">
                                          <p:stCondLst>
                                            <p:cond delay="1324"/>
                                          </p:stCondLst>
                                        </p:cTn>
                                        <p:tgtEl>
                                          <p:spTgt spid="372"/>
                                        </p:tgtEl>
                                        <p:attrNameLst>
                                          <p:attrName>ppt_y</p:attrName>
                                        </p:attrNameLst>
                                      </p:cBhvr>
                                      <p:tavLst>
                                        <p:tav tm="0" fmla="#ppt_y-sin(pi*$)/27">
                                          <p:val>
                                            <p:fltVal val="0"/>
                                          </p:val>
                                        </p:tav>
                                        <p:tav tm="100000">
                                          <p:val>
                                            <p:fltVal val="1"/>
                                          </p:val>
                                        </p:tav>
                                      </p:tavLst>
                                    </p:anim>
                                    <p:anim calcmode="lin" valueType="num">
                                      <p:cBhvr>
                                        <p:cTn id="473" dur="164" tmFilter="0, 0; 0.125,0.2665; 0.25,0.4; 0.375,0.465; 0.5,0.5;  0.625,0.535; 0.75,0.6; 0.875,0.7335; 1,1">
                                          <p:stCondLst>
                                            <p:cond delay="1656"/>
                                          </p:stCondLst>
                                        </p:cTn>
                                        <p:tgtEl>
                                          <p:spTgt spid="372"/>
                                        </p:tgtEl>
                                        <p:attrNameLst>
                                          <p:attrName>ppt_y</p:attrName>
                                        </p:attrNameLst>
                                      </p:cBhvr>
                                      <p:tavLst>
                                        <p:tav tm="0" fmla="#ppt_y-sin(pi*$)/81">
                                          <p:val>
                                            <p:fltVal val="0"/>
                                          </p:val>
                                        </p:tav>
                                        <p:tav tm="100000">
                                          <p:val>
                                            <p:fltVal val="1"/>
                                          </p:val>
                                        </p:tav>
                                      </p:tavLst>
                                    </p:anim>
                                    <p:animScale>
                                      <p:cBhvr>
                                        <p:cTn id="474" dur="26">
                                          <p:stCondLst>
                                            <p:cond delay="650"/>
                                          </p:stCondLst>
                                        </p:cTn>
                                        <p:tgtEl>
                                          <p:spTgt spid="372"/>
                                        </p:tgtEl>
                                      </p:cBhvr>
                                      <p:to x="100000" y="60000"/>
                                    </p:animScale>
                                    <p:animScale>
                                      <p:cBhvr>
                                        <p:cTn id="475" dur="166" decel="50000">
                                          <p:stCondLst>
                                            <p:cond delay="676"/>
                                          </p:stCondLst>
                                        </p:cTn>
                                        <p:tgtEl>
                                          <p:spTgt spid="372"/>
                                        </p:tgtEl>
                                      </p:cBhvr>
                                      <p:to x="100000" y="100000"/>
                                    </p:animScale>
                                    <p:animScale>
                                      <p:cBhvr>
                                        <p:cTn id="476" dur="26">
                                          <p:stCondLst>
                                            <p:cond delay="1312"/>
                                          </p:stCondLst>
                                        </p:cTn>
                                        <p:tgtEl>
                                          <p:spTgt spid="372"/>
                                        </p:tgtEl>
                                      </p:cBhvr>
                                      <p:to x="100000" y="80000"/>
                                    </p:animScale>
                                    <p:animScale>
                                      <p:cBhvr>
                                        <p:cTn id="477" dur="166" decel="50000">
                                          <p:stCondLst>
                                            <p:cond delay="1338"/>
                                          </p:stCondLst>
                                        </p:cTn>
                                        <p:tgtEl>
                                          <p:spTgt spid="372"/>
                                        </p:tgtEl>
                                      </p:cBhvr>
                                      <p:to x="100000" y="100000"/>
                                    </p:animScale>
                                    <p:animScale>
                                      <p:cBhvr>
                                        <p:cTn id="478" dur="26">
                                          <p:stCondLst>
                                            <p:cond delay="1642"/>
                                          </p:stCondLst>
                                        </p:cTn>
                                        <p:tgtEl>
                                          <p:spTgt spid="372"/>
                                        </p:tgtEl>
                                      </p:cBhvr>
                                      <p:to x="100000" y="90000"/>
                                    </p:animScale>
                                    <p:animScale>
                                      <p:cBhvr>
                                        <p:cTn id="479" dur="166" decel="50000">
                                          <p:stCondLst>
                                            <p:cond delay="1668"/>
                                          </p:stCondLst>
                                        </p:cTn>
                                        <p:tgtEl>
                                          <p:spTgt spid="372"/>
                                        </p:tgtEl>
                                      </p:cBhvr>
                                      <p:to x="100000" y="100000"/>
                                    </p:animScale>
                                    <p:animScale>
                                      <p:cBhvr>
                                        <p:cTn id="480" dur="26">
                                          <p:stCondLst>
                                            <p:cond delay="1808"/>
                                          </p:stCondLst>
                                        </p:cTn>
                                        <p:tgtEl>
                                          <p:spTgt spid="372"/>
                                        </p:tgtEl>
                                      </p:cBhvr>
                                      <p:to x="100000" y="95000"/>
                                    </p:animScale>
                                    <p:animScale>
                                      <p:cBhvr>
                                        <p:cTn id="481" dur="166" decel="50000">
                                          <p:stCondLst>
                                            <p:cond delay="1834"/>
                                          </p:stCondLst>
                                        </p:cTn>
                                        <p:tgtEl>
                                          <p:spTgt spid="372"/>
                                        </p:tgtEl>
                                      </p:cBhvr>
                                      <p:to x="100000" y="100000"/>
                                    </p:animScale>
                                  </p:childTnLst>
                                </p:cTn>
                              </p:par>
                            </p:childTnLst>
                          </p:cTn>
                        </p:par>
                      </p:childTnLst>
                    </p:cTn>
                  </p:par>
                </p:childTnLst>
              </p:cTn>
              <p:nextCondLst>
                <p:cond evt="onClick" delay="0">
                  <p:tgtEl>
                    <p:spTgt spid="371"/>
                  </p:tgtEl>
                </p:cond>
              </p:nextCondLst>
            </p:seq>
            <p:seq concurrent="1" nextAc="seek">
              <p:cTn id="482" restart="whenNotActive" fill="hold" evtFilter="cancelBubble" nodeType="interactiveSeq">
                <p:stCondLst>
                  <p:cond evt="onClick" delay="0">
                    <p:tgtEl>
                      <p:spTgt spid="373"/>
                    </p:tgtEl>
                  </p:cond>
                </p:stCondLst>
                <p:endSync evt="end" delay="0">
                  <p:rtn val="all"/>
                </p:endSync>
                <p:childTnLst>
                  <p:par>
                    <p:cTn id="483" fill="hold">
                      <p:stCondLst>
                        <p:cond delay="0"/>
                      </p:stCondLst>
                      <p:childTnLst>
                        <p:par>
                          <p:cTn id="484" fill="hold">
                            <p:stCondLst>
                              <p:cond delay="0"/>
                            </p:stCondLst>
                            <p:childTnLst>
                              <p:par>
                                <p:cTn id="485" presetID="1" presetClass="entr" presetSubtype="0" fill="hold" nodeType="clickEffect">
                                  <p:stCondLst>
                                    <p:cond delay="0"/>
                                  </p:stCondLst>
                                  <p:childTnLst>
                                    <p:set>
                                      <p:cBhvr>
                                        <p:cTn id="486" dur="1" fill="hold">
                                          <p:stCondLst>
                                            <p:cond delay="0"/>
                                          </p:stCondLst>
                                        </p:cTn>
                                        <p:tgtEl>
                                          <p:spTgt spid="374"/>
                                        </p:tgtEl>
                                        <p:attrNameLst>
                                          <p:attrName>style.visibility</p:attrName>
                                        </p:attrNameLst>
                                      </p:cBhvr>
                                      <p:to>
                                        <p:strVal val="visible"/>
                                      </p:to>
                                    </p:set>
                                  </p:childTnLst>
                                </p:cTn>
                              </p:par>
                            </p:childTnLst>
                          </p:cTn>
                        </p:par>
                      </p:childTnLst>
                    </p:cTn>
                  </p:par>
                  <p:par>
                    <p:cTn id="487" fill="hold">
                      <p:stCondLst>
                        <p:cond delay="indefinite"/>
                      </p:stCondLst>
                      <p:childTnLst>
                        <p:par>
                          <p:cTn id="488" fill="hold">
                            <p:stCondLst>
                              <p:cond delay="0"/>
                            </p:stCondLst>
                            <p:childTnLst>
                              <p:par>
                                <p:cTn id="489" presetID="1" presetClass="entr" presetSubtype="0" fill="hold" nodeType="clickEffect">
                                  <p:stCondLst>
                                    <p:cond delay="0"/>
                                  </p:stCondLst>
                                  <p:childTnLst>
                                    <p:set>
                                      <p:cBhvr>
                                        <p:cTn id="490" dur="1" fill="hold">
                                          <p:stCondLst>
                                            <p:cond delay="0"/>
                                          </p:stCondLst>
                                        </p:cTn>
                                        <p:tgtEl>
                                          <p:spTgt spid="375"/>
                                        </p:tgtEl>
                                        <p:attrNameLst>
                                          <p:attrName>style.visibility</p:attrName>
                                        </p:attrNameLst>
                                      </p:cBhvr>
                                      <p:to>
                                        <p:strVal val="visible"/>
                                      </p:to>
                                    </p:set>
                                  </p:childTnLst>
                                </p:cTn>
                              </p:par>
                            </p:childTnLst>
                          </p:cTn>
                        </p:par>
                      </p:childTnLst>
                    </p:cTn>
                  </p:par>
                  <p:par>
                    <p:cTn id="491" fill="hold">
                      <p:stCondLst>
                        <p:cond delay="indefinite"/>
                      </p:stCondLst>
                      <p:childTnLst>
                        <p:par>
                          <p:cTn id="492" fill="hold">
                            <p:stCondLst>
                              <p:cond delay="0"/>
                            </p:stCondLst>
                            <p:childTnLst>
                              <p:par>
                                <p:cTn id="493" presetID="1" presetClass="entr" presetSubtype="0" fill="hold" nodeType="clickEffect">
                                  <p:stCondLst>
                                    <p:cond delay="0"/>
                                  </p:stCondLst>
                                  <p:childTnLst>
                                    <p:set>
                                      <p:cBhvr>
                                        <p:cTn id="494" dur="1" fill="hold">
                                          <p:stCondLst>
                                            <p:cond delay="0"/>
                                          </p:stCondLst>
                                        </p:cTn>
                                        <p:tgtEl>
                                          <p:spTgt spid="376"/>
                                        </p:tgtEl>
                                        <p:attrNameLst>
                                          <p:attrName>style.visibility</p:attrName>
                                        </p:attrNameLst>
                                      </p:cBhvr>
                                      <p:to>
                                        <p:strVal val="visible"/>
                                      </p:to>
                                    </p:set>
                                  </p:childTnLst>
                                </p:cTn>
                              </p:par>
                            </p:childTnLst>
                          </p:cTn>
                        </p:par>
                      </p:childTnLst>
                    </p:cTn>
                  </p:par>
                </p:childTnLst>
              </p:cTn>
              <p:nextCondLst>
                <p:cond evt="onClick" delay="0">
                  <p:tgtEl>
                    <p:spTgt spid="373"/>
                  </p:tgtEl>
                </p:cond>
              </p:nextCondLst>
            </p:seq>
            <p:seq concurrent="1" nextAc="seek">
              <p:cTn id="495" restart="whenNotActive" fill="hold" evtFilter="cancelBubble" nodeType="interactiveSeq">
                <p:stCondLst>
                  <p:cond evt="onClick" delay="0">
                    <p:tgtEl>
                      <p:spTgt spid="376"/>
                    </p:tgtEl>
                  </p:cond>
                </p:stCondLst>
                <p:endSync evt="end" delay="0">
                  <p:rtn val="all"/>
                </p:endSync>
                <p:childTnLst>
                  <p:par>
                    <p:cTn id="496" fill="hold">
                      <p:stCondLst>
                        <p:cond delay="0"/>
                      </p:stCondLst>
                      <p:childTnLst>
                        <p:par>
                          <p:cTn id="497" fill="hold">
                            <p:stCondLst>
                              <p:cond delay="0"/>
                            </p:stCondLst>
                            <p:childTnLst>
                              <p:par>
                                <p:cTn id="498" presetID="26" presetClass="entr" presetSubtype="0" fill="hold" nodeType="clickEffect">
                                  <p:stCondLst>
                                    <p:cond delay="0"/>
                                  </p:stCondLst>
                                  <p:childTnLst>
                                    <p:set>
                                      <p:cBhvr>
                                        <p:cTn id="499" dur="1" fill="hold">
                                          <p:stCondLst>
                                            <p:cond delay="0"/>
                                          </p:stCondLst>
                                        </p:cTn>
                                        <p:tgtEl>
                                          <p:spTgt spid="377"/>
                                        </p:tgtEl>
                                        <p:attrNameLst>
                                          <p:attrName>style.visibility</p:attrName>
                                        </p:attrNameLst>
                                      </p:cBhvr>
                                      <p:to>
                                        <p:strVal val="visible"/>
                                      </p:to>
                                    </p:set>
                                    <p:animEffect transition="in" filter="wipe(down)">
                                      <p:cBhvr>
                                        <p:cTn id="500" dur="580">
                                          <p:stCondLst>
                                            <p:cond delay="0"/>
                                          </p:stCondLst>
                                        </p:cTn>
                                        <p:tgtEl>
                                          <p:spTgt spid="377"/>
                                        </p:tgtEl>
                                      </p:cBhvr>
                                    </p:animEffect>
                                    <p:anim calcmode="lin" valueType="num">
                                      <p:cBhvr>
                                        <p:cTn id="501" dur="1822" tmFilter="0,0; 0.14,0.36; 0.43,0.73; 0.71,0.91; 1.0,1.0">
                                          <p:stCondLst>
                                            <p:cond delay="0"/>
                                          </p:stCondLst>
                                        </p:cTn>
                                        <p:tgtEl>
                                          <p:spTgt spid="377"/>
                                        </p:tgtEl>
                                        <p:attrNameLst>
                                          <p:attrName>ppt_x</p:attrName>
                                        </p:attrNameLst>
                                      </p:cBhvr>
                                      <p:tavLst>
                                        <p:tav tm="0">
                                          <p:val>
                                            <p:strVal val="#ppt_x-0.25"/>
                                          </p:val>
                                        </p:tav>
                                        <p:tav tm="100000">
                                          <p:val>
                                            <p:strVal val="#ppt_x"/>
                                          </p:val>
                                        </p:tav>
                                      </p:tavLst>
                                    </p:anim>
                                    <p:anim calcmode="lin" valueType="num">
                                      <p:cBhvr>
                                        <p:cTn id="502" dur="664" tmFilter="0.0,0.0; 0.25,0.07; 0.50,0.2; 0.75,0.467; 1.0,1.0">
                                          <p:stCondLst>
                                            <p:cond delay="0"/>
                                          </p:stCondLst>
                                        </p:cTn>
                                        <p:tgtEl>
                                          <p:spTgt spid="377"/>
                                        </p:tgtEl>
                                        <p:attrNameLst>
                                          <p:attrName>ppt_y</p:attrName>
                                        </p:attrNameLst>
                                      </p:cBhvr>
                                      <p:tavLst>
                                        <p:tav tm="0" fmla="#ppt_y-sin(pi*$)/3">
                                          <p:val>
                                            <p:fltVal val="0.5"/>
                                          </p:val>
                                        </p:tav>
                                        <p:tav tm="100000">
                                          <p:val>
                                            <p:fltVal val="1"/>
                                          </p:val>
                                        </p:tav>
                                      </p:tavLst>
                                    </p:anim>
                                    <p:anim calcmode="lin" valueType="num">
                                      <p:cBhvr>
                                        <p:cTn id="503" dur="664" tmFilter="0, 0; 0.125,0.2665; 0.25,0.4; 0.375,0.465; 0.5,0.5;  0.625,0.535; 0.75,0.6; 0.875,0.7335; 1,1">
                                          <p:stCondLst>
                                            <p:cond delay="664"/>
                                          </p:stCondLst>
                                        </p:cTn>
                                        <p:tgtEl>
                                          <p:spTgt spid="377"/>
                                        </p:tgtEl>
                                        <p:attrNameLst>
                                          <p:attrName>ppt_y</p:attrName>
                                        </p:attrNameLst>
                                      </p:cBhvr>
                                      <p:tavLst>
                                        <p:tav tm="0" fmla="#ppt_y-sin(pi*$)/9">
                                          <p:val>
                                            <p:fltVal val="0"/>
                                          </p:val>
                                        </p:tav>
                                        <p:tav tm="100000">
                                          <p:val>
                                            <p:fltVal val="1"/>
                                          </p:val>
                                        </p:tav>
                                      </p:tavLst>
                                    </p:anim>
                                    <p:anim calcmode="lin" valueType="num">
                                      <p:cBhvr>
                                        <p:cTn id="504" dur="332" tmFilter="0, 0; 0.125,0.2665; 0.25,0.4; 0.375,0.465; 0.5,0.5;  0.625,0.535; 0.75,0.6; 0.875,0.7335; 1,1">
                                          <p:stCondLst>
                                            <p:cond delay="1324"/>
                                          </p:stCondLst>
                                        </p:cTn>
                                        <p:tgtEl>
                                          <p:spTgt spid="377"/>
                                        </p:tgtEl>
                                        <p:attrNameLst>
                                          <p:attrName>ppt_y</p:attrName>
                                        </p:attrNameLst>
                                      </p:cBhvr>
                                      <p:tavLst>
                                        <p:tav tm="0" fmla="#ppt_y-sin(pi*$)/27">
                                          <p:val>
                                            <p:fltVal val="0"/>
                                          </p:val>
                                        </p:tav>
                                        <p:tav tm="100000">
                                          <p:val>
                                            <p:fltVal val="1"/>
                                          </p:val>
                                        </p:tav>
                                      </p:tavLst>
                                    </p:anim>
                                    <p:anim calcmode="lin" valueType="num">
                                      <p:cBhvr>
                                        <p:cTn id="505" dur="164" tmFilter="0, 0; 0.125,0.2665; 0.25,0.4; 0.375,0.465; 0.5,0.5;  0.625,0.535; 0.75,0.6; 0.875,0.7335; 1,1">
                                          <p:stCondLst>
                                            <p:cond delay="1656"/>
                                          </p:stCondLst>
                                        </p:cTn>
                                        <p:tgtEl>
                                          <p:spTgt spid="377"/>
                                        </p:tgtEl>
                                        <p:attrNameLst>
                                          <p:attrName>ppt_y</p:attrName>
                                        </p:attrNameLst>
                                      </p:cBhvr>
                                      <p:tavLst>
                                        <p:tav tm="0" fmla="#ppt_y-sin(pi*$)/81">
                                          <p:val>
                                            <p:fltVal val="0"/>
                                          </p:val>
                                        </p:tav>
                                        <p:tav tm="100000">
                                          <p:val>
                                            <p:fltVal val="1"/>
                                          </p:val>
                                        </p:tav>
                                      </p:tavLst>
                                    </p:anim>
                                    <p:animScale>
                                      <p:cBhvr>
                                        <p:cTn id="506" dur="26">
                                          <p:stCondLst>
                                            <p:cond delay="650"/>
                                          </p:stCondLst>
                                        </p:cTn>
                                        <p:tgtEl>
                                          <p:spTgt spid="377"/>
                                        </p:tgtEl>
                                      </p:cBhvr>
                                      <p:to x="100000" y="60000"/>
                                    </p:animScale>
                                    <p:animScale>
                                      <p:cBhvr>
                                        <p:cTn id="507" dur="166" decel="50000">
                                          <p:stCondLst>
                                            <p:cond delay="676"/>
                                          </p:stCondLst>
                                        </p:cTn>
                                        <p:tgtEl>
                                          <p:spTgt spid="377"/>
                                        </p:tgtEl>
                                      </p:cBhvr>
                                      <p:to x="100000" y="100000"/>
                                    </p:animScale>
                                    <p:animScale>
                                      <p:cBhvr>
                                        <p:cTn id="508" dur="26">
                                          <p:stCondLst>
                                            <p:cond delay="1312"/>
                                          </p:stCondLst>
                                        </p:cTn>
                                        <p:tgtEl>
                                          <p:spTgt spid="377"/>
                                        </p:tgtEl>
                                      </p:cBhvr>
                                      <p:to x="100000" y="80000"/>
                                    </p:animScale>
                                    <p:animScale>
                                      <p:cBhvr>
                                        <p:cTn id="509" dur="166" decel="50000">
                                          <p:stCondLst>
                                            <p:cond delay="1338"/>
                                          </p:stCondLst>
                                        </p:cTn>
                                        <p:tgtEl>
                                          <p:spTgt spid="377"/>
                                        </p:tgtEl>
                                      </p:cBhvr>
                                      <p:to x="100000" y="100000"/>
                                    </p:animScale>
                                    <p:animScale>
                                      <p:cBhvr>
                                        <p:cTn id="510" dur="26">
                                          <p:stCondLst>
                                            <p:cond delay="1642"/>
                                          </p:stCondLst>
                                        </p:cTn>
                                        <p:tgtEl>
                                          <p:spTgt spid="377"/>
                                        </p:tgtEl>
                                      </p:cBhvr>
                                      <p:to x="100000" y="90000"/>
                                    </p:animScale>
                                    <p:animScale>
                                      <p:cBhvr>
                                        <p:cTn id="511" dur="166" decel="50000">
                                          <p:stCondLst>
                                            <p:cond delay="1668"/>
                                          </p:stCondLst>
                                        </p:cTn>
                                        <p:tgtEl>
                                          <p:spTgt spid="377"/>
                                        </p:tgtEl>
                                      </p:cBhvr>
                                      <p:to x="100000" y="100000"/>
                                    </p:animScale>
                                    <p:animScale>
                                      <p:cBhvr>
                                        <p:cTn id="512" dur="26">
                                          <p:stCondLst>
                                            <p:cond delay="1808"/>
                                          </p:stCondLst>
                                        </p:cTn>
                                        <p:tgtEl>
                                          <p:spTgt spid="377"/>
                                        </p:tgtEl>
                                      </p:cBhvr>
                                      <p:to x="100000" y="95000"/>
                                    </p:animScale>
                                    <p:animScale>
                                      <p:cBhvr>
                                        <p:cTn id="513" dur="166" decel="50000">
                                          <p:stCondLst>
                                            <p:cond delay="1834"/>
                                          </p:stCondLst>
                                        </p:cTn>
                                        <p:tgtEl>
                                          <p:spTgt spid="377"/>
                                        </p:tgtEl>
                                      </p:cBhvr>
                                      <p:to x="100000" y="100000"/>
                                    </p:animScale>
                                  </p:childTnLst>
                                </p:cTn>
                              </p:par>
                            </p:childTnLst>
                          </p:cTn>
                        </p:par>
                      </p:childTnLst>
                    </p:cTn>
                  </p:par>
                </p:childTnLst>
              </p:cTn>
              <p:nextCondLst>
                <p:cond evt="onClick" delay="0">
                  <p:tgtEl>
                    <p:spTgt spid="376"/>
                  </p:tgtEl>
                </p:cond>
              </p:nextCondLst>
            </p:seq>
            <p:seq concurrent="1" nextAc="seek">
              <p:cTn id="514" restart="whenNotActive" fill="hold" evtFilter="cancelBubble" nodeType="interactiveSeq">
                <p:stCondLst>
                  <p:cond evt="onClick" delay="0">
                    <p:tgtEl>
                      <p:spTgt spid="98"/>
                    </p:tgtEl>
                  </p:cond>
                </p:stCondLst>
                <p:endSync evt="end" delay="0">
                  <p:rtn val="all"/>
                </p:endSync>
                <p:childTnLst>
                  <p:par>
                    <p:cTn id="515" fill="hold">
                      <p:stCondLst>
                        <p:cond delay="0"/>
                      </p:stCondLst>
                      <p:childTnLst>
                        <p:par>
                          <p:cTn id="516" fill="hold">
                            <p:stCondLst>
                              <p:cond delay="0"/>
                            </p:stCondLst>
                            <p:childTnLst>
                              <p:par>
                                <p:cTn id="517" presetID="1" presetClass="entr" presetSubtype="0" fill="hold" nodeType="clickEffect">
                                  <p:stCondLst>
                                    <p:cond delay="0"/>
                                  </p:stCondLst>
                                  <p:childTnLst>
                                    <p:set>
                                      <p:cBhvr>
                                        <p:cTn id="518" dur="1" fill="hold">
                                          <p:stCondLst>
                                            <p:cond delay="0"/>
                                          </p:stCondLst>
                                        </p:cTn>
                                        <p:tgtEl>
                                          <p:spTgt spid="100"/>
                                        </p:tgtEl>
                                        <p:attrNameLst>
                                          <p:attrName>style.visibility</p:attrName>
                                        </p:attrNameLst>
                                      </p:cBhvr>
                                      <p:to>
                                        <p:strVal val="visible"/>
                                      </p:to>
                                    </p:set>
                                  </p:childTnLst>
                                </p:cTn>
                              </p:par>
                            </p:childTnLst>
                          </p:cTn>
                        </p:par>
                      </p:childTnLst>
                    </p:cTn>
                  </p:par>
                  <p:par>
                    <p:cTn id="519" fill="hold">
                      <p:stCondLst>
                        <p:cond delay="indefinite"/>
                      </p:stCondLst>
                      <p:childTnLst>
                        <p:par>
                          <p:cTn id="520" fill="hold">
                            <p:stCondLst>
                              <p:cond delay="0"/>
                            </p:stCondLst>
                            <p:childTnLst>
                              <p:par>
                                <p:cTn id="521" presetID="1" presetClass="entr" presetSubtype="0" fill="hold" nodeType="clickEffect">
                                  <p:stCondLst>
                                    <p:cond delay="0"/>
                                  </p:stCondLst>
                                  <p:childTnLst>
                                    <p:set>
                                      <p:cBhvr>
                                        <p:cTn id="522" dur="1" fill="hold">
                                          <p:stCondLst>
                                            <p:cond delay="0"/>
                                          </p:stCondLst>
                                        </p:cTn>
                                        <p:tgtEl>
                                          <p:spTgt spid="101"/>
                                        </p:tgtEl>
                                        <p:attrNameLst>
                                          <p:attrName>style.visibility</p:attrName>
                                        </p:attrNameLst>
                                      </p:cBhvr>
                                      <p:to>
                                        <p:strVal val="visible"/>
                                      </p:to>
                                    </p:set>
                                  </p:childTnLst>
                                </p:cTn>
                              </p:par>
                            </p:childTnLst>
                          </p:cTn>
                        </p:par>
                      </p:childTnLst>
                    </p:cTn>
                  </p:par>
                  <p:par>
                    <p:cTn id="523" fill="hold">
                      <p:stCondLst>
                        <p:cond delay="indefinite"/>
                      </p:stCondLst>
                      <p:childTnLst>
                        <p:par>
                          <p:cTn id="524" fill="hold">
                            <p:stCondLst>
                              <p:cond delay="0"/>
                            </p:stCondLst>
                            <p:childTnLst>
                              <p:par>
                                <p:cTn id="525" presetID="1" presetClass="entr" presetSubtype="0" fill="hold" nodeType="clickEffect">
                                  <p:stCondLst>
                                    <p:cond delay="0"/>
                                  </p:stCondLst>
                                  <p:childTnLst>
                                    <p:set>
                                      <p:cBhvr>
                                        <p:cTn id="5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98"/>
                  </p:tgtEl>
                </p:cond>
              </p:nextCondLst>
            </p:seq>
            <p:seq concurrent="1" nextAc="seek">
              <p:cTn id="527" restart="whenNotActive" fill="hold" evtFilter="cancelBubble" nodeType="interactiveSeq">
                <p:stCondLst>
                  <p:cond evt="onClick" delay="0">
                    <p:tgtEl>
                      <p:spTgt spid="102"/>
                    </p:tgtEl>
                  </p:cond>
                </p:stCondLst>
                <p:endSync evt="end" delay="0">
                  <p:rtn val="all"/>
                </p:endSync>
                <p:childTnLst>
                  <p:par>
                    <p:cTn id="528" fill="hold">
                      <p:stCondLst>
                        <p:cond delay="0"/>
                      </p:stCondLst>
                      <p:childTnLst>
                        <p:par>
                          <p:cTn id="529" fill="hold">
                            <p:stCondLst>
                              <p:cond delay="0"/>
                            </p:stCondLst>
                            <p:childTnLst>
                              <p:par>
                                <p:cTn id="530" presetID="26" presetClass="entr" presetSubtype="0" fill="hold" nodeType="clickEffect">
                                  <p:stCondLst>
                                    <p:cond delay="0"/>
                                  </p:stCondLst>
                                  <p:childTnLst>
                                    <p:set>
                                      <p:cBhvr>
                                        <p:cTn id="531" dur="1" fill="hold">
                                          <p:stCondLst>
                                            <p:cond delay="0"/>
                                          </p:stCondLst>
                                        </p:cTn>
                                        <p:tgtEl>
                                          <p:spTgt spid="103"/>
                                        </p:tgtEl>
                                        <p:attrNameLst>
                                          <p:attrName>style.visibility</p:attrName>
                                        </p:attrNameLst>
                                      </p:cBhvr>
                                      <p:to>
                                        <p:strVal val="visible"/>
                                      </p:to>
                                    </p:set>
                                    <p:animEffect transition="in" filter="wipe(down)">
                                      <p:cBhvr>
                                        <p:cTn id="532" dur="580">
                                          <p:stCondLst>
                                            <p:cond delay="0"/>
                                          </p:stCondLst>
                                        </p:cTn>
                                        <p:tgtEl>
                                          <p:spTgt spid="103"/>
                                        </p:tgtEl>
                                      </p:cBhvr>
                                    </p:animEffect>
                                    <p:anim calcmode="lin" valueType="num">
                                      <p:cBhvr>
                                        <p:cTn id="533" dur="1822" tmFilter="0,0; 0.14,0.36; 0.43,0.73; 0.71,0.91; 1.0,1.0">
                                          <p:stCondLst>
                                            <p:cond delay="0"/>
                                          </p:stCondLst>
                                        </p:cTn>
                                        <p:tgtEl>
                                          <p:spTgt spid="103"/>
                                        </p:tgtEl>
                                        <p:attrNameLst>
                                          <p:attrName>ppt_x</p:attrName>
                                        </p:attrNameLst>
                                      </p:cBhvr>
                                      <p:tavLst>
                                        <p:tav tm="0">
                                          <p:val>
                                            <p:strVal val="#ppt_x-0.25"/>
                                          </p:val>
                                        </p:tav>
                                        <p:tav tm="100000">
                                          <p:val>
                                            <p:strVal val="#ppt_x"/>
                                          </p:val>
                                        </p:tav>
                                      </p:tavLst>
                                    </p:anim>
                                    <p:anim calcmode="lin" valueType="num">
                                      <p:cBhvr>
                                        <p:cTn id="534" dur="664" tmFilter="0.0,0.0; 0.25,0.07; 0.50,0.2; 0.75,0.467; 1.0,1.0">
                                          <p:stCondLst>
                                            <p:cond delay="0"/>
                                          </p:stCondLst>
                                        </p:cTn>
                                        <p:tgtEl>
                                          <p:spTgt spid="103"/>
                                        </p:tgtEl>
                                        <p:attrNameLst>
                                          <p:attrName>ppt_y</p:attrName>
                                        </p:attrNameLst>
                                      </p:cBhvr>
                                      <p:tavLst>
                                        <p:tav tm="0" fmla="#ppt_y-sin(pi*$)/3">
                                          <p:val>
                                            <p:fltVal val="0.5"/>
                                          </p:val>
                                        </p:tav>
                                        <p:tav tm="100000">
                                          <p:val>
                                            <p:fltVal val="1"/>
                                          </p:val>
                                        </p:tav>
                                      </p:tavLst>
                                    </p:anim>
                                    <p:anim calcmode="lin" valueType="num">
                                      <p:cBhvr>
                                        <p:cTn id="535" dur="664" tmFilter="0, 0; 0.125,0.2665; 0.25,0.4; 0.375,0.465; 0.5,0.5;  0.625,0.535; 0.75,0.6; 0.875,0.7335; 1,1">
                                          <p:stCondLst>
                                            <p:cond delay="664"/>
                                          </p:stCondLst>
                                        </p:cTn>
                                        <p:tgtEl>
                                          <p:spTgt spid="103"/>
                                        </p:tgtEl>
                                        <p:attrNameLst>
                                          <p:attrName>ppt_y</p:attrName>
                                        </p:attrNameLst>
                                      </p:cBhvr>
                                      <p:tavLst>
                                        <p:tav tm="0" fmla="#ppt_y-sin(pi*$)/9">
                                          <p:val>
                                            <p:fltVal val="0"/>
                                          </p:val>
                                        </p:tav>
                                        <p:tav tm="100000">
                                          <p:val>
                                            <p:fltVal val="1"/>
                                          </p:val>
                                        </p:tav>
                                      </p:tavLst>
                                    </p:anim>
                                    <p:anim calcmode="lin" valueType="num">
                                      <p:cBhvr>
                                        <p:cTn id="536" dur="332" tmFilter="0, 0; 0.125,0.2665; 0.25,0.4; 0.375,0.465; 0.5,0.5;  0.625,0.535; 0.75,0.6; 0.875,0.7335; 1,1">
                                          <p:stCondLst>
                                            <p:cond delay="1324"/>
                                          </p:stCondLst>
                                        </p:cTn>
                                        <p:tgtEl>
                                          <p:spTgt spid="103"/>
                                        </p:tgtEl>
                                        <p:attrNameLst>
                                          <p:attrName>ppt_y</p:attrName>
                                        </p:attrNameLst>
                                      </p:cBhvr>
                                      <p:tavLst>
                                        <p:tav tm="0" fmla="#ppt_y-sin(pi*$)/27">
                                          <p:val>
                                            <p:fltVal val="0"/>
                                          </p:val>
                                        </p:tav>
                                        <p:tav tm="100000">
                                          <p:val>
                                            <p:fltVal val="1"/>
                                          </p:val>
                                        </p:tav>
                                      </p:tavLst>
                                    </p:anim>
                                    <p:anim calcmode="lin" valueType="num">
                                      <p:cBhvr>
                                        <p:cTn id="537" dur="164" tmFilter="0, 0; 0.125,0.2665; 0.25,0.4; 0.375,0.465; 0.5,0.5;  0.625,0.535; 0.75,0.6; 0.875,0.7335; 1,1">
                                          <p:stCondLst>
                                            <p:cond delay="1656"/>
                                          </p:stCondLst>
                                        </p:cTn>
                                        <p:tgtEl>
                                          <p:spTgt spid="103"/>
                                        </p:tgtEl>
                                        <p:attrNameLst>
                                          <p:attrName>ppt_y</p:attrName>
                                        </p:attrNameLst>
                                      </p:cBhvr>
                                      <p:tavLst>
                                        <p:tav tm="0" fmla="#ppt_y-sin(pi*$)/81">
                                          <p:val>
                                            <p:fltVal val="0"/>
                                          </p:val>
                                        </p:tav>
                                        <p:tav tm="100000">
                                          <p:val>
                                            <p:fltVal val="1"/>
                                          </p:val>
                                        </p:tav>
                                      </p:tavLst>
                                    </p:anim>
                                    <p:animScale>
                                      <p:cBhvr>
                                        <p:cTn id="538" dur="26">
                                          <p:stCondLst>
                                            <p:cond delay="650"/>
                                          </p:stCondLst>
                                        </p:cTn>
                                        <p:tgtEl>
                                          <p:spTgt spid="103"/>
                                        </p:tgtEl>
                                      </p:cBhvr>
                                      <p:to x="100000" y="60000"/>
                                    </p:animScale>
                                    <p:animScale>
                                      <p:cBhvr>
                                        <p:cTn id="539" dur="166" decel="50000">
                                          <p:stCondLst>
                                            <p:cond delay="676"/>
                                          </p:stCondLst>
                                        </p:cTn>
                                        <p:tgtEl>
                                          <p:spTgt spid="103"/>
                                        </p:tgtEl>
                                      </p:cBhvr>
                                      <p:to x="100000" y="100000"/>
                                    </p:animScale>
                                    <p:animScale>
                                      <p:cBhvr>
                                        <p:cTn id="540" dur="26">
                                          <p:stCondLst>
                                            <p:cond delay="1312"/>
                                          </p:stCondLst>
                                        </p:cTn>
                                        <p:tgtEl>
                                          <p:spTgt spid="103"/>
                                        </p:tgtEl>
                                      </p:cBhvr>
                                      <p:to x="100000" y="80000"/>
                                    </p:animScale>
                                    <p:animScale>
                                      <p:cBhvr>
                                        <p:cTn id="541" dur="166" decel="50000">
                                          <p:stCondLst>
                                            <p:cond delay="1338"/>
                                          </p:stCondLst>
                                        </p:cTn>
                                        <p:tgtEl>
                                          <p:spTgt spid="103"/>
                                        </p:tgtEl>
                                      </p:cBhvr>
                                      <p:to x="100000" y="100000"/>
                                    </p:animScale>
                                    <p:animScale>
                                      <p:cBhvr>
                                        <p:cTn id="542" dur="26">
                                          <p:stCondLst>
                                            <p:cond delay="1642"/>
                                          </p:stCondLst>
                                        </p:cTn>
                                        <p:tgtEl>
                                          <p:spTgt spid="103"/>
                                        </p:tgtEl>
                                      </p:cBhvr>
                                      <p:to x="100000" y="90000"/>
                                    </p:animScale>
                                    <p:animScale>
                                      <p:cBhvr>
                                        <p:cTn id="543" dur="166" decel="50000">
                                          <p:stCondLst>
                                            <p:cond delay="1668"/>
                                          </p:stCondLst>
                                        </p:cTn>
                                        <p:tgtEl>
                                          <p:spTgt spid="103"/>
                                        </p:tgtEl>
                                      </p:cBhvr>
                                      <p:to x="100000" y="100000"/>
                                    </p:animScale>
                                    <p:animScale>
                                      <p:cBhvr>
                                        <p:cTn id="544" dur="26">
                                          <p:stCondLst>
                                            <p:cond delay="1808"/>
                                          </p:stCondLst>
                                        </p:cTn>
                                        <p:tgtEl>
                                          <p:spTgt spid="103"/>
                                        </p:tgtEl>
                                      </p:cBhvr>
                                      <p:to x="100000" y="95000"/>
                                    </p:animScale>
                                    <p:animScale>
                                      <p:cBhvr>
                                        <p:cTn id="545" dur="166" decel="50000">
                                          <p:stCondLst>
                                            <p:cond delay="1834"/>
                                          </p:stCondLst>
                                        </p:cTn>
                                        <p:tgtEl>
                                          <p:spTgt spid="103"/>
                                        </p:tgtEl>
                                      </p:cBhvr>
                                      <p:to x="100000" y="100000"/>
                                    </p:animScale>
                                  </p:childTnLst>
                                </p:cTn>
                              </p:par>
                            </p:childTnLst>
                          </p:cTn>
                        </p:par>
                      </p:childTnLst>
                    </p:cTn>
                  </p:par>
                </p:childTnLst>
              </p:cTn>
              <p:nextCondLst>
                <p:cond evt="onClick" delay="0">
                  <p:tgtEl>
                    <p:spTgt spid="102"/>
                  </p:tgtEl>
                </p:cond>
              </p:nextCondLst>
            </p:seq>
            <p:seq concurrent="1" nextAc="seek">
              <p:cTn id="546" restart="whenNotActive" fill="hold" evtFilter="cancelBubble" nodeType="interactiveSeq">
                <p:stCondLst>
                  <p:cond evt="onClick" delay="0">
                    <p:tgtEl>
                      <p:spTgt spid="104"/>
                    </p:tgtEl>
                  </p:cond>
                </p:stCondLst>
                <p:endSync evt="end" delay="0">
                  <p:rtn val="all"/>
                </p:endSync>
                <p:childTnLst>
                  <p:par>
                    <p:cTn id="547" fill="hold">
                      <p:stCondLst>
                        <p:cond delay="0"/>
                      </p:stCondLst>
                      <p:childTnLst>
                        <p:par>
                          <p:cTn id="548" fill="hold">
                            <p:stCondLst>
                              <p:cond delay="0"/>
                            </p:stCondLst>
                            <p:childTnLst>
                              <p:par>
                                <p:cTn id="549" presetID="1" presetClass="entr" presetSubtype="0" fill="hold" nodeType="clickEffect">
                                  <p:stCondLst>
                                    <p:cond delay="0"/>
                                  </p:stCondLst>
                                  <p:childTnLst>
                                    <p:set>
                                      <p:cBhvr>
                                        <p:cTn id="550" dur="1" fill="hold">
                                          <p:stCondLst>
                                            <p:cond delay="0"/>
                                          </p:stCondLst>
                                        </p:cTn>
                                        <p:tgtEl>
                                          <p:spTgt spid="105"/>
                                        </p:tgtEl>
                                        <p:attrNameLst>
                                          <p:attrName>style.visibility</p:attrName>
                                        </p:attrNameLst>
                                      </p:cBhvr>
                                      <p:to>
                                        <p:strVal val="visible"/>
                                      </p:to>
                                    </p:set>
                                  </p:childTnLst>
                                </p:cTn>
                              </p:par>
                            </p:childTnLst>
                          </p:cTn>
                        </p:par>
                      </p:childTnLst>
                    </p:cTn>
                  </p:par>
                  <p:par>
                    <p:cTn id="551" fill="hold">
                      <p:stCondLst>
                        <p:cond delay="indefinite"/>
                      </p:stCondLst>
                      <p:childTnLst>
                        <p:par>
                          <p:cTn id="552" fill="hold">
                            <p:stCondLst>
                              <p:cond delay="0"/>
                            </p:stCondLst>
                            <p:childTnLst>
                              <p:par>
                                <p:cTn id="553" presetID="1" presetClass="entr" presetSubtype="0" fill="hold" nodeType="clickEffect">
                                  <p:stCondLst>
                                    <p:cond delay="0"/>
                                  </p:stCondLst>
                                  <p:childTnLst>
                                    <p:set>
                                      <p:cBhvr>
                                        <p:cTn id="554" dur="1" fill="hold">
                                          <p:stCondLst>
                                            <p:cond delay="0"/>
                                          </p:stCondLst>
                                        </p:cTn>
                                        <p:tgtEl>
                                          <p:spTgt spid="106"/>
                                        </p:tgtEl>
                                        <p:attrNameLst>
                                          <p:attrName>style.visibility</p:attrName>
                                        </p:attrNameLst>
                                      </p:cBhvr>
                                      <p:to>
                                        <p:strVal val="visible"/>
                                      </p:to>
                                    </p:set>
                                  </p:childTnLst>
                                </p:cTn>
                              </p:par>
                            </p:childTnLst>
                          </p:cTn>
                        </p:par>
                      </p:childTnLst>
                    </p:cTn>
                  </p:par>
                  <p:par>
                    <p:cTn id="555" fill="hold">
                      <p:stCondLst>
                        <p:cond delay="indefinite"/>
                      </p:stCondLst>
                      <p:childTnLst>
                        <p:par>
                          <p:cTn id="556" fill="hold">
                            <p:stCondLst>
                              <p:cond delay="0"/>
                            </p:stCondLst>
                            <p:childTnLst>
                              <p:par>
                                <p:cTn id="557" presetID="1" presetClass="entr" presetSubtype="0" fill="hold" nodeType="clickEffect">
                                  <p:stCondLst>
                                    <p:cond delay="0"/>
                                  </p:stCondLst>
                                  <p:childTnLst>
                                    <p:set>
                                      <p:cBhvr>
                                        <p:cTn id="558"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4"/>
                  </p:tgtEl>
                </p:cond>
              </p:nextCondLst>
            </p:seq>
            <p:seq concurrent="1" nextAc="seek">
              <p:cTn id="559" restart="whenNotActive" fill="hold" evtFilter="cancelBubble" nodeType="interactiveSeq">
                <p:stCondLst>
                  <p:cond evt="onClick" delay="0">
                    <p:tgtEl>
                      <p:spTgt spid="107"/>
                    </p:tgtEl>
                  </p:cond>
                </p:stCondLst>
                <p:endSync evt="end" delay="0">
                  <p:rtn val="all"/>
                </p:endSync>
                <p:childTnLst>
                  <p:par>
                    <p:cTn id="560" fill="hold">
                      <p:stCondLst>
                        <p:cond delay="0"/>
                      </p:stCondLst>
                      <p:childTnLst>
                        <p:par>
                          <p:cTn id="561" fill="hold">
                            <p:stCondLst>
                              <p:cond delay="0"/>
                            </p:stCondLst>
                            <p:childTnLst>
                              <p:par>
                                <p:cTn id="562" presetID="26" presetClass="entr" presetSubtype="0" fill="hold" nodeType="clickEffect">
                                  <p:stCondLst>
                                    <p:cond delay="0"/>
                                  </p:stCondLst>
                                  <p:childTnLst>
                                    <p:set>
                                      <p:cBhvr>
                                        <p:cTn id="563" dur="1" fill="hold">
                                          <p:stCondLst>
                                            <p:cond delay="0"/>
                                          </p:stCondLst>
                                        </p:cTn>
                                        <p:tgtEl>
                                          <p:spTgt spid="108"/>
                                        </p:tgtEl>
                                        <p:attrNameLst>
                                          <p:attrName>style.visibility</p:attrName>
                                        </p:attrNameLst>
                                      </p:cBhvr>
                                      <p:to>
                                        <p:strVal val="visible"/>
                                      </p:to>
                                    </p:set>
                                    <p:animEffect transition="in" filter="wipe(down)">
                                      <p:cBhvr>
                                        <p:cTn id="564" dur="580">
                                          <p:stCondLst>
                                            <p:cond delay="0"/>
                                          </p:stCondLst>
                                        </p:cTn>
                                        <p:tgtEl>
                                          <p:spTgt spid="108"/>
                                        </p:tgtEl>
                                      </p:cBhvr>
                                    </p:animEffect>
                                    <p:anim calcmode="lin" valueType="num">
                                      <p:cBhvr>
                                        <p:cTn id="565" dur="1822" tmFilter="0,0; 0.14,0.36; 0.43,0.73; 0.71,0.91; 1.0,1.0">
                                          <p:stCondLst>
                                            <p:cond delay="0"/>
                                          </p:stCondLst>
                                        </p:cTn>
                                        <p:tgtEl>
                                          <p:spTgt spid="108"/>
                                        </p:tgtEl>
                                        <p:attrNameLst>
                                          <p:attrName>ppt_x</p:attrName>
                                        </p:attrNameLst>
                                      </p:cBhvr>
                                      <p:tavLst>
                                        <p:tav tm="0">
                                          <p:val>
                                            <p:strVal val="#ppt_x-0.25"/>
                                          </p:val>
                                        </p:tav>
                                        <p:tav tm="100000">
                                          <p:val>
                                            <p:strVal val="#ppt_x"/>
                                          </p:val>
                                        </p:tav>
                                      </p:tavLst>
                                    </p:anim>
                                    <p:anim calcmode="lin" valueType="num">
                                      <p:cBhvr>
                                        <p:cTn id="566" dur="664" tmFilter="0.0,0.0; 0.25,0.07; 0.50,0.2; 0.75,0.467; 1.0,1.0">
                                          <p:stCondLst>
                                            <p:cond delay="0"/>
                                          </p:stCondLst>
                                        </p:cTn>
                                        <p:tgtEl>
                                          <p:spTgt spid="108"/>
                                        </p:tgtEl>
                                        <p:attrNameLst>
                                          <p:attrName>ppt_y</p:attrName>
                                        </p:attrNameLst>
                                      </p:cBhvr>
                                      <p:tavLst>
                                        <p:tav tm="0" fmla="#ppt_y-sin(pi*$)/3">
                                          <p:val>
                                            <p:fltVal val="0.5"/>
                                          </p:val>
                                        </p:tav>
                                        <p:tav tm="100000">
                                          <p:val>
                                            <p:fltVal val="1"/>
                                          </p:val>
                                        </p:tav>
                                      </p:tavLst>
                                    </p:anim>
                                    <p:anim calcmode="lin" valueType="num">
                                      <p:cBhvr>
                                        <p:cTn id="567" dur="664" tmFilter="0, 0; 0.125,0.2665; 0.25,0.4; 0.375,0.465; 0.5,0.5;  0.625,0.535; 0.75,0.6; 0.875,0.7335; 1,1">
                                          <p:stCondLst>
                                            <p:cond delay="664"/>
                                          </p:stCondLst>
                                        </p:cTn>
                                        <p:tgtEl>
                                          <p:spTgt spid="108"/>
                                        </p:tgtEl>
                                        <p:attrNameLst>
                                          <p:attrName>ppt_y</p:attrName>
                                        </p:attrNameLst>
                                      </p:cBhvr>
                                      <p:tavLst>
                                        <p:tav tm="0" fmla="#ppt_y-sin(pi*$)/9">
                                          <p:val>
                                            <p:fltVal val="0"/>
                                          </p:val>
                                        </p:tav>
                                        <p:tav tm="100000">
                                          <p:val>
                                            <p:fltVal val="1"/>
                                          </p:val>
                                        </p:tav>
                                      </p:tavLst>
                                    </p:anim>
                                    <p:anim calcmode="lin" valueType="num">
                                      <p:cBhvr>
                                        <p:cTn id="568" dur="332" tmFilter="0, 0; 0.125,0.2665; 0.25,0.4; 0.375,0.465; 0.5,0.5;  0.625,0.535; 0.75,0.6; 0.875,0.7335; 1,1">
                                          <p:stCondLst>
                                            <p:cond delay="1324"/>
                                          </p:stCondLst>
                                        </p:cTn>
                                        <p:tgtEl>
                                          <p:spTgt spid="108"/>
                                        </p:tgtEl>
                                        <p:attrNameLst>
                                          <p:attrName>ppt_y</p:attrName>
                                        </p:attrNameLst>
                                      </p:cBhvr>
                                      <p:tavLst>
                                        <p:tav tm="0" fmla="#ppt_y-sin(pi*$)/27">
                                          <p:val>
                                            <p:fltVal val="0"/>
                                          </p:val>
                                        </p:tav>
                                        <p:tav tm="100000">
                                          <p:val>
                                            <p:fltVal val="1"/>
                                          </p:val>
                                        </p:tav>
                                      </p:tavLst>
                                    </p:anim>
                                    <p:anim calcmode="lin" valueType="num">
                                      <p:cBhvr>
                                        <p:cTn id="569" dur="164" tmFilter="0, 0; 0.125,0.2665; 0.25,0.4; 0.375,0.465; 0.5,0.5;  0.625,0.535; 0.75,0.6; 0.875,0.7335; 1,1">
                                          <p:stCondLst>
                                            <p:cond delay="1656"/>
                                          </p:stCondLst>
                                        </p:cTn>
                                        <p:tgtEl>
                                          <p:spTgt spid="108"/>
                                        </p:tgtEl>
                                        <p:attrNameLst>
                                          <p:attrName>ppt_y</p:attrName>
                                        </p:attrNameLst>
                                      </p:cBhvr>
                                      <p:tavLst>
                                        <p:tav tm="0" fmla="#ppt_y-sin(pi*$)/81">
                                          <p:val>
                                            <p:fltVal val="0"/>
                                          </p:val>
                                        </p:tav>
                                        <p:tav tm="100000">
                                          <p:val>
                                            <p:fltVal val="1"/>
                                          </p:val>
                                        </p:tav>
                                      </p:tavLst>
                                    </p:anim>
                                    <p:animScale>
                                      <p:cBhvr>
                                        <p:cTn id="570" dur="26">
                                          <p:stCondLst>
                                            <p:cond delay="650"/>
                                          </p:stCondLst>
                                        </p:cTn>
                                        <p:tgtEl>
                                          <p:spTgt spid="108"/>
                                        </p:tgtEl>
                                      </p:cBhvr>
                                      <p:to x="100000" y="60000"/>
                                    </p:animScale>
                                    <p:animScale>
                                      <p:cBhvr>
                                        <p:cTn id="571" dur="166" decel="50000">
                                          <p:stCondLst>
                                            <p:cond delay="676"/>
                                          </p:stCondLst>
                                        </p:cTn>
                                        <p:tgtEl>
                                          <p:spTgt spid="108"/>
                                        </p:tgtEl>
                                      </p:cBhvr>
                                      <p:to x="100000" y="100000"/>
                                    </p:animScale>
                                    <p:animScale>
                                      <p:cBhvr>
                                        <p:cTn id="572" dur="26">
                                          <p:stCondLst>
                                            <p:cond delay="1312"/>
                                          </p:stCondLst>
                                        </p:cTn>
                                        <p:tgtEl>
                                          <p:spTgt spid="108"/>
                                        </p:tgtEl>
                                      </p:cBhvr>
                                      <p:to x="100000" y="80000"/>
                                    </p:animScale>
                                    <p:animScale>
                                      <p:cBhvr>
                                        <p:cTn id="573" dur="166" decel="50000">
                                          <p:stCondLst>
                                            <p:cond delay="1338"/>
                                          </p:stCondLst>
                                        </p:cTn>
                                        <p:tgtEl>
                                          <p:spTgt spid="108"/>
                                        </p:tgtEl>
                                      </p:cBhvr>
                                      <p:to x="100000" y="100000"/>
                                    </p:animScale>
                                    <p:animScale>
                                      <p:cBhvr>
                                        <p:cTn id="574" dur="26">
                                          <p:stCondLst>
                                            <p:cond delay="1642"/>
                                          </p:stCondLst>
                                        </p:cTn>
                                        <p:tgtEl>
                                          <p:spTgt spid="108"/>
                                        </p:tgtEl>
                                      </p:cBhvr>
                                      <p:to x="100000" y="90000"/>
                                    </p:animScale>
                                    <p:animScale>
                                      <p:cBhvr>
                                        <p:cTn id="575" dur="166" decel="50000">
                                          <p:stCondLst>
                                            <p:cond delay="1668"/>
                                          </p:stCondLst>
                                        </p:cTn>
                                        <p:tgtEl>
                                          <p:spTgt spid="108"/>
                                        </p:tgtEl>
                                      </p:cBhvr>
                                      <p:to x="100000" y="100000"/>
                                    </p:animScale>
                                    <p:animScale>
                                      <p:cBhvr>
                                        <p:cTn id="576" dur="26">
                                          <p:stCondLst>
                                            <p:cond delay="1808"/>
                                          </p:stCondLst>
                                        </p:cTn>
                                        <p:tgtEl>
                                          <p:spTgt spid="108"/>
                                        </p:tgtEl>
                                      </p:cBhvr>
                                      <p:to x="100000" y="95000"/>
                                    </p:animScale>
                                    <p:animScale>
                                      <p:cBhvr>
                                        <p:cTn id="577" dur="166" decel="50000">
                                          <p:stCondLst>
                                            <p:cond delay="1834"/>
                                          </p:stCondLst>
                                        </p:cTn>
                                        <p:tgtEl>
                                          <p:spTgt spid="108"/>
                                        </p:tgtEl>
                                      </p:cBhvr>
                                      <p:to x="100000" y="100000"/>
                                    </p:animScale>
                                  </p:childTnLst>
                                </p:cTn>
                              </p:par>
                            </p:childTnLst>
                          </p:cTn>
                        </p:par>
                      </p:childTnLst>
                    </p:cTn>
                  </p:par>
                </p:childTnLst>
              </p:cTn>
              <p:nextCondLst>
                <p:cond evt="onClick" delay="0">
                  <p:tgtEl>
                    <p:spTgt spid="107"/>
                  </p:tgtEl>
                </p:cond>
              </p:nextCondLst>
            </p:seq>
            <p:seq concurrent="1" nextAc="seek">
              <p:cTn id="578" restart="whenNotActive" fill="hold" evtFilter="cancelBubble" nodeType="interactiveSeq">
                <p:stCondLst>
                  <p:cond evt="onClick" delay="0">
                    <p:tgtEl>
                      <p:spTgt spid="109"/>
                    </p:tgtEl>
                  </p:cond>
                </p:stCondLst>
                <p:endSync evt="end" delay="0">
                  <p:rtn val="all"/>
                </p:endSync>
                <p:childTnLst>
                  <p:par>
                    <p:cTn id="579" fill="hold">
                      <p:stCondLst>
                        <p:cond delay="0"/>
                      </p:stCondLst>
                      <p:childTnLst>
                        <p:par>
                          <p:cTn id="580" fill="hold">
                            <p:stCondLst>
                              <p:cond delay="0"/>
                            </p:stCondLst>
                            <p:childTnLst>
                              <p:par>
                                <p:cTn id="581" presetID="1" presetClass="entr" presetSubtype="0" fill="hold" nodeType="clickEffect">
                                  <p:stCondLst>
                                    <p:cond delay="0"/>
                                  </p:stCondLst>
                                  <p:childTnLst>
                                    <p:set>
                                      <p:cBhvr>
                                        <p:cTn id="582" dur="1" fill="hold">
                                          <p:stCondLst>
                                            <p:cond delay="0"/>
                                          </p:stCondLst>
                                        </p:cTn>
                                        <p:tgtEl>
                                          <p:spTgt spid="110"/>
                                        </p:tgtEl>
                                        <p:attrNameLst>
                                          <p:attrName>style.visibility</p:attrName>
                                        </p:attrNameLst>
                                      </p:cBhvr>
                                      <p:to>
                                        <p:strVal val="visible"/>
                                      </p:to>
                                    </p:set>
                                  </p:childTnLst>
                                </p:cTn>
                              </p:par>
                            </p:childTnLst>
                          </p:cTn>
                        </p:par>
                      </p:childTnLst>
                    </p:cTn>
                  </p:par>
                  <p:par>
                    <p:cTn id="583" fill="hold">
                      <p:stCondLst>
                        <p:cond delay="indefinite"/>
                      </p:stCondLst>
                      <p:childTnLst>
                        <p:par>
                          <p:cTn id="584" fill="hold">
                            <p:stCondLst>
                              <p:cond delay="0"/>
                            </p:stCondLst>
                            <p:childTnLst>
                              <p:par>
                                <p:cTn id="585" presetID="1" presetClass="entr" presetSubtype="0" fill="hold" nodeType="clickEffect">
                                  <p:stCondLst>
                                    <p:cond delay="0"/>
                                  </p:stCondLst>
                                  <p:childTnLst>
                                    <p:set>
                                      <p:cBhvr>
                                        <p:cTn id="586" dur="1" fill="hold">
                                          <p:stCondLst>
                                            <p:cond delay="0"/>
                                          </p:stCondLst>
                                        </p:cTn>
                                        <p:tgtEl>
                                          <p:spTgt spid="111"/>
                                        </p:tgtEl>
                                        <p:attrNameLst>
                                          <p:attrName>style.visibility</p:attrName>
                                        </p:attrNameLst>
                                      </p:cBhvr>
                                      <p:to>
                                        <p:strVal val="visible"/>
                                      </p:to>
                                    </p:set>
                                  </p:childTnLst>
                                </p:cTn>
                              </p:par>
                            </p:childTnLst>
                          </p:cTn>
                        </p:par>
                      </p:childTnLst>
                    </p:cTn>
                  </p:par>
                  <p:par>
                    <p:cTn id="587" fill="hold">
                      <p:stCondLst>
                        <p:cond delay="indefinite"/>
                      </p:stCondLst>
                      <p:childTnLst>
                        <p:par>
                          <p:cTn id="588" fill="hold">
                            <p:stCondLst>
                              <p:cond delay="0"/>
                            </p:stCondLst>
                            <p:childTnLst>
                              <p:par>
                                <p:cTn id="589" presetID="1" presetClass="entr" presetSubtype="0" fill="hold" nodeType="clickEffect">
                                  <p:stCondLst>
                                    <p:cond delay="0"/>
                                  </p:stCondLst>
                                  <p:childTnLst>
                                    <p:set>
                                      <p:cBhvr>
                                        <p:cTn id="590"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591" restart="whenNotActive" fill="hold" evtFilter="cancelBubble" nodeType="interactiveSeq">
                <p:stCondLst>
                  <p:cond evt="onClick" delay="0">
                    <p:tgtEl>
                      <p:spTgt spid="112"/>
                    </p:tgtEl>
                  </p:cond>
                </p:stCondLst>
                <p:endSync evt="end" delay="0">
                  <p:rtn val="all"/>
                </p:endSync>
                <p:childTnLst>
                  <p:par>
                    <p:cTn id="592" fill="hold">
                      <p:stCondLst>
                        <p:cond delay="0"/>
                      </p:stCondLst>
                      <p:childTnLst>
                        <p:par>
                          <p:cTn id="593" fill="hold">
                            <p:stCondLst>
                              <p:cond delay="0"/>
                            </p:stCondLst>
                            <p:childTnLst>
                              <p:par>
                                <p:cTn id="594" presetID="26" presetClass="entr" presetSubtype="0" fill="hold" nodeType="clickEffect">
                                  <p:stCondLst>
                                    <p:cond delay="0"/>
                                  </p:stCondLst>
                                  <p:childTnLst>
                                    <p:set>
                                      <p:cBhvr>
                                        <p:cTn id="595" dur="1" fill="hold">
                                          <p:stCondLst>
                                            <p:cond delay="0"/>
                                          </p:stCondLst>
                                        </p:cTn>
                                        <p:tgtEl>
                                          <p:spTgt spid="113"/>
                                        </p:tgtEl>
                                        <p:attrNameLst>
                                          <p:attrName>style.visibility</p:attrName>
                                        </p:attrNameLst>
                                      </p:cBhvr>
                                      <p:to>
                                        <p:strVal val="visible"/>
                                      </p:to>
                                    </p:set>
                                    <p:animEffect transition="in" filter="wipe(down)">
                                      <p:cBhvr>
                                        <p:cTn id="596" dur="580">
                                          <p:stCondLst>
                                            <p:cond delay="0"/>
                                          </p:stCondLst>
                                        </p:cTn>
                                        <p:tgtEl>
                                          <p:spTgt spid="113"/>
                                        </p:tgtEl>
                                      </p:cBhvr>
                                    </p:animEffect>
                                    <p:anim calcmode="lin" valueType="num">
                                      <p:cBhvr>
                                        <p:cTn id="597"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598"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599"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600"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601"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602" dur="26">
                                          <p:stCondLst>
                                            <p:cond delay="650"/>
                                          </p:stCondLst>
                                        </p:cTn>
                                        <p:tgtEl>
                                          <p:spTgt spid="113"/>
                                        </p:tgtEl>
                                      </p:cBhvr>
                                      <p:to x="100000" y="60000"/>
                                    </p:animScale>
                                    <p:animScale>
                                      <p:cBhvr>
                                        <p:cTn id="603" dur="166" decel="50000">
                                          <p:stCondLst>
                                            <p:cond delay="676"/>
                                          </p:stCondLst>
                                        </p:cTn>
                                        <p:tgtEl>
                                          <p:spTgt spid="113"/>
                                        </p:tgtEl>
                                      </p:cBhvr>
                                      <p:to x="100000" y="100000"/>
                                    </p:animScale>
                                    <p:animScale>
                                      <p:cBhvr>
                                        <p:cTn id="604" dur="26">
                                          <p:stCondLst>
                                            <p:cond delay="1312"/>
                                          </p:stCondLst>
                                        </p:cTn>
                                        <p:tgtEl>
                                          <p:spTgt spid="113"/>
                                        </p:tgtEl>
                                      </p:cBhvr>
                                      <p:to x="100000" y="80000"/>
                                    </p:animScale>
                                    <p:animScale>
                                      <p:cBhvr>
                                        <p:cTn id="605" dur="166" decel="50000">
                                          <p:stCondLst>
                                            <p:cond delay="1338"/>
                                          </p:stCondLst>
                                        </p:cTn>
                                        <p:tgtEl>
                                          <p:spTgt spid="113"/>
                                        </p:tgtEl>
                                      </p:cBhvr>
                                      <p:to x="100000" y="100000"/>
                                    </p:animScale>
                                    <p:animScale>
                                      <p:cBhvr>
                                        <p:cTn id="606" dur="26">
                                          <p:stCondLst>
                                            <p:cond delay="1642"/>
                                          </p:stCondLst>
                                        </p:cTn>
                                        <p:tgtEl>
                                          <p:spTgt spid="113"/>
                                        </p:tgtEl>
                                      </p:cBhvr>
                                      <p:to x="100000" y="90000"/>
                                    </p:animScale>
                                    <p:animScale>
                                      <p:cBhvr>
                                        <p:cTn id="607" dur="166" decel="50000">
                                          <p:stCondLst>
                                            <p:cond delay="1668"/>
                                          </p:stCondLst>
                                        </p:cTn>
                                        <p:tgtEl>
                                          <p:spTgt spid="113"/>
                                        </p:tgtEl>
                                      </p:cBhvr>
                                      <p:to x="100000" y="100000"/>
                                    </p:animScale>
                                    <p:animScale>
                                      <p:cBhvr>
                                        <p:cTn id="608" dur="26">
                                          <p:stCondLst>
                                            <p:cond delay="1808"/>
                                          </p:stCondLst>
                                        </p:cTn>
                                        <p:tgtEl>
                                          <p:spTgt spid="113"/>
                                        </p:tgtEl>
                                      </p:cBhvr>
                                      <p:to x="100000" y="95000"/>
                                    </p:animScale>
                                    <p:animScale>
                                      <p:cBhvr>
                                        <p:cTn id="609" dur="166" decel="50000">
                                          <p:stCondLst>
                                            <p:cond delay="1834"/>
                                          </p:stCondLst>
                                        </p:cTn>
                                        <p:tgtEl>
                                          <p:spTgt spid="113"/>
                                        </p:tgtEl>
                                      </p:cBhvr>
                                      <p:to x="100000" y="100000"/>
                                    </p:animScale>
                                  </p:childTnLst>
                                </p:cTn>
                              </p:par>
                            </p:childTnLst>
                          </p:cTn>
                        </p:par>
                      </p:childTnLst>
                    </p:cTn>
                  </p:par>
                </p:childTnLst>
              </p:cTn>
              <p:nextCondLst>
                <p:cond evt="onClick" delay="0">
                  <p:tgtEl>
                    <p:spTgt spid="112"/>
                  </p:tgtEl>
                </p:cond>
              </p:nextCondLst>
            </p:seq>
            <p:seq concurrent="1" nextAc="seek">
              <p:cTn id="610" restart="whenNotActive" fill="hold" evtFilter="cancelBubble" nodeType="interactiveSeq">
                <p:stCondLst>
                  <p:cond evt="onClick" delay="0">
                    <p:tgtEl>
                      <p:spTgt spid="114"/>
                    </p:tgtEl>
                  </p:cond>
                </p:stCondLst>
                <p:endSync evt="end" delay="0">
                  <p:rtn val="all"/>
                </p:endSync>
                <p:childTnLst>
                  <p:par>
                    <p:cTn id="611" fill="hold">
                      <p:stCondLst>
                        <p:cond delay="0"/>
                      </p:stCondLst>
                      <p:childTnLst>
                        <p:par>
                          <p:cTn id="612" fill="hold">
                            <p:stCondLst>
                              <p:cond delay="0"/>
                            </p:stCondLst>
                            <p:childTnLst>
                              <p:par>
                                <p:cTn id="613" presetID="1" presetClass="entr" presetSubtype="0" fill="hold" nodeType="clickEffect">
                                  <p:stCondLst>
                                    <p:cond delay="0"/>
                                  </p:stCondLst>
                                  <p:childTnLst>
                                    <p:set>
                                      <p:cBhvr>
                                        <p:cTn id="614" dur="1" fill="hold">
                                          <p:stCondLst>
                                            <p:cond delay="0"/>
                                          </p:stCondLst>
                                        </p:cTn>
                                        <p:tgtEl>
                                          <p:spTgt spid="115"/>
                                        </p:tgtEl>
                                        <p:attrNameLst>
                                          <p:attrName>style.visibility</p:attrName>
                                        </p:attrNameLst>
                                      </p:cBhvr>
                                      <p:to>
                                        <p:strVal val="visible"/>
                                      </p:to>
                                    </p:set>
                                  </p:childTnLst>
                                </p:cTn>
                              </p:par>
                            </p:childTnLst>
                          </p:cTn>
                        </p:par>
                      </p:childTnLst>
                    </p:cTn>
                  </p:par>
                  <p:par>
                    <p:cTn id="615" fill="hold">
                      <p:stCondLst>
                        <p:cond delay="indefinite"/>
                      </p:stCondLst>
                      <p:childTnLst>
                        <p:par>
                          <p:cTn id="616" fill="hold">
                            <p:stCondLst>
                              <p:cond delay="0"/>
                            </p:stCondLst>
                            <p:childTnLst>
                              <p:par>
                                <p:cTn id="617" presetID="1" presetClass="entr" presetSubtype="0" fill="hold" nodeType="clickEffect">
                                  <p:stCondLst>
                                    <p:cond delay="0"/>
                                  </p:stCondLst>
                                  <p:childTnLst>
                                    <p:set>
                                      <p:cBhvr>
                                        <p:cTn id="618" dur="1" fill="hold">
                                          <p:stCondLst>
                                            <p:cond delay="0"/>
                                          </p:stCondLst>
                                        </p:cTn>
                                        <p:tgtEl>
                                          <p:spTgt spid="116"/>
                                        </p:tgtEl>
                                        <p:attrNameLst>
                                          <p:attrName>style.visibility</p:attrName>
                                        </p:attrNameLst>
                                      </p:cBhvr>
                                      <p:to>
                                        <p:strVal val="visible"/>
                                      </p:to>
                                    </p:set>
                                  </p:childTnLst>
                                </p:cTn>
                              </p:par>
                            </p:childTnLst>
                          </p:cTn>
                        </p:par>
                      </p:childTnLst>
                    </p:cTn>
                  </p:par>
                  <p:par>
                    <p:cTn id="619" fill="hold">
                      <p:stCondLst>
                        <p:cond delay="indefinite"/>
                      </p:stCondLst>
                      <p:childTnLst>
                        <p:par>
                          <p:cTn id="620" fill="hold">
                            <p:stCondLst>
                              <p:cond delay="0"/>
                            </p:stCondLst>
                            <p:childTnLst>
                              <p:par>
                                <p:cTn id="621" presetID="1" presetClass="entr" presetSubtype="0" fill="hold" nodeType="clickEffect">
                                  <p:stCondLst>
                                    <p:cond delay="0"/>
                                  </p:stCondLst>
                                  <p:childTnLst>
                                    <p:set>
                                      <p:cBhvr>
                                        <p:cTn id="622" dur="1" fill="hold">
                                          <p:stCondLst>
                                            <p:cond delay="0"/>
                                          </p:stCondLst>
                                        </p:cTn>
                                        <p:tgtEl>
                                          <p:spTgt spid="117"/>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623" restart="whenNotActive" fill="hold" evtFilter="cancelBubble" nodeType="interactiveSeq">
                <p:stCondLst>
                  <p:cond evt="onClick" delay="0">
                    <p:tgtEl>
                      <p:spTgt spid="117"/>
                    </p:tgtEl>
                  </p:cond>
                </p:stCondLst>
                <p:endSync evt="end" delay="0">
                  <p:rtn val="all"/>
                </p:endSync>
                <p:childTnLst>
                  <p:par>
                    <p:cTn id="624" fill="hold">
                      <p:stCondLst>
                        <p:cond delay="0"/>
                      </p:stCondLst>
                      <p:childTnLst>
                        <p:par>
                          <p:cTn id="625" fill="hold">
                            <p:stCondLst>
                              <p:cond delay="0"/>
                            </p:stCondLst>
                            <p:childTnLst>
                              <p:par>
                                <p:cTn id="626" presetID="26" presetClass="entr" presetSubtype="0" fill="hold" nodeType="clickEffect">
                                  <p:stCondLst>
                                    <p:cond delay="0"/>
                                  </p:stCondLst>
                                  <p:childTnLst>
                                    <p:set>
                                      <p:cBhvr>
                                        <p:cTn id="627" dur="1" fill="hold">
                                          <p:stCondLst>
                                            <p:cond delay="0"/>
                                          </p:stCondLst>
                                        </p:cTn>
                                        <p:tgtEl>
                                          <p:spTgt spid="118"/>
                                        </p:tgtEl>
                                        <p:attrNameLst>
                                          <p:attrName>style.visibility</p:attrName>
                                        </p:attrNameLst>
                                      </p:cBhvr>
                                      <p:to>
                                        <p:strVal val="visible"/>
                                      </p:to>
                                    </p:set>
                                    <p:animEffect transition="in" filter="wipe(down)">
                                      <p:cBhvr>
                                        <p:cTn id="628" dur="580">
                                          <p:stCondLst>
                                            <p:cond delay="0"/>
                                          </p:stCondLst>
                                        </p:cTn>
                                        <p:tgtEl>
                                          <p:spTgt spid="118"/>
                                        </p:tgtEl>
                                      </p:cBhvr>
                                    </p:animEffect>
                                    <p:anim calcmode="lin" valueType="num">
                                      <p:cBhvr>
                                        <p:cTn id="629"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630"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631"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632"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633"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634" dur="26">
                                          <p:stCondLst>
                                            <p:cond delay="650"/>
                                          </p:stCondLst>
                                        </p:cTn>
                                        <p:tgtEl>
                                          <p:spTgt spid="118"/>
                                        </p:tgtEl>
                                      </p:cBhvr>
                                      <p:to x="100000" y="60000"/>
                                    </p:animScale>
                                    <p:animScale>
                                      <p:cBhvr>
                                        <p:cTn id="635" dur="166" decel="50000">
                                          <p:stCondLst>
                                            <p:cond delay="676"/>
                                          </p:stCondLst>
                                        </p:cTn>
                                        <p:tgtEl>
                                          <p:spTgt spid="118"/>
                                        </p:tgtEl>
                                      </p:cBhvr>
                                      <p:to x="100000" y="100000"/>
                                    </p:animScale>
                                    <p:animScale>
                                      <p:cBhvr>
                                        <p:cTn id="636" dur="26">
                                          <p:stCondLst>
                                            <p:cond delay="1312"/>
                                          </p:stCondLst>
                                        </p:cTn>
                                        <p:tgtEl>
                                          <p:spTgt spid="118"/>
                                        </p:tgtEl>
                                      </p:cBhvr>
                                      <p:to x="100000" y="80000"/>
                                    </p:animScale>
                                    <p:animScale>
                                      <p:cBhvr>
                                        <p:cTn id="637" dur="166" decel="50000">
                                          <p:stCondLst>
                                            <p:cond delay="1338"/>
                                          </p:stCondLst>
                                        </p:cTn>
                                        <p:tgtEl>
                                          <p:spTgt spid="118"/>
                                        </p:tgtEl>
                                      </p:cBhvr>
                                      <p:to x="100000" y="100000"/>
                                    </p:animScale>
                                    <p:animScale>
                                      <p:cBhvr>
                                        <p:cTn id="638" dur="26">
                                          <p:stCondLst>
                                            <p:cond delay="1642"/>
                                          </p:stCondLst>
                                        </p:cTn>
                                        <p:tgtEl>
                                          <p:spTgt spid="118"/>
                                        </p:tgtEl>
                                      </p:cBhvr>
                                      <p:to x="100000" y="90000"/>
                                    </p:animScale>
                                    <p:animScale>
                                      <p:cBhvr>
                                        <p:cTn id="639" dur="166" decel="50000">
                                          <p:stCondLst>
                                            <p:cond delay="1668"/>
                                          </p:stCondLst>
                                        </p:cTn>
                                        <p:tgtEl>
                                          <p:spTgt spid="118"/>
                                        </p:tgtEl>
                                      </p:cBhvr>
                                      <p:to x="100000" y="100000"/>
                                    </p:animScale>
                                    <p:animScale>
                                      <p:cBhvr>
                                        <p:cTn id="640" dur="26">
                                          <p:stCondLst>
                                            <p:cond delay="1808"/>
                                          </p:stCondLst>
                                        </p:cTn>
                                        <p:tgtEl>
                                          <p:spTgt spid="118"/>
                                        </p:tgtEl>
                                      </p:cBhvr>
                                      <p:to x="100000" y="95000"/>
                                    </p:animScale>
                                    <p:animScale>
                                      <p:cBhvr>
                                        <p:cTn id="641" dur="166" decel="50000">
                                          <p:stCondLst>
                                            <p:cond delay="1834"/>
                                          </p:stCondLst>
                                        </p:cTn>
                                        <p:tgtEl>
                                          <p:spTgt spid="118"/>
                                        </p:tgtEl>
                                      </p:cBhvr>
                                      <p:to x="100000" y="100000"/>
                                    </p:animScale>
                                  </p:childTnLst>
                                </p:cTn>
                              </p:par>
                            </p:childTnLst>
                          </p:cTn>
                        </p:par>
                      </p:childTnLst>
                    </p:cTn>
                  </p:par>
                </p:childTnLst>
              </p:cTn>
              <p:nextCondLst>
                <p:cond evt="onClick" delay="0">
                  <p:tgtEl>
                    <p:spTgt spid="117"/>
                  </p:tgtEl>
                </p:cond>
              </p:nextCondLst>
            </p:seq>
            <p:seq concurrent="1" nextAc="seek">
              <p:cTn id="642" restart="whenNotActive" fill="hold" evtFilter="cancelBubble" nodeType="interactiveSeq">
                <p:stCondLst>
                  <p:cond evt="onClick" delay="0">
                    <p:tgtEl>
                      <p:spTgt spid="119"/>
                    </p:tgtEl>
                  </p:cond>
                </p:stCondLst>
                <p:endSync evt="end" delay="0">
                  <p:rtn val="all"/>
                </p:endSync>
                <p:childTnLst>
                  <p:par>
                    <p:cTn id="643" fill="hold">
                      <p:stCondLst>
                        <p:cond delay="0"/>
                      </p:stCondLst>
                      <p:childTnLst>
                        <p:par>
                          <p:cTn id="644" fill="hold">
                            <p:stCondLst>
                              <p:cond delay="0"/>
                            </p:stCondLst>
                            <p:childTnLst>
                              <p:par>
                                <p:cTn id="645" presetID="1" presetClass="entr" presetSubtype="0" fill="hold" nodeType="clickEffect">
                                  <p:stCondLst>
                                    <p:cond delay="0"/>
                                  </p:stCondLst>
                                  <p:childTnLst>
                                    <p:set>
                                      <p:cBhvr>
                                        <p:cTn id="646" dur="1" fill="hold">
                                          <p:stCondLst>
                                            <p:cond delay="0"/>
                                          </p:stCondLst>
                                        </p:cTn>
                                        <p:tgtEl>
                                          <p:spTgt spid="120"/>
                                        </p:tgtEl>
                                        <p:attrNameLst>
                                          <p:attrName>style.visibility</p:attrName>
                                        </p:attrNameLst>
                                      </p:cBhvr>
                                      <p:to>
                                        <p:strVal val="visible"/>
                                      </p:to>
                                    </p:set>
                                  </p:childTnLst>
                                </p:cTn>
                              </p:par>
                            </p:childTnLst>
                          </p:cTn>
                        </p:par>
                      </p:childTnLst>
                    </p:cTn>
                  </p:par>
                  <p:par>
                    <p:cTn id="647" fill="hold">
                      <p:stCondLst>
                        <p:cond delay="indefinite"/>
                      </p:stCondLst>
                      <p:childTnLst>
                        <p:par>
                          <p:cTn id="648" fill="hold">
                            <p:stCondLst>
                              <p:cond delay="0"/>
                            </p:stCondLst>
                            <p:childTnLst>
                              <p:par>
                                <p:cTn id="649" presetID="1" presetClass="entr" presetSubtype="0" fill="hold" nodeType="clickEffect">
                                  <p:stCondLst>
                                    <p:cond delay="0"/>
                                  </p:stCondLst>
                                  <p:childTnLst>
                                    <p:set>
                                      <p:cBhvr>
                                        <p:cTn id="650" dur="1" fill="hold">
                                          <p:stCondLst>
                                            <p:cond delay="0"/>
                                          </p:stCondLst>
                                        </p:cTn>
                                        <p:tgtEl>
                                          <p:spTgt spid="121"/>
                                        </p:tgtEl>
                                        <p:attrNameLst>
                                          <p:attrName>style.visibility</p:attrName>
                                        </p:attrNameLst>
                                      </p:cBhvr>
                                      <p:to>
                                        <p:strVal val="visible"/>
                                      </p:to>
                                    </p:set>
                                  </p:childTnLst>
                                </p:cTn>
                              </p:par>
                            </p:childTnLst>
                          </p:cTn>
                        </p:par>
                      </p:childTnLst>
                    </p:cTn>
                  </p:par>
                  <p:par>
                    <p:cTn id="651" fill="hold">
                      <p:stCondLst>
                        <p:cond delay="indefinite"/>
                      </p:stCondLst>
                      <p:childTnLst>
                        <p:par>
                          <p:cTn id="652" fill="hold">
                            <p:stCondLst>
                              <p:cond delay="0"/>
                            </p:stCondLst>
                            <p:childTnLst>
                              <p:par>
                                <p:cTn id="653" presetID="1" presetClass="entr" presetSubtype="0" fill="hold" nodeType="clickEffect">
                                  <p:stCondLst>
                                    <p:cond delay="0"/>
                                  </p:stCondLst>
                                  <p:childTnLst>
                                    <p:set>
                                      <p:cBhvr>
                                        <p:cTn id="654"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19"/>
                  </p:tgtEl>
                </p:cond>
              </p:nextCondLst>
            </p:seq>
            <p:seq concurrent="1" nextAc="seek">
              <p:cTn id="655" restart="whenNotActive" fill="hold" evtFilter="cancelBubble" nodeType="interactiveSeq">
                <p:stCondLst>
                  <p:cond evt="onClick" delay="0">
                    <p:tgtEl>
                      <p:spTgt spid="122"/>
                    </p:tgtEl>
                  </p:cond>
                </p:stCondLst>
                <p:endSync evt="end" delay="0">
                  <p:rtn val="all"/>
                </p:endSync>
                <p:childTnLst>
                  <p:par>
                    <p:cTn id="656" fill="hold">
                      <p:stCondLst>
                        <p:cond delay="0"/>
                      </p:stCondLst>
                      <p:childTnLst>
                        <p:par>
                          <p:cTn id="657" fill="hold">
                            <p:stCondLst>
                              <p:cond delay="0"/>
                            </p:stCondLst>
                            <p:childTnLst>
                              <p:par>
                                <p:cTn id="658" presetID="26" presetClass="entr" presetSubtype="0" fill="hold" nodeType="clickEffect">
                                  <p:stCondLst>
                                    <p:cond delay="0"/>
                                  </p:stCondLst>
                                  <p:childTnLst>
                                    <p:set>
                                      <p:cBhvr>
                                        <p:cTn id="659" dur="1" fill="hold">
                                          <p:stCondLst>
                                            <p:cond delay="0"/>
                                          </p:stCondLst>
                                        </p:cTn>
                                        <p:tgtEl>
                                          <p:spTgt spid="123"/>
                                        </p:tgtEl>
                                        <p:attrNameLst>
                                          <p:attrName>style.visibility</p:attrName>
                                        </p:attrNameLst>
                                      </p:cBhvr>
                                      <p:to>
                                        <p:strVal val="visible"/>
                                      </p:to>
                                    </p:set>
                                    <p:animEffect transition="in" filter="wipe(down)">
                                      <p:cBhvr>
                                        <p:cTn id="660" dur="580">
                                          <p:stCondLst>
                                            <p:cond delay="0"/>
                                          </p:stCondLst>
                                        </p:cTn>
                                        <p:tgtEl>
                                          <p:spTgt spid="123"/>
                                        </p:tgtEl>
                                      </p:cBhvr>
                                    </p:animEffect>
                                    <p:anim calcmode="lin" valueType="num">
                                      <p:cBhvr>
                                        <p:cTn id="661" dur="1822" tmFilter="0,0; 0.14,0.36; 0.43,0.73; 0.71,0.91; 1.0,1.0">
                                          <p:stCondLst>
                                            <p:cond delay="0"/>
                                          </p:stCondLst>
                                        </p:cTn>
                                        <p:tgtEl>
                                          <p:spTgt spid="123"/>
                                        </p:tgtEl>
                                        <p:attrNameLst>
                                          <p:attrName>ppt_x</p:attrName>
                                        </p:attrNameLst>
                                      </p:cBhvr>
                                      <p:tavLst>
                                        <p:tav tm="0">
                                          <p:val>
                                            <p:strVal val="#ppt_x-0.25"/>
                                          </p:val>
                                        </p:tav>
                                        <p:tav tm="100000">
                                          <p:val>
                                            <p:strVal val="#ppt_x"/>
                                          </p:val>
                                        </p:tav>
                                      </p:tavLst>
                                    </p:anim>
                                    <p:anim calcmode="lin" valueType="num">
                                      <p:cBhvr>
                                        <p:cTn id="662" dur="664" tmFilter="0.0,0.0; 0.25,0.07; 0.50,0.2; 0.75,0.467; 1.0,1.0">
                                          <p:stCondLst>
                                            <p:cond delay="0"/>
                                          </p:stCondLst>
                                        </p:cTn>
                                        <p:tgtEl>
                                          <p:spTgt spid="123"/>
                                        </p:tgtEl>
                                        <p:attrNameLst>
                                          <p:attrName>ppt_y</p:attrName>
                                        </p:attrNameLst>
                                      </p:cBhvr>
                                      <p:tavLst>
                                        <p:tav tm="0" fmla="#ppt_y-sin(pi*$)/3">
                                          <p:val>
                                            <p:fltVal val="0.5"/>
                                          </p:val>
                                        </p:tav>
                                        <p:tav tm="100000">
                                          <p:val>
                                            <p:fltVal val="1"/>
                                          </p:val>
                                        </p:tav>
                                      </p:tavLst>
                                    </p:anim>
                                    <p:anim calcmode="lin" valueType="num">
                                      <p:cBhvr>
                                        <p:cTn id="663" dur="664" tmFilter="0, 0; 0.125,0.2665; 0.25,0.4; 0.375,0.465; 0.5,0.5;  0.625,0.535; 0.75,0.6; 0.875,0.7335; 1,1">
                                          <p:stCondLst>
                                            <p:cond delay="664"/>
                                          </p:stCondLst>
                                        </p:cTn>
                                        <p:tgtEl>
                                          <p:spTgt spid="123"/>
                                        </p:tgtEl>
                                        <p:attrNameLst>
                                          <p:attrName>ppt_y</p:attrName>
                                        </p:attrNameLst>
                                      </p:cBhvr>
                                      <p:tavLst>
                                        <p:tav tm="0" fmla="#ppt_y-sin(pi*$)/9">
                                          <p:val>
                                            <p:fltVal val="0"/>
                                          </p:val>
                                        </p:tav>
                                        <p:tav tm="100000">
                                          <p:val>
                                            <p:fltVal val="1"/>
                                          </p:val>
                                        </p:tav>
                                      </p:tavLst>
                                    </p:anim>
                                    <p:anim calcmode="lin" valueType="num">
                                      <p:cBhvr>
                                        <p:cTn id="664" dur="332" tmFilter="0, 0; 0.125,0.2665; 0.25,0.4; 0.375,0.465; 0.5,0.5;  0.625,0.535; 0.75,0.6; 0.875,0.7335; 1,1">
                                          <p:stCondLst>
                                            <p:cond delay="1324"/>
                                          </p:stCondLst>
                                        </p:cTn>
                                        <p:tgtEl>
                                          <p:spTgt spid="123"/>
                                        </p:tgtEl>
                                        <p:attrNameLst>
                                          <p:attrName>ppt_y</p:attrName>
                                        </p:attrNameLst>
                                      </p:cBhvr>
                                      <p:tavLst>
                                        <p:tav tm="0" fmla="#ppt_y-sin(pi*$)/27">
                                          <p:val>
                                            <p:fltVal val="0"/>
                                          </p:val>
                                        </p:tav>
                                        <p:tav tm="100000">
                                          <p:val>
                                            <p:fltVal val="1"/>
                                          </p:val>
                                        </p:tav>
                                      </p:tavLst>
                                    </p:anim>
                                    <p:anim calcmode="lin" valueType="num">
                                      <p:cBhvr>
                                        <p:cTn id="665" dur="164" tmFilter="0, 0; 0.125,0.2665; 0.25,0.4; 0.375,0.465; 0.5,0.5;  0.625,0.535; 0.75,0.6; 0.875,0.7335; 1,1">
                                          <p:stCondLst>
                                            <p:cond delay="1656"/>
                                          </p:stCondLst>
                                        </p:cTn>
                                        <p:tgtEl>
                                          <p:spTgt spid="123"/>
                                        </p:tgtEl>
                                        <p:attrNameLst>
                                          <p:attrName>ppt_y</p:attrName>
                                        </p:attrNameLst>
                                      </p:cBhvr>
                                      <p:tavLst>
                                        <p:tav tm="0" fmla="#ppt_y-sin(pi*$)/81">
                                          <p:val>
                                            <p:fltVal val="0"/>
                                          </p:val>
                                        </p:tav>
                                        <p:tav tm="100000">
                                          <p:val>
                                            <p:fltVal val="1"/>
                                          </p:val>
                                        </p:tav>
                                      </p:tavLst>
                                    </p:anim>
                                    <p:animScale>
                                      <p:cBhvr>
                                        <p:cTn id="666" dur="26">
                                          <p:stCondLst>
                                            <p:cond delay="650"/>
                                          </p:stCondLst>
                                        </p:cTn>
                                        <p:tgtEl>
                                          <p:spTgt spid="123"/>
                                        </p:tgtEl>
                                      </p:cBhvr>
                                      <p:to x="100000" y="60000"/>
                                    </p:animScale>
                                    <p:animScale>
                                      <p:cBhvr>
                                        <p:cTn id="667" dur="166" decel="50000">
                                          <p:stCondLst>
                                            <p:cond delay="676"/>
                                          </p:stCondLst>
                                        </p:cTn>
                                        <p:tgtEl>
                                          <p:spTgt spid="123"/>
                                        </p:tgtEl>
                                      </p:cBhvr>
                                      <p:to x="100000" y="100000"/>
                                    </p:animScale>
                                    <p:animScale>
                                      <p:cBhvr>
                                        <p:cTn id="668" dur="26">
                                          <p:stCondLst>
                                            <p:cond delay="1312"/>
                                          </p:stCondLst>
                                        </p:cTn>
                                        <p:tgtEl>
                                          <p:spTgt spid="123"/>
                                        </p:tgtEl>
                                      </p:cBhvr>
                                      <p:to x="100000" y="80000"/>
                                    </p:animScale>
                                    <p:animScale>
                                      <p:cBhvr>
                                        <p:cTn id="669" dur="166" decel="50000">
                                          <p:stCondLst>
                                            <p:cond delay="1338"/>
                                          </p:stCondLst>
                                        </p:cTn>
                                        <p:tgtEl>
                                          <p:spTgt spid="123"/>
                                        </p:tgtEl>
                                      </p:cBhvr>
                                      <p:to x="100000" y="100000"/>
                                    </p:animScale>
                                    <p:animScale>
                                      <p:cBhvr>
                                        <p:cTn id="670" dur="26">
                                          <p:stCondLst>
                                            <p:cond delay="1642"/>
                                          </p:stCondLst>
                                        </p:cTn>
                                        <p:tgtEl>
                                          <p:spTgt spid="123"/>
                                        </p:tgtEl>
                                      </p:cBhvr>
                                      <p:to x="100000" y="90000"/>
                                    </p:animScale>
                                    <p:animScale>
                                      <p:cBhvr>
                                        <p:cTn id="671" dur="166" decel="50000">
                                          <p:stCondLst>
                                            <p:cond delay="1668"/>
                                          </p:stCondLst>
                                        </p:cTn>
                                        <p:tgtEl>
                                          <p:spTgt spid="123"/>
                                        </p:tgtEl>
                                      </p:cBhvr>
                                      <p:to x="100000" y="100000"/>
                                    </p:animScale>
                                    <p:animScale>
                                      <p:cBhvr>
                                        <p:cTn id="672" dur="26">
                                          <p:stCondLst>
                                            <p:cond delay="1808"/>
                                          </p:stCondLst>
                                        </p:cTn>
                                        <p:tgtEl>
                                          <p:spTgt spid="123"/>
                                        </p:tgtEl>
                                      </p:cBhvr>
                                      <p:to x="100000" y="95000"/>
                                    </p:animScale>
                                    <p:animScale>
                                      <p:cBhvr>
                                        <p:cTn id="673" dur="166" decel="50000">
                                          <p:stCondLst>
                                            <p:cond delay="1834"/>
                                          </p:stCondLst>
                                        </p:cTn>
                                        <p:tgtEl>
                                          <p:spTgt spid="123"/>
                                        </p:tgtEl>
                                      </p:cBhvr>
                                      <p:to x="100000" y="100000"/>
                                    </p:animScale>
                                  </p:childTnLst>
                                </p:cTn>
                              </p:par>
                            </p:childTnLst>
                          </p:cTn>
                        </p:par>
                      </p:childTnLst>
                    </p:cTn>
                  </p:par>
                </p:childTnLst>
              </p:cTn>
              <p:nextCondLst>
                <p:cond evt="onClick" delay="0">
                  <p:tgtEl>
                    <p:spTgt spid="122"/>
                  </p:tgtEl>
                </p:cond>
              </p:nextCondLst>
            </p:seq>
            <p:seq concurrent="1" nextAc="seek">
              <p:cTn id="674" restart="whenNotActive" fill="hold" evtFilter="cancelBubble" nodeType="interactiveSeq">
                <p:stCondLst>
                  <p:cond evt="onClick" delay="0">
                    <p:tgtEl>
                      <p:spTgt spid="134"/>
                    </p:tgtEl>
                  </p:cond>
                </p:stCondLst>
                <p:endSync evt="end" delay="0">
                  <p:rtn val="all"/>
                </p:endSync>
                <p:childTnLst>
                  <p:par>
                    <p:cTn id="675" fill="hold">
                      <p:stCondLst>
                        <p:cond delay="0"/>
                      </p:stCondLst>
                      <p:childTnLst>
                        <p:par>
                          <p:cTn id="676" fill="hold">
                            <p:stCondLst>
                              <p:cond delay="0"/>
                            </p:stCondLst>
                            <p:childTnLst>
                              <p:par>
                                <p:cTn id="677" presetID="1" presetClass="entr" presetSubtype="0" fill="hold" nodeType="clickEffect">
                                  <p:stCondLst>
                                    <p:cond delay="0"/>
                                  </p:stCondLst>
                                  <p:childTnLst>
                                    <p:set>
                                      <p:cBhvr>
                                        <p:cTn id="678" dur="1" fill="hold">
                                          <p:stCondLst>
                                            <p:cond delay="0"/>
                                          </p:stCondLst>
                                        </p:cTn>
                                        <p:tgtEl>
                                          <p:spTgt spid="135"/>
                                        </p:tgtEl>
                                        <p:attrNameLst>
                                          <p:attrName>style.visibility</p:attrName>
                                        </p:attrNameLst>
                                      </p:cBhvr>
                                      <p:to>
                                        <p:strVal val="visible"/>
                                      </p:to>
                                    </p:set>
                                  </p:childTnLst>
                                </p:cTn>
                              </p:par>
                            </p:childTnLst>
                          </p:cTn>
                        </p:par>
                      </p:childTnLst>
                    </p:cTn>
                  </p:par>
                  <p:par>
                    <p:cTn id="679" fill="hold">
                      <p:stCondLst>
                        <p:cond delay="indefinite"/>
                      </p:stCondLst>
                      <p:childTnLst>
                        <p:par>
                          <p:cTn id="680" fill="hold">
                            <p:stCondLst>
                              <p:cond delay="0"/>
                            </p:stCondLst>
                            <p:childTnLst>
                              <p:par>
                                <p:cTn id="681" presetID="1" presetClass="entr" presetSubtype="0" fill="hold" nodeType="clickEffect">
                                  <p:stCondLst>
                                    <p:cond delay="0"/>
                                  </p:stCondLst>
                                  <p:childTnLst>
                                    <p:set>
                                      <p:cBhvr>
                                        <p:cTn id="682" dur="1" fill="hold">
                                          <p:stCondLst>
                                            <p:cond delay="0"/>
                                          </p:stCondLst>
                                        </p:cTn>
                                        <p:tgtEl>
                                          <p:spTgt spid="136"/>
                                        </p:tgtEl>
                                        <p:attrNameLst>
                                          <p:attrName>style.visibility</p:attrName>
                                        </p:attrNameLst>
                                      </p:cBhvr>
                                      <p:to>
                                        <p:strVal val="visible"/>
                                      </p:to>
                                    </p:set>
                                  </p:childTnLst>
                                </p:cTn>
                              </p:par>
                            </p:childTnLst>
                          </p:cTn>
                        </p:par>
                      </p:childTnLst>
                    </p:cTn>
                  </p:par>
                  <p:par>
                    <p:cTn id="683" fill="hold">
                      <p:stCondLst>
                        <p:cond delay="indefinite"/>
                      </p:stCondLst>
                      <p:childTnLst>
                        <p:par>
                          <p:cTn id="684" fill="hold">
                            <p:stCondLst>
                              <p:cond delay="0"/>
                            </p:stCondLst>
                            <p:childTnLst>
                              <p:par>
                                <p:cTn id="685" presetID="1" presetClass="entr" presetSubtype="0" fill="hold" nodeType="clickEffect">
                                  <p:stCondLst>
                                    <p:cond delay="0"/>
                                  </p:stCondLst>
                                  <p:childTnLst>
                                    <p:set>
                                      <p:cBhvr>
                                        <p:cTn id="686"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4"/>
                  </p:tgtEl>
                </p:cond>
              </p:nextCondLst>
            </p:seq>
            <p:seq concurrent="1" nextAc="seek">
              <p:cTn id="687" restart="whenNotActive" fill="hold" evtFilter="cancelBubble" nodeType="interactiveSeq">
                <p:stCondLst>
                  <p:cond evt="onClick" delay="0">
                    <p:tgtEl>
                      <p:spTgt spid="137"/>
                    </p:tgtEl>
                  </p:cond>
                </p:stCondLst>
                <p:endSync evt="end" delay="0">
                  <p:rtn val="all"/>
                </p:endSync>
                <p:childTnLst>
                  <p:par>
                    <p:cTn id="688" fill="hold">
                      <p:stCondLst>
                        <p:cond delay="0"/>
                      </p:stCondLst>
                      <p:childTnLst>
                        <p:par>
                          <p:cTn id="689" fill="hold">
                            <p:stCondLst>
                              <p:cond delay="0"/>
                            </p:stCondLst>
                            <p:childTnLst>
                              <p:par>
                                <p:cTn id="690" presetID="26" presetClass="entr" presetSubtype="0" fill="hold" nodeType="clickEffect">
                                  <p:stCondLst>
                                    <p:cond delay="0"/>
                                  </p:stCondLst>
                                  <p:childTnLst>
                                    <p:set>
                                      <p:cBhvr>
                                        <p:cTn id="691" dur="1" fill="hold">
                                          <p:stCondLst>
                                            <p:cond delay="0"/>
                                          </p:stCondLst>
                                        </p:cTn>
                                        <p:tgtEl>
                                          <p:spTgt spid="138"/>
                                        </p:tgtEl>
                                        <p:attrNameLst>
                                          <p:attrName>style.visibility</p:attrName>
                                        </p:attrNameLst>
                                      </p:cBhvr>
                                      <p:to>
                                        <p:strVal val="visible"/>
                                      </p:to>
                                    </p:set>
                                    <p:animEffect transition="in" filter="wipe(down)">
                                      <p:cBhvr>
                                        <p:cTn id="692" dur="580">
                                          <p:stCondLst>
                                            <p:cond delay="0"/>
                                          </p:stCondLst>
                                        </p:cTn>
                                        <p:tgtEl>
                                          <p:spTgt spid="138"/>
                                        </p:tgtEl>
                                      </p:cBhvr>
                                    </p:animEffect>
                                    <p:anim calcmode="lin" valueType="num">
                                      <p:cBhvr>
                                        <p:cTn id="693" dur="182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694" dur="664"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695" dur="664" tmFilter="0, 0; 0.125,0.2665; 0.25,0.4; 0.375,0.465; 0.5,0.5;  0.625,0.535; 0.75,0.6; 0.875,0.7335; 1,1">
                                          <p:stCondLst>
                                            <p:cond delay="664"/>
                                          </p:stCondLst>
                                        </p:cTn>
                                        <p:tgtEl>
                                          <p:spTgt spid="138"/>
                                        </p:tgtEl>
                                        <p:attrNameLst>
                                          <p:attrName>ppt_y</p:attrName>
                                        </p:attrNameLst>
                                      </p:cBhvr>
                                      <p:tavLst>
                                        <p:tav tm="0" fmla="#ppt_y-sin(pi*$)/9">
                                          <p:val>
                                            <p:fltVal val="0"/>
                                          </p:val>
                                        </p:tav>
                                        <p:tav tm="100000">
                                          <p:val>
                                            <p:fltVal val="1"/>
                                          </p:val>
                                        </p:tav>
                                      </p:tavLst>
                                    </p:anim>
                                    <p:anim calcmode="lin" valueType="num">
                                      <p:cBhvr>
                                        <p:cTn id="696" dur="332" tmFilter="0, 0; 0.125,0.2665; 0.25,0.4; 0.375,0.465; 0.5,0.5;  0.625,0.535; 0.75,0.6; 0.875,0.7335; 1,1">
                                          <p:stCondLst>
                                            <p:cond delay="1324"/>
                                          </p:stCondLst>
                                        </p:cTn>
                                        <p:tgtEl>
                                          <p:spTgt spid="138"/>
                                        </p:tgtEl>
                                        <p:attrNameLst>
                                          <p:attrName>ppt_y</p:attrName>
                                        </p:attrNameLst>
                                      </p:cBhvr>
                                      <p:tavLst>
                                        <p:tav tm="0" fmla="#ppt_y-sin(pi*$)/27">
                                          <p:val>
                                            <p:fltVal val="0"/>
                                          </p:val>
                                        </p:tav>
                                        <p:tav tm="100000">
                                          <p:val>
                                            <p:fltVal val="1"/>
                                          </p:val>
                                        </p:tav>
                                      </p:tavLst>
                                    </p:anim>
                                    <p:anim calcmode="lin" valueType="num">
                                      <p:cBhvr>
                                        <p:cTn id="697" dur="164" tmFilter="0, 0; 0.125,0.2665; 0.25,0.4; 0.375,0.465; 0.5,0.5;  0.625,0.535; 0.75,0.6; 0.875,0.7335; 1,1">
                                          <p:stCondLst>
                                            <p:cond delay="1656"/>
                                          </p:stCondLst>
                                        </p:cTn>
                                        <p:tgtEl>
                                          <p:spTgt spid="138"/>
                                        </p:tgtEl>
                                        <p:attrNameLst>
                                          <p:attrName>ppt_y</p:attrName>
                                        </p:attrNameLst>
                                      </p:cBhvr>
                                      <p:tavLst>
                                        <p:tav tm="0" fmla="#ppt_y-sin(pi*$)/81">
                                          <p:val>
                                            <p:fltVal val="0"/>
                                          </p:val>
                                        </p:tav>
                                        <p:tav tm="100000">
                                          <p:val>
                                            <p:fltVal val="1"/>
                                          </p:val>
                                        </p:tav>
                                      </p:tavLst>
                                    </p:anim>
                                    <p:animScale>
                                      <p:cBhvr>
                                        <p:cTn id="698" dur="26">
                                          <p:stCondLst>
                                            <p:cond delay="650"/>
                                          </p:stCondLst>
                                        </p:cTn>
                                        <p:tgtEl>
                                          <p:spTgt spid="138"/>
                                        </p:tgtEl>
                                      </p:cBhvr>
                                      <p:to x="100000" y="60000"/>
                                    </p:animScale>
                                    <p:animScale>
                                      <p:cBhvr>
                                        <p:cTn id="699" dur="166" decel="50000">
                                          <p:stCondLst>
                                            <p:cond delay="676"/>
                                          </p:stCondLst>
                                        </p:cTn>
                                        <p:tgtEl>
                                          <p:spTgt spid="138"/>
                                        </p:tgtEl>
                                      </p:cBhvr>
                                      <p:to x="100000" y="100000"/>
                                    </p:animScale>
                                    <p:animScale>
                                      <p:cBhvr>
                                        <p:cTn id="700" dur="26">
                                          <p:stCondLst>
                                            <p:cond delay="1312"/>
                                          </p:stCondLst>
                                        </p:cTn>
                                        <p:tgtEl>
                                          <p:spTgt spid="138"/>
                                        </p:tgtEl>
                                      </p:cBhvr>
                                      <p:to x="100000" y="80000"/>
                                    </p:animScale>
                                    <p:animScale>
                                      <p:cBhvr>
                                        <p:cTn id="701" dur="166" decel="50000">
                                          <p:stCondLst>
                                            <p:cond delay="1338"/>
                                          </p:stCondLst>
                                        </p:cTn>
                                        <p:tgtEl>
                                          <p:spTgt spid="138"/>
                                        </p:tgtEl>
                                      </p:cBhvr>
                                      <p:to x="100000" y="100000"/>
                                    </p:animScale>
                                    <p:animScale>
                                      <p:cBhvr>
                                        <p:cTn id="702" dur="26">
                                          <p:stCondLst>
                                            <p:cond delay="1642"/>
                                          </p:stCondLst>
                                        </p:cTn>
                                        <p:tgtEl>
                                          <p:spTgt spid="138"/>
                                        </p:tgtEl>
                                      </p:cBhvr>
                                      <p:to x="100000" y="90000"/>
                                    </p:animScale>
                                    <p:animScale>
                                      <p:cBhvr>
                                        <p:cTn id="703" dur="166" decel="50000">
                                          <p:stCondLst>
                                            <p:cond delay="1668"/>
                                          </p:stCondLst>
                                        </p:cTn>
                                        <p:tgtEl>
                                          <p:spTgt spid="138"/>
                                        </p:tgtEl>
                                      </p:cBhvr>
                                      <p:to x="100000" y="100000"/>
                                    </p:animScale>
                                    <p:animScale>
                                      <p:cBhvr>
                                        <p:cTn id="704" dur="26">
                                          <p:stCondLst>
                                            <p:cond delay="1808"/>
                                          </p:stCondLst>
                                        </p:cTn>
                                        <p:tgtEl>
                                          <p:spTgt spid="138"/>
                                        </p:tgtEl>
                                      </p:cBhvr>
                                      <p:to x="100000" y="95000"/>
                                    </p:animScale>
                                    <p:animScale>
                                      <p:cBhvr>
                                        <p:cTn id="705" dur="166" decel="50000">
                                          <p:stCondLst>
                                            <p:cond delay="1834"/>
                                          </p:stCondLst>
                                        </p:cTn>
                                        <p:tgtEl>
                                          <p:spTgt spid="138"/>
                                        </p:tgtEl>
                                      </p:cBhvr>
                                      <p:to x="100000" y="100000"/>
                                    </p:animScale>
                                  </p:childTnLst>
                                </p:cTn>
                              </p:par>
                            </p:childTnLst>
                          </p:cTn>
                        </p:par>
                      </p:childTnLst>
                    </p:cTn>
                  </p:par>
                </p:childTnLst>
              </p:cTn>
              <p:nextCondLst>
                <p:cond evt="onClick" delay="0">
                  <p:tgtEl>
                    <p:spTgt spid="137"/>
                  </p:tgtEl>
                </p:cond>
              </p:nextCondLst>
            </p:seq>
            <p:seq concurrent="1" nextAc="seek">
              <p:cTn id="706" restart="whenNotActive" fill="hold" evtFilter="cancelBubble" nodeType="interactiveSeq">
                <p:stCondLst>
                  <p:cond evt="onClick" delay="0">
                    <p:tgtEl>
                      <p:spTgt spid="139"/>
                    </p:tgtEl>
                  </p:cond>
                </p:stCondLst>
                <p:endSync evt="end" delay="0">
                  <p:rtn val="all"/>
                </p:endSync>
                <p:childTnLst>
                  <p:par>
                    <p:cTn id="707" fill="hold">
                      <p:stCondLst>
                        <p:cond delay="0"/>
                      </p:stCondLst>
                      <p:childTnLst>
                        <p:par>
                          <p:cTn id="708" fill="hold">
                            <p:stCondLst>
                              <p:cond delay="0"/>
                            </p:stCondLst>
                            <p:childTnLst>
                              <p:par>
                                <p:cTn id="709" presetID="1" presetClass="entr" presetSubtype="0" fill="hold" nodeType="clickEffect">
                                  <p:stCondLst>
                                    <p:cond delay="0"/>
                                  </p:stCondLst>
                                  <p:childTnLst>
                                    <p:set>
                                      <p:cBhvr>
                                        <p:cTn id="710" dur="1" fill="hold">
                                          <p:stCondLst>
                                            <p:cond delay="0"/>
                                          </p:stCondLst>
                                        </p:cTn>
                                        <p:tgtEl>
                                          <p:spTgt spid="140"/>
                                        </p:tgtEl>
                                        <p:attrNameLst>
                                          <p:attrName>style.visibility</p:attrName>
                                        </p:attrNameLst>
                                      </p:cBhvr>
                                      <p:to>
                                        <p:strVal val="visible"/>
                                      </p:to>
                                    </p:set>
                                  </p:childTnLst>
                                </p:cTn>
                              </p:par>
                            </p:childTnLst>
                          </p:cTn>
                        </p:par>
                      </p:childTnLst>
                    </p:cTn>
                  </p:par>
                  <p:par>
                    <p:cTn id="711" fill="hold">
                      <p:stCondLst>
                        <p:cond delay="indefinite"/>
                      </p:stCondLst>
                      <p:childTnLst>
                        <p:par>
                          <p:cTn id="712" fill="hold">
                            <p:stCondLst>
                              <p:cond delay="0"/>
                            </p:stCondLst>
                            <p:childTnLst>
                              <p:par>
                                <p:cTn id="713" presetID="1" presetClass="entr" presetSubtype="0" fill="hold" nodeType="clickEffect">
                                  <p:stCondLst>
                                    <p:cond delay="0"/>
                                  </p:stCondLst>
                                  <p:childTnLst>
                                    <p:set>
                                      <p:cBhvr>
                                        <p:cTn id="714" dur="1" fill="hold">
                                          <p:stCondLst>
                                            <p:cond delay="0"/>
                                          </p:stCondLst>
                                        </p:cTn>
                                        <p:tgtEl>
                                          <p:spTgt spid="141"/>
                                        </p:tgtEl>
                                        <p:attrNameLst>
                                          <p:attrName>style.visibility</p:attrName>
                                        </p:attrNameLst>
                                      </p:cBhvr>
                                      <p:to>
                                        <p:strVal val="visible"/>
                                      </p:to>
                                    </p:set>
                                  </p:childTnLst>
                                </p:cTn>
                              </p:par>
                            </p:childTnLst>
                          </p:cTn>
                        </p:par>
                      </p:childTnLst>
                    </p:cTn>
                  </p:par>
                  <p:par>
                    <p:cTn id="715" fill="hold">
                      <p:stCondLst>
                        <p:cond delay="indefinite"/>
                      </p:stCondLst>
                      <p:childTnLst>
                        <p:par>
                          <p:cTn id="716" fill="hold">
                            <p:stCondLst>
                              <p:cond delay="0"/>
                            </p:stCondLst>
                            <p:childTnLst>
                              <p:par>
                                <p:cTn id="717" presetID="1" presetClass="entr" presetSubtype="0" fill="hold" nodeType="clickEffect">
                                  <p:stCondLst>
                                    <p:cond delay="0"/>
                                  </p:stCondLst>
                                  <p:childTnLst>
                                    <p:set>
                                      <p:cBhvr>
                                        <p:cTn id="718" dur="1" fill="hold">
                                          <p:stCondLst>
                                            <p:cond delay="0"/>
                                          </p:stCondLst>
                                        </p:cTn>
                                        <p:tgtEl>
                                          <p:spTgt spid="142"/>
                                        </p:tgtEl>
                                        <p:attrNameLst>
                                          <p:attrName>style.visibility</p:attrName>
                                        </p:attrNameLst>
                                      </p:cBhvr>
                                      <p:to>
                                        <p:strVal val="visible"/>
                                      </p:to>
                                    </p:set>
                                  </p:childTnLst>
                                </p:cTn>
                              </p:par>
                            </p:childTnLst>
                          </p:cTn>
                        </p:par>
                      </p:childTnLst>
                    </p:cTn>
                  </p:par>
                </p:childTnLst>
              </p:cTn>
              <p:nextCondLst>
                <p:cond evt="onClick" delay="0">
                  <p:tgtEl>
                    <p:spTgt spid="139"/>
                  </p:tgtEl>
                </p:cond>
              </p:nextCondLst>
            </p:seq>
            <p:seq concurrent="1" nextAc="seek">
              <p:cTn id="719" restart="whenNotActive" fill="hold" evtFilter="cancelBubble" nodeType="interactiveSeq">
                <p:stCondLst>
                  <p:cond evt="onClick" delay="0">
                    <p:tgtEl>
                      <p:spTgt spid="142"/>
                    </p:tgtEl>
                  </p:cond>
                </p:stCondLst>
                <p:endSync evt="end" delay="0">
                  <p:rtn val="all"/>
                </p:endSync>
                <p:childTnLst>
                  <p:par>
                    <p:cTn id="720" fill="hold">
                      <p:stCondLst>
                        <p:cond delay="0"/>
                      </p:stCondLst>
                      <p:childTnLst>
                        <p:par>
                          <p:cTn id="721" fill="hold">
                            <p:stCondLst>
                              <p:cond delay="0"/>
                            </p:stCondLst>
                            <p:childTnLst>
                              <p:par>
                                <p:cTn id="722" presetID="26" presetClass="entr" presetSubtype="0" fill="hold" nodeType="clickEffect">
                                  <p:stCondLst>
                                    <p:cond delay="0"/>
                                  </p:stCondLst>
                                  <p:childTnLst>
                                    <p:set>
                                      <p:cBhvr>
                                        <p:cTn id="723" dur="1" fill="hold">
                                          <p:stCondLst>
                                            <p:cond delay="0"/>
                                          </p:stCondLst>
                                        </p:cTn>
                                        <p:tgtEl>
                                          <p:spTgt spid="143"/>
                                        </p:tgtEl>
                                        <p:attrNameLst>
                                          <p:attrName>style.visibility</p:attrName>
                                        </p:attrNameLst>
                                      </p:cBhvr>
                                      <p:to>
                                        <p:strVal val="visible"/>
                                      </p:to>
                                    </p:set>
                                    <p:animEffect transition="in" filter="wipe(down)">
                                      <p:cBhvr>
                                        <p:cTn id="724" dur="580">
                                          <p:stCondLst>
                                            <p:cond delay="0"/>
                                          </p:stCondLst>
                                        </p:cTn>
                                        <p:tgtEl>
                                          <p:spTgt spid="143"/>
                                        </p:tgtEl>
                                      </p:cBhvr>
                                    </p:animEffect>
                                    <p:anim calcmode="lin" valueType="num">
                                      <p:cBhvr>
                                        <p:cTn id="725" dur="182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726" dur="664"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727" dur="664" tmFilter="0, 0; 0.125,0.2665; 0.25,0.4; 0.375,0.465; 0.5,0.5;  0.625,0.535; 0.75,0.6; 0.875,0.7335; 1,1">
                                          <p:stCondLst>
                                            <p:cond delay="664"/>
                                          </p:stCondLst>
                                        </p:cTn>
                                        <p:tgtEl>
                                          <p:spTgt spid="143"/>
                                        </p:tgtEl>
                                        <p:attrNameLst>
                                          <p:attrName>ppt_y</p:attrName>
                                        </p:attrNameLst>
                                      </p:cBhvr>
                                      <p:tavLst>
                                        <p:tav tm="0" fmla="#ppt_y-sin(pi*$)/9">
                                          <p:val>
                                            <p:fltVal val="0"/>
                                          </p:val>
                                        </p:tav>
                                        <p:tav tm="100000">
                                          <p:val>
                                            <p:fltVal val="1"/>
                                          </p:val>
                                        </p:tav>
                                      </p:tavLst>
                                    </p:anim>
                                    <p:anim calcmode="lin" valueType="num">
                                      <p:cBhvr>
                                        <p:cTn id="728" dur="332" tmFilter="0, 0; 0.125,0.2665; 0.25,0.4; 0.375,0.465; 0.5,0.5;  0.625,0.535; 0.75,0.6; 0.875,0.7335; 1,1">
                                          <p:stCondLst>
                                            <p:cond delay="1324"/>
                                          </p:stCondLst>
                                        </p:cTn>
                                        <p:tgtEl>
                                          <p:spTgt spid="143"/>
                                        </p:tgtEl>
                                        <p:attrNameLst>
                                          <p:attrName>ppt_y</p:attrName>
                                        </p:attrNameLst>
                                      </p:cBhvr>
                                      <p:tavLst>
                                        <p:tav tm="0" fmla="#ppt_y-sin(pi*$)/27">
                                          <p:val>
                                            <p:fltVal val="0"/>
                                          </p:val>
                                        </p:tav>
                                        <p:tav tm="100000">
                                          <p:val>
                                            <p:fltVal val="1"/>
                                          </p:val>
                                        </p:tav>
                                      </p:tavLst>
                                    </p:anim>
                                    <p:anim calcmode="lin" valueType="num">
                                      <p:cBhvr>
                                        <p:cTn id="729" dur="164" tmFilter="0, 0; 0.125,0.2665; 0.25,0.4; 0.375,0.465; 0.5,0.5;  0.625,0.535; 0.75,0.6; 0.875,0.7335; 1,1">
                                          <p:stCondLst>
                                            <p:cond delay="1656"/>
                                          </p:stCondLst>
                                        </p:cTn>
                                        <p:tgtEl>
                                          <p:spTgt spid="143"/>
                                        </p:tgtEl>
                                        <p:attrNameLst>
                                          <p:attrName>ppt_y</p:attrName>
                                        </p:attrNameLst>
                                      </p:cBhvr>
                                      <p:tavLst>
                                        <p:tav tm="0" fmla="#ppt_y-sin(pi*$)/81">
                                          <p:val>
                                            <p:fltVal val="0"/>
                                          </p:val>
                                        </p:tav>
                                        <p:tav tm="100000">
                                          <p:val>
                                            <p:fltVal val="1"/>
                                          </p:val>
                                        </p:tav>
                                      </p:tavLst>
                                    </p:anim>
                                    <p:animScale>
                                      <p:cBhvr>
                                        <p:cTn id="730" dur="26">
                                          <p:stCondLst>
                                            <p:cond delay="650"/>
                                          </p:stCondLst>
                                        </p:cTn>
                                        <p:tgtEl>
                                          <p:spTgt spid="143"/>
                                        </p:tgtEl>
                                      </p:cBhvr>
                                      <p:to x="100000" y="60000"/>
                                    </p:animScale>
                                    <p:animScale>
                                      <p:cBhvr>
                                        <p:cTn id="731" dur="166" decel="50000">
                                          <p:stCondLst>
                                            <p:cond delay="676"/>
                                          </p:stCondLst>
                                        </p:cTn>
                                        <p:tgtEl>
                                          <p:spTgt spid="143"/>
                                        </p:tgtEl>
                                      </p:cBhvr>
                                      <p:to x="100000" y="100000"/>
                                    </p:animScale>
                                    <p:animScale>
                                      <p:cBhvr>
                                        <p:cTn id="732" dur="26">
                                          <p:stCondLst>
                                            <p:cond delay="1312"/>
                                          </p:stCondLst>
                                        </p:cTn>
                                        <p:tgtEl>
                                          <p:spTgt spid="143"/>
                                        </p:tgtEl>
                                      </p:cBhvr>
                                      <p:to x="100000" y="80000"/>
                                    </p:animScale>
                                    <p:animScale>
                                      <p:cBhvr>
                                        <p:cTn id="733" dur="166" decel="50000">
                                          <p:stCondLst>
                                            <p:cond delay="1338"/>
                                          </p:stCondLst>
                                        </p:cTn>
                                        <p:tgtEl>
                                          <p:spTgt spid="143"/>
                                        </p:tgtEl>
                                      </p:cBhvr>
                                      <p:to x="100000" y="100000"/>
                                    </p:animScale>
                                    <p:animScale>
                                      <p:cBhvr>
                                        <p:cTn id="734" dur="26">
                                          <p:stCondLst>
                                            <p:cond delay="1642"/>
                                          </p:stCondLst>
                                        </p:cTn>
                                        <p:tgtEl>
                                          <p:spTgt spid="143"/>
                                        </p:tgtEl>
                                      </p:cBhvr>
                                      <p:to x="100000" y="90000"/>
                                    </p:animScale>
                                    <p:animScale>
                                      <p:cBhvr>
                                        <p:cTn id="735" dur="166" decel="50000">
                                          <p:stCondLst>
                                            <p:cond delay="1668"/>
                                          </p:stCondLst>
                                        </p:cTn>
                                        <p:tgtEl>
                                          <p:spTgt spid="143"/>
                                        </p:tgtEl>
                                      </p:cBhvr>
                                      <p:to x="100000" y="100000"/>
                                    </p:animScale>
                                    <p:animScale>
                                      <p:cBhvr>
                                        <p:cTn id="736" dur="26">
                                          <p:stCondLst>
                                            <p:cond delay="1808"/>
                                          </p:stCondLst>
                                        </p:cTn>
                                        <p:tgtEl>
                                          <p:spTgt spid="143"/>
                                        </p:tgtEl>
                                      </p:cBhvr>
                                      <p:to x="100000" y="95000"/>
                                    </p:animScale>
                                    <p:animScale>
                                      <p:cBhvr>
                                        <p:cTn id="737" dur="166" decel="50000">
                                          <p:stCondLst>
                                            <p:cond delay="1834"/>
                                          </p:stCondLst>
                                        </p:cTn>
                                        <p:tgtEl>
                                          <p:spTgt spid="143"/>
                                        </p:tgtEl>
                                      </p:cBhvr>
                                      <p:to x="100000" y="100000"/>
                                    </p:animScale>
                                  </p:childTnLst>
                                </p:cTn>
                              </p:par>
                            </p:childTnLst>
                          </p:cTn>
                        </p:par>
                      </p:childTnLst>
                    </p:cTn>
                  </p:par>
                </p:childTnLst>
              </p:cTn>
              <p:nextCondLst>
                <p:cond evt="onClick" delay="0">
                  <p:tgtEl>
                    <p:spTgt spid="142"/>
                  </p:tgtEl>
                </p:cond>
              </p:nextCondLst>
            </p:seq>
            <p:seq concurrent="1" nextAc="seek">
              <p:cTn id="738" restart="whenNotActive" fill="hold" evtFilter="cancelBubble" nodeType="interactiveSeq">
                <p:stCondLst>
                  <p:cond evt="onClick" delay="0">
                    <p:tgtEl>
                      <p:spTgt spid="144"/>
                    </p:tgtEl>
                  </p:cond>
                </p:stCondLst>
                <p:endSync evt="end" delay="0">
                  <p:rtn val="all"/>
                </p:endSync>
                <p:childTnLst>
                  <p:par>
                    <p:cTn id="739" fill="hold">
                      <p:stCondLst>
                        <p:cond delay="0"/>
                      </p:stCondLst>
                      <p:childTnLst>
                        <p:par>
                          <p:cTn id="740" fill="hold">
                            <p:stCondLst>
                              <p:cond delay="0"/>
                            </p:stCondLst>
                            <p:childTnLst>
                              <p:par>
                                <p:cTn id="741" presetID="1" presetClass="entr" presetSubtype="0" fill="hold" nodeType="clickEffect">
                                  <p:stCondLst>
                                    <p:cond delay="0"/>
                                  </p:stCondLst>
                                  <p:childTnLst>
                                    <p:set>
                                      <p:cBhvr>
                                        <p:cTn id="742" dur="1" fill="hold">
                                          <p:stCondLst>
                                            <p:cond delay="0"/>
                                          </p:stCondLst>
                                        </p:cTn>
                                        <p:tgtEl>
                                          <p:spTgt spid="145"/>
                                        </p:tgtEl>
                                        <p:attrNameLst>
                                          <p:attrName>style.visibility</p:attrName>
                                        </p:attrNameLst>
                                      </p:cBhvr>
                                      <p:to>
                                        <p:strVal val="visible"/>
                                      </p:to>
                                    </p:set>
                                  </p:childTnLst>
                                </p:cTn>
                              </p:par>
                            </p:childTnLst>
                          </p:cTn>
                        </p:par>
                      </p:childTnLst>
                    </p:cTn>
                  </p:par>
                  <p:par>
                    <p:cTn id="743" fill="hold">
                      <p:stCondLst>
                        <p:cond delay="indefinite"/>
                      </p:stCondLst>
                      <p:childTnLst>
                        <p:par>
                          <p:cTn id="744" fill="hold">
                            <p:stCondLst>
                              <p:cond delay="0"/>
                            </p:stCondLst>
                            <p:childTnLst>
                              <p:par>
                                <p:cTn id="745" presetID="1" presetClass="entr" presetSubtype="0" fill="hold" nodeType="clickEffect">
                                  <p:stCondLst>
                                    <p:cond delay="0"/>
                                  </p:stCondLst>
                                  <p:childTnLst>
                                    <p:set>
                                      <p:cBhvr>
                                        <p:cTn id="746" dur="1" fill="hold">
                                          <p:stCondLst>
                                            <p:cond delay="0"/>
                                          </p:stCondLst>
                                        </p:cTn>
                                        <p:tgtEl>
                                          <p:spTgt spid="146"/>
                                        </p:tgtEl>
                                        <p:attrNameLst>
                                          <p:attrName>style.visibility</p:attrName>
                                        </p:attrNameLst>
                                      </p:cBhvr>
                                      <p:to>
                                        <p:strVal val="visible"/>
                                      </p:to>
                                    </p:set>
                                  </p:childTnLst>
                                </p:cTn>
                              </p:par>
                            </p:childTnLst>
                          </p:cTn>
                        </p:par>
                      </p:childTnLst>
                    </p:cTn>
                  </p:par>
                  <p:par>
                    <p:cTn id="747" fill="hold">
                      <p:stCondLst>
                        <p:cond delay="indefinite"/>
                      </p:stCondLst>
                      <p:childTnLst>
                        <p:par>
                          <p:cTn id="748" fill="hold">
                            <p:stCondLst>
                              <p:cond delay="0"/>
                            </p:stCondLst>
                            <p:childTnLst>
                              <p:par>
                                <p:cTn id="749" presetID="1" presetClass="entr" presetSubtype="0" fill="hold" nodeType="clickEffect">
                                  <p:stCondLst>
                                    <p:cond delay="0"/>
                                  </p:stCondLst>
                                  <p:childTnLst>
                                    <p:set>
                                      <p:cBhvr>
                                        <p:cTn id="750" dur="1" fill="hold">
                                          <p:stCondLst>
                                            <p:cond delay="0"/>
                                          </p:stCondLst>
                                        </p:cTn>
                                        <p:tgtEl>
                                          <p:spTgt spid="147"/>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751" restart="whenNotActive" fill="hold" evtFilter="cancelBubble" nodeType="interactiveSeq">
                <p:stCondLst>
                  <p:cond evt="onClick" delay="0">
                    <p:tgtEl>
                      <p:spTgt spid="147"/>
                    </p:tgtEl>
                  </p:cond>
                </p:stCondLst>
                <p:endSync evt="end" delay="0">
                  <p:rtn val="all"/>
                </p:endSync>
                <p:childTnLst>
                  <p:par>
                    <p:cTn id="752" fill="hold">
                      <p:stCondLst>
                        <p:cond delay="0"/>
                      </p:stCondLst>
                      <p:childTnLst>
                        <p:par>
                          <p:cTn id="753" fill="hold">
                            <p:stCondLst>
                              <p:cond delay="0"/>
                            </p:stCondLst>
                            <p:childTnLst>
                              <p:par>
                                <p:cTn id="754" presetID="26" presetClass="entr" presetSubtype="0" fill="hold" nodeType="clickEffect">
                                  <p:stCondLst>
                                    <p:cond delay="0"/>
                                  </p:stCondLst>
                                  <p:childTnLst>
                                    <p:set>
                                      <p:cBhvr>
                                        <p:cTn id="755" dur="1" fill="hold">
                                          <p:stCondLst>
                                            <p:cond delay="0"/>
                                          </p:stCondLst>
                                        </p:cTn>
                                        <p:tgtEl>
                                          <p:spTgt spid="148"/>
                                        </p:tgtEl>
                                        <p:attrNameLst>
                                          <p:attrName>style.visibility</p:attrName>
                                        </p:attrNameLst>
                                      </p:cBhvr>
                                      <p:to>
                                        <p:strVal val="visible"/>
                                      </p:to>
                                    </p:set>
                                    <p:animEffect transition="in" filter="wipe(down)">
                                      <p:cBhvr>
                                        <p:cTn id="756" dur="580">
                                          <p:stCondLst>
                                            <p:cond delay="0"/>
                                          </p:stCondLst>
                                        </p:cTn>
                                        <p:tgtEl>
                                          <p:spTgt spid="148"/>
                                        </p:tgtEl>
                                      </p:cBhvr>
                                    </p:animEffect>
                                    <p:anim calcmode="lin" valueType="num">
                                      <p:cBhvr>
                                        <p:cTn id="757" dur="1822" tmFilter="0,0; 0.14,0.36; 0.43,0.73; 0.71,0.91; 1.0,1.0">
                                          <p:stCondLst>
                                            <p:cond delay="0"/>
                                          </p:stCondLst>
                                        </p:cTn>
                                        <p:tgtEl>
                                          <p:spTgt spid="148"/>
                                        </p:tgtEl>
                                        <p:attrNameLst>
                                          <p:attrName>ppt_x</p:attrName>
                                        </p:attrNameLst>
                                      </p:cBhvr>
                                      <p:tavLst>
                                        <p:tav tm="0">
                                          <p:val>
                                            <p:strVal val="#ppt_x-0.25"/>
                                          </p:val>
                                        </p:tav>
                                        <p:tav tm="100000">
                                          <p:val>
                                            <p:strVal val="#ppt_x"/>
                                          </p:val>
                                        </p:tav>
                                      </p:tavLst>
                                    </p:anim>
                                    <p:anim calcmode="lin" valueType="num">
                                      <p:cBhvr>
                                        <p:cTn id="758" dur="664" tmFilter="0.0,0.0; 0.25,0.07; 0.50,0.2; 0.75,0.467; 1.0,1.0">
                                          <p:stCondLst>
                                            <p:cond delay="0"/>
                                          </p:stCondLst>
                                        </p:cTn>
                                        <p:tgtEl>
                                          <p:spTgt spid="148"/>
                                        </p:tgtEl>
                                        <p:attrNameLst>
                                          <p:attrName>ppt_y</p:attrName>
                                        </p:attrNameLst>
                                      </p:cBhvr>
                                      <p:tavLst>
                                        <p:tav tm="0" fmla="#ppt_y-sin(pi*$)/3">
                                          <p:val>
                                            <p:fltVal val="0.5"/>
                                          </p:val>
                                        </p:tav>
                                        <p:tav tm="100000">
                                          <p:val>
                                            <p:fltVal val="1"/>
                                          </p:val>
                                        </p:tav>
                                      </p:tavLst>
                                    </p:anim>
                                    <p:anim calcmode="lin" valueType="num">
                                      <p:cBhvr>
                                        <p:cTn id="759" dur="664" tmFilter="0, 0; 0.125,0.2665; 0.25,0.4; 0.375,0.465; 0.5,0.5;  0.625,0.535; 0.75,0.6; 0.875,0.7335; 1,1">
                                          <p:stCondLst>
                                            <p:cond delay="664"/>
                                          </p:stCondLst>
                                        </p:cTn>
                                        <p:tgtEl>
                                          <p:spTgt spid="148"/>
                                        </p:tgtEl>
                                        <p:attrNameLst>
                                          <p:attrName>ppt_y</p:attrName>
                                        </p:attrNameLst>
                                      </p:cBhvr>
                                      <p:tavLst>
                                        <p:tav tm="0" fmla="#ppt_y-sin(pi*$)/9">
                                          <p:val>
                                            <p:fltVal val="0"/>
                                          </p:val>
                                        </p:tav>
                                        <p:tav tm="100000">
                                          <p:val>
                                            <p:fltVal val="1"/>
                                          </p:val>
                                        </p:tav>
                                      </p:tavLst>
                                    </p:anim>
                                    <p:anim calcmode="lin" valueType="num">
                                      <p:cBhvr>
                                        <p:cTn id="760" dur="332" tmFilter="0, 0; 0.125,0.2665; 0.25,0.4; 0.375,0.465; 0.5,0.5;  0.625,0.535; 0.75,0.6; 0.875,0.7335; 1,1">
                                          <p:stCondLst>
                                            <p:cond delay="1324"/>
                                          </p:stCondLst>
                                        </p:cTn>
                                        <p:tgtEl>
                                          <p:spTgt spid="148"/>
                                        </p:tgtEl>
                                        <p:attrNameLst>
                                          <p:attrName>ppt_y</p:attrName>
                                        </p:attrNameLst>
                                      </p:cBhvr>
                                      <p:tavLst>
                                        <p:tav tm="0" fmla="#ppt_y-sin(pi*$)/27">
                                          <p:val>
                                            <p:fltVal val="0"/>
                                          </p:val>
                                        </p:tav>
                                        <p:tav tm="100000">
                                          <p:val>
                                            <p:fltVal val="1"/>
                                          </p:val>
                                        </p:tav>
                                      </p:tavLst>
                                    </p:anim>
                                    <p:anim calcmode="lin" valueType="num">
                                      <p:cBhvr>
                                        <p:cTn id="761" dur="164" tmFilter="0, 0; 0.125,0.2665; 0.25,0.4; 0.375,0.465; 0.5,0.5;  0.625,0.535; 0.75,0.6; 0.875,0.7335; 1,1">
                                          <p:stCondLst>
                                            <p:cond delay="1656"/>
                                          </p:stCondLst>
                                        </p:cTn>
                                        <p:tgtEl>
                                          <p:spTgt spid="148"/>
                                        </p:tgtEl>
                                        <p:attrNameLst>
                                          <p:attrName>ppt_y</p:attrName>
                                        </p:attrNameLst>
                                      </p:cBhvr>
                                      <p:tavLst>
                                        <p:tav tm="0" fmla="#ppt_y-sin(pi*$)/81">
                                          <p:val>
                                            <p:fltVal val="0"/>
                                          </p:val>
                                        </p:tav>
                                        <p:tav tm="100000">
                                          <p:val>
                                            <p:fltVal val="1"/>
                                          </p:val>
                                        </p:tav>
                                      </p:tavLst>
                                    </p:anim>
                                    <p:animScale>
                                      <p:cBhvr>
                                        <p:cTn id="762" dur="26">
                                          <p:stCondLst>
                                            <p:cond delay="650"/>
                                          </p:stCondLst>
                                        </p:cTn>
                                        <p:tgtEl>
                                          <p:spTgt spid="148"/>
                                        </p:tgtEl>
                                      </p:cBhvr>
                                      <p:to x="100000" y="60000"/>
                                    </p:animScale>
                                    <p:animScale>
                                      <p:cBhvr>
                                        <p:cTn id="763" dur="166" decel="50000">
                                          <p:stCondLst>
                                            <p:cond delay="676"/>
                                          </p:stCondLst>
                                        </p:cTn>
                                        <p:tgtEl>
                                          <p:spTgt spid="148"/>
                                        </p:tgtEl>
                                      </p:cBhvr>
                                      <p:to x="100000" y="100000"/>
                                    </p:animScale>
                                    <p:animScale>
                                      <p:cBhvr>
                                        <p:cTn id="764" dur="26">
                                          <p:stCondLst>
                                            <p:cond delay="1312"/>
                                          </p:stCondLst>
                                        </p:cTn>
                                        <p:tgtEl>
                                          <p:spTgt spid="148"/>
                                        </p:tgtEl>
                                      </p:cBhvr>
                                      <p:to x="100000" y="80000"/>
                                    </p:animScale>
                                    <p:animScale>
                                      <p:cBhvr>
                                        <p:cTn id="765" dur="166" decel="50000">
                                          <p:stCondLst>
                                            <p:cond delay="1338"/>
                                          </p:stCondLst>
                                        </p:cTn>
                                        <p:tgtEl>
                                          <p:spTgt spid="148"/>
                                        </p:tgtEl>
                                      </p:cBhvr>
                                      <p:to x="100000" y="100000"/>
                                    </p:animScale>
                                    <p:animScale>
                                      <p:cBhvr>
                                        <p:cTn id="766" dur="26">
                                          <p:stCondLst>
                                            <p:cond delay="1642"/>
                                          </p:stCondLst>
                                        </p:cTn>
                                        <p:tgtEl>
                                          <p:spTgt spid="148"/>
                                        </p:tgtEl>
                                      </p:cBhvr>
                                      <p:to x="100000" y="90000"/>
                                    </p:animScale>
                                    <p:animScale>
                                      <p:cBhvr>
                                        <p:cTn id="767" dur="166" decel="50000">
                                          <p:stCondLst>
                                            <p:cond delay="1668"/>
                                          </p:stCondLst>
                                        </p:cTn>
                                        <p:tgtEl>
                                          <p:spTgt spid="148"/>
                                        </p:tgtEl>
                                      </p:cBhvr>
                                      <p:to x="100000" y="100000"/>
                                    </p:animScale>
                                    <p:animScale>
                                      <p:cBhvr>
                                        <p:cTn id="768" dur="26">
                                          <p:stCondLst>
                                            <p:cond delay="1808"/>
                                          </p:stCondLst>
                                        </p:cTn>
                                        <p:tgtEl>
                                          <p:spTgt spid="148"/>
                                        </p:tgtEl>
                                      </p:cBhvr>
                                      <p:to x="100000" y="95000"/>
                                    </p:animScale>
                                    <p:animScale>
                                      <p:cBhvr>
                                        <p:cTn id="769" dur="166" decel="50000">
                                          <p:stCondLst>
                                            <p:cond delay="1834"/>
                                          </p:stCondLst>
                                        </p:cTn>
                                        <p:tgtEl>
                                          <p:spTgt spid="148"/>
                                        </p:tgtEl>
                                      </p:cBhvr>
                                      <p:to x="100000" y="100000"/>
                                    </p:animScale>
                                  </p:childTnLst>
                                </p:cTn>
                              </p:par>
                            </p:childTnLst>
                          </p:cTn>
                        </p:par>
                      </p:childTnLst>
                    </p:cTn>
                  </p:par>
                </p:childTnLst>
              </p:cTn>
              <p:nextCondLst>
                <p:cond evt="onClick" delay="0">
                  <p:tgtEl>
                    <p:spTgt spid="147"/>
                  </p:tgtEl>
                </p:cond>
              </p:nextCondLst>
            </p:seq>
            <p:seq concurrent="1" nextAc="seek">
              <p:cTn id="770" restart="whenNotActive" fill="hold" evtFilter="cancelBubble" nodeType="interactiveSeq">
                <p:stCondLst>
                  <p:cond evt="onClick" delay="0">
                    <p:tgtEl>
                      <p:spTgt spid="149"/>
                    </p:tgtEl>
                  </p:cond>
                </p:stCondLst>
                <p:endSync evt="end" delay="0">
                  <p:rtn val="all"/>
                </p:endSync>
                <p:childTnLst>
                  <p:par>
                    <p:cTn id="771" fill="hold">
                      <p:stCondLst>
                        <p:cond delay="0"/>
                      </p:stCondLst>
                      <p:childTnLst>
                        <p:par>
                          <p:cTn id="772" fill="hold">
                            <p:stCondLst>
                              <p:cond delay="0"/>
                            </p:stCondLst>
                            <p:childTnLst>
                              <p:par>
                                <p:cTn id="773" presetID="1" presetClass="entr" presetSubtype="0" fill="hold" nodeType="clickEffect">
                                  <p:stCondLst>
                                    <p:cond delay="0"/>
                                  </p:stCondLst>
                                  <p:childTnLst>
                                    <p:set>
                                      <p:cBhvr>
                                        <p:cTn id="774" dur="1" fill="hold">
                                          <p:stCondLst>
                                            <p:cond delay="0"/>
                                          </p:stCondLst>
                                        </p:cTn>
                                        <p:tgtEl>
                                          <p:spTgt spid="150"/>
                                        </p:tgtEl>
                                        <p:attrNameLst>
                                          <p:attrName>style.visibility</p:attrName>
                                        </p:attrNameLst>
                                      </p:cBhvr>
                                      <p:to>
                                        <p:strVal val="visible"/>
                                      </p:to>
                                    </p:set>
                                  </p:childTnLst>
                                </p:cTn>
                              </p:par>
                            </p:childTnLst>
                          </p:cTn>
                        </p:par>
                      </p:childTnLst>
                    </p:cTn>
                  </p:par>
                  <p:par>
                    <p:cTn id="775" fill="hold">
                      <p:stCondLst>
                        <p:cond delay="indefinite"/>
                      </p:stCondLst>
                      <p:childTnLst>
                        <p:par>
                          <p:cTn id="776" fill="hold">
                            <p:stCondLst>
                              <p:cond delay="0"/>
                            </p:stCondLst>
                            <p:childTnLst>
                              <p:par>
                                <p:cTn id="777" presetID="1" presetClass="entr" presetSubtype="0" fill="hold" nodeType="clickEffect">
                                  <p:stCondLst>
                                    <p:cond delay="0"/>
                                  </p:stCondLst>
                                  <p:childTnLst>
                                    <p:set>
                                      <p:cBhvr>
                                        <p:cTn id="778" dur="1" fill="hold">
                                          <p:stCondLst>
                                            <p:cond delay="0"/>
                                          </p:stCondLst>
                                        </p:cTn>
                                        <p:tgtEl>
                                          <p:spTgt spid="151"/>
                                        </p:tgtEl>
                                        <p:attrNameLst>
                                          <p:attrName>style.visibility</p:attrName>
                                        </p:attrNameLst>
                                      </p:cBhvr>
                                      <p:to>
                                        <p:strVal val="visible"/>
                                      </p:to>
                                    </p:set>
                                  </p:childTnLst>
                                </p:cTn>
                              </p:par>
                            </p:childTnLst>
                          </p:cTn>
                        </p:par>
                      </p:childTnLst>
                    </p:cTn>
                  </p:par>
                  <p:par>
                    <p:cTn id="779" fill="hold">
                      <p:stCondLst>
                        <p:cond delay="indefinite"/>
                      </p:stCondLst>
                      <p:childTnLst>
                        <p:par>
                          <p:cTn id="780" fill="hold">
                            <p:stCondLst>
                              <p:cond delay="0"/>
                            </p:stCondLst>
                            <p:childTnLst>
                              <p:par>
                                <p:cTn id="781" presetID="1" presetClass="entr" presetSubtype="0" fill="hold" nodeType="clickEffect">
                                  <p:stCondLst>
                                    <p:cond delay="0"/>
                                  </p:stCondLst>
                                  <p:childTnLst>
                                    <p:set>
                                      <p:cBhvr>
                                        <p:cTn id="782" dur="1" fill="hold">
                                          <p:stCondLst>
                                            <p:cond delay="0"/>
                                          </p:stCondLst>
                                        </p:cTn>
                                        <p:tgtEl>
                                          <p:spTgt spid="152"/>
                                        </p:tgtEl>
                                        <p:attrNameLst>
                                          <p:attrName>style.visibility</p:attrName>
                                        </p:attrNameLst>
                                      </p:cBhvr>
                                      <p:to>
                                        <p:strVal val="visible"/>
                                      </p:to>
                                    </p:set>
                                  </p:childTnLst>
                                </p:cTn>
                              </p:par>
                            </p:childTnLst>
                          </p:cTn>
                        </p:par>
                      </p:childTnLst>
                    </p:cTn>
                  </p:par>
                </p:childTnLst>
              </p:cTn>
              <p:nextCondLst>
                <p:cond evt="onClick" delay="0">
                  <p:tgtEl>
                    <p:spTgt spid="149"/>
                  </p:tgtEl>
                </p:cond>
              </p:nextCondLst>
            </p:seq>
            <p:seq concurrent="1" nextAc="seek">
              <p:cTn id="783" restart="whenNotActive" fill="hold" evtFilter="cancelBubble" nodeType="interactiveSeq">
                <p:stCondLst>
                  <p:cond evt="onClick" delay="0">
                    <p:tgtEl>
                      <p:spTgt spid="152"/>
                    </p:tgtEl>
                  </p:cond>
                </p:stCondLst>
                <p:endSync evt="end" delay="0">
                  <p:rtn val="all"/>
                </p:endSync>
                <p:childTnLst>
                  <p:par>
                    <p:cTn id="784" fill="hold">
                      <p:stCondLst>
                        <p:cond delay="0"/>
                      </p:stCondLst>
                      <p:childTnLst>
                        <p:par>
                          <p:cTn id="785" fill="hold">
                            <p:stCondLst>
                              <p:cond delay="0"/>
                            </p:stCondLst>
                            <p:childTnLst>
                              <p:par>
                                <p:cTn id="786" presetID="26" presetClass="entr" presetSubtype="0" fill="hold" nodeType="clickEffect">
                                  <p:stCondLst>
                                    <p:cond delay="0"/>
                                  </p:stCondLst>
                                  <p:childTnLst>
                                    <p:set>
                                      <p:cBhvr>
                                        <p:cTn id="787" dur="1" fill="hold">
                                          <p:stCondLst>
                                            <p:cond delay="0"/>
                                          </p:stCondLst>
                                        </p:cTn>
                                        <p:tgtEl>
                                          <p:spTgt spid="153"/>
                                        </p:tgtEl>
                                        <p:attrNameLst>
                                          <p:attrName>style.visibility</p:attrName>
                                        </p:attrNameLst>
                                      </p:cBhvr>
                                      <p:to>
                                        <p:strVal val="visible"/>
                                      </p:to>
                                    </p:set>
                                    <p:animEffect transition="in" filter="wipe(down)">
                                      <p:cBhvr>
                                        <p:cTn id="788" dur="580">
                                          <p:stCondLst>
                                            <p:cond delay="0"/>
                                          </p:stCondLst>
                                        </p:cTn>
                                        <p:tgtEl>
                                          <p:spTgt spid="153"/>
                                        </p:tgtEl>
                                      </p:cBhvr>
                                    </p:animEffect>
                                    <p:anim calcmode="lin" valueType="num">
                                      <p:cBhvr>
                                        <p:cTn id="789" dur="182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790" dur="664"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791" dur="664" tmFilter="0, 0; 0.125,0.2665; 0.25,0.4; 0.375,0.465; 0.5,0.5;  0.625,0.535; 0.75,0.6; 0.875,0.7335; 1,1">
                                          <p:stCondLst>
                                            <p:cond delay="664"/>
                                          </p:stCondLst>
                                        </p:cTn>
                                        <p:tgtEl>
                                          <p:spTgt spid="153"/>
                                        </p:tgtEl>
                                        <p:attrNameLst>
                                          <p:attrName>ppt_y</p:attrName>
                                        </p:attrNameLst>
                                      </p:cBhvr>
                                      <p:tavLst>
                                        <p:tav tm="0" fmla="#ppt_y-sin(pi*$)/9">
                                          <p:val>
                                            <p:fltVal val="0"/>
                                          </p:val>
                                        </p:tav>
                                        <p:tav tm="100000">
                                          <p:val>
                                            <p:fltVal val="1"/>
                                          </p:val>
                                        </p:tav>
                                      </p:tavLst>
                                    </p:anim>
                                    <p:anim calcmode="lin" valueType="num">
                                      <p:cBhvr>
                                        <p:cTn id="792" dur="332" tmFilter="0, 0; 0.125,0.2665; 0.25,0.4; 0.375,0.465; 0.5,0.5;  0.625,0.535; 0.75,0.6; 0.875,0.7335; 1,1">
                                          <p:stCondLst>
                                            <p:cond delay="1324"/>
                                          </p:stCondLst>
                                        </p:cTn>
                                        <p:tgtEl>
                                          <p:spTgt spid="153"/>
                                        </p:tgtEl>
                                        <p:attrNameLst>
                                          <p:attrName>ppt_y</p:attrName>
                                        </p:attrNameLst>
                                      </p:cBhvr>
                                      <p:tavLst>
                                        <p:tav tm="0" fmla="#ppt_y-sin(pi*$)/27">
                                          <p:val>
                                            <p:fltVal val="0"/>
                                          </p:val>
                                        </p:tav>
                                        <p:tav tm="100000">
                                          <p:val>
                                            <p:fltVal val="1"/>
                                          </p:val>
                                        </p:tav>
                                      </p:tavLst>
                                    </p:anim>
                                    <p:anim calcmode="lin" valueType="num">
                                      <p:cBhvr>
                                        <p:cTn id="793" dur="164" tmFilter="0, 0; 0.125,0.2665; 0.25,0.4; 0.375,0.465; 0.5,0.5;  0.625,0.535; 0.75,0.6; 0.875,0.7335; 1,1">
                                          <p:stCondLst>
                                            <p:cond delay="1656"/>
                                          </p:stCondLst>
                                        </p:cTn>
                                        <p:tgtEl>
                                          <p:spTgt spid="153"/>
                                        </p:tgtEl>
                                        <p:attrNameLst>
                                          <p:attrName>ppt_y</p:attrName>
                                        </p:attrNameLst>
                                      </p:cBhvr>
                                      <p:tavLst>
                                        <p:tav tm="0" fmla="#ppt_y-sin(pi*$)/81">
                                          <p:val>
                                            <p:fltVal val="0"/>
                                          </p:val>
                                        </p:tav>
                                        <p:tav tm="100000">
                                          <p:val>
                                            <p:fltVal val="1"/>
                                          </p:val>
                                        </p:tav>
                                      </p:tavLst>
                                    </p:anim>
                                    <p:animScale>
                                      <p:cBhvr>
                                        <p:cTn id="794" dur="26">
                                          <p:stCondLst>
                                            <p:cond delay="650"/>
                                          </p:stCondLst>
                                        </p:cTn>
                                        <p:tgtEl>
                                          <p:spTgt spid="153"/>
                                        </p:tgtEl>
                                      </p:cBhvr>
                                      <p:to x="100000" y="60000"/>
                                    </p:animScale>
                                    <p:animScale>
                                      <p:cBhvr>
                                        <p:cTn id="795" dur="166" decel="50000">
                                          <p:stCondLst>
                                            <p:cond delay="676"/>
                                          </p:stCondLst>
                                        </p:cTn>
                                        <p:tgtEl>
                                          <p:spTgt spid="153"/>
                                        </p:tgtEl>
                                      </p:cBhvr>
                                      <p:to x="100000" y="100000"/>
                                    </p:animScale>
                                    <p:animScale>
                                      <p:cBhvr>
                                        <p:cTn id="796" dur="26">
                                          <p:stCondLst>
                                            <p:cond delay="1312"/>
                                          </p:stCondLst>
                                        </p:cTn>
                                        <p:tgtEl>
                                          <p:spTgt spid="153"/>
                                        </p:tgtEl>
                                      </p:cBhvr>
                                      <p:to x="100000" y="80000"/>
                                    </p:animScale>
                                    <p:animScale>
                                      <p:cBhvr>
                                        <p:cTn id="797" dur="166" decel="50000">
                                          <p:stCondLst>
                                            <p:cond delay="1338"/>
                                          </p:stCondLst>
                                        </p:cTn>
                                        <p:tgtEl>
                                          <p:spTgt spid="153"/>
                                        </p:tgtEl>
                                      </p:cBhvr>
                                      <p:to x="100000" y="100000"/>
                                    </p:animScale>
                                    <p:animScale>
                                      <p:cBhvr>
                                        <p:cTn id="798" dur="26">
                                          <p:stCondLst>
                                            <p:cond delay="1642"/>
                                          </p:stCondLst>
                                        </p:cTn>
                                        <p:tgtEl>
                                          <p:spTgt spid="153"/>
                                        </p:tgtEl>
                                      </p:cBhvr>
                                      <p:to x="100000" y="90000"/>
                                    </p:animScale>
                                    <p:animScale>
                                      <p:cBhvr>
                                        <p:cTn id="799" dur="166" decel="50000">
                                          <p:stCondLst>
                                            <p:cond delay="1668"/>
                                          </p:stCondLst>
                                        </p:cTn>
                                        <p:tgtEl>
                                          <p:spTgt spid="153"/>
                                        </p:tgtEl>
                                      </p:cBhvr>
                                      <p:to x="100000" y="100000"/>
                                    </p:animScale>
                                    <p:animScale>
                                      <p:cBhvr>
                                        <p:cTn id="800" dur="26">
                                          <p:stCondLst>
                                            <p:cond delay="1808"/>
                                          </p:stCondLst>
                                        </p:cTn>
                                        <p:tgtEl>
                                          <p:spTgt spid="153"/>
                                        </p:tgtEl>
                                      </p:cBhvr>
                                      <p:to x="100000" y="95000"/>
                                    </p:animScale>
                                    <p:animScale>
                                      <p:cBhvr>
                                        <p:cTn id="801" dur="166" decel="50000">
                                          <p:stCondLst>
                                            <p:cond delay="1834"/>
                                          </p:stCondLst>
                                        </p:cTn>
                                        <p:tgtEl>
                                          <p:spTgt spid="153"/>
                                        </p:tgtEl>
                                      </p:cBhvr>
                                      <p:to x="100000" y="100000"/>
                                    </p:animScale>
                                  </p:childTnLst>
                                </p:cTn>
                              </p:par>
                            </p:childTnLst>
                          </p:cTn>
                        </p:par>
                      </p:childTnLst>
                    </p:cTn>
                  </p:par>
                </p:childTnLst>
              </p:cTn>
              <p:nextCondLst>
                <p:cond evt="onClick" delay="0">
                  <p:tgtEl>
                    <p:spTgt spid="152"/>
                  </p:tgtEl>
                </p:cond>
              </p:nextCondLst>
            </p:seq>
            <p:seq concurrent="1" nextAc="seek">
              <p:cTn id="802" restart="whenNotActive" fill="hold" evtFilter="cancelBubble" nodeType="interactiveSeq">
                <p:stCondLst>
                  <p:cond evt="onClick" delay="0">
                    <p:tgtEl>
                      <p:spTgt spid="154"/>
                    </p:tgtEl>
                  </p:cond>
                </p:stCondLst>
                <p:endSync evt="end" delay="0">
                  <p:rtn val="all"/>
                </p:endSync>
                <p:childTnLst>
                  <p:par>
                    <p:cTn id="803" fill="hold">
                      <p:stCondLst>
                        <p:cond delay="0"/>
                      </p:stCondLst>
                      <p:childTnLst>
                        <p:par>
                          <p:cTn id="804" fill="hold">
                            <p:stCondLst>
                              <p:cond delay="0"/>
                            </p:stCondLst>
                            <p:childTnLst>
                              <p:par>
                                <p:cTn id="805" presetID="1" presetClass="entr" presetSubtype="0" fill="hold" nodeType="clickEffect">
                                  <p:stCondLst>
                                    <p:cond delay="0"/>
                                  </p:stCondLst>
                                  <p:childTnLst>
                                    <p:set>
                                      <p:cBhvr>
                                        <p:cTn id="806" dur="1" fill="hold">
                                          <p:stCondLst>
                                            <p:cond delay="0"/>
                                          </p:stCondLst>
                                        </p:cTn>
                                        <p:tgtEl>
                                          <p:spTgt spid="155"/>
                                        </p:tgtEl>
                                        <p:attrNameLst>
                                          <p:attrName>style.visibility</p:attrName>
                                        </p:attrNameLst>
                                      </p:cBhvr>
                                      <p:to>
                                        <p:strVal val="visible"/>
                                      </p:to>
                                    </p:set>
                                  </p:childTnLst>
                                </p:cTn>
                              </p:par>
                            </p:childTnLst>
                          </p:cTn>
                        </p:par>
                      </p:childTnLst>
                    </p:cTn>
                  </p:par>
                  <p:par>
                    <p:cTn id="807" fill="hold">
                      <p:stCondLst>
                        <p:cond delay="indefinite"/>
                      </p:stCondLst>
                      <p:childTnLst>
                        <p:par>
                          <p:cTn id="808" fill="hold">
                            <p:stCondLst>
                              <p:cond delay="0"/>
                            </p:stCondLst>
                            <p:childTnLst>
                              <p:par>
                                <p:cTn id="809" presetID="1" presetClass="entr" presetSubtype="0" fill="hold" nodeType="clickEffect">
                                  <p:stCondLst>
                                    <p:cond delay="0"/>
                                  </p:stCondLst>
                                  <p:childTnLst>
                                    <p:set>
                                      <p:cBhvr>
                                        <p:cTn id="810" dur="1" fill="hold">
                                          <p:stCondLst>
                                            <p:cond delay="0"/>
                                          </p:stCondLst>
                                        </p:cTn>
                                        <p:tgtEl>
                                          <p:spTgt spid="156"/>
                                        </p:tgtEl>
                                        <p:attrNameLst>
                                          <p:attrName>style.visibility</p:attrName>
                                        </p:attrNameLst>
                                      </p:cBhvr>
                                      <p:to>
                                        <p:strVal val="visible"/>
                                      </p:to>
                                    </p:set>
                                  </p:childTnLst>
                                </p:cTn>
                              </p:par>
                            </p:childTnLst>
                          </p:cTn>
                        </p:par>
                      </p:childTnLst>
                    </p:cTn>
                  </p:par>
                  <p:par>
                    <p:cTn id="811" fill="hold">
                      <p:stCondLst>
                        <p:cond delay="indefinite"/>
                      </p:stCondLst>
                      <p:childTnLst>
                        <p:par>
                          <p:cTn id="812" fill="hold">
                            <p:stCondLst>
                              <p:cond delay="0"/>
                            </p:stCondLst>
                            <p:childTnLst>
                              <p:par>
                                <p:cTn id="813" presetID="1" presetClass="entr" presetSubtype="0" fill="hold" nodeType="clickEffect">
                                  <p:stCondLst>
                                    <p:cond delay="0"/>
                                  </p:stCondLst>
                                  <p:childTnLst>
                                    <p:set>
                                      <p:cBhvr>
                                        <p:cTn id="814" dur="1" fill="hold">
                                          <p:stCondLst>
                                            <p:cond delay="0"/>
                                          </p:stCondLst>
                                        </p:cTn>
                                        <p:tgtEl>
                                          <p:spTgt spid="157"/>
                                        </p:tgtEl>
                                        <p:attrNameLst>
                                          <p:attrName>style.visibility</p:attrName>
                                        </p:attrNameLst>
                                      </p:cBhvr>
                                      <p:to>
                                        <p:strVal val="visible"/>
                                      </p:to>
                                    </p:set>
                                  </p:childTnLst>
                                </p:cTn>
                              </p:par>
                            </p:childTnLst>
                          </p:cTn>
                        </p:par>
                      </p:childTnLst>
                    </p:cTn>
                  </p:par>
                </p:childTnLst>
              </p:cTn>
              <p:nextCondLst>
                <p:cond evt="onClick" delay="0">
                  <p:tgtEl>
                    <p:spTgt spid="154"/>
                  </p:tgtEl>
                </p:cond>
              </p:nextCondLst>
            </p:seq>
            <p:seq concurrent="1" nextAc="seek">
              <p:cTn id="815" restart="whenNotActive" fill="hold" evtFilter="cancelBubble" nodeType="interactiveSeq">
                <p:stCondLst>
                  <p:cond evt="onClick" delay="0">
                    <p:tgtEl>
                      <p:spTgt spid="157"/>
                    </p:tgtEl>
                  </p:cond>
                </p:stCondLst>
                <p:endSync evt="end" delay="0">
                  <p:rtn val="all"/>
                </p:endSync>
                <p:childTnLst>
                  <p:par>
                    <p:cTn id="816" fill="hold">
                      <p:stCondLst>
                        <p:cond delay="0"/>
                      </p:stCondLst>
                      <p:childTnLst>
                        <p:par>
                          <p:cTn id="817" fill="hold">
                            <p:stCondLst>
                              <p:cond delay="0"/>
                            </p:stCondLst>
                            <p:childTnLst>
                              <p:par>
                                <p:cTn id="818" presetID="26" presetClass="entr" presetSubtype="0" fill="hold" nodeType="clickEffect">
                                  <p:stCondLst>
                                    <p:cond delay="0"/>
                                  </p:stCondLst>
                                  <p:childTnLst>
                                    <p:set>
                                      <p:cBhvr>
                                        <p:cTn id="819" dur="1" fill="hold">
                                          <p:stCondLst>
                                            <p:cond delay="0"/>
                                          </p:stCondLst>
                                        </p:cTn>
                                        <p:tgtEl>
                                          <p:spTgt spid="158"/>
                                        </p:tgtEl>
                                        <p:attrNameLst>
                                          <p:attrName>style.visibility</p:attrName>
                                        </p:attrNameLst>
                                      </p:cBhvr>
                                      <p:to>
                                        <p:strVal val="visible"/>
                                      </p:to>
                                    </p:set>
                                    <p:animEffect transition="in" filter="wipe(down)">
                                      <p:cBhvr>
                                        <p:cTn id="820" dur="580">
                                          <p:stCondLst>
                                            <p:cond delay="0"/>
                                          </p:stCondLst>
                                        </p:cTn>
                                        <p:tgtEl>
                                          <p:spTgt spid="158"/>
                                        </p:tgtEl>
                                      </p:cBhvr>
                                    </p:animEffect>
                                    <p:anim calcmode="lin" valueType="num">
                                      <p:cBhvr>
                                        <p:cTn id="821" dur="182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822" dur="664"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823" dur="664" tmFilter="0, 0; 0.125,0.2665; 0.25,0.4; 0.375,0.465; 0.5,0.5;  0.625,0.535; 0.75,0.6; 0.875,0.7335; 1,1">
                                          <p:stCondLst>
                                            <p:cond delay="664"/>
                                          </p:stCondLst>
                                        </p:cTn>
                                        <p:tgtEl>
                                          <p:spTgt spid="158"/>
                                        </p:tgtEl>
                                        <p:attrNameLst>
                                          <p:attrName>ppt_y</p:attrName>
                                        </p:attrNameLst>
                                      </p:cBhvr>
                                      <p:tavLst>
                                        <p:tav tm="0" fmla="#ppt_y-sin(pi*$)/9">
                                          <p:val>
                                            <p:fltVal val="0"/>
                                          </p:val>
                                        </p:tav>
                                        <p:tav tm="100000">
                                          <p:val>
                                            <p:fltVal val="1"/>
                                          </p:val>
                                        </p:tav>
                                      </p:tavLst>
                                    </p:anim>
                                    <p:anim calcmode="lin" valueType="num">
                                      <p:cBhvr>
                                        <p:cTn id="824" dur="332" tmFilter="0, 0; 0.125,0.2665; 0.25,0.4; 0.375,0.465; 0.5,0.5;  0.625,0.535; 0.75,0.6; 0.875,0.7335; 1,1">
                                          <p:stCondLst>
                                            <p:cond delay="1324"/>
                                          </p:stCondLst>
                                        </p:cTn>
                                        <p:tgtEl>
                                          <p:spTgt spid="158"/>
                                        </p:tgtEl>
                                        <p:attrNameLst>
                                          <p:attrName>ppt_y</p:attrName>
                                        </p:attrNameLst>
                                      </p:cBhvr>
                                      <p:tavLst>
                                        <p:tav tm="0" fmla="#ppt_y-sin(pi*$)/27">
                                          <p:val>
                                            <p:fltVal val="0"/>
                                          </p:val>
                                        </p:tav>
                                        <p:tav tm="100000">
                                          <p:val>
                                            <p:fltVal val="1"/>
                                          </p:val>
                                        </p:tav>
                                      </p:tavLst>
                                    </p:anim>
                                    <p:anim calcmode="lin" valueType="num">
                                      <p:cBhvr>
                                        <p:cTn id="825" dur="164" tmFilter="0, 0; 0.125,0.2665; 0.25,0.4; 0.375,0.465; 0.5,0.5;  0.625,0.535; 0.75,0.6; 0.875,0.7335; 1,1">
                                          <p:stCondLst>
                                            <p:cond delay="1656"/>
                                          </p:stCondLst>
                                        </p:cTn>
                                        <p:tgtEl>
                                          <p:spTgt spid="158"/>
                                        </p:tgtEl>
                                        <p:attrNameLst>
                                          <p:attrName>ppt_y</p:attrName>
                                        </p:attrNameLst>
                                      </p:cBhvr>
                                      <p:tavLst>
                                        <p:tav tm="0" fmla="#ppt_y-sin(pi*$)/81">
                                          <p:val>
                                            <p:fltVal val="0"/>
                                          </p:val>
                                        </p:tav>
                                        <p:tav tm="100000">
                                          <p:val>
                                            <p:fltVal val="1"/>
                                          </p:val>
                                        </p:tav>
                                      </p:tavLst>
                                    </p:anim>
                                    <p:animScale>
                                      <p:cBhvr>
                                        <p:cTn id="826" dur="26">
                                          <p:stCondLst>
                                            <p:cond delay="650"/>
                                          </p:stCondLst>
                                        </p:cTn>
                                        <p:tgtEl>
                                          <p:spTgt spid="158"/>
                                        </p:tgtEl>
                                      </p:cBhvr>
                                      <p:to x="100000" y="60000"/>
                                    </p:animScale>
                                    <p:animScale>
                                      <p:cBhvr>
                                        <p:cTn id="827" dur="166" decel="50000">
                                          <p:stCondLst>
                                            <p:cond delay="676"/>
                                          </p:stCondLst>
                                        </p:cTn>
                                        <p:tgtEl>
                                          <p:spTgt spid="158"/>
                                        </p:tgtEl>
                                      </p:cBhvr>
                                      <p:to x="100000" y="100000"/>
                                    </p:animScale>
                                    <p:animScale>
                                      <p:cBhvr>
                                        <p:cTn id="828" dur="26">
                                          <p:stCondLst>
                                            <p:cond delay="1312"/>
                                          </p:stCondLst>
                                        </p:cTn>
                                        <p:tgtEl>
                                          <p:spTgt spid="158"/>
                                        </p:tgtEl>
                                      </p:cBhvr>
                                      <p:to x="100000" y="80000"/>
                                    </p:animScale>
                                    <p:animScale>
                                      <p:cBhvr>
                                        <p:cTn id="829" dur="166" decel="50000">
                                          <p:stCondLst>
                                            <p:cond delay="1338"/>
                                          </p:stCondLst>
                                        </p:cTn>
                                        <p:tgtEl>
                                          <p:spTgt spid="158"/>
                                        </p:tgtEl>
                                      </p:cBhvr>
                                      <p:to x="100000" y="100000"/>
                                    </p:animScale>
                                    <p:animScale>
                                      <p:cBhvr>
                                        <p:cTn id="830" dur="26">
                                          <p:stCondLst>
                                            <p:cond delay="1642"/>
                                          </p:stCondLst>
                                        </p:cTn>
                                        <p:tgtEl>
                                          <p:spTgt spid="158"/>
                                        </p:tgtEl>
                                      </p:cBhvr>
                                      <p:to x="100000" y="90000"/>
                                    </p:animScale>
                                    <p:animScale>
                                      <p:cBhvr>
                                        <p:cTn id="831" dur="166" decel="50000">
                                          <p:stCondLst>
                                            <p:cond delay="1668"/>
                                          </p:stCondLst>
                                        </p:cTn>
                                        <p:tgtEl>
                                          <p:spTgt spid="158"/>
                                        </p:tgtEl>
                                      </p:cBhvr>
                                      <p:to x="100000" y="100000"/>
                                    </p:animScale>
                                    <p:animScale>
                                      <p:cBhvr>
                                        <p:cTn id="832" dur="26">
                                          <p:stCondLst>
                                            <p:cond delay="1808"/>
                                          </p:stCondLst>
                                        </p:cTn>
                                        <p:tgtEl>
                                          <p:spTgt spid="158"/>
                                        </p:tgtEl>
                                      </p:cBhvr>
                                      <p:to x="100000" y="95000"/>
                                    </p:animScale>
                                    <p:animScale>
                                      <p:cBhvr>
                                        <p:cTn id="833" dur="166" decel="50000">
                                          <p:stCondLst>
                                            <p:cond delay="1834"/>
                                          </p:stCondLst>
                                        </p:cTn>
                                        <p:tgtEl>
                                          <p:spTgt spid="158"/>
                                        </p:tgtEl>
                                      </p:cBhvr>
                                      <p:to x="100000" y="100000"/>
                                    </p:animScale>
                                  </p:childTnLst>
                                </p:cTn>
                              </p:par>
                            </p:childTnLst>
                          </p:cTn>
                        </p:par>
                      </p:childTnLst>
                    </p:cTn>
                  </p:par>
                </p:childTnLst>
              </p:cTn>
              <p:nextCondLst>
                <p:cond evt="onClick" delay="0">
                  <p:tgtEl>
                    <p:spTgt spid="157"/>
                  </p:tgtEl>
                </p:cond>
              </p:nextCondLst>
            </p:seq>
            <p:seq concurrent="1" nextAc="seek">
              <p:cTn id="834" restart="whenNotActive" fill="hold" evtFilter="cancelBubble" nodeType="interactiveSeq">
                <p:stCondLst>
                  <p:cond evt="onClick" delay="0">
                    <p:tgtEl>
                      <p:spTgt spid="169"/>
                    </p:tgtEl>
                  </p:cond>
                </p:stCondLst>
                <p:endSync evt="end" delay="0">
                  <p:rtn val="all"/>
                </p:endSync>
                <p:childTnLst>
                  <p:par>
                    <p:cTn id="835" fill="hold">
                      <p:stCondLst>
                        <p:cond delay="0"/>
                      </p:stCondLst>
                      <p:childTnLst>
                        <p:par>
                          <p:cTn id="836" fill="hold">
                            <p:stCondLst>
                              <p:cond delay="0"/>
                            </p:stCondLst>
                            <p:childTnLst>
                              <p:par>
                                <p:cTn id="837" presetID="1" presetClass="entr" presetSubtype="0" fill="hold" nodeType="clickEffect">
                                  <p:stCondLst>
                                    <p:cond delay="0"/>
                                  </p:stCondLst>
                                  <p:childTnLst>
                                    <p:set>
                                      <p:cBhvr>
                                        <p:cTn id="838" dur="1" fill="hold">
                                          <p:stCondLst>
                                            <p:cond delay="0"/>
                                          </p:stCondLst>
                                        </p:cTn>
                                        <p:tgtEl>
                                          <p:spTgt spid="170"/>
                                        </p:tgtEl>
                                        <p:attrNameLst>
                                          <p:attrName>style.visibility</p:attrName>
                                        </p:attrNameLst>
                                      </p:cBhvr>
                                      <p:to>
                                        <p:strVal val="visible"/>
                                      </p:to>
                                    </p:set>
                                  </p:childTnLst>
                                </p:cTn>
                              </p:par>
                            </p:childTnLst>
                          </p:cTn>
                        </p:par>
                      </p:childTnLst>
                    </p:cTn>
                  </p:par>
                  <p:par>
                    <p:cTn id="839" fill="hold">
                      <p:stCondLst>
                        <p:cond delay="indefinite"/>
                      </p:stCondLst>
                      <p:childTnLst>
                        <p:par>
                          <p:cTn id="840" fill="hold">
                            <p:stCondLst>
                              <p:cond delay="0"/>
                            </p:stCondLst>
                            <p:childTnLst>
                              <p:par>
                                <p:cTn id="841" presetID="1" presetClass="entr" presetSubtype="0" fill="hold" nodeType="clickEffect">
                                  <p:stCondLst>
                                    <p:cond delay="0"/>
                                  </p:stCondLst>
                                  <p:childTnLst>
                                    <p:set>
                                      <p:cBhvr>
                                        <p:cTn id="842" dur="1" fill="hold">
                                          <p:stCondLst>
                                            <p:cond delay="0"/>
                                          </p:stCondLst>
                                        </p:cTn>
                                        <p:tgtEl>
                                          <p:spTgt spid="171"/>
                                        </p:tgtEl>
                                        <p:attrNameLst>
                                          <p:attrName>style.visibility</p:attrName>
                                        </p:attrNameLst>
                                      </p:cBhvr>
                                      <p:to>
                                        <p:strVal val="visible"/>
                                      </p:to>
                                    </p:set>
                                  </p:childTnLst>
                                </p:cTn>
                              </p:par>
                            </p:childTnLst>
                          </p:cTn>
                        </p:par>
                      </p:childTnLst>
                    </p:cTn>
                  </p:par>
                  <p:par>
                    <p:cTn id="843" fill="hold">
                      <p:stCondLst>
                        <p:cond delay="indefinite"/>
                      </p:stCondLst>
                      <p:childTnLst>
                        <p:par>
                          <p:cTn id="844" fill="hold">
                            <p:stCondLst>
                              <p:cond delay="0"/>
                            </p:stCondLst>
                            <p:childTnLst>
                              <p:par>
                                <p:cTn id="845" presetID="1" presetClass="entr" presetSubtype="0" fill="hold" nodeType="clickEffect">
                                  <p:stCondLst>
                                    <p:cond delay="0"/>
                                  </p:stCondLst>
                                  <p:childTnLst>
                                    <p:set>
                                      <p:cBhvr>
                                        <p:cTn id="846"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69"/>
                  </p:tgtEl>
                </p:cond>
              </p:nextCondLst>
            </p:seq>
            <p:seq concurrent="1" nextAc="seek">
              <p:cTn id="847" restart="whenNotActive" fill="hold" evtFilter="cancelBubble" nodeType="interactiveSeq">
                <p:stCondLst>
                  <p:cond evt="onClick" delay="0">
                    <p:tgtEl>
                      <p:spTgt spid="172"/>
                    </p:tgtEl>
                  </p:cond>
                </p:stCondLst>
                <p:endSync evt="end" delay="0">
                  <p:rtn val="all"/>
                </p:endSync>
                <p:childTnLst>
                  <p:par>
                    <p:cTn id="848" fill="hold">
                      <p:stCondLst>
                        <p:cond delay="0"/>
                      </p:stCondLst>
                      <p:childTnLst>
                        <p:par>
                          <p:cTn id="849" fill="hold">
                            <p:stCondLst>
                              <p:cond delay="0"/>
                            </p:stCondLst>
                            <p:childTnLst>
                              <p:par>
                                <p:cTn id="850" presetID="26" presetClass="entr" presetSubtype="0" fill="hold" nodeType="clickEffect">
                                  <p:stCondLst>
                                    <p:cond delay="0"/>
                                  </p:stCondLst>
                                  <p:childTnLst>
                                    <p:set>
                                      <p:cBhvr>
                                        <p:cTn id="851" dur="1" fill="hold">
                                          <p:stCondLst>
                                            <p:cond delay="0"/>
                                          </p:stCondLst>
                                        </p:cTn>
                                        <p:tgtEl>
                                          <p:spTgt spid="173"/>
                                        </p:tgtEl>
                                        <p:attrNameLst>
                                          <p:attrName>style.visibility</p:attrName>
                                        </p:attrNameLst>
                                      </p:cBhvr>
                                      <p:to>
                                        <p:strVal val="visible"/>
                                      </p:to>
                                    </p:set>
                                    <p:animEffect transition="in" filter="wipe(down)">
                                      <p:cBhvr>
                                        <p:cTn id="852" dur="580">
                                          <p:stCondLst>
                                            <p:cond delay="0"/>
                                          </p:stCondLst>
                                        </p:cTn>
                                        <p:tgtEl>
                                          <p:spTgt spid="173"/>
                                        </p:tgtEl>
                                      </p:cBhvr>
                                    </p:animEffect>
                                    <p:anim calcmode="lin" valueType="num">
                                      <p:cBhvr>
                                        <p:cTn id="853" dur="1822" tmFilter="0,0; 0.14,0.36; 0.43,0.73; 0.71,0.91; 1.0,1.0">
                                          <p:stCondLst>
                                            <p:cond delay="0"/>
                                          </p:stCondLst>
                                        </p:cTn>
                                        <p:tgtEl>
                                          <p:spTgt spid="173"/>
                                        </p:tgtEl>
                                        <p:attrNameLst>
                                          <p:attrName>ppt_x</p:attrName>
                                        </p:attrNameLst>
                                      </p:cBhvr>
                                      <p:tavLst>
                                        <p:tav tm="0">
                                          <p:val>
                                            <p:strVal val="#ppt_x-0.25"/>
                                          </p:val>
                                        </p:tav>
                                        <p:tav tm="100000">
                                          <p:val>
                                            <p:strVal val="#ppt_x"/>
                                          </p:val>
                                        </p:tav>
                                      </p:tavLst>
                                    </p:anim>
                                    <p:anim calcmode="lin" valueType="num">
                                      <p:cBhvr>
                                        <p:cTn id="854" dur="664" tmFilter="0.0,0.0; 0.25,0.07; 0.50,0.2; 0.75,0.467; 1.0,1.0">
                                          <p:stCondLst>
                                            <p:cond delay="0"/>
                                          </p:stCondLst>
                                        </p:cTn>
                                        <p:tgtEl>
                                          <p:spTgt spid="173"/>
                                        </p:tgtEl>
                                        <p:attrNameLst>
                                          <p:attrName>ppt_y</p:attrName>
                                        </p:attrNameLst>
                                      </p:cBhvr>
                                      <p:tavLst>
                                        <p:tav tm="0" fmla="#ppt_y-sin(pi*$)/3">
                                          <p:val>
                                            <p:fltVal val="0.5"/>
                                          </p:val>
                                        </p:tav>
                                        <p:tav tm="100000">
                                          <p:val>
                                            <p:fltVal val="1"/>
                                          </p:val>
                                        </p:tav>
                                      </p:tavLst>
                                    </p:anim>
                                    <p:anim calcmode="lin" valueType="num">
                                      <p:cBhvr>
                                        <p:cTn id="855" dur="664" tmFilter="0, 0; 0.125,0.2665; 0.25,0.4; 0.375,0.465; 0.5,0.5;  0.625,0.535; 0.75,0.6; 0.875,0.7335; 1,1">
                                          <p:stCondLst>
                                            <p:cond delay="664"/>
                                          </p:stCondLst>
                                        </p:cTn>
                                        <p:tgtEl>
                                          <p:spTgt spid="173"/>
                                        </p:tgtEl>
                                        <p:attrNameLst>
                                          <p:attrName>ppt_y</p:attrName>
                                        </p:attrNameLst>
                                      </p:cBhvr>
                                      <p:tavLst>
                                        <p:tav tm="0" fmla="#ppt_y-sin(pi*$)/9">
                                          <p:val>
                                            <p:fltVal val="0"/>
                                          </p:val>
                                        </p:tav>
                                        <p:tav tm="100000">
                                          <p:val>
                                            <p:fltVal val="1"/>
                                          </p:val>
                                        </p:tav>
                                      </p:tavLst>
                                    </p:anim>
                                    <p:anim calcmode="lin" valueType="num">
                                      <p:cBhvr>
                                        <p:cTn id="856" dur="332" tmFilter="0, 0; 0.125,0.2665; 0.25,0.4; 0.375,0.465; 0.5,0.5;  0.625,0.535; 0.75,0.6; 0.875,0.7335; 1,1">
                                          <p:stCondLst>
                                            <p:cond delay="1324"/>
                                          </p:stCondLst>
                                        </p:cTn>
                                        <p:tgtEl>
                                          <p:spTgt spid="173"/>
                                        </p:tgtEl>
                                        <p:attrNameLst>
                                          <p:attrName>ppt_y</p:attrName>
                                        </p:attrNameLst>
                                      </p:cBhvr>
                                      <p:tavLst>
                                        <p:tav tm="0" fmla="#ppt_y-sin(pi*$)/27">
                                          <p:val>
                                            <p:fltVal val="0"/>
                                          </p:val>
                                        </p:tav>
                                        <p:tav tm="100000">
                                          <p:val>
                                            <p:fltVal val="1"/>
                                          </p:val>
                                        </p:tav>
                                      </p:tavLst>
                                    </p:anim>
                                    <p:anim calcmode="lin" valueType="num">
                                      <p:cBhvr>
                                        <p:cTn id="857" dur="164" tmFilter="0, 0; 0.125,0.2665; 0.25,0.4; 0.375,0.465; 0.5,0.5;  0.625,0.535; 0.75,0.6; 0.875,0.7335; 1,1">
                                          <p:stCondLst>
                                            <p:cond delay="1656"/>
                                          </p:stCondLst>
                                        </p:cTn>
                                        <p:tgtEl>
                                          <p:spTgt spid="173"/>
                                        </p:tgtEl>
                                        <p:attrNameLst>
                                          <p:attrName>ppt_y</p:attrName>
                                        </p:attrNameLst>
                                      </p:cBhvr>
                                      <p:tavLst>
                                        <p:tav tm="0" fmla="#ppt_y-sin(pi*$)/81">
                                          <p:val>
                                            <p:fltVal val="0"/>
                                          </p:val>
                                        </p:tav>
                                        <p:tav tm="100000">
                                          <p:val>
                                            <p:fltVal val="1"/>
                                          </p:val>
                                        </p:tav>
                                      </p:tavLst>
                                    </p:anim>
                                    <p:animScale>
                                      <p:cBhvr>
                                        <p:cTn id="858" dur="26">
                                          <p:stCondLst>
                                            <p:cond delay="650"/>
                                          </p:stCondLst>
                                        </p:cTn>
                                        <p:tgtEl>
                                          <p:spTgt spid="173"/>
                                        </p:tgtEl>
                                      </p:cBhvr>
                                      <p:to x="100000" y="60000"/>
                                    </p:animScale>
                                    <p:animScale>
                                      <p:cBhvr>
                                        <p:cTn id="859" dur="166" decel="50000">
                                          <p:stCondLst>
                                            <p:cond delay="676"/>
                                          </p:stCondLst>
                                        </p:cTn>
                                        <p:tgtEl>
                                          <p:spTgt spid="173"/>
                                        </p:tgtEl>
                                      </p:cBhvr>
                                      <p:to x="100000" y="100000"/>
                                    </p:animScale>
                                    <p:animScale>
                                      <p:cBhvr>
                                        <p:cTn id="860" dur="26">
                                          <p:stCondLst>
                                            <p:cond delay="1312"/>
                                          </p:stCondLst>
                                        </p:cTn>
                                        <p:tgtEl>
                                          <p:spTgt spid="173"/>
                                        </p:tgtEl>
                                      </p:cBhvr>
                                      <p:to x="100000" y="80000"/>
                                    </p:animScale>
                                    <p:animScale>
                                      <p:cBhvr>
                                        <p:cTn id="861" dur="166" decel="50000">
                                          <p:stCondLst>
                                            <p:cond delay="1338"/>
                                          </p:stCondLst>
                                        </p:cTn>
                                        <p:tgtEl>
                                          <p:spTgt spid="173"/>
                                        </p:tgtEl>
                                      </p:cBhvr>
                                      <p:to x="100000" y="100000"/>
                                    </p:animScale>
                                    <p:animScale>
                                      <p:cBhvr>
                                        <p:cTn id="862" dur="26">
                                          <p:stCondLst>
                                            <p:cond delay="1642"/>
                                          </p:stCondLst>
                                        </p:cTn>
                                        <p:tgtEl>
                                          <p:spTgt spid="173"/>
                                        </p:tgtEl>
                                      </p:cBhvr>
                                      <p:to x="100000" y="90000"/>
                                    </p:animScale>
                                    <p:animScale>
                                      <p:cBhvr>
                                        <p:cTn id="863" dur="166" decel="50000">
                                          <p:stCondLst>
                                            <p:cond delay="1668"/>
                                          </p:stCondLst>
                                        </p:cTn>
                                        <p:tgtEl>
                                          <p:spTgt spid="173"/>
                                        </p:tgtEl>
                                      </p:cBhvr>
                                      <p:to x="100000" y="100000"/>
                                    </p:animScale>
                                    <p:animScale>
                                      <p:cBhvr>
                                        <p:cTn id="864" dur="26">
                                          <p:stCondLst>
                                            <p:cond delay="1808"/>
                                          </p:stCondLst>
                                        </p:cTn>
                                        <p:tgtEl>
                                          <p:spTgt spid="173"/>
                                        </p:tgtEl>
                                      </p:cBhvr>
                                      <p:to x="100000" y="95000"/>
                                    </p:animScale>
                                    <p:animScale>
                                      <p:cBhvr>
                                        <p:cTn id="865" dur="166" decel="50000">
                                          <p:stCondLst>
                                            <p:cond delay="1834"/>
                                          </p:stCondLst>
                                        </p:cTn>
                                        <p:tgtEl>
                                          <p:spTgt spid="173"/>
                                        </p:tgtEl>
                                      </p:cBhvr>
                                      <p:to x="100000" y="100000"/>
                                    </p:animScale>
                                  </p:childTnLst>
                                </p:cTn>
                              </p:par>
                            </p:childTnLst>
                          </p:cTn>
                        </p:par>
                      </p:childTnLst>
                    </p:cTn>
                  </p:par>
                </p:childTnLst>
              </p:cTn>
              <p:nextCondLst>
                <p:cond evt="onClick" delay="0">
                  <p:tgtEl>
                    <p:spTgt spid="172"/>
                  </p:tgtEl>
                </p:cond>
              </p:nextCondLst>
            </p:seq>
            <p:seq concurrent="1" nextAc="seek">
              <p:cTn id="866" restart="whenNotActive" fill="hold" evtFilter="cancelBubble" nodeType="interactiveSeq">
                <p:stCondLst>
                  <p:cond evt="onClick" delay="0">
                    <p:tgtEl>
                      <p:spTgt spid="174"/>
                    </p:tgtEl>
                  </p:cond>
                </p:stCondLst>
                <p:endSync evt="end" delay="0">
                  <p:rtn val="all"/>
                </p:endSync>
                <p:childTnLst>
                  <p:par>
                    <p:cTn id="867" fill="hold">
                      <p:stCondLst>
                        <p:cond delay="0"/>
                      </p:stCondLst>
                      <p:childTnLst>
                        <p:par>
                          <p:cTn id="868" fill="hold">
                            <p:stCondLst>
                              <p:cond delay="0"/>
                            </p:stCondLst>
                            <p:childTnLst>
                              <p:par>
                                <p:cTn id="869" presetID="1" presetClass="entr" presetSubtype="0" fill="hold" nodeType="clickEffect">
                                  <p:stCondLst>
                                    <p:cond delay="0"/>
                                  </p:stCondLst>
                                  <p:childTnLst>
                                    <p:set>
                                      <p:cBhvr>
                                        <p:cTn id="870" dur="1" fill="hold">
                                          <p:stCondLst>
                                            <p:cond delay="0"/>
                                          </p:stCondLst>
                                        </p:cTn>
                                        <p:tgtEl>
                                          <p:spTgt spid="175"/>
                                        </p:tgtEl>
                                        <p:attrNameLst>
                                          <p:attrName>style.visibility</p:attrName>
                                        </p:attrNameLst>
                                      </p:cBhvr>
                                      <p:to>
                                        <p:strVal val="visible"/>
                                      </p:to>
                                    </p:set>
                                  </p:childTnLst>
                                </p:cTn>
                              </p:par>
                            </p:childTnLst>
                          </p:cTn>
                        </p:par>
                      </p:childTnLst>
                    </p:cTn>
                  </p:par>
                  <p:par>
                    <p:cTn id="871" fill="hold">
                      <p:stCondLst>
                        <p:cond delay="indefinite"/>
                      </p:stCondLst>
                      <p:childTnLst>
                        <p:par>
                          <p:cTn id="872" fill="hold">
                            <p:stCondLst>
                              <p:cond delay="0"/>
                            </p:stCondLst>
                            <p:childTnLst>
                              <p:par>
                                <p:cTn id="873" presetID="1" presetClass="entr" presetSubtype="0" fill="hold" nodeType="clickEffect">
                                  <p:stCondLst>
                                    <p:cond delay="0"/>
                                  </p:stCondLst>
                                  <p:childTnLst>
                                    <p:set>
                                      <p:cBhvr>
                                        <p:cTn id="874" dur="1" fill="hold">
                                          <p:stCondLst>
                                            <p:cond delay="0"/>
                                          </p:stCondLst>
                                        </p:cTn>
                                        <p:tgtEl>
                                          <p:spTgt spid="176"/>
                                        </p:tgtEl>
                                        <p:attrNameLst>
                                          <p:attrName>style.visibility</p:attrName>
                                        </p:attrNameLst>
                                      </p:cBhvr>
                                      <p:to>
                                        <p:strVal val="visible"/>
                                      </p:to>
                                    </p:set>
                                  </p:childTnLst>
                                </p:cTn>
                              </p:par>
                            </p:childTnLst>
                          </p:cTn>
                        </p:par>
                      </p:childTnLst>
                    </p:cTn>
                  </p:par>
                  <p:par>
                    <p:cTn id="875" fill="hold">
                      <p:stCondLst>
                        <p:cond delay="indefinite"/>
                      </p:stCondLst>
                      <p:childTnLst>
                        <p:par>
                          <p:cTn id="876" fill="hold">
                            <p:stCondLst>
                              <p:cond delay="0"/>
                            </p:stCondLst>
                            <p:childTnLst>
                              <p:par>
                                <p:cTn id="877" presetID="1" presetClass="entr" presetSubtype="0" fill="hold" nodeType="clickEffect">
                                  <p:stCondLst>
                                    <p:cond delay="0"/>
                                  </p:stCondLst>
                                  <p:childTnLst>
                                    <p:set>
                                      <p:cBhvr>
                                        <p:cTn id="878" dur="1" fill="hold">
                                          <p:stCondLst>
                                            <p:cond delay="0"/>
                                          </p:stCondLst>
                                        </p:cTn>
                                        <p:tgtEl>
                                          <p:spTgt spid="177"/>
                                        </p:tgtEl>
                                        <p:attrNameLst>
                                          <p:attrName>style.visibility</p:attrName>
                                        </p:attrNameLst>
                                      </p:cBhvr>
                                      <p:to>
                                        <p:strVal val="visible"/>
                                      </p:to>
                                    </p:set>
                                  </p:childTnLst>
                                </p:cTn>
                              </p:par>
                            </p:childTnLst>
                          </p:cTn>
                        </p:par>
                      </p:childTnLst>
                    </p:cTn>
                  </p:par>
                </p:childTnLst>
              </p:cTn>
              <p:nextCondLst>
                <p:cond evt="onClick" delay="0">
                  <p:tgtEl>
                    <p:spTgt spid="174"/>
                  </p:tgtEl>
                </p:cond>
              </p:nextCondLst>
            </p:seq>
            <p:seq concurrent="1" nextAc="seek">
              <p:cTn id="879" restart="whenNotActive" fill="hold" evtFilter="cancelBubble" nodeType="interactiveSeq">
                <p:stCondLst>
                  <p:cond evt="onClick" delay="0">
                    <p:tgtEl>
                      <p:spTgt spid="177"/>
                    </p:tgtEl>
                  </p:cond>
                </p:stCondLst>
                <p:endSync evt="end" delay="0">
                  <p:rtn val="all"/>
                </p:endSync>
                <p:childTnLst>
                  <p:par>
                    <p:cTn id="880" fill="hold">
                      <p:stCondLst>
                        <p:cond delay="0"/>
                      </p:stCondLst>
                      <p:childTnLst>
                        <p:par>
                          <p:cTn id="881" fill="hold">
                            <p:stCondLst>
                              <p:cond delay="0"/>
                            </p:stCondLst>
                            <p:childTnLst>
                              <p:par>
                                <p:cTn id="882" presetID="26" presetClass="entr" presetSubtype="0" fill="hold" nodeType="clickEffect">
                                  <p:stCondLst>
                                    <p:cond delay="0"/>
                                  </p:stCondLst>
                                  <p:childTnLst>
                                    <p:set>
                                      <p:cBhvr>
                                        <p:cTn id="883" dur="1" fill="hold">
                                          <p:stCondLst>
                                            <p:cond delay="0"/>
                                          </p:stCondLst>
                                        </p:cTn>
                                        <p:tgtEl>
                                          <p:spTgt spid="178"/>
                                        </p:tgtEl>
                                        <p:attrNameLst>
                                          <p:attrName>style.visibility</p:attrName>
                                        </p:attrNameLst>
                                      </p:cBhvr>
                                      <p:to>
                                        <p:strVal val="visible"/>
                                      </p:to>
                                    </p:set>
                                    <p:animEffect transition="in" filter="wipe(down)">
                                      <p:cBhvr>
                                        <p:cTn id="884" dur="580">
                                          <p:stCondLst>
                                            <p:cond delay="0"/>
                                          </p:stCondLst>
                                        </p:cTn>
                                        <p:tgtEl>
                                          <p:spTgt spid="178"/>
                                        </p:tgtEl>
                                      </p:cBhvr>
                                    </p:animEffect>
                                    <p:anim calcmode="lin" valueType="num">
                                      <p:cBhvr>
                                        <p:cTn id="885" dur="1822" tmFilter="0,0; 0.14,0.36; 0.43,0.73; 0.71,0.91; 1.0,1.0">
                                          <p:stCondLst>
                                            <p:cond delay="0"/>
                                          </p:stCondLst>
                                        </p:cTn>
                                        <p:tgtEl>
                                          <p:spTgt spid="178"/>
                                        </p:tgtEl>
                                        <p:attrNameLst>
                                          <p:attrName>ppt_x</p:attrName>
                                        </p:attrNameLst>
                                      </p:cBhvr>
                                      <p:tavLst>
                                        <p:tav tm="0">
                                          <p:val>
                                            <p:strVal val="#ppt_x-0.25"/>
                                          </p:val>
                                        </p:tav>
                                        <p:tav tm="100000">
                                          <p:val>
                                            <p:strVal val="#ppt_x"/>
                                          </p:val>
                                        </p:tav>
                                      </p:tavLst>
                                    </p:anim>
                                    <p:anim calcmode="lin" valueType="num">
                                      <p:cBhvr>
                                        <p:cTn id="886" dur="664" tmFilter="0.0,0.0; 0.25,0.07; 0.50,0.2; 0.75,0.467; 1.0,1.0">
                                          <p:stCondLst>
                                            <p:cond delay="0"/>
                                          </p:stCondLst>
                                        </p:cTn>
                                        <p:tgtEl>
                                          <p:spTgt spid="178"/>
                                        </p:tgtEl>
                                        <p:attrNameLst>
                                          <p:attrName>ppt_y</p:attrName>
                                        </p:attrNameLst>
                                      </p:cBhvr>
                                      <p:tavLst>
                                        <p:tav tm="0" fmla="#ppt_y-sin(pi*$)/3">
                                          <p:val>
                                            <p:fltVal val="0.5"/>
                                          </p:val>
                                        </p:tav>
                                        <p:tav tm="100000">
                                          <p:val>
                                            <p:fltVal val="1"/>
                                          </p:val>
                                        </p:tav>
                                      </p:tavLst>
                                    </p:anim>
                                    <p:anim calcmode="lin" valueType="num">
                                      <p:cBhvr>
                                        <p:cTn id="887" dur="664" tmFilter="0, 0; 0.125,0.2665; 0.25,0.4; 0.375,0.465; 0.5,0.5;  0.625,0.535; 0.75,0.6; 0.875,0.7335; 1,1">
                                          <p:stCondLst>
                                            <p:cond delay="664"/>
                                          </p:stCondLst>
                                        </p:cTn>
                                        <p:tgtEl>
                                          <p:spTgt spid="178"/>
                                        </p:tgtEl>
                                        <p:attrNameLst>
                                          <p:attrName>ppt_y</p:attrName>
                                        </p:attrNameLst>
                                      </p:cBhvr>
                                      <p:tavLst>
                                        <p:tav tm="0" fmla="#ppt_y-sin(pi*$)/9">
                                          <p:val>
                                            <p:fltVal val="0"/>
                                          </p:val>
                                        </p:tav>
                                        <p:tav tm="100000">
                                          <p:val>
                                            <p:fltVal val="1"/>
                                          </p:val>
                                        </p:tav>
                                      </p:tavLst>
                                    </p:anim>
                                    <p:anim calcmode="lin" valueType="num">
                                      <p:cBhvr>
                                        <p:cTn id="888" dur="332" tmFilter="0, 0; 0.125,0.2665; 0.25,0.4; 0.375,0.465; 0.5,0.5;  0.625,0.535; 0.75,0.6; 0.875,0.7335; 1,1">
                                          <p:stCondLst>
                                            <p:cond delay="1324"/>
                                          </p:stCondLst>
                                        </p:cTn>
                                        <p:tgtEl>
                                          <p:spTgt spid="178"/>
                                        </p:tgtEl>
                                        <p:attrNameLst>
                                          <p:attrName>ppt_y</p:attrName>
                                        </p:attrNameLst>
                                      </p:cBhvr>
                                      <p:tavLst>
                                        <p:tav tm="0" fmla="#ppt_y-sin(pi*$)/27">
                                          <p:val>
                                            <p:fltVal val="0"/>
                                          </p:val>
                                        </p:tav>
                                        <p:tav tm="100000">
                                          <p:val>
                                            <p:fltVal val="1"/>
                                          </p:val>
                                        </p:tav>
                                      </p:tavLst>
                                    </p:anim>
                                    <p:anim calcmode="lin" valueType="num">
                                      <p:cBhvr>
                                        <p:cTn id="889" dur="164" tmFilter="0, 0; 0.125,0.2665; 0.25,0.4; 0.375,0.465; 0.5,0.5;  0.625,0.535; 0.75,0.6; 0.875,0.7335; 1,1">
                                          <p:stCondLst>
                                            <p:cond delay="1656"/>
                                          </p:stCondLst>
                                        </p:cTn>
                                        <p:tgtEl>
                                          <p:spTgt spid="178"/>
                                        </p:tgtEl>
                                        <p:attrNameLst>
                                          <p:attrName>ppt_y</p:attrName>
                                        </p:attrNameLst>
                                      </p:cBhvr>
                                      <p:tavLst>
                                        <p:tav tm="0" fmla="#ppt_y-sin(pi*$)/81">
                                          <p:val>
                                            <p:fltVal val="0"/>
                                          </p:val>
                                        </p:tav>
                                        <p:tav tm="100000">
                                          <p:val>
                                            <p:fltVal val="1"/>
                                          </p:val>
                                        </p:tav>
                                      </p:tavLst>
                                    </p:anim>
                                    <p:animScale>
                                      <p:cBhvr>
                                        <p:cTn id="890" dur="26">
                                          <p:stCondLst>
                                            <p:cond delay="650"/>
                                          </p:stCondLst>
                                        </p:cTn>
                                        <p:tgtEl>
                                          <p:spTgt spid="178"/>
                                        </p:tgtEl>
                                      </p:cBhvr>
                                      <p:to x="100000" y="60000"/>
                                    </p:animScale>
                                    <p:animScale>
                                      <p:cBhvr>
                                        <p:cTn id="891" dur="166" decel="50000">
                                          <p:stCondLst>
                                            <p:cond delay="676"/>
                                          </p:stCondLst>
                                        </p:cTn>
                                        <p:tgtEl>
                                          <p:spTgt spid="178"/>
                                        </p:tgtEl>
                                      </p:cBhvr>
                                      <p:to x="100000" y="100000"/>
                                    </p:animScale>
                                    <p:animScale>
                                      <p:cBhvr>
                                        <p:cTn id="892" dur="26">
                                          <p:stCondLst>
                                            <p:cond delay="1312"/>
                                          </p:stCondLst>
                                        </p:cTn>
                                        <p:tgtEl>
                                          <p:spTgt spid="178"/>
                                        </p:tgtEl>
                                      </p:cBhvr>
                                      <p:to x="100000" y="80000"/>
                                    </p:animScale>
                                    <p:animScale>
                                      <p:cBhvr>
                                        <p:cTn id="893" dur="166" decel="50000">
                                          <p:stCondLst>
                                            <p:cond delay="1338"/>
                                          </p:stCondLst>
                                        </p:cTn>
                                        <p:tgtEl>
                                          <p:spTgt spid="178"/>
                                        </p:tgtEl>
                                      </p:cBhvr>
                                      <p:to x="100000" y="100000"/>
                                    </p:animScale>
                                    <p:animScale>
                                      <p:cBhvr>
                                        <p:cTn id="894" dur="26">
                                          <p:stCondLst>
                                            <p:cond delay="1642"/>
                                          </p:stCondLst>
                                        </p:cTn>
                                        <p:tgtEl>
                                          <p:spTgt spid="178"/>
                                        </p:tgtEl>
                                      </p:cBhvr>
                                      <p:to x="100000" y="90000"/>
                                    </p:animScale>
                                    <p:animScale>
                                      <p:cBhvr>
                                        <p:cTn id="895" dur="166" decel="50000">
                                          <p:stCondLst>
                                            <p:cond delay="1668"/>
                                          </p:stCondLst>
                                        </p:cTn>
                                        <p:tgtEl>
                                          <p:spTgt spid="178"/>
                                        </p:tgtEl>
                                      </p:cBhvr>
                                      <p:to x="100000" y="100000"/>
                                    </p:animScale>
                                    <p:animScale>
                                      <p:cBhvr>
                                        <p:cTn id="896" dur="26">
                                          <p:stCondLst>
                                            <p:cond delay="1808"/>
                                          </p:stCondLst>
                                        </p:cTn>
                                        <p:tgtEl>
                                          <p:spTgt spid="178"/>
                                        </p:tgtEl>
                                      </p:cBhvr>
                                      <p:to x="100000" y="95000"/>
                                    </p:animScale>
                                    <p:animScale>
                                      <p:cBhvr>
                                        <p:cTn id="897" dur="166" decel="50000">
                                          <p:stCondLst>
                                            <p:cond delay="1834"/>
                                          </p:stCondLst>
                                        </p:cTn>
                                        <p:tgtEl>
                                          <p:spTgt spid="178"/>
                                        </p:tgtEl>
                                      </p:cBhvr>
                                      <p:to x="100000" y="100000"/>
                                    </p:animScale>
                                  </p:childTnLst>
                                </p:cTn>
                              </p:par>
                            </p:childTnLst>
                          </p:cTn>
                        </p:par>
                      </p:childTnLst>
                    </p:cTn>
                  </p:par>
                </p:childTnLst>
              </p:cTn>
              <p:nextCondLst>
                <p:cond evt="onClick" delay="0">
                  <p:tgtEl>
                    <p:spTgt spid="17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4" name="مجموعة 3">
            <a:extLst>
              <a:ext uri="{FF2B5EF4-FFF2-40B4-BE49-F238E27FC236}">
                <a16:creationId xmlns:a16="http://schemas.microsoft.com/office/drawing/2014/main" id="{808EA7D8-6704-4EBE-87E7-CF3B06D6111B}"/>
              </a:ext>
            </a:extLst>
          </p:cNvPr>
          <p:cNvGrpSpPr/>
          <p:nvPr/>
        </p:nvGrpSpPr>
        <p:grpSpPr>
          <a:xfrm>
            <a:off x="6913413" y="2082384"/>
            <a:ext cx="1121725" cy="2849931"/>
            <a:chOff x="5477910" y="1387889"/>
            <a:chExt cx="1121725" cy="2873908"/>
          </a:xfrm>
        </p:grpSpPr>
        <p:grpSp>
          <p:nvGrpSpPr>
            <p:cNvPr id="21" name="مجموعة 20">
              <a:extLst>
                <a:ext uri="{FF2B5EF4-FFF2-40B4-BE49-F238E27FC236}">
                  <a16:creationId xmlns:a16="http://schemas.microsoft.com/office/drawing/2014/main" id="{BA82AF3A-5AA1-418D-8B90-902AA574F2E3}"/>
                </a:ext>
              </a:extLst>
            </p:cNvPr>
            <p:cNvGrpSpPr/>
            <p:nvPr/>
          </p:nvGrpSpPr>
          <p:grpSpPr>
            <a:xfrm rot="5400000">
              <a:off x="4564285" y="2301514"/>
              <a:ext cx="2873908" cy="1046657"/>
              <a:chOff x="3554498" y="-588965"/>
              <a:chExt cx="4346117" cy="1432045"/>
            </a:xfrm>
            <a:effectLst>
              <a:outerShdw blurRad="50800" dist="50800" dir="5400000" sx="87000" sy="87000" algn="ctr" rotWithShape="0">
                <a:srgbClr val="000000">
                  <a:alpha val="96000"/>
                </a:srgbClr>
              </a:outerShdw>
            </a:effectLst>
          </p:grpSpPr>
          <p:sp>
            <p:nvSpPr>
              <p:cNvPr id="32" name="شكل حر: شكل 31">
                <a:extLst>
                  <a:ext uri="{FF2B5EF4-FFF2-40B4-BE49-F238E27FC236}">
                    <a16:creationId xmlns:a16="http://schemas.microsoft.com/office/drawing/2014/main" id="{0730C33F-068B-45C1-BF8C-9108F9B39FA4}"/>
                  </a:ext>
                </a:extLst>
              </p:cNvPr>
              <p:cNvSpPr/>
              <p:nvPr/>
            </p:nvSpPr>
            <p:spPr>
              <a:xfrm>
                <a:off x="3564922" y="-574753"/>
                <a:ext cx="4335693" cy="1417833"/>
              </a:xfrm>
              <a:custGeom>
                <a:avLst/>
                <a:gdLst>
                  <a:gd name="connsiteX0" fmla="*/ 236310 w 4335694"/>
                  <a:gd name="connsiteY0" fmla="*/ 0 h 1417833"/>
                  <a:gd name="connsiteX1" fmla="*/ 4335694 w 4335694"/>
                  <a:gd name="connsiteY1" fmla="*/ 0 h 1417833"/>
                  <a:gd name="connsiteX2" fmla="*/ 4335694 w 4335694"/>
                  <a:gd name="connsiteY2" fmla="*/ 1417833 h 1417833"/>
                  <a:gd name="connsiteX3" fmla="*/ 236310 w 4335694"/>
                  <a:gd name="connsiteY3" fmla="*/ 1417833 h 1417833"/>
                  <a:gd name="connsiteX4" fmla="*/ 0 w 4335694"/>
                  <a:gd name="connsiteY4" fmla="*/ 1181523 h 1417833"/>
                  <a:gd name="connsiteX5" fmla="*/ 0 w 4335694"/>
                  <a:gd name="connsiteY5" fmla="*/ 236310 h 1417833"/>
                  <a:gd name="connsiteX6" fmla="*/ 236310 w 4335694"/>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694" h="1417833">
                    <a:moveTo>
                      <a:pt x="236310" y="0"/>
                    </a:moveTo>
                    <a:lnTo>
                      <a:pt x="4335694" y="0"/>
                    </a:lnTo>
                    <a:lnTo>
                      <a:pt x="4335694" y="1417833"/>
                    </a:lnTo>
                    <a:lnTo>
                      <a:pt x="236310" y="1417833"/>
                    </a:lnTo>
                    <a:cubicBezTo>
                      <a:pt x="105800" y="1417833"/>
                      <a:pt x="0" y="1312033"/>
                      <a:pt x="0" y="1181523"/>
                    </a:cubicBezTo>
                    <a:lnTo>
                      <a:pt x="0" y="236310"/>
                    </a:lnTo>
                    <a:cubicBezTo>
                      <a:pt x="0" y="105800"/>
                      <a:pt x="105800" y="0"/>
                      <a:pt x="236310"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8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33" name="شكل حر: شكل 32">
                <a:extLst>
                  <a:ext uri="{FF2B5EF4-FFF2-40B4-BE49-F238E27FC236}">
                    <a16:creationId xmlns:a16="http://schemas.microsoft.com/office/drawing/2014/main" id="{03CF6939-B066-4905-9848-A12861028292}"/>
                  </a:ext>
                </a:extLst>
              </p:cNvPr>
              <p:cNvSpPr/>
              <p:nvPr/>
            </p:nvSpPr>
            <p:spPr>
              <a:xfrm>
                <a:off x="3554498" y="-588965"/>
                <a:ext cx="565937" cy="1417832"/>
              </a:xfrm>
              <a:custGeom>
                <a:avLst/>
                <a:gdLst>
                  <a:gd name="connsiteX0" fmla="*/ 236310 w 565937"/>
                  <a:gd name="connsiteY0" fmla="*/ 0 h 1417833"/>
                  <a:gd name="connsiteX1" fmla="*/ 565937 w 565937"/>
                  <a:gd name="connsiteY1" fmla="*/ 0 h 1417833"/>
                  <a:gd name="connsiteX2" fmla="*/ 565937 w 565937"/>
                  <a:gd name="connsiteY2" fmla="*/ 1417833 h 1417833"/>
                  <a:gd name="connsiteX3" fmla="*/ 236310 w 565937"/>
                  <a:gd name="connsiteY3" fmla="*/ 1417833 h 1417833"/>
                  <a:gd name="connsiteX4" fmla="*/ 0 w 565937"/>
                  <a:gd name="connsiteY4" fmla="*/ 1181523 h 1417833"/>
                  <a:gd name="connsiteX5" fmla="*/ 0 w 565937"/>
                  <a:gd name="connsiteY5" fmla="*/ 236310 h 1417833"/>
                  <a:gd name="connsiteX6" fmla="*/ 236310 w 565937"/>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937" h="1417833">
                    <a:moveTo>
                      <a:pt x="236310" y="0"/>
                    </a:moveTo>
                    <a:lnTo>
                      <a:pt x="565937" y="0"/>
                    </a:lnTo>
                    <a:lnTo>
                      <a:pt x="565937" y="1417833"/>
                    </a:lnTo>
                    <a:lnTo>
                      <a:pt x="236310" y="1417833"/>
                    </a:lnTo>
                    <a:cubicBezTo>
                      <a:pt x="105800" y="1417833"/>
                      <a:pt x="0" y="1312033"/>
                      <a:pt x="0" y="1181523"/>
                    </a:cubicBezTo>
                    <a:lnTo>
                      <a:pt x="0" y="236310"/>
                    </a:lnTo>
                    <a:cubicBezTo>
                      <a:pt x="0" y="105800"/>
                      <a:pt x="105800" y="0"/>
                      <a:pt x="236310" y="0"/>
                    </a:cubicBezTo>
                    <a:close/>
                  </a:path>
                </a:pathLst>
              </a:custGeom>
              <a:solidFill>
                <a:srgbClr val="FFEBAB"/>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400" dirty="0">
                  <a:solidFill>
                    <a:srgbClr val="1B6357"/>
                  </a:solidFill>
                </a:endParaRPr>
              </a:p>
            </p:txBody>
          </p:sp>
        </p:grpSp>
        <p:sp>
          <p:nvSpPr>
            <p:cNvPr id="3" name="مربع نص 2">
              <a:extLst>
                <a:ext uri="{FF2B5EF4-FFF2-40B4-BE49-F238E27FC236}">
                  <a16:creationId xmlns:a16="http://schemas.microsoft.com/office/drawing/2014/main" id="{A542EA17-602E-4BC5-839A-074A03145A24}"/>
                </a:ext>
              </a:extLst>
            </p:cNvPr>
            <p:cNvSpPr txBox="1"/>
            <p:nvPr/>
          </p:nvSpPr>
          <p:spPr>
            <a:xfrm>
              <a:off x="5477910" y="1885950"/>
              <a:ext cx="1121725" cy="713841"/>
            </a:xfrm>
            <a:prstGeom prst="rect">
              <a:avLst/>
            </a:prstGeom>
            <a:noFill/>
          </p:spPr>
          <p:txBody>
            <a:bodyPr wrap="square" rtlCol="1">
              <a:spAutoFit/>
            </a:bodyPr>
            <a:lstStyle/>
            <a:p>
              <a:r>
                <a:rPr lang="ar-SA" sz="2000" dirty="0" err="1"/>
                <a:t>مالمقصود</a:t>
              </a:r>
              <a:r>
                <a:rPr lang="ar-SA" sz="2000" dirty="0"/>
                <a:t> بالنماذج</a:t>
              </a:r>
            </a:p>
          </p:txBody>
        </p:sp>
      </p:grpSp>
      <p:pic>
        <p:nvPicPr>
          <p:cNvPr id="6" name="صورة 5">
            <a:extLst>
              <a:ext uri="{FF2B5EF4-FFF2-40B4-BE49-F238E27FC236}">
                <a16:creationId xmlns:a16="http://schemas.microsoft.com/office/drawing/2014/main" id="{16F9F194-958E-44EF-B5E4-58043BCA0A4F}"/>
              </a:ext>
            </a:extLst>
          </p:cNvPr>
          <p:cNvPicPr>
            <a:picLocks noChangeAspect="1"/>
          </p:cNvPicPr>
          <p:nvPr/>
        </p:nvPicPr>
        <p:blipFill>
          <a:blip r:embed="rId3"/>
          <a:stretch>
            <a:fillRect/>
          </a:stretch>
        </p:blipFill>
        <p:spPr>
          <a:xfrm>
            <a:off x="1684" y="4829189"/>
            <a:ext cx="1042506" cy="377985"/>
          </a:xfrm>
          <a:prstGeom prst="rect">
            <a:avLst/>
          </a:prstGeom>
        </p:spPr>
      </p:pic>
      <p:grpSp>
        <p:nvGrpSpPr>
          <p:cNvPr id="17" name="مجموعة 16">
            <a:extLst>
              <a:ext uri="{FF2B5EF4-FFF2-40B4-BE49-F238E27FC236}">
                <a16:creationId xmlns:a16="http://schemas.microsoft.com/office/drawing/2014/main" id="{0A8CC0CD-60A8-44DF-B8BB-536F75E5CDB2}"/>
              </a:ext>
            </a:extLst>
          </p:cNvPr>
          <p:cNvGrpSpPr/>
          <p:nvPr/>
        </p:nvGrpSpPr>
        <p:grpSpPr>
          <a:xfrm>
            <a:off x="6869500" y="-477707"/>
            <a:ext cx="2196048" cy="1603441"/>
            <a:chOff x="5921444" y="297093"/>
            <a:chExt cx="2158300" cy="1006546"/>
          </a:xfrm>
        </p:grpSpPr>
        <p:pic>
          <p:nvPicPr>
            <p:cNvPr id="18" name="صورة 17" descr="صورة تحتوي على نص&#10;&#10;تم إنشاء الوصف تلقائياً">
              <a:extLst>
                <a:ext uri="{FF2B5EF4-FFF2-40B4-BE49-F238E27FC236}">
                  <a16:creationId xmlns:a16="http://schemas.microsoft.com/office/drawing/2014/main" id="{7E2FF2BB-1613-458E-8A10-100DB8B600AB}"/>
                </a:ext>
              </a:extLst>
            </p:cNvPr>
            <p:cNvPicPr>
              <a:picLocks noChangeAspect="1"/>
            </p:cNvPicPr>
            <p:nvPr/>
          </p:nvPicPr>
          <p:blipFill>
            <a:blip r:embed="rId4">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21444" y="297093"/>
              <a:ext cx="2158300" cy="1006546"/>
            </a:xfrm>
            <a:prstGeom prst="rect">
              <a:avLst/>
            </a:prstGeom>
            <a:ln>
              <a:noFill/>
            </a:ln>
            <a:scene3d>
              <a:camera prst="orthographicFront"/>
              <a:lightRig rig="threePt" dir="t"/>
            </a:scene3d>
            <a:sp3d>
              <a:bevelT prst="angle"/>
            </a:sp3d>
          </p:spPr>
        </p:pic>
        <p:sp>
          <p:nvSpPr>
            <p:cNvPr id="19" name="مربع نص 18">
              <a:extLst>
                <a:ext uri="{FF2B5EF4-FFF2-40B4-BE49-F238E27FC236}">
                  <a16:creationId xmlns:a16="http://schemas.microsoft.com/office/drawing/2014/main" id="{5D58D8B0-0B18-4C7E-9492-F4E1788148BD}"/>
                </a:ext>
              </a:extLst>
            </p:cNvPr>
            <p:cNvSpPr txBox="1"/>
            <p:nvPr/>
          </p:nvSpPr>
          <p:spPr>
            <a:xfrm>
              <a:off x="6326224" y="642225"/>
              <a:ext cx="1348740" cy="231845"/>
            </a:xfrm>
            <a:prstGeom prst="rect">
              <a:avLst/>
            </a:prstGeom>
            <a:noFill/>
            <a:ln>
              <a:noFill/>
            </a:ln>
            <a:scene3d>
              <a:camera prst="orthographicFront"/>
              <a:lightRig rig="threePt" dir="t"/>
            </a:scene3d>
            <a:sp3d>
              <a:bevelT prst="angle"/>
            </a:sp3d>
          </p:spPr>
          <p:txBody>
            <a:bodyPr wrap="square" rtlCol="1">
              <a:spAutoFit/>
            </a:bodyPr>
            <a:lstStyle/>
            <a:p>
              <a:pPr algn="ctr"/>
              <a:r>
                <a:rPr lang="ar-SA" sz="1800" b="1" dirty="0">
                  <a:solidFill>
                    <a:schemeClr val="bg2">
                      <a:lumMod val="75000"/>
                    </a:schemeClr>
                  </a:solidFill>
                </a:rPr>
                <a:t>التقويم الختامي</a:t>
              </a:r>
            </a:p>
          </p:txBody>
        </p:sp>
      </p:grpSp>
      <p:sp>
        <p:nvSpPr>
          <p:cNvPr id="36" name="شكل حر: شكل 35">
            <a:extLst>
              <a:ext uri="{FF2B5EF4-FFF2-40B4-BE49-F238E27FC236}">
                <a16:creationId xmlns:a16="http://schemas.microsoft.com/office/drawing/2014/main" id="{249D34A6-B198-477F-B54A-9A2A19D743B0}"/>
              </a:ext>
            </a:extLst>
          </p:cNvPr>
          <p:cNvSpPr/>
          <p:nvPr/>
        </p:nvSpPr>
        <p:spPr>
          <a:xfrm rot="5400000">
            <a:off x="6028605" y="3026452"/>
            <a:ext cx="2803515" cy="1121725"/>
          </a:xfrm>
          <a:custGeom>
            <a:avLst/>
            <a:gdLst>
              <a:gd name="connsiteX0" fmla="*/ 0 w 4356243"/>
              <a:gd name="connsiteY0" fmla="*/ 0 h 1534753"/>
              <a:gd name="connsiteX1" fmla="*/ 4092534 w 4356243"/>
              <a:gd name="connsiteY1" fmla="*/ 0 h 1534753"/>
              <a:gd name="connsiteX2" fmla="*/ 4356243 w 4356243"/>
              <a:gd name="connsiteY2" fmla="*/ 255798 h 1534753"/>
              <a:gd name="connsiteX3" fmla="*/ 4356243 w 4356243"/>
              <a:gd name="connsiteY3" fmla="*/ 1278955 h 1534753"/>
              <a:gd name="connsiteX4" fmla="*/ 4092534 w 4356243"/>
              <a:gd name="connsiteY4" fmla="*/ 1534753 h 1534753"/>
              <a:gd name="connsiteX5" fmla="*/ 0 w 4356243"/>
              <a:gd name="connsiteY5" fmla="*/ 1534753 h 1534753"/>
              <a:gd name="connsiteX6" fmla="*/ 0 w 4356243"/>
              <a:gd name="connsiteY6" fmla="*/ 1349819 h 1534753"/>
              <a:gd name="connsiteX7" fmla="*/ 429374 w 4356243"/>
              <a:gd name="connsiteY7" fmla="*/ 753918 h 1534753"/>
              <a:gd name="connsiteX8" fmla="*/ 0 w 4356243"/>
              <a:gd name="connsiteY8" fmla="*/ 158017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6243" h="1534753">
                <a:moveTo>
                  <a:pt x="0" y="0"/>
                </a:moveTo>
                <a:lnTo>
                  <a:pt x="4092534" y="0"/>
                </a:lnTo>
                <a:cubicBezTo>
                  <a:pt x="4238176" y="0"/>
                  <a:pt x="4356243" y="114525"/>
                  <a:pt x="4356243" y="255798"/>
                </a:cubicBezTo>
                <a:lnTo>
                  <a:pt x="4356243" y="1278955"/>
                </a:lnTo>
                <a:cubicBezTo>
                  <a:pt x="4356243" y="1420228"/>
                  <a:pt x="4238176" y="1534753"/>
                  <a:pt x="4092534" y="1534753"/>
                </a:cubicBezTo>
                <a:lnTo>
                  <a:pt x="0" y="1534753"/>
                </a:lnTo>
                <a:lnTo>
                  <a:pt x="0" y="1349819"/>
                </a:lnTo>
                <a:cubicBezTo>
                  <a:pt x="237137" y="1349819"/>
                  <a:pt x="429374" y="1083025"/>
                  <a:pt x="429374" y="753918"/>
                </a:cubicBezTo>
                <a:cubicBezTo>
                  <a:pt x="429374" y="424811"/>
                  <a:pt x="237137" y="158017"/>
                  <a:pt x="0" y="158017"/>
                </a:cubicBezTo>
                <a:close/>
              </a:path>
            </a:pathLst>
          </a:custGeom>
          <a:solidFill>
            <a:srgbClr val="59DBE4"/>
          </a:solidFill>
          <a:effectLst>
            <a:outerShdw blurRad="215900" dist="127000" dir="5400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3200" dirty="0"/>
          </a:p>
        </p:txBody>
      </p:sp>
      <p:sp>
        <p:nvSpPr>
          <p:cNvPr id="2" name="مربع نص 1">
            <a:extLst>
              <a:ext uri="{FF2B5EF4-FFF2-40B4-BE49-F238E27FC236}">
                <a16:creationId xmlns:a16="http://schemas.microsoft.com/office/drawing/2014/main" id="{9EB84074-ADC0-46EA-8AB6-DB7FF3CCAD51}"/>
              </a:ext>
            </a:extLst>
          </p:cNvPr>
          <p:cNvSpPr txBox="1"/>
          <p:nvPr/>
        </p:nvSpPr>
        <p:spPr>
          <a:xfrm>
            <a:off x="7174448" y="3083271"/>
            <a:ext cx="620486" cy="830997"/>
          </a:xfrm>
          <a:prstGeom prst="rect">
            <a:avLst/>
          </a:prstGeom>
          <a:noFill/>
        </p:spPr>
        <p:txBody>
          <a:bodyPr wrap="square" rtlCol="1">
            <a:spAutoFit/>
          </a:bodyPr>
          <a:lstStyle/>
          <a:p>
            <a:r>
              <a:rPr lang="ar-SA" sz="4800" dirty="0">
                <a:solidFill>
                  <a:schemeClr val="accent3">
                    <a:lumMod val="40000"/>
                    <a:lumOff val="60000"/>
                  </a:schemeClr>
                </a:solidFill>
              </a:rPr>
              <a:t>1</a:t>
            </a:r>
          </a:p>
        </p:txBody>
      </p:sp>
      <p:grpSp>
        <p:nvGrpSpPr>
          <p:cNvPr id="40" name="مجموعة 39">
            <a:extLst>
              <a:ext uri="{FF2B5EF4-FFF2-40B4-BE49-F238E27FC236}">
                <a16:creationId xmlns:a16="http://schemas.microsoft.com/office/drawing/2014/main" id="{85B59E2F-5A17-43E9-AD0E-9DAD021BA10F}"/>
              </a:ext>
            </a:extLst>
          </p:cNvPr>
          <p:cNvGrpSpPr/>
          <p:nvPr/>
        </p:nvGrpSpPr>
        <p:grpSpPr>
          <a:xfrm>
            <a:off x="4748832" y="2082384"/>
            <a:ext cx="1303933" cy="2978090"/>
            <a:chOff x="5375160" y="1387889"/>
            <a:chExt cx="1303933" cy="2978090"/>
          </a:xfrm>
        </p:grpSpPr>
        <p:grpSp>
          <p:nvGrpSpPr>
            <p:cNvPr id="41" name="مجموعة 40">
              <a:extLst>
                <a:ext uri="{FF2B5EF4-FFF2-40B4-BE49-F238E27FC236}">
                  <a16:creationId xmlns:a16="http://schemas.microsoft.com/office/drawing/2014/main" id="{AF299183-1C7F-4CD5-BBC4-D621ECA055AE}"/>
                </a:ext>
              </a:extLst>
            </p:cNvPr>
            <p:cNvGrpSpPr/>
            <p:nvPr/>
          </p:nvGrpSpPr>
          <p:grpSpPr>
            <a:xfrm rot="5400000">
              <a:off x="4520026" y="2356160"/>
              <a:ext cx="2978090" cy="1041547"/>
              <a:chOff x="3554498" y="-596185"/>
              <a:chExt cx="4503667" cy="1425052"/>
            </a:xfrm>
            <a:effectLst>
              <a:outerShdw blurRad="50800" dist="50800" dir="5400000" sx="87000" sy="87000" algn="ctr" rotWithShape="0">
                <a:srgbClr val="000000">
                  <a:alpha val="96000"/>
                </a:srgbClr>
              </a:outerShdw>
            </a:effectLst>
          </p:grpSpPr>
          <p:sp>
            <p:nvSpPr>
              <p:cNvPr id="43" name="شكل حر: شكل 42">
                <a:extLst>
                  <a:ext uri="{FF2B5EF4-FFF2-40B4-BE49-F238E27FC236}">
                    <a16:creationId xmlns:a16="http://schemas.microsoft.com/office/drawing/2014/main" id="{B80ACA0A-CB6A-4107-A3B9-CE2AB045245F}"/>
                  </a:ext>
                </a:extLst>
              </p:cNvPr>
              <p:cNvSpPr/>
              <p:nvPr/>
            </p:nvSpPr>
            <p:spPr>
              <a:xfrm>
                <a:off x="3722473" y="-596185"/>
                <a:ext cx="4335692" cy="1417832"/>
              </a:xfrm>
              <a:custGeom>
                <a:avLst/>
                <a:gdLst>
                  <a:gd name="connsiteX0" fmla="*/ 236310 w 4335694"/>
                  <a:gd name="connsiteY0" fmla="*/ 0 h 1417833"/>
                  <a:gd name="connsiteX1" fmla="*/ 4335694 w 4335694"/>
                  <a:gd name="connsiteY1" fmla="*/ 0 h 1417833"/>
                  <a:gd name="connsiteX2" fmla="*/ 4335694 w 4335694"/>
                  <a:gd name="connsiteY2" fmla="*/ 1417833 h 1417833"/>
                  <a:gd name="connsiteX3" fmla="*/ 236310 w 4335694"/>
                  <a:gd name="connsiteY3" fmla="*/ 1417833 h 1417833"/>
                  <a:gd name="connsiteX4" fmla="*/ 0 w 4335694"/>
                  <a:gd name="connsiteY4" fmla="*/ 1181523 h 1417833"/>
                  <a:gd name="connsiteX5" fmla="*/ 0 w 4335694"/>
                  <a:gd name="connsiteY5" fmla="*/ 236310 h 1417833"/>
                  <a:gd name="connsiteX6" fmla="*/ 236310 w 4335694"/>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694" h="1417833">
                    <a:moveTo>
                      <a:pt x="236310" y="0"/>
                    </a:moveTo>
                    <a:lnTo>
                      <a:pt x="4335694" y="0"/>
                    </a:lnTo>
                    <a:lnTo>
                      <a:pt x="4335694" y="1417833"/>
                    </a:lnTo>
                    <a:lnTo>
                      <a:pt x="236310" y="1417833"/>
                    </a:lnTo>
                    <a:cubicBezTo>
                      <a:pt x="105800" y="1417833"/>
                      <a:pt x="0" y="1312033"/>
                      <a:pt x="0" y="1181523"/>
                    </a:cubicBezTo>
                    <a:lnTo>
                      <a:pt x="0" y="236310"/>
                    </a:lnTo>
                    <a:cubicBezTo>
                      <a:pt x="0" y="105800"/>
                      <a:pt x="105800" y="0"/>
                      <a:pt x="236310"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8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44" name="شكل حر: شكل 43">
                <a:extLst>
                  <a:ext uri="{FF2B5EF4-FFF2-40B4-BE49-F238E27FC236}">
                    <a16:creationId xmlns:a16="http://schemas.microsoft.com/office/drawing/2014/main" id="{30A99686-16FD-4C82-A632-7BCD699AF8EE}"/>
                  </a:ext>
                </a:extLst>
              </p:cNvPr>
              <p:cNvSpPr/>
              <p:nvPr/>
            </p:nvSpPr>
            <p:spPr>
              <a:xfrm>
                <a:off x="3554498" y="-588965"/>
                <a:ext cx="565937" cy="1417832"/>
              </a:xfrm>
              <a:custGeom>
                <a:avLst/>
                <a:gdLst>
                  <a:gd name="connsiteX0" fmla="*/ 236310 w 565937"/>
                  <a:gd name="connsiteY0" fmla="*/ 0 h 1417833"/>
                  <a:gd name="connsiteX1" fmla="*/ 565937 w 565937"/>
                  <a:gd name="connsiteY1" fmla="*/ 0 h 1417833"/>
                  <a:gd name="connsiteX2" fmla="*/ 565937 w 565937"/>
                  <a:gd name="connsiteY2" fmla="*/ 1417833 h 1417833"/>
                  <a:gd name="connsiteX3" fmla="*/ 236310 w 565937"/>
                  <a:gd name="connsiteY3" fmla="*/ 1417833 h 1417833"/>
                  <a:gd name="connsiteX4" fmla="*/ 0 w 565937"/>
                  <a:gd name="connsiteY4" fmla="*/ 1181523 h 1417833"/>
                  <a:gd name="connsiteX5" fmla="*/ 0 w 565937"/>
                  <a:gd name="connsiteY5" fmla="*/ 236310 h 1417833"/>
                  <a:gd name="connsiteX6" fmla="*/ 236310 w 565937"/>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937" h="1417833">
                    <a:moveTo>
                      <a:pt x="236310" y="0"/>
                    </a:moveTo>
                    <a:lnTo>
                      <a:pt x="565937" y="0"/>
                    </a:lnTo>
                    <a:lnTo>
                      <a:pt x="565937" y="1417833"/>
                    </a:lnTo>
                    <a:lnTo>
                      <a:pt x="236310" y="1417833"/>
                    </a:lnTo>
                    <a:cubicBezTo>
                      <a:pt x="105800" y="1417833"/>
                      <a:pt x="0" y="1312033"/>
                      <a:pt x="0" y="1181523"/>
                    </a:cubicBezTo>
                    <a:lnTo>
                      <a:pt x="0" y="236310"/>
                    </a:lnTo>
                    <a:cubicBezTo>
                      <a:pt x="0" y="105800"/>
                      <a:pt x="105800" y="0"/>
                      <a:pt x="236310" y="0"/>
                    </a:cubicBezTo>
                    <a:close/>
                  </a:path>
                </a:pathLst>
              </a:cu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400" dirty="0">
                  <a:solidFill>
                    <a:srgbClr val="1B6357"/>
                  </a:solidFill>
                </a:endParaRPr>
              </a:p>
            </p:txBody>
          </p:sp>
        </p:grpSp>
        <p:sp>
          <p:nvSpPr>
            <p:cNvPr id="42" name="مربع نص 41">
              <a:extLst>
                <a:ext uri="{FF2B5EF4-FFF2-40B4-BE49-F238E27FC236}">
                  <a16:creationId xmlns:a16="http://schemas.microsoft.com/office/drawing/2014/main" id="{39F53E12-E821-4F51-BD17-AA92BE0778A5}"/>
                </a:ext>
              </a:extLst>
            </p:cNvPr>
            <p:cNvSpPr txBox="1"/>
            <p:nvPr/>
          </p:nvSpPr>
          <p:spPr>
            <a:xfrm>
              <a:off x="5375160" y="1727880"/>
              <a:ext cx="1303933" cy="2031325"/>
            </a:xfrm>
            <a:prstGeom prst="rect">
              <a:avLst/>
            </a:prstGeom>
            <a:noFill/>
          </p:spPr>
          <p:txBody>
            <a:bodyPr wrap="square" rtlCol="1">
              <a:spAutoFit/>
            </a:bodyPr>
            <a:lstStyle/>
            <a:p>
              <a:pPr algn="ctr"/>
              <a:r>
                <a:rPr lang="ar-SA" sz="1800" dirty="0"/>
                <a:t>النموذج الذي يوضح أجزاء الجهاز الهضمي في المختبر المدرسي يمثل نموذج ...</a:t>
              </a:r>
            </a:p>
          </p:txBody>
        </p:sp>
      </p:grpSp>
      <p:sp>
        <p:nvSpPr>
          <p:cNvPr id="45" name="شكل حر: شكل 44">
            <a:extLst>
              <a:ext uri="{FF2B5EF4-FFF2-40B4-BE49-F238E27FC236}">
                <a16:creationId xmlns:a16="http://schemas.microsoft.com/office/drawing/2014/main" id="{6A64D89C-DB94-4BB6-BD49-6041EF4F45A6}"/>
              </a:ext>
            </a:extLst>
          </p:cNvPr>
          <p:cNvSpPr/>
          <p:nvPr/>
        </p:nvSpPr>
        <p:spPr>
          <a:xfrm rot="5400000">
            <a:off x="3987248" y="3038245"/>
            <a:ext cx="2827102" cy="1121725"/>
          </a:xfrm>
          <a:custGeom>
            <a:avLst/>
            <a:gdLst>
              <a:gd name="connsiteX0" fmla="*/ 0 w 4356243"/>
              <a:gd name="connsiteY0" fmla="*/ 0 h 1534753"/>
              <a:gd name="connsiteX1" fmla="*/ 4092534 w 4356243"/>
              <a:gd name="connsiteY1" fmla="*/ 0 h 1534753"/>
              <a:gd name="connsiteX2" fmla="*/ 4356243 w 4356243"/>
              <a:gd name="connsiteY2" fmla="*/ 255798 h 1534753"/>
              <a:gd name="connsiteX3" fmla="*/ 4356243 w 4356243"/>
              <a:gd name="connsiteY3" fmla="*/ 1278955 h 1534753"/>
              <a:gd name="connsiteX4" fmla="*/ 4092534 w 4356243"/>
              <a:gd name="connsiteY4" fmla="*/ 1534753 h 1534753"/>
              <a:gd name="connsiteX5" fmla="*/ 0 w 4356243"/>
              <a:gd name="connsiteY5" fmla="*/ 1534753 h 1534753"/>
              <a:gd name="connsiteX6" fmla="*/ 0 w 4356243"/>
              <a:gd name="connsiteY6" fmla="*/ 1349819 h 1534753"/>
              <a:gd name="connsiteX7" fmla="*/ 429374 w 4356243"/>
              <a:gd name="connsiteY7" fmla="*/ 753918 h 1534753"/>
              <a:gd name="connsiteX8" fmla="*/ 0 w 4356243"/>
              <a:gd name="connsiteY8" fmla="*/ 158017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6243" h="1534753">
                <a:moveTo>
                  <a:pt x="0" y="0"/>
                </a:moveTo>
                <a:lnTo>
                  <a:pt x="4092534" y="0"/>
                </a:lnTo>
                <a:cubicBezTo>
                  <a:pt x="4238176" y="0"/>
                  <a:pt x="4356243" y="114525"/>
                  <a:pt x="4356243" y="255798"/>
                </a:cubicBezTo>
                <a:lnTo>
                  <a:pt x="4356243" y="1278955"/>
                </a:lnTo>
                <a:cubicBezTo>
                  <a:pt x="4356243" y="1420228"/>
                  <a:pt x="4238176" y="1534753"/>
                  <a:pt x="4092534" y="1534753"/>
                </a:cubicBezTo>
                <a:lnTo>
                  <a:pt x="0" y="1534753"/>
                </a:lnTo>
                <a:lnTo>
                  <a:pt x="0" y="1349819"/>
                </a:lnTo>
                <a:cubicBezTo>
                  <a:pt x="237137" y="1349819"/>
                  <a:pt x="429374" y="1083025"/>
                  <a:pt x="429374" y="753918"/>
                </a:cubicBezTo>
                <a:cubicBezTo>
                  <a:pt x="429374" y="424811"/>
                  <a:pt x="237137" y="158017"/>
                  <a:pt x="0" y="158017"/>
                </a:cubicBezTo>
                <a:close/>
              </a:path>
            </a:pathLst>
          </a:custGeom>
          <a:solidFill>
            <a:srgbClr val="7AC4A4"/>
          </a:solidFill>
          <a:effectLst>
            <a:outerShdw blurRad="215900" dist="127000" dir="5400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3200" dirty="0"/>
          </a:p>
        </p:txBody>
      </p:sp>
      <p:sp>
        <p:nvSpPr>
          <p:cNvPr id="46" name="مربع نص 45">
            <a:extLst>
              <a:ext uri="{FF2B5EF4-FFF2-40B4-BE49-F238E27FC236}">
                <a16:creationId xmlns:a16="http://schemas.microsoft.com/office/drawing/2014/main" id="{F389677A-5025-4F49-8A72-C6707629C23A}"/>
              </a:ext>
            </a:extLst>
          </p:cNvPr>
          <p:cNvSpPr txBox="1"/>
          <p:nvPr/>
        </p:nvSpPr>
        <p:spPr>
          <a:xfrm>
            <a:off x="5152754" y="3151228"/>
            <a:ext cx="620486" cy="830997"/>
          </a:xfrm>
          <a:prstGeom prst="rect">
            <a:avLst/>
          </a:prstGeom>
          <a:noFill/>
        </p:spPr>
        <p:txBody>
          <a:bodyPr wrap="square" rtlCol="1">
            <a:spAutoFit/>
          </a:bodyPr>
          <a:lstStyle/>
          <a:p>
            <a:r>
              <a:rPr lang="ar-SA" sz="4800" dirty="0">
                <a:solidFill>
                  <a:schemeClr val="accent1">
                    <a:lumMod val="75000"/>
                  </a:schemeClr>
                </a:solidFill>
              </a:rPr>
              <a:t>2</a:t>
            </a:r>
          </a:p>
        </p:txBody>
      </p:sp>
      <p:grpSp>
        <p:nvGrpSpPr>
          <p:cNvPr id="47" name="مجموعة 46">
            <a:extLst>
              <a:ext uri="{FF2B5EF4-FFF2-40B4-BE49-F238E27FC236}">
                <a16:creationId xmlns:a16="http://schemas.microsoft.com/office/drawing/2014/main" id="{0B4D285F-F204-463B-9E8F-181EBAB9345A}"/>
              </a:ext>
            </a:extLst>
          </p:cNvPr>
          <p:cNvGrpSpPr/>
          <p:nvPr/>
        </p:nvGrpSpPr>
        <p:grpSpPr>
          <a:xfrm>
            <a:off x="2869700" y="2070396"/>
            <a:ext cx="1046656" cy="2873907"/>
            <a:chOff x="5477912" y="1387889"/>
            <a:chExt cx="1046656" cy="2873907"/>
          </a:xfrm>
        </p:grpSpPr>
        <p:grpSp>
          <p:nvGrpSpPr>
            <p:cNvPr id="48" name="مجموعة 47">
              <a:extLst>
                <a:ext uri="{FF2B5EF4-FFF2-40B4-BE49-F238E27FC236}">
                  <a16:creationId xmlns:a16="http://schemas.microsoft.com/office/drawing/2014/main" id="{41640648-4868-44D3-8C3F-00AE6DAE40F2}"/>
                </a:ext>
              </a:extLst>
            </p:cNvPr>
            <p:cNvGrpSpPr/>
            <p:nvPr/>
          </p:nvGrpSpPr>
          <p:grpSpPr>
            <a:xfrm rot="5400000">
              <a:off x="4564286" y="2301515"/>
              <a:ext cx="2873907" cy="1046656"/>
              <a:chOff x="3554498" y="-588965"/>
              <a:chExt cx="4346115" cy="1432043"/>
            </a:xfrm>
            <a:effectLst>
              <a:outerShdw blurRad="50800" dist="50800" dir="5400000" sx="87000" sy="87000" algn="ctr" rotWithShape="0">
                <a:srgbClr val="000000">
                  <a:alpha val="96000"/>
                </a:srgbClr>
              </a:outerShdw>
            </a:effectLst>
          </p:grpSpPr>
          <p:sp>
            <p:nvSpPr>
              <p:cNvPr id="50" name="شكل حر: شكل 49">
                <a:extLst>
                  <a:ext uri="{FF2B5EF4-FFF2-40B4-BE49-F238E27FC236}">
                    <a16:creationId xmlns:a16="http://schemas.microsoft.com/office/drawing/2014/main" id="{B06E4884-8A1E-475F-B34C-5EE629BA4830}"/>
                  </a:ext>
                </a:extLst>
              </p:cNvPr>
              <p:cNvSpPr/>
              <p:nvPr/>
            </p:nvSpPr>
            <p:spPr>
              <a:xfrm>
                <a:off x="3564920" y="-574755"/>
                <a:ext cx="4335693" cy="1417833"/>
              </a:xfrm>
              <a:custGeom>
                <a:avLst/>
                <a:gdLst>
                  <a:gd name="connsiteX0" fmla="*/ 236310 w 4335694"/>
                  <a:gd name="connsiteY0" fmla="*/ 0 h 1417833"/>
                  <a:gd name="connsiteX1" fmla="*/ 4335694 w 4335694"/>
                  <a:gd name="connsiteY1" fmla="*/ 0 h 1417833"/>
                  <a:gd name="connsiteX2" fmla="*/ 4335694 w 4335694"/>
                  <a:gd name="connsiteY2" fmla="*/ 1417833 h 1417833"/>
                  <a:gd name="connsiteX3" fmla="*/ 236310 w 4335694"/>
                  <a:gd name="connsiteY3" fmla="*/ 1417833 h 1417833"/>
                  <a:gd name="connsiteX4" fmla="*/ 0 w 4335694"/>
                  <a:gd name="connsiteY4" fmla="*/ 1181523 h 1417833"/>
                  <a:gd name="connsiteX5" fmla="*/ 0 w 4335694"/>
                  <a:gd name="connsiteY5" fmla="*/ 236310 h 1417833"/>
                  <a:gd name="connsiteX6" fmla="*/ 236310 w 4335694"/>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694" h="1417833">
                    <a:moveTo>
                      <a:pt x="236310" y="0"/>
                    </a:moveTo>
                    <a:lnTo>
                      <a:pt x="4335694" y="0"/>
                    </a:lnTo>
                    <a:lnTo>
                      <a:pt x="4335694" y="1417833"/>
                    </a:lnTo>
                    <a:lnTo>
                      <a:pt x="236310" y="1417833"/>
                    </a:lnTo>
                    <a:cubicBezTo>
                      <a:pt x="105800" y="1417833"/>
                      <a:pt x="0" y="1312033"/>
                      <a:pt x="0" y="1181523"/>
                    </a:cubicBezTo>
                    <a:lnTo>
                      <a:pt x="0" y="236310"/>
                    </a:lnTo>
                    <a:cubicBezTo>
                      <a:pt x="0" y="105800"/>
                      <a:pt x="105800" y="0"/>
                      <a:pt x="236310"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8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51" name="شكل حر: شكل 50">
                <a:extLst>
                  <a:ext uri="{FF2B5EF4-FFF2-40B4-BE49-F238E27FC236}">
                    <a16:creationId xmlns:a16="http://schemas.microsoft.com/office/drawing/2014/main" id="{6E764123-365F-4102-823C-FA108943C9A9}"/>
                  </a:ext>
                </a:extLst>
              </p:cNvPr>
              <p:cNvSpPr/>
              <p:nvPr/>
            </p:nvSpPr>
            <p:spPr>
              <a:xfrm>
                <a:off x="3554498" y="-588965"/>
                <a:ext cx="565937" cy="1417832"/>
              </a:xfrm>
              <a:custGeom>
                <a:avLst/>
                <a:gdLst>
                  <a:gd name="connsiteX0" fmla="*/ 236310 w 565937"/>
                  <a:gd name="connsiteY0" fmla="*/ 0 h 1417833"/>
                  <a:gd name="connsiteX1" fmla="*/ 565937 w 565937"/>
                  <a:gd name="connsiteY1" fmla="*/ 0 h 1417833"/>
                  <a:gd name="connsiteX2" fmla="*/ 565937 w 565937"/>
                  <a:gd name="connsiteY2" fmla="*/ 1417833 h 1417833"/>
                  <a:gd name="connsiteX3" fmla="*/ 236310 w 565937"/>
                  <a:gd name="connsiteY3" fmla="*/ 1417833 h 1417833"/>
                  <a:gd name="connsiteX4" fmla="*/ 0 w 565937"/>
                  <a:gd name="connsiteY4" fmla="*/ 1181523 h 1417833"/>
                  <a:gd name="connsiteX5" fmla="*/ 0 w 565937"/>
                  <a:gd name="connsiteY5" fmla="*/ 236310 h 1417833"/>
                  <a:gd name="connsiteX6" fmla="*/ 236310 w 565937"/>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937" h="1417833">
                    <a:moveTo>
                      <a:pt x="236310" y="0"/>
                    </a:moveTo>
                    <a:lnTo>
                      <a:pt x="565937" y="0"/>
                    </a:lnTo>
                    <a:lnTo>
                      <a:pt x="565937" y="1417833"/>
                    </a:lnTo>
                    <a:lnTo>
                      <a:pt x="236310" y="1417833"/>
                    </a:lnTo>
                    <a:cubicBezTo>
                      <a:pt x="105800" y="1417833"/>
                      <a:pt x="0" y="1312033"/>
                      <a:pt x="0" y="1181523"/>
                    </a:cubicBezTo>
                    <a:lnTo>
                      <a:pt x="0" y="236310"/>
                    </a:lnTo>
                    <a:cubicBezTo>
                      <a:pt x="0" y="105800"/>
                      <a:pt x="105800" y="0"/>
                      <a:pt x="236310" y="0"/>
                    </a:cubicBezTo>
                    <a:close/>
                  </a:path>
                </a:pathLst>
              </a:cu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400" dirty="0">
                  <a:solidFill>
                    <a:srgbClr val="1B6357"/>
                  </a:solidFill>
                </a:endParaRPr>
              </a:p>
            </p:txBody>
          </p:sp>
        </p:grpSp>
        <p:sp>
          <p:nvSpPr>
            <p:cNvPr id="49" name="مربع نص 48">
              <a:extLst>
                <a:ext uri="{FF2B5EF4-FFF2-40B4-BE49-F238E27FC236}">
                  <a16:creationId xmlns:a16="http://schemas.microsoft.com/office/drawing/2014/main" id="{9DD3D964-0AC2-4533-9F52-65481BC254B9}"/>
                </a:ext>
              </a:extLst>
            </p:cNvPr>
            <p:cNvSpPr txBox="1"/>
            <p:nvPr/>
          </p:nvSpPr>
          <p:spPr>
            <a:xfrm>
              <a:off x="5536235" y="1799584"/>
              <a:ext cx="966259" cy="1938992"/>
            </a:xfrm>
            <a:prstGeom prst="rect">
              <a:avLst/>
            </a:prstGeom>
            <a:noFill/>
          </p:spPr>
          <p:txBody>
            <a:bodyPr wrap="square" rtlCol="1">
              <a:spAutoFit/>
            </a:bodyPr>
            <a:lstStyle/>
            <a:p>
              <a:pPr algn="ctr"/>
              <a:r>
                <a:rPr lang="ar-SA" sz="2000" b="1" dirty="0"/>
                <a:t>عددي أنواع النماذج مع المقارنة بينها </a:t>
              </a:r>
            </a:p>
          </p:txBody>
        </p:sp>
      </p:grpSp>
      <p:sp>
        <p:nvSpPr>
          <p:cNvPr id="52" name="شكل حر: شكل 51">
            <a:extLst>
              <a:ext uri="{FF2B5EF4-FFF2-40B4-BE49-F238E27FC236}">
                <a16:creationId xmlns:a16="http://schemas.microsoft.com/office/drawing/2014/main" id="{F4141B5D-B61A-4C0B-B35D-FAFE2092EF83}"/>
              </a:ext>
            </a:extLst>
          </p:cNvPr>
          <p:cNvSpPr/>
          <p:nvPr/>
        </p:nvSpPr>
        <p:spPr>
          <a:xfrm rot="5400000">
            <a:off x="1957683" y="3010190"/>
            <a:ext cx="2827102" cy="1121725"/>
          </a:xfrm>
          <a:custGeom>
            <a:avLst/>
            <a:gdLst>
              <a:gd name="connsiteX0" fmla="*/ 0 w 4356243"/>
              <a:gd name="connsiteY0" fmla="*/ 0 h 1534753"/>
              <a:gd name="connsiteX1" fmla="*/ 4092534 w 4356243"/>
              <a:gd name="connsiteY1" fmla="*/ 0 h 1534753"/>
              <a:gd name="connsiteX2" fmla="*/ 4356243 w 4356243"/>
              <a:gd name="connsiteY2" fmla="*/ 255798 h 1534753"/>
              <a:gd name="connsiteX3" fmla="*/ 4356243 w 4356243"/>
              <a:gd name="connsiteY3" fmla="*/ 1278955 h 1534753"/>
              <a:gd name="connsiteX4" fmla="*/ 4092534 w 4356243"/>
              <a:gd name="connsiteY4" fmla="*/ 1534753 h 1534753"/>
              <a:gd name="connsiteX5" fmla="*/ 0 w 4356243"/>
              <a:gd name="connsiteY5" fmla="*/ 1534753 h 1534753"/>
              <a:gd name="connsiteX6" fmla="*/ 0 w 4356243"/>
              <a:gd name="connsiteY6" fmla="*/ 1349819 h 1534753"/>
              <a:gd name="connsiteX7" fmla="*/ 429374 w 4356243"/>
              <a:gd name="connsiteY7" fmla="*/ 753918 h 1534753"/>
              <a:gd name="connsiteX8" fmla="*/ 0 w 4356243"/>
              <a:gd name="connsiteY8" fmla="*/ 158017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6243" h="1534753">
                <a:moveTo>
                  <a:pt x="0" y="0"/>
                </a:moveTo>
                <a:lnTo>
                  <a:pt x="4092534" y="0"/>
                </a:lnTo>
                <a:cubicBezTo>
                  <a:pt x="4238176" y="0"/>
                  <a:pt x="4356243" y="114525"/>
                  <a:pt x="4356243" y="255798"/>
                </a:cubicBezTo>
                <a:lnTo>
                  <a:pt x="4356243" y="1278955"/>
                </a:lnTo>
                <a:cubicBezTo>
                  <a:pt x="4356243" y="1420228"/>
                  <a:pt x="4238176" y="1534753"/>
                  <a:pt x="4092534" y="1534753"/>
                </a:cubicBezTo>
                <a:lnTo>
                  <a:pt x="0" y="1534753"/>
                </a:lnTo>
                <a:lnTo>
                  <a:pt x="0" y="1349819"/>
                </a:lnTo>
                <a:cubicBezTo>
                  <a:pt x="237137" y="1349819"/>
                  <a:pt x="429374" y="1083025"/>
                  <a:pt x="429374" y="753918"/>
                </a:cubicBezTo>
                <a:cubicBezTo>
                  <a:pt x="429374" y="424811"/>
                  <a:pt x="237137" y="158017"/>
                  <a:pt x="0" y="158017"/>
                </a:cubicBezTo>
                <a:close/>
              </a:path>
            </a:pathLst>
          </a:custGeom>
          <a:solidFill>
            <a:schemeClr val="accent5"/>
          </a:solidFill>
          <a:ln>
            <a:solidFill>
              <a:schemeClr val="accent5">
                <a:lumMod val="90000"/>
              </a:schemeClr>
            </a:solidFill>
          </a:ln>
          <a:effectLst>
            <a:outerShdw blurRad="215900" dist="127000" dir="5400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3200" dirty="0"/>
          </a:p>
        </p:txBody>
      </p:sp>
      <p:sp>
        <p:nvSpPr>
          <p:cNvPr id="53" name="مربع نص 52">
            <a:extLst>
              <a:ext uri="{FF2B5EF4-FFF2-40B4-BE49-F238E27FC236}">
                <a16:creationId xmlns:a16="http://schemas.microsoft.com/office/drawing/2014/main" id="{D11DFE91-93D0-4807-879C-813F1C31E27B}"/>
              </a:ext>
            </a:extLst>
          </p:cNvPr>
          <p:cNvSpPr txBox="1"/>
          <p:nvPr/>
        </p:nvSpPr>
        <p:spPr>
          <a:xfrm>
            <a:off x="3142212" y="3155553"/>
            <a:ext cx="620486" cy="830997"/>
          </a:xfrm>
          <a:prstGeom prst="rect">
            <a:avLst/>
          </a:prstGeom>
          <a:noFill/>
        </p:spPr>
        <p:txBody>
          <a:bodyPr wrap="square" rtlCol="1">
            <a:spAutoFit/>
          </a:bodyPr>
          <a:lstStyle/>
          <a:p>
            <a:r>
              <a:rPr lang="ar-SA" sz="4800" dirty="0">
                <a:solidFill>
                  <a:schemeClr val="bg2">
                    <a:lumMod val="75000"/>
                  </a:schemeClr>
                </a:solidFill>
              </a:rPr>
              <a:t>3</a:t>
            </a:r>
          </a:p>
        </p:txBody>
      </p:sp>
      <mc:AlternateContent xmlns:mc="http://schemas.openxmlformats.org/markup-compatibility/2006" xmlns:pslz="http://schemas.microsoft.com/office/powerpoint/2016/slidezoom">
        <mc:Choice Requires="pslz">
          <p:graphicFrame>
            <p:nvGraphicFramePr>
              <p:cNvPr id="54" name="صورة الشريحة 53">
                <a:extLst>
                  <a:ext uri="{FF2B5EF4-FFF2-40B4-BE49-F238E27FC236}">
                    <a16:creationId xmlns:a16="http://schemas.microsoft.com/office/drawing/2014/main" id="{214F979F-55AD-4658-8D0A-FB0E71002E05}"/>
                  </a:ext>
                </a:extLst>
              </p:cNvPr>
              <p:cNvGraphicFramePr>
                <a:graphicFrameLocks noChangeAspect="1"/>
              </p:cNvGraphicFramePr>
              <p:nvPr>
                <p:extLst>
                  <p:ext uri="{D42A27DB-BD31-4B8C-83A1-F6EECF244321}">
                    <p14:modId xmlns:p14="http://schemas.microsoft.com/office/powerpoint/2010/main" val="63453368"/>
                  </p:ext>
                </p:extLst>
              </p:nvPr>
            </p:nvGraphicFramePr>
            <p:xfrm>
              <a:off x="-274446" y="3779983"/>
              <a:ext cx="1318636" cy="128587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5"/>
                        <a:stretch>
                          <a:fillRect/>
                        </a:stretch>
                      </p166:blipFill>
                      <p166:spPr xmlns:p166="http://schemas.microsoft.com/office/powerpoint/2016/6/main">
                        <a:xfrm>
                          <a:off x="0" y="0"/>
                          <a:ext cx="1318636" cy="1285875"/>
                        </a:xfrm>
                        <a:prstGeom prst="rect">
                          <a:avLst/>
                        </a:prstGeom>
                      </p166:spPr>
                    </pslz:zmPr>
                  </pslz:sldZmObj>
                </pslz:sldZm>
              </a:graphicData>
            </a:graphic>
          </p:graphicFrame>
        </mc:Choice>
        <mc:Fallback xmlns="">
          <p:pic>
            <p:nvPicPr>
              <p:cNvPr id="54" name="صورة الشريحة 53">
                <a:hlinkClick r:id="rId6" action="ppaction://hlinksldjump"/>
                <a:extLst>
                  <a:ext uri="{FF2B5EF4-FFF2-40B4-BE49-F238E27FC236}">
                    <a16:creationId xmlns:a16="http://schemas.microsoft.com/office/drawing/2014/main" id="{214F979F-55AD-4658-8D0A-FB0E71002E05}"/>
                  </a:ext>
                </a:extLst>
              </p:cNvPr>
              <p:cNvPicPr>
                <a:picLocks noGrp="1" noRot="1" noChangeAspect="1" noMove="1" noResize="1" noEditPoints="1" noAdjustHandles="1" noChangeArrowheads="1" noChangeShapeType="1"/>
              </p:cNvPicPr>
              <p:nvPr/>
            </p:nvPicPr>
            <p:blipFill>
              <a:blip r:embed="rId7"/>
              <a:stretch>
                <a:fillRect/>
              </a:stretch>
            </p:blipFill>
            <p:spPr>
              <a:xfrm>
                <a:off x="-274446" y="3779983"/>
                <a:ext cx="1318636" cy="1285875"/>
              </a:xfrm>
              <a:prstGeom prst="rect">
                <a:avLst/>
              </a:prstGeom>
            </p:spPr>
          </p:pic>
        </mc:Fallback>
      </mc:AlternateContent>
      <p:grpSp>
        <p:nvGrpSpPr>
          <p:cNvPr id="28" name="مجموعة 27">
            <a:extLst>
              <a:ext uri="{FF2B5EF4-FFF2-40B4-BE49-F238E27FC236}">
                <a16:creationId xmlns:a16="http://schemas.microsoft.com/office/drawing/2014/main" id="{7C0DC303-EA18-43A2-A57F-C78A2FD00995}"/>
              </a:ext>
            </a:extLst>
          </p:cNvPr>
          <p:cNvGrpSpPr/>
          <p:nvPr/>
        </p:nvGrpSpPr>
        <p:grpSpPr>
          <a:xfrm>
            <a:off x="1008814" y="1988883"/>
            <a:ext cx="1069414" cy="2884177"/>
            <a:chOff x="5444769" y="1377619"/>
            <a:chExt cx="1069414" cy="2884177"/>
          </a:xfrm>
        </p:grpSpPr>
        <p:grpSp>
          <p:nvGrpSpPr>
            <p:cNvPr id="29" name="مجموعة 28">
              <a:extLst>
                <a:ext uri="{FF2B5EF4-FFF2-40B4-BE49-F238E27FC236}">
                  <a16:creationId xmlns:a16="http://schemas.microsoft.com/office/drawing/2014/main" id="{A8077993-1960-4FEC-8A0E-E7212EC518AD}"/>
                </a:ext>
              </a:extLst>
            </p:cNvPr>
            <p:cNvGrpSpPr/>
            <p:nvPr/>
          </p:nvGrpSpPr>
          <p:grpSpPr>
            <a:xfrm rot="5400000">
              <a:off x="4553958" y="2301572"/>
              <a:ext cx="2884177" cy="1036271"/>
              <a:chOff x="3538966" y="-574756"/>
              <a:chExt cx="4361647" cy="1417834"/>
            </a:xfrm>
            <a:effectLst>
              <a:outerShdw blurRad="50800" dist="50800" dir="5400000" sx="87000" sy="87000" algn="ctr" rotWithShape="0">
                <a:srgbClr val="000000">
                  <a:alpha val="96000"/>
                </a:srgbClr>
              </a:outerShdw>
            </a:effectLst>
          </p:grpSpPr>
          <p:sp>
            <p:nvSpPr>
              <p:cNvPr id="31" name="شكل حر: شكل 30">
                <a:extLst>
                  <a:ext uri="{FF2B5EF4-FFF2-40B4-BE49-F238E27FC236}">
                    <a16:creationId xmlns:a16="http://schemas.microsoft.com/office/drawing/2014/main" id="{DD3C1518-487D-4E9A-8D75-727C4AF6D849}"/>
                  </a:ext>
                </a:extLst>
              </p:cNvPr>
              <p:cNvSpPr/>
              <p:nvPr/>
            </p:nvSpPr>
            <p:spPr>
              <a:xfrm>
                <a:off x="3564920" y="-574755"/>
                <a:ext cx="4335693" cy="1417833"/>
              </a:xfrm>
              <a:custGeom>
                <a:avLst/>
                <a:gdLst>
                  <a:gd name="connsiteX0" fmla="*/ 236310 w 4335694"/>
                  <a:gd name="connsiteY0" fmla="*/ 0 h 1417833"/>
                  <a:gd name="connsiteX1" fmla="*/ 4335694 w 4335694"/>
                  <a:gd name="connsiteY1" fmla="*/ 0 h 1417833"/>
                  <a:gd name="connsiteX2" fmla="*/ 4335694 w 4335694"/>
                  <a:gd name="connsiteY2" fmla="*/ 1417833 h 1417833"/>
                  <a:gd name="connsiteX3" fmla="*/ 236310 w 4335694"/>
                  <a:gd name="connsiteY3" fmla="*/ 1417833 h 1417833"/>
                  <a:gd name="connsiteX4" fmla="*/ 0 w 4335694"/>
                  <a:gd name="connsiteY4" fmla="*/ 1181523 h 1417833"/>
                  <a:gd name="connsiteX5" fmla="*/ 0 w 4335694"/>
                  <a:gd name="connsiteY5" fmla="*/ 236310 h 1417833"/>
                  <a:gd name="connsiteX6" fmla="*/ 236310 w 4335694"/>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694" h="1417833">
                    <a:moveTo>
                      <a:pt x="236310" y="0"/>
                    </a:moveTo>
                    <a:lnTo>
                      <a:pt x="4335694" y="0"/>
                    </a:lnTo>
                    <a:lnTo>
                      <a:pt x="4335694" y="1417833"/>
                    </a:lnTo>
                    <a:lnTo>
                      <a:pt x="236310" y="1417833"/>
                    </a:lnTo>
                    <a:cubicBezTo>
                      <a:pt x="105800" y="1417833"/>
                      <a:pt x="0" y="1312033"/>
                      <a:pt x="0" y="1181523"/>
                    </a:cubicBezTo>
                    <a:lnTo>
                      <a:pt x="0" y="236310"/>
                    </a:lnTo>
                    <a:cubicBezTo>
                      <a:pt x="0" y="105800"/>
                      <a:pt x="105800" y="0"/>
                      <a:pt x="236310"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8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34" name="شكل حر: شكل 33">
                <a:extLst>
                  <a:ext uri="{FF2B5EF4-FFF2-40B4-BE49-F238E27FC236}">
                    <a16:creationId xmlns:a16="http://schemas.microsoft.com/office/drawing/2014/main" id="{F1988A66-F913-4A09-80FB-8B5E419F362E}"/>
                  </a:ext>
                </a:extLst>
              </p:cNvPr>
              <p:cNvSpPr/>
              <p:nvPr/>
            </p:nvSpPr>
            <p:spPr>
              <a:xfrm>
                <a:off x="3538966" y="-574756"/>
                <a:ext cx="565937" cy="1417832"/>
              </a:xfrm>
              <a:custGeom>
                <a:avLst/>
                <a:gdLst>
                  <a:gd name="connsiteX0" fmla="*/ 236310 w 565937"/>
                  <a:gd name="connsiteY0" fmla="*/ 0 h 1417833"/>
                  <a:gd name="connsiteX1" fmla="*/ 565937 w 565937"/>
                  <a:gd name="connsiteY1" fmla="*/ 0 h 1417833"/>
                  <a:gd name="connsiteX2" fmla="*/ 565937 w 565937"/>
                  <a:gd name="connsiteY2" fmla="*/ 1417833 h 1417833"/>
                  <a:gd name="connsiteX3" fmla="*/ 236310 w 565937"/>
                  <a:gd name="connsiteY3" fmla="*/ 1417833 h 1417833"/>
                  <a:gd name="connsiteX4" fmla="*/ 0 w 565937"/>
                  <a:gd name="connsiteY4" fmla="*/ 1181523 h 1417833"/>
                  <a:gd name="connsiteX5" fmla="*/ 0 w 565937"/>
                  <a:gd name="connsiteY5" fmla="*/ 236310 h 1417833"/>
                  <a:gd name="connsiteX6" fmla="*/ 236310 w 565937"/>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937" h="1417833">
                    <a:moveTo>
                      <a:pt x="236310" y="0"/>
                    </a:moveTo>
                    <a:lnTo>
                      <a:pt x="565937" y="0"/>
                    </a:lnTo>
                    <a:lnTo>
                      <a:pt x="565937" y="1417833"/>
                    </a:lnTo>
                    <a:lnTo>
                      <a:pt x="236310" y="1417833"/>
                    </a:lnTo>
                    <a:cubicBezTo>
                      <a:pt x="105800" y="1417833"/>
                      <a:pt x="0" y="1312033"/>
                      <a:pt x="0" y="1181523"/>
                    </a:cubicBezTo>
                    <a:lnTo>
                      <a:pt x="0" y="236310"/>
                    </a:lnTo>
                    <a:cubicBezTo>
                      <a:pt x="0" y="105800"/>
                      <a:pt x="105800" y="0"/>
                      <a:pt x="236310" y="0"/>
                    </a:cubicBez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400" dirty="0">
                  <a:solidFill>
                    <a:srgbClr val="1B6357"/>
                  </a:solidFill>
                </a:endParaRPr>
              </a:p>
            </p:txBody>
          </p:sp>
        </p:grpSp>
        <p:sp>
          <p:nvSpPr>
            <p:cNvPr id="30" name="مربع نص 29">
              <a:extLst>
                <a:ext uri="{FF2B5EF4-FFF2-40B4-BE49-F238E27FC236}">
                  <a16:creationId xmlns:a16="http://schemas.microsoft.com/office/drawing/2014/main" id="{C0DE8B88-0CAC-4753-822C-DC624C8B7653}"/>
                </a:ext>
              </a:extLst>
            </p:cNvPr>
            <p:cNvSpPr txBox="1"/>
            <p:nvPr/>
          </p:nvSpPr>
          <p:spPr>
            <a:xfrm>
              <a:off x="5444769" y="1750379"/>
              <a:ext cx="1069414" cy="1015663"/>
            </a:xfrm>
            <a:prstGeom prst="rect">
              <a:avLst/>
            </a:prstGeom>
            <a:noFill/>
          </p:spPr>
          <p:txBody>
            <a:bodyPr wrap="square" rtlCol="1">
              <a:spAutoFit/>
            </a:bodyPr>
            <a:lstStyle/>
            <a:p>
              <a:pPr algn="ctr"/>
              <a:r>
                <a:rPr lang="ar-SA" sz="2000" dirty="0"/>
                <a:t>ماهي استخدامات النماذج </a:t>
              </a:r>
            </a:p>
          </p:txBody>
        </p:sp>
      </p:grpSp>
      <p:sp>
        <p:nvSpPr>
          <p:cNvPr id="35" name="شكل حر: شكل 34">
            <a:extLst>
              <a:ext uri="{FF2B5EF4-FFF2-40B4-BE49-F238E27FC236}">
                <a16:creationId xmlns:a16="http://schemas.microsoft.com/office/drawing/2014/main" id="{6098998D-3500-4F5D-A388-A5CE8C9E70C0}"/>
              </a:ext>
            </a:extLst>
          </p:cNvPr>
          <p:cNvSpPr/>
          <p:nvPr/>
        </p:nvSpPr>
        <p:spPr>
          <a:xfrm rot="5400000">
            <a:off x="171868" y="2982888"/>
            <a:ext cx="2827102" cy="1121725"/>
          </a:xfrm>
          <a:custGeom>
            <a:avLst/>
            <a:gdLst>
              <a:gd name="connsiteX0" fmla="*/ 0 w 4356243"/>
              <a:gd name="connsiteY0" fmla="*/ 0 h 1534753"/>
              <a:gd name="connsiteX1" fmla="*/ 4092534 w 4356243"/>
              <a:gd name="connsiteY1" fmla="*/ 0 h 1534753"/>
              <a:gd name="connsiteX2" fmla="*/ 4356243 w 4356243"/>
              <a:gd name="connsiteY2" fmla="*/ 255798 h 1534753"/>
              <a:gd name="connsiteX3" fmla="*/ 4356243 w 4356243"/>
              <a:gd name="connsiteY3" fmla="*/ 1278955 h 1534753"/>
              <a:gd name="connsiteX4" fmla="*/ 4092534 w 4356243"/>
              <a:gd name="connsiteY4" fmla="*/ 1534753 h 1534753"/>
              <a:gd name="connsiteX5" fmla="*/ 0 w 4356243"/>
              <a:gd name="connsiteY5" fmla="*/ 1534753 h 1534753"/>
              <a:gd name="connsiteX6" fmla="*/ 0 w 4356243"/>
              <a:gd name="connsiteY6" fmla="*/ 1349819 h 1534753"/>
              <a:gd name="connsiteX7" fmla="*/ 429374 w 4356243"/>
              <a:gd name="connsiteY7" fmla="*/ 753918 h 1534753"/>
              <a:gd name="connsiteX8" fmla="*/ 0 w 4356243"/>
              <a:gd name="connsiteY8" fmla="*/ 158017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6243" h="1534753">
                <a:moveTo>
                  <a:pt x="0" y="0"/>
                </a:moveTo>
                <a:lnTo>
                  <a:pt x="4092534" y="0"/>
                </a:lnTo>
                <a:cubicBezTo>
                  <a:pt x="4238176" y="0"/>
                  <a:pt x="4356243" y="114525"/>
                  <a:pt x="4356243" y="255798"/>
                </a:cubicBezTo>
                <a:lnTo>
                  <a:pt x="4356243" y="1278955"/>
                </a:lnTo>
                <a:cubicBezTo>
                  <a:pt x="4356243" y="1420228"/>
                  <a:pt x="4238176" y="1534753"/>
                  <a:pt x="4092534" y="1534753"/>
                </a:cubicBezTo>
                <a:lnTo>
                  <a:pt x="0" y="1534753"/>
                </a:lnTo>
                <a:lnTo>
                  <a:pt x="0" y="1349819"/>
                </a:lnTo>
                <a:cubicBezTo>
                  <a:pt x="237137" y="1349819"/>
                  <a:pt x="429374" y="1083025"/>
                  <a:pt x="429374" y="753918"/>
                </a:cubicBezTo>
                <a:cubicBezTo>
                  <a:pt x="429374" y="424811"/>
                  <a:pt x="237137" y="158017"/>
                  <a:pt x="0" y="158017"/>
                </a:cubicBezTo>
                <a:close/>
              </a:path>
            </a:pathLst>
          </a:custGeom>
          <a:solidFill>
            <a:schemeClr val="bg1">
              <a:lumMod val="75000"/>
            </a:schemeClr>
          </a:solidFill>
          <a:ln>
            <a:solidFill>
              <a:schemeClr val="accent1"/>
            </a:solidFill>
          </a:ln>
          <a:effectLst>
            <a:outerShdw blurRad="215900" dist="127000" dir="5400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3200" dirty="0"/>
          </a:p>
        </p:txBody>
      </p:sp>
      <p:sp>
        <p:nvSpPr>
          <p:cNvPr id="37" name="مربع نص 36">
            <a:extLst>
              <a:ext uri="{FF2B5EF4-FFF2-40B4-BE49-F238E27FC236}">
                <a16:creationId xmlns:a16="http://schemas.microsoft.com/office/drawing/2014/main" id="{E4250189-D717-455F-8A5A-1AFEFE3B82C8}"/>
              </a:ext>
            </a:extLst>
          </p:cNvPr>
          <p:cNvSpPr txBox="1"/>
          <p:nvPr/>
        </p:nvSpPr>
        <p:spPr>
          <a:xfrm>
            <a:off x="1356397" y="3128251"/>
            <a:ext cx="620486" cy="830997"/>
          </a:xfrm>
          <a:prstGeom prst="rect">
            <a:avLst/>
          </a:prstGeom>
          <a:noFill/>
        </p:spPr>
        <p:txBody>
          <a:bodyPr wrap="square" rtlCol="1">
            <a:spAutoFit/>
          </a:bodyPr>
          <a:lstStyle/>
          <a:p>
            <a:r>
              <a:rPr lang="ar-SA" sz="4800" dirty="0">
                <a:solidFill>
                  <a:schemeClr val="bg2">
                    <a:lumMod val="75000"/>
                  </a:schemeClr>
                </a:solidFill>
              </a:rPr>
              <a:t>4</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11111E-6 -1.23457E-7 L 0.00017 -0.31451 " pathEditMode="relative" rAng="0" ptsTypes="AA">
                                      <p:cBhvr>
                                        <p:cTn id="6" dur="2000" fill="hold"/>
                                        <p:tgtEl>
                                          <p:spTgt spid="4"/>
                                        </p:tgtEl>
                                        <p:attrNameLst>
                                          <p:attrName>ppt_x</p:attrName>
                                          <p:attrName>ppt_y</p:attrName>
                                        </p:attrNameLst>
                                      </p:cBhvr>
                                      <p:rCtr x="0" y="-15741"/>
                                    </p:animMotion>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5E-6 -0.09506 L 5E-6 -0.34506 " pathEditMode="relative" rAng="0" ptsTypes="AA">
                                      <p:cBhvr>
                                        <p:cTn id="11" dur="2000" fill="hold"/>
                                        <p:tgtEl>
                                          <p:spTgt spid="40"/>
                                        </p:tgtEl>
                                        <p:attrNameLst>
                                          <p:attrName>ppt_x</p:attrName>
                                          <p:attrName>ppt_y</p:attrName>
                                        </p:attrNameLst>
                                      </p:cBhvr>
                                      <p:rCtr x="0" y="-12500"/>
                                    </p:animMotion>
                                  </p:childTnLst>
                                </p:cTn>
                              </p:par>
                            </p:childTnLst>
                          </p:cTn>
                        </p:par>
                      </p:childTnLst>
                    </p:cTn>
                  </p:par>
                </p:childTnLst>
              </p:cTn>
              <p:nextCondLst>
                <p:cond evt="onClick" delay="0">
                  <p:tgtEl>
                    <p:spTgt spid="46"/>
                  </p:tgtEl>
                </p:cond>
              </p:nextCondLst>
            </p:seq>
            <p:seq concurrent="1" nextAc="seek">
              <p:cTn id="12" restart="whenNotActive" fill="hold" evtFilter="cancelBubble" nodeType="interactiveSeq">
                <p:stCondLst>
                  <p:cond evt="onClick" delay="0">
                    <p:tgtEl>
                      <p:spTgt spid="53"/>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0.00434 -0.09691 L -0.00434 -0.34691 " pathEditMode="relative" rAng="0" ptsTypes="AA">
                                      <p:cBhvr>
                                        <p:cTn id="16" dur="2000" fill="hold"/>
                                        <p:tgtEl>
                                          <p:spTgt spid="47"/>
                                        </p:tgtEl>
                                        <p:attrNameLst>
                                          <p:attrName>ppt_x</p:attrName>
                                          <p:attrName>ppt_y</p:attrName>
                                        </p:attrNameLst>
                                      </p:cBhvr>
                                      <p:rCtr x="0" y="-12500"/>
                                    </p:animMotion>
                                  </p:childTnLst>
                                </p:cTn>
                              </p:par>
                            </p:childTnLst>
                          </p:cTn>
                        </p:par>
                      </p:childTnLst>
                    </p:cTn>
                  </p:par>
                </p:childTnLst>
              </p:cTn>
              <p:nextCondLst>
                <p:cond evt="onClick" delay="0">
                  <p:tgtEl>
                    <p:spTgt spid="53"/>
                  </p:tgtEl>
                </p:cond>
              </p:nextCondLst>
            </p:seq>
            <p:seq concurrent="1" nextAc="seek">
              <p:cTn id="17" restart="whenNotActive" fill="hold" evtFilter="cancelBubble" nodeType="interactiveSeq">
                <p:stCondLst>
                  <p:cond evt="onClick" delay="0">
                    <p:tgtEl>
                      <p:spTgt spid="3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0.00434 -0.09692 L -0.00434 -0.34692 " pathEditMode="relative" rAng="0" ptsTypes="AA">
                                      <p:cBhvr>
                                        <p:cTn id="21" dur="2000" fill="hold"/>
                                        <p:tgtEl>
                                          <p:spTgt spid="28"/>
                                        </p:tgtEl>
                                        <p:attrNameLst>
                                          <p:attrName>ppt_x</p:attrName>
                                          <p:attrName>ppt_y</p:attrName>
                                        </p:attrNameLst>
                                      </p:cBhvr>
                                      <p:rCtr x="0" y="-12500"/>
                                    </p:animMotion>
                                  </p:childTnLst>
                                </p:cTn>
                              </p:par>
                            </p:childTnLst>
                          </p:cTn>
                        </p:par>
                      </p:childTnLst>
                    </p:cTn>
                  </p:par>
                </p:childTnLst>
              </p:cTn>
              <p:nextCondLst>
                <p:cond evt="onClick" delay="0">
                  <p:tgtEl>
                    <p:spTgt spid="37"/>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B14D0461-17B4-4736-95F3-B482AEF04FC5}"/>
              </a:ext>
            </a:extLst>
          </p:cNvPr>
          <p:cNvGrpSpPr/>
          <p:nvPr/>
        </p:nvGrpSpPr>
        <p:grpSpPr>
          <a:xfrm>
            <a:off x="1699260" y="-228600"/>
            <a:ext cx="5265420" cy="4937760"/>
            <a:chOff x="1699260" y="-228600"/>
            <a:chExt cx="5265420" cy="4937760"/>
          </a:xfrm>
        </p:grpSpPr>
        <p:grpSp>
          <p:nvGrpSpPr>
            <p:cNvPr id="5" name="مجموعة 4">
              <a:extLst>
                <a:ext uri="{FF2B5EF4-FFF2-40B4-BE49-F238E27FC236}">
                  <a16:creationId xmlns:a16="http://schemas.microsoft.com/office/drawing/2014/main" id="{0A86B94A-BDC0-4B7D-8447-9606ECC1493E}"/>
                </a:ext>
              </a:extLst>
            </p:cNvPr>
            <p:cNvGrpSpPr/>
            <p:nvPr/>
          </p:nvGrpSpPr>
          <p:grpSpPr>
            <a:xfrm>
              <a:off x="1699260" y="-228600"/>
              <a:ext cx="5265420" cy="4937760"/>
              <a:chOff x="1752600" y="-266700"/>
              <a:chExt cx="5265420" cy="4937760"/>
            </a:xfrm>
            <a:effectLst>
              <a:outerShdw blurRad="50800" dist="38100" dir="18900000" algn="bl" rotWithShape="0">
                <a:prstClr val="black">
                  <a:alpha val="40000"/>
                </a:prstClr>
              </a:outerShdw>
            </a:effectLst>
          </p:grpSpPr>
          <p:pic>
            <p:nvPicPr>
              <p:cNvPr id="2052" name="Picture 4">
                <a:extLst>
                  <a:ext uri="{FF2B5EF4-FFF2-40B4-BE49-F238E27FC236}">
                    <a16:creationId xmlns:a16="http://schemas.microsoft.com/office/drawing/2014/main" id="{2609CA82-6768-4FBC-94D9-E6578CC9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
                <a:ext cx="5265420"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FBAB4B4D-EEA6-4228-8732-B55224A7A189}"/>
                  </a:ext>
                </a:extLst>
              </p:cNvPr>
              <p:cNvSpPr/>
              <p:nvPr/>
            </p:nvSpPr>
            <p:spPr>
              <a:xfrm rot="21395545">
                <a:off x="3916680" y="4206239"/>
                <a:ext cx="1684020" cy="213360"/>
              </a:xfrm>
              <a:prstGeom prst="rect">
                <a:avLst/>
              </a:prstGeom>
              <a:solidFill>
                <a:srgbClr val="D7BA75"/>
              </a:solidFill>
              <a:ln>
                <a:solidFill>
                  <a:srgbClr val="D7BA7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6" name="مربع نص 5">
              <a:extLst>
                <a:ext uri="{FF2B5EF4-FFF2-40B4-BE49-F238E27FC236}">
                  <a16:creationId xmlns:a16="http://schemas.microsoft.com/office/drawing/2014/main" id="{99CF7E4D-659F-48C5-8EAB-CBB230BA51EF}"/>
                </a:ext>
              </a:extLst>
            </p:cNvPr>
            <p:cNvSpPr txBox="1"/>
            <p:nvPr/>
          </p:nvSpPr>
          <p:spPr>
            <a:xfrm rot="21280993">
              <a:off x="3185160" y="2501100"/>
              <a:ext cx="2293620" cy="1200329"/>
            </a:xfrm>
            <a:prstGeom prst="rect">
              <a:avLst/>
            </a:prstGeom>
            <a:noFill/>
          </p:spPr>
          <p:txBody>
            <a:bodyPr wrap="square" rtlCol="1">
              <a:spAutoFit/>
            </a:bodyPr>
            <a:lstStyle/>
            <a:p>
              <a:pPr algn="ctr"/>
              <a:r>
                <a:rPr lang="ar-SA" sz="3600" dirty="0">
                  <a:solidFill>
                    <a:schemeClr val="bg2">
                      <a:lumMod val="75000"/>
                    </a:schemeClr>
                  </a:solidFill>
                </a:rPr>
                <a:t>ماهي الطريقة العلمية؟</a:t>
              </a:r>
            </a:p>
          </p:txBody>
        </p:sp>
      </p:grpSp>
    </p:spTree>
    <p:extLst>
      <p:ext uri="{BB962C8B-B14F-4D97-AF65-F5344CB8AC3E}">
        <p14:creationId xmlns:p14="http://schemas.microsoft.com/office/powerpoint/2010/main" val="3659369983"/>
      </p:ext>
    </p:extLst>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FEE9A0E-CC3B-4027-B55B-BCE3657ADA34}"/>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88020" y="467884"/>
            <a:ext cx="1028701" cy="581216"/>
          </a:xfrm>
          <a:prstGeom prst="rect">
            <a:avLst/>
          </a:prstGeom>
          <a:noFill/>
          <a:extLst>
            <a:ext uri="{909E8E84-426E-40DD-AFC4-6F175D3DCCD1}">
              <a14:hiddenFill xmlns:a14="http://schemas.microsoft.com/office/drawing/2010/main">
                <a:solidFill>
                  <a:srgbClr val="FFFFFF"/>
                </a:solidFill>
              </a14:hiddenFill>
            </a:ext>
          </a:extLst>
        </p:spPr>
      </p:pic>
      <p:sp>
        <p:nvSpPr>
          <p:cNvPr id="298" name="مربع نص 297">
            <a:extLst>
              <a:ext uri="{FF2B5EF4-FFF2-40B4-BE49-F238E27FC236}">
                <a16:creationId xmlns:a16="http://schemas.microsoft.com/office/drawing/2014/main" id="{E9AC3F89-ED7B-4D5D-88A6-7654AB854585}"/>
              </a:ext>
            </a:extLst>
          </p:cNvPr>
          <p:cNvSpPr txBox="1"/>
          <p:nvPr/>
        </p:nvSpPr>
        <p:spPr>
          <a:xfrm>
            <a:off x="502309" y="1125763"/>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العنود</a:t>
            </a:r>
          </a:p>
        </p:txBody>
      </p:sp>
      <p:pic>
        <p:nvPicPr>
          <p:cNvPr id="29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4483D46-DCDA-4842-A73C-201B4224B07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56009" y="52434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3F158A8-9416-4E75-844A-368C6350286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7366" y="51208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07A116F-FF8D-494A-923E-C392030AD3C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094429" y="51225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4">
            <a:extLst>
              <a:ext uri="{FF2B5EF4-FFF2-40B4-BE49-F238E27FC236}">
                <a16:creationId xmlns:a16="http://schemas.microsoft.com/office/drawing/2014/main" id="{64BD2FDA-A5C4-4E8A-9D99-FD835DA5B8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91894" y="43576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0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4ADD8C9-906D-44E8-AF0E-E0289A2D58DF}"/>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783784" y="48060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054F92A-BC67-4772-8421-2E3B1333056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51773" y="53706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74923A1-0877-4858-8ABF-31C7F505322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23130" y="52480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590D426-00C5-49DB-B936-E4C2988E93B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376515" y="52327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4">
            <a:extLst>
              <a:ext uri="{FF2B5EF4-FFF2-40B4-BE49-F238E27FC236}">
                <a16:creationId xmlns:a16="http://schemas.microsoft.com/office/drawing/2014/main" id="{C6737352-E964-485A-B0DF-0C09CBA0E5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45347" y="43576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0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1EC7F76-B232-49AE-A7EF-4570BF956C08}"/>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075628" y="52372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A5D9A0C-D16F-4E4B-A7B7-C102D878BBF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143617" y="58018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1F276F3-5482-42BA-8ABE-ABF209E0EC4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414974" y="56791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5192EAA-17C2-426C-9007-19B71BCC1BD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700188" y="57967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2" name="Picture 4">
            <a:extLst>
              <a:ext uri="{FF2B5EF4-FFF2-40B4-BE49-F238E27FC236}">
                <a16:creationId xmlns:a16="http://schemas.microsoft.com/office/drawing/2014/main" id="{EFBB5D07-BCE5-4543-9D6D-2E68B6AA69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37191" y="47887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1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DB8B676-184F-4536-88A9-C144DE14E8E7}"/>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384650" y="51527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1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992A577-16A9-44EA-91B6-8B5348FE702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452639" y="57173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3C7A8CA-18EF-49EA-928A-4F622AD0D5D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23996" y="55947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9A90286-17AA-469A-AB90-F04FBBAC50E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989481" y="56791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4">
            <a:extLst>
              <a:ext uri="{FF2B5EF4-FFF2-40B4-BE49-F238E27FC236}">
                <a16:creationId xmlns:a16="http://schemas.microsoft.com/office/drawing/2014/main" id="{3B112670-DE08-4F0C-B1DF-57B8F4B368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551364" y="45546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1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9927257-3C12-4367-8CB5-3AC3225FDC3A}"/>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520947" y="54353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7BE0639-48B3-4B3E-A173-95DE20C4A7E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588936" y="59999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4568638-EB65-4904-950E-8A5A9349CF6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860293" y="58773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DE34C17-1FF9-451E-9163-9ED991E2422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127356" y="58790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2" name="Picture 4">
            <a:extLst>
              <a:ext uri="{FF2B5EF4-FFF2-40B4-BE49-F238E27FC236}">
                <a16:creationId xmlns:a16="http://schemas.microsoft.com/office/drawing/2014/main" id="{2CFBD0E3-5245-491C-8875-FB1102E794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624821" y="51141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2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9D9653B-614A-4E67-AAC7-19801E4BE8DB}"/>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763010" y="54287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2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F44EC1E-D21F-4AA0-BD1D-6D247A34517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30999" y="59933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8D69081-D3B9-4791-A537-2A5538DAC908}"/>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02356" y="58707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128E583-C8F5-4FD3-9863-EE5DC2C13E5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369419" y="58724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4">
            <a:extLst>
              <a:ext uri="{FF2B5EF4-FFF2-40B4-BE49-F238E27FC236}">
                <a16:creationId xmlns:a16="http://schemas.microsoft.com/office/drawing/2014/main" id="{1BC92FF5-187A-43C6-A589-C7D6C0E94E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866884" y="51075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2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51F7C98-765A-466A-A43F-3CE74C70BC6E}"/>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8005073" y="569186"/>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2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67332FE-67F7-4876-918E-D2925A8C1CE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073062" y="62564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E61DBC4-58DB-4B18-B1DC-1FFA72519D3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344419" y="61338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644F09E-72A7-4BEF-8D1B-75ACBC129CB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611482" y="61355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4">
            <a:extLst>
              <a:ext uri="{FF2B5EF4-FFF2-40B4-BE49-F238E27FC236}">
                <a16:creationId xmlns:a16="http://schemas.microsoft.com/office/drawing/2014/main" id="{454B78BD-B001-4F45-9764-D4AA50B8EB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108947" y="537067"/>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3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04C38C3-A847-488C-8D28-F0EBCF2C3DD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00585" y="158557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4716F95-1E78-4FD3-866C-B52DB3F48C7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68574" y="164203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AB721A4-2FAF-4EF1-92B6-2111F2122B7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39931" y="162976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BE403AA-B751-4437-9A9E-6F73F1739E4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106994" y="162993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7" name="Picture 4">
            <a:extLst>
              <a:ext uri="{FF2B5EF4-FFF2-40B4-BE49-F238E27FC236}">
                <a16:creationId xmlns:a16="http://schemas.microsoft.com/office/drawing/2014/main" id="{B0A33153-AF0D-4463-A981-DAA17117ED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4459" y="1553452"/>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3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BCF96C0-8294-42C5-BD74-0E4C8C2618E5}"/>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764490" y="158549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7C04F53-C8C3-48C0-A62E-B36BC383FBA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32479" y="164195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94ECF73-B202-42AB-B461-6209860D234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03836" y="162969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55145ED-538F-4397-910C-C2D7650277C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370899" y="162986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4">
            <a:extLst>
              <a:ext uri="{FF2B5EF4-FFF2-40B4-BE49-F238E27FC236}">
                <a16:creationId xmlns:a16="http://schemas.microsoft.com/office/drawing/2014/main" id="{E73F8DF3-ED12-44F6-9A37-5507227B71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68364" y="155337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4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ACBC307-2C33-4CAB-8B85-730485973129}"/>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059698" y="158549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BF09037-D8B5-434C-A24E-D9F3827949A8}"/>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127687" y="164195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CA20041-40E4-4E04-A8A7-A650563A732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399044" y="162969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6A6B644-776F-4FCC-9B74-8364E7EAECB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666107" y="162986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4">
            <a:extLst>
              <a:ext uri="{FF2B5EF4-FFF2-40B4-BE49-F238E27FC236}">
                <a16:creationId xmlns:a16="http://schemas.microsoft.com/office/drawing/2014/main" id="{0E8F4F3E-35EA-4115-ADF3-1615DF1D43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63572" y="155337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4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57FF7DF-2908-4C2A-BF15-308D630450D2}"/>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157487" y="153530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2D41553-C72D-4114-A236-EBFF043EE37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225476" y="159176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22FA72B-7C50-4450-AD86-4BE5D9A78A8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496833" y="157950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B7248EB-379B-4B96-90BA-7E38CDC40820}"/>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63896" y="157967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4">
            <a:extLst>
              <a:ext uri="{FF2B5EF4-FFF2-40B4-BE49-F238E27FC236}">
                <a16:creationId xmlns:a16="http://schemas.microsoft.com/office/drawing/2014/main" id="{7C441FF3-7AB8-448A-8A89-C6DDA430C4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61361" y="1503189"/>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5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A856BE4-1103-4A3D-BEF0-87D423E33AF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330400" y="1557729"/>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5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E2DE141-594B-4D83-8603-2332D166DE5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398389" y="161418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7451BFA-C944-4B30-BCBD-967F554E1B4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669746" y="160192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C51B6D6-8D0A-4D35-B490-DAA6B16C422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936809" y="160209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4">
            <a:extLst>
              <a:ext uri="{FF2B5EF4-FFF2-40B4-BE49-F238E27FC236}">
                <a16:creationId xmlns:a16="http://schemas.microsoft.com/office/drawing/2014/main" id="{E8866D3F-B71C-4FFE-A986-63FC6A3787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434274" y="1525610"/>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5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FBCA7CE-073A-4520-B0E0-C1554457F09B}"/>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512857" y="155502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E97714A-470B-4B23-B5F2-9D16EC289E5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580846" y="161148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B35F44E-FC9B-4446-8183-0979C87D7E6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52203" y="159922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3499032-C40D-4750-8811-741AF2323C0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19266" y="159939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4">
            <a:extLst>
              <a:ext uri="{FF2B5EF4-FFF2-40B4-BE49-F238E27FC236}">
                <a16:creationId xmlns:a16="http://schemas.microsoft.com/office/drawing/2014/main" id="{6367B8E5-3F5A-4280-82E6-14ED863A63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616731" y="152290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6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EC4BC11-63D3-4FDC-A2E6-985E678B1A4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659951" y="1542105"/>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76622D7-D038-4EDE-A5C3-5D06B91EC06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727940" y="159856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0EDE6E5-8705-43D5-AD19-D44A941F849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99297" y="158630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C63E487-E3D9-4DD7-825A-11A3120DE38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66360" y="158647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7" name="Picture 4">
            <a:extLst>
              <a:ext uri="{FF2B5EF4-FFF2-40B4-BE49-F238E27FC236}">
                <a16:creationId xmlns:a16="http://schemas.microsoft.com/office/drawing/2014/main" id="{CA77EF88-452A-47F9-B3EF-67B34CA99F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763825" y="1509986"/>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6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63B2957-877D-42D2-A874-A5D329DEAF0A}"/>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56835" y="2456316"/>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6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4D05980-A5F7-457F-8B38-F09C5FB79C7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24824" y="251277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52F7D6B-A960-4957-9017-1926F740D3C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6181" y="250051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BD1C148-809B-4A50-957D-0983BB92157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063244" y="250068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2" name="Picture 4">
            <a:extLst>
              <a:ext uri="{FF2B5EF4-FFF2-40B4-BE49-F238E27FC236}">
                <a16:creationId xmlns:a16="http://schemas.microsoft.com/office/drawing/2014/main" id="{29C87784-5C9C-425B-AD03-9DFE75C5EB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19644" y="2442067"/>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7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2C3A5C3-063C-4199-93FB-2CC5CE4DAF9C}"/>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551867" y="248067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7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43B66D9-D277-4F5A-BC62-755FE3A33D4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613605" y="249321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A6FAD97-FA1C-4220-863E-018E904DB61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91213" y="252487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2C7B73E-F3E0-4C40-A909-708D41CAE5C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58276" y="252504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77" name="Picture 4">
            <a:extLst>
              <a:ext uri="{FF2B5EF4-FFF2-40B4-BE49-F238E27FC236}">
                <a16:creationId xmlns:a16="http://schemas.microsoft.com/office/drawing/2014/main" id="{B99B65D0-9C38-4B6B-8822-31091C5AB9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655741" y="2448559"/>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378" name="مربع نص 377">
            <a:extLst>
              <a:ext uri="{FF2B5EF4-FFF2-40B4-BE49-F238E27FC236}">
                <a16:creationId xmlns:a16="http://schemas.microsoft.com/office/drawing/2014/main" id="{92A25B48-7815-48A7-9EF8-DA7B9F55A012}"/>
              </a:ext>
            </a:extLst>
          </p:cNvPr>
          <p:cNvSpPr txBox="1"/>
          <p:nvPr/>
        </p:nvSpPr>
        <p:spPr>
          <a:xfrm>
            <a:off x="1756038" y="1152931"/>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وعد</a:t>
            </a:r>
          </a:p>
        </p:txBody>
      </p:sp>
      <p:sp>
        <p:nvSpPr>
          <p:cNvPr id="379" name="مربع نص 378">
            <a:extLst>
              <a:ext uri="{FF2B5EF4-FFF2-40B4-BE49-F238E27FC236}">
                <a16:creationId xmlns:a16="http://schemas.microsoft.com/office/drawing/2014/main" id="{5F311D12-9F5E-48F9-9563-32947D68DF29}"/>
              </a:ext>
            </a:extLst>
          </p:cNvPr>
          <p:cNvSpPr txBox="1"/>
          <p:nvPr/>
        </p:nvSpPr>
        <p:spPr>
          <a:xfrm>
            <a:off x="3059913" y="1201277"/>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جودي</a:t>
            </a:r>
          </a:p>
        </p:txBody>
      </p:sp>
      <p:sp>
        <p:nvSpPr>
          <p:cNvPr id="380" name="مربع نص 379">
            <a:extLst>
              <a:ext uri="{FF2B5EF4-FFF2-40B4-BE49-F238E27FC236}">
                <a16:creationId xmlns:a16="http://schemas.microsoft.com/office/drawing/2014/main" id="{A4CFA0DC-9212-4663-87E5-8D9066823EF5}"/>
              </a:ext>
            </a:extLst>
          </p:cNvPr>
          <p:cNvSpPr txBox="1"/>
          <p:nvPr/>
        </p:nvSpPr>
        <p:spPr>
          <a:xfrm>
            <a:off x="4379254" y="1158808"/>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ليان </a:t>
            </a:r>
          </a:p>
        </p:txBody>
      </p:sp>
      <p:sp>
        <p:nvSpPr>
          <p:cNvPr id="381" name="مربع نص 380">
            <a:extLst>
              <a:ext uri="{FF2B5EF4-FFF2-40B4-BE49-F238E27FC236}">
                <a16:creationId xmlns:a16="http://schemas.microsoft.com/office/drawing/2014/main" id="{0A9D9576-DEDF-44CE-9460-EA5AC7BEC866}"/>
              </a:ext>
            </a:extLst>
          </p:cNvPr>
          <p:cNvSpPr txBox="1"/>
          <p:nvPr/>
        </p:nvSpPr>
        <p:spPr>
          <a:xfrm>
            <a:off x="5479741" y="1160061"/>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جود</a:t>
            </a:r>
          </a:p>
        </p:txBody>
      </p:sp>
      <p:sp>
        <p:nvSpPr>
          <p:cNvPr id="382" name="مربع نص 381">
            <a:extLst>
              <a:ext uri="{FF2B5EF4-FFF2-40B4-BE49-F238E27FC236}">
                <a16:creationId xmlns:a16="http://schemas.microsoft.com/office/drawing/2014/main" id="{8AD198BE-42FE-4506-8ED3-6536D7404CC9}"/>
              </a:ext>
            </a:extLst>
          </p:cNvPr>
          <p:cNvSpPr txBox="1"/>
          <p:nvPr/>
        </p:nvSpPr>
        <p:spPr>
          <a:xfrm>
            <a:off x="6793708" y="1201277"/>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ريم</a:t>
            </a:r>
          </a:p>
        </p:txBody>
      </p:sp>
      <p:sp>
        <p:nvSpPr>
          <p:cNvPr id="383" name="مربع نص 382">
            <a:extLst>
              <a:ext uri="{FF2B5EF4-FFF2-40B4-BE49-F238E27FC236}">
                <a16:creationId xmlns:a16="http://schemas.microsoft.com/office/drawing/2014/main" id="{ABC94055-EA27-4A18-A7AE-5AB2A8B9AF97}"/>
              </a:ext>
            </a:extLst>
          </p:cNvPr>
          <p:cNvSpPr txBox="1"/>
          <p:nvPr/>
        </p:nvSpPr>
        <p:spPr>
          <a:xfrm>
            <a:off x="8046455" y="1228589"/>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رنا</a:t>
            </a:r>
          </a:p>
        </p:txBody>
      </p:sp>
      <p:sp>
        <p:nvSpPr>
          <p:cNvPr id="384" name="مربع نص 383">
            <a:extLst>
              <a:ext uri="{FF2B5EF4-FFF2-40B4-BE49-F238E27FC236}">
                <a16:creationId xmlns:a16="http://schemas.microsoft.com/office/drawing/2014/main" id="{69016E89-5677-41D6-B4DF-7A3CDB011E3A}"/>
              </a:ext>
            </a:extLst>
          </p:cNvPr>
          <p:cNvSpPr txBox="1"/>
          <p:nvPr/>
        </p:nvSpPr>
        <p:spPr>
          <a:xfrm>
            <a:off x="199714" y="2124228"/>
            <a:ext cx="155574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عبير عبد المحسن</a:t>
            </a:r>
          </a:p>
        </p:txBody>
      </p:sp>
      <p:sp>
        <p:nvSpPr>
          <p:cNvPr id="385" name="مربع نص 384">
            <a:extLst>
              <a:ext uri="{FF2B5EF4-FFF2-40B4-BE49-F238E27FC236}">
                <a16:creationId xmlns:a16="http://schemas.microsoft.com/office/drawing/2014/main" id="{A2F70FBA-6FCD-4770-A203-5B4E25F5BE7F}"/>
              </a:ext>
            </a:extLst>
          </p:cNvPr>
          <p:cNvSpPr txBox="1"/>
          <p:nvPr/>
        </p:nvSpPr>
        <p:spPr>
          <a:xfrm>
            <a:off x="1708651" y="2137762"/>
            <a:ext cx="1184998"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سارا سلمان</a:t>
            </a:r>
          </a:p>
        </p:txBody>
      </p:sp>
      <p:sp>
        <p:nvSpPr>
          <p:cNvPr id="386" name="مربع نص 385">
            <a:extLst>
              <a:ext uri="{FF2B5EF4-FFF2-40B4-BE49-F238E27FC236}">
                <a16:creationId xmlns:a16="http://schemas.microsoft.com/office/drawing/2014/main" id="{D47280D6-C5A9-43BD-9422-67359A411E69}"/>
              </a:ext>
            </a:extLst>
          </p:cNvPr>
          <p:cNvSpPr txBox="1"/>
          <p:nvPr/>
        </p:nvSpPr>
        <p:spPr>
          <a:xfrm>
            <a:off x="3065455" y="2230267"/>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87" name="مربع نص 386">
            <a:extLst>
              <a:ext uri="{FF2B5EF4-FFF2-40B4-BE49-F238E27FC236}">
                <a16:creationId xmlns:a16="http://schemas.microsoft.com/office/drawing/2014/main" id="{13ECFADF-D1C4-41A4-997A-2820D819BDB7}"/>
              </a:ext>
            </a:extLst>
          </p:cNvPr>
          <p:cNvSpPr txBox="1"/>
          <p:nvPr/>
        </p:nvSpPr>
        <p:spPr>
          <a:xfrm>
            <a:off x="4307426" y="2186420"/>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88" name="مربع نص 387">
            <a:extLst>
              <a:ext uri="{FF2B5EF4-FFF2-40B4-BE49-F238E27FC236}">
                <a16:creationId xmlns:a16="http://schemas.microsoft.com/office/drawing/2014/main" id="{2C5E9A64-E9B6-4A58-853D-C4FEB5C370CB}"/>
              </a:ext>
            </a:extLst>
          </p:cNvPr>
          <p:cNvSpPr txBox="1"/>
          <p:nvPr/>
        </p:nvSpPr>
        <p:spPr>
          <a:xfrm>
            <a:off x="5472963" y="2238170"/>
            <a:ext cx="1000125" cy="307777"/>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89" name="مربع نص 388">
            <a:extLst>
              <a:ext uri="{FF2B5EF4-FFF2-40B4-BE49-F238E27FC236}">
                <a16:creationId xmlns:a16="http://schemas.microsoft.com/office/drawing/2014/main" id="{703188E9-AB3F-4966-9219-A049CFD5D23F}"/>
              </a:ext>
            </a:extLst>
          </p:cNvPr>
          <p:cNvSpPr txBox="1"/>
          <p:nvPr/>
        </p:nvSpPr>
        <p:spPr>
          <a:xfrm>
            <a:off x="6560165" y="2214987"/>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90" name="مربع نص 389">
            <a:extLst>
              <a:ext uri="{FF2B5EF4-FFF2-40B4-BE49-F238E27FC236}">
                <a16:creationId xmlns:a16="http://schemas.microsoft.com/office/drawing/2014/main" id="{F69833EA-C458-4276-863C-BF8EFF9F023D}"/>
              </a:ext>
            </a:extLst>
          </p:cNvPr>
          <p:cNvSpPr txBox="1"/>
          <p:nvPr/>
        </p:nvSpPr>
        <p:spPr>
          <a:xfrm>
            <a:off x="7763825" y="2229996"/>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91" name="مربع نص 390">
            <a:extLst>
              <a:ext uri="{FF2B5EF4-FFF2-40B4-BE49-F238E27FC236}">
                <a16:creationId xmlns:a16="http://schemas.microsoft.com/office/drawing/2014/main" id="{DFC62703-E709-42A0-87CB-6B61DA75BB08}"/>
              </a:ext>
            </a:extLst>
          </p:cNvPr>
          <p:cNvSpPr txBox="1"/>
          <p:nvPr/>
        </p:nvSpPr>
        <p:spPr>
          <a:xfrm>
            <a:off x="411399" y="3142395"/>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392" name="مربع نص 391">
            <a:extLst>
              <a:ext uri="{FF2B5EF4-FFF2-40B4-BE49-F238E27FC236}">
                <a16:creationId xmlns:a16="http://schemas.microsoft.com/office/drawing/2014/main" id="{0A416278-B969-432E-90BD-FEA04E2AADEA}"/>
              </a:ext>
            </a:extLst>
          </p:cNvPr>
          <p:cNvSpPr txBox="1"/>
          <p:nvPr/>
        </p:nvSpPr>
        <p:spPr>
          <a:xfrm>
            <a:off x="1633909" y="3150431"/>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39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9E509B2-A4D9-440A-8CDD-49E0631393D4}"/>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2583626" y="2525736"/>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9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7D334A4-FDD6-4615-B21F-F8ABFFFB4D1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651615" y="258219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9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4CBB1DB-0A02-4044-A6C7-49702B02784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922972" y="256993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9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A2D9D58-0AE5-4EDE-9696-EC89A92709A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190035" y="257010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97" name="Picture 4">
            <a:extLst>
              <a:ext uri="{FF2B5EF4-FFF2-40B4-BE49-F238E27FC236}">
                <a16:creationId xmlns:a16="http://schemas.microsoft.com/office/drawing/2014/main" id="{1D8AD496-9317-4CB3-BD4F-E9BCDAA7A4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87500" y="2493617"/>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398" name="مربع نص 397">
            <a:extLst>
              <a:ext uri="{FF2B5EF4-FFF2-40B4-BE49-F238E27FC236}">
                <a16:creationId xmlns:a16="http://schemas.microsoft.com/office/drawing/2014/main" id="{332C6D9E-8365-4289-9753-B6476CADB52D}"/>
              </a:ext>
            </a:extLst>
          </p:cNvPr>
          <p:cNvSpPr txBox="1"/>
          <p:nvPr/>
        </p:nvSpPr>
        <p:spPr>
          <a:xfrm>
            <a:off x="2545068" y="3174595"/>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39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9BA929E-CAD1-47DF-9A80-3A8FD7A99231}"/>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625220" y="2521343"/>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0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47C20AC-6643-42A1-8030-2A1813646968}"/>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693209" y="257780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C395557-FDE3-40B9-ABB3-F45F13CC357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964566" y="256554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72C39B7-931D-4551-B1D3-259C0ECE399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231629" y="256571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3" name="Picture 4">
            <a:extLst>
              <a:ext uri="{FF2B5EF4-FFF2-40B4-BE49-F238E27FC236}">
                <a16:creationId xmlns:a16="http://schemas.microsoft.com/office/drawing/2014/main" id="{3DFFEE06-62EA-4C18-B7CB-5B9FD18C22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688029" y="2507094"/>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404"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9724FA1-4EAF-4FFD-B4F0-B2584560FD16}"/>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720252" y="2545705"/>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05"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F0C789E-3509-42EC-ABEA-2C3563713CC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81990" y="255824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6"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9738B79-3B08-43AD-9E27-26515904F77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059598" y="258990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7"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7F4A1DC-440F-4476-94E9-C4F7FAAFF3F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326661" y="259007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08" name="Picture 4">
            <a:extLst>
              <a:ext uri="{FF2B5EF4-FFF2-40B4-BE49-F238E27FC236}">
                <a16:creationId xmlns:a16="http://schemas.microsoft.com/office/drawing/2014/main" id="{C748B5EC-35C9-446F-A266-4E54A5EF55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24126" y="2513586"/>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09" name="مربع نص 408">
            <a:extLst>
              <a:ext uri="{FF2B5EF4-FFF2-40B4-BE49-F238E27FC236}">
                <a16:creationId xmlns:a16="http://schemas.microsoft.com/office/drawing/2014/main" id="{E725CBC2-F319-45BB-8D2E-0C8D0B09504D}"/>
              </a:ext>
            </a:extLst>
          </p:cNvPr>
          <p:cNvSpPr txBox="1"/>
          <p:nvPr/>
        </p:nvSpPr>
        <p:spPr>
          <a:xfrm>
            <a:off x="3579784" y="3207422"/>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410" name="مربع نص 409">
            <a:extLst>
              <a:ext uri="{FF2B5EF4-FFF2-40B4-BE49-F238E27FC236}">
                <a16:creationId xmlns:a16="http://schemas.microsoft.com/office/drawing/2014/main" id="{6CFC67D4-637A-41D4-8B21-4AF794405042}"/>
              </a:ext>
            </a:extLst>
          </p:cNvPr>
          <p:cNvSpPr txBox="1"/>
          <p:nvPr/>
        </p:nvSpPr>
        <p:spPr>
          <a:xfrm>
            <a:off x="4618422" y="3215458"/>
            <a:ext cx="1183998"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سارة </a:t>
            </a:r>
            <a:r>
              <a:rPr kumimoji="0" lang="ar-SA" sz="1800" b="0" i="0" u="none" strike="noStrike" kern="0" cap="none" spc="0" normalizeH="0" baseline="0" noProof="0" dirty="0" err="1">
                <a:ln>
                  <a:noFill/>
                </a:ln>
                <a:solidFill>
                  <a:sysClr val="windowText" lastClr="000000"/>
                </a:solidFill>
                <a:effectLst/>
                <a:uLnTx/>
                <a:uFillTx/>
                <a:latin typeface="Arial"/>
                <a:cs typeface="Arial"/>
                <a:sym typeface="Arial"/>
              </a:rPr>
              <a:t>الكحيلي</a:t>
            </a:r>
            <a:endParaRPr kumimoji="0" lang="ar-SA" sz="1800" b="0" i="0" u="none" strike="noStrike" kern="0" cap="none" spc="0" normalizeH="0" baseline="0" noProof="0" dirty="0">
              <a:ln>
                <a:noFill/>
              </a:ln>
              <a:solidFill>
                <a:sysClr val="windowText" lastClr="000000"/>
              </a:solidFill>
              <a:effectLst/>
              <a:uLnTx/>
              <a:uFillTx/>
              <a:latin typeface="Arial"/>
              <a:cs typeface="Arial"/>
              <a:sym typeface="Arial"/>
            </a:endParaRPr>
          </a:p>
        </p:txBody>
      </p:sp>
      <p:pic>
        <p:nvPicPr>
          <p:cNvPr id="411"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E490393-6664-40C8-8E0D-774275E7BEF8}"/>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752011" y="2590763"/>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12"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9CB996F-0D36-48D3-A01A-0FDE2A2D19F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820000" y="264722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13"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659DC9D-8416-4D6D-88D8-F41823A8050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091357" y="263496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14"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0965074-6C1C-43D3-9761-9DB7C748237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358420" y="263513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15" name="Picture 4">
            <a:extLst>
              <a:ext uri="{FF2B5EF4-FFF2-40B4-BE49-F238E27FC236}">
                <a16:creationId xmlns:a16="http://schemas.microsoft.com/office/drawing/2014/main" id="{FE1678E2-B61A-4AD7-8B31-CF8FFCF23A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41262" y="2507849"/>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16" name="مربع نص 415">
            <a:extLst>
              <a:ext uri="{FF2B5EF4-FFF2-40B4-BE49-F238E27FC236}">
                <a16:creationId xmlns:a16="http://schemas.microsoft.com/office/drawing/2014/main" id="{2726DE62-2876-47B6-85D5-6BB90DA46312}"/>
              </a:ext>
            </a:extLst>
          </p:cNvPr>
          <p:cNvSpPr txBox="1"/>
          <p:nvPr/>
        </p:nvSpPr>
        <p:spPr>
          <a:xfrm>
            <a:off x="5713453" y="3239622"/>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ايناس</a:t>
            </a:r>
          </a:p>
        </p:txBody>
      </p:sp>
      <p:pic>
        <p:nvPicPr>
          <p:cNvPr id="417"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DDFE077-D824-42E9-ABDD-0E30906A9F05}"/>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873589" y="2557032"/>
            <a:ext cx="918676" cy="581216"/>
          </a:xfrm>
          <a:prstGeom prst="rect">
            <a:avLst/>
          </a:prstGeom>
          <a:noFill/>
          <a:extLst>
            <a:ext uri="{909E8E84-426E-40DD-AFC4-6F175D3DCCD1}">
              <a14:hiddenFill xmlns:a14="http://schemas.microsoft.com/office/drawing/2010/main">
                <a:solidFill>
                  <a:srgbClr val="FFFFFF"/>
                </a:solidFill>
              </a14:hiddenFill>
            </a:ext>
          </a:extLst>
        </p:spPr>
      </p:pic>
      <p:pic>
        <p:nvPicPr>
          <p:cNvPr id="418"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397C795-ACDF-4BD8-931D-217059E8187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92517" y="2614678"/>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19"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486F0CF-7D68-43F2-A789-01F266ECCAF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35480" y="2601229"/>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20"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B56A626-417B-4E43-BC7A-A94E3C475AE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402543" y="2601400"/>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21" name="Picture 4">
            <a:extLst>
              <a:ext uri="{FF2B5EF4-FFF2-40B4-BE49-F238E27FC236}">
                <a16:creationId xmlns:a16="http://schemas.microsoft.com/office/drawing/2014/main" id="{B49FC3E7-4ED1-414A-836A-60F92B2450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865727" y="2531786"/>
            <a:ext cx="715262" cy="638761"/>
          </a:xfrm>
          <a:prstGeom prst="rect">
            <a:avLst/>
          </a:prstGeom>
          <a:noFill/>
          <a:extLst>
            <a:ext uri="{909E8E84-426E-40DD-AFC4-6F175D3DCCD1}">
              <a14:hiddenFill xmlns:a14="http://schemas.microsoft.com/office/drawing/2010/main">
                <a:solidFill>
                  <a:srgbClr val="FFFFFF"/>
                </a:solidFill>
              </a14:hiddenFill>
            </a:ext>
          </a:extLst>
        </p:spPr>
      </p:pic>
      <p:pic>
        <p:nvPicPr>
          <p:cNvPr id="422"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A915823-FF1E-4620-A750-A83F0BA07BC8}"/>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968621" y="2581394"/>
            <a:ext cx="918676" cy="581216"/>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E24EA5E-1C11-4AE2-B41B-28A1DB61B38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97572" y="2630123"/>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24"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00D11CC-7832-4858-B473-83C2BD6B12A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30512" y="2625591"/>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25"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AC0AF6B-0918-4428-BD74-47D065BB01C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497575" y="2625762"/>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26" name="Picture 4">
            <a:extLst>
              <a:ext uri="{FF2B5EF4-FFF2-40B4-BE49-F238E27FC236}">
                <a16:creationId xmlns:a16="http://schemas.microsoft.com/office/drawing/2014/main" id="{ECDAB545-4CFC-4DBD-962B-FE6F4092C1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974301" y="2528259"/>
            <a:ext cx="715262" cy="638761"/>
          </a:xfrm>
          <a:prstGeom prst="rect">
            <a:avLst/>
          </a:prstGeom>
          <a:noFill/>
          <a:extLst>
            <a:ext uri="{909E8E84-426E-40DD-AFC4-6F175D3DCCD1}">
              <a14:hiddenFill xmlns:a14="http://schemas.microsoft.com/office/drawing/2010/main">
                <a:solidFill>
                  <a:srgbClr val="FFFFFF"/>
                </a:solidFill>
              </a14:hiddenFill>
            </a:ext>
          </a:extLst>
        </p:spPr>
      </p:pic>
      <p:sp>
        <p:nvSpPr>
          <p:cNvPr id="427" name="مربع نص 426">
            <a:extLst>
              <a:ext uri="{FF2B5EF4-FFF2-40B4-BE49-F238E27FC236}">
                <a16:creationId xmlns:a16="http://schemas.microsoft.com/office/drawing/2014/main" id="{A9E9D294-B544-4D74-B65B-3B4B11F15B37}"/>
              </a:ext>
            </a:extLst>
          </p:cNvPr>
          <p:cNvSpPr txBox="1"/>
          <p:nvPr/>
        </p:nvSpPr>
        <p:spPr>
          <a:xfrm>
            <a:off x="6852203" y="3083566"/>
            <a:ext cx="893157" cy="646331"/>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لينا </a:t>
            </a:r>
            <a:r>
              <a:rPr kumimoji="0" lang="ar-SA" sz="1800" b="0" i="0" u="none" strike="noStrike" kern="0" cap="none" spc="0" normalizeH="0" baseline="0" noProof="0" dirty="0" err="1">
                <a:ln>
                  <a:noFill/>
                </a:ln>
                <a:solidFill>
                  <a:sysClr val="windowText" lastClr="000000"/>
                </a:solidFill>
                <a:effectLst/>
                <a:uLnTx/>
                <a:uFillTx/>
                <a:latin typeface="Arial"/>
                <a:cs typeface="Arial"/>
                <a:sym typeface="Arial"/>
              </a:rPr>
              <a:t>الكحيلي</a:t>
            </a:r>
            <a:endParaRPr kumimoji="0" lang="ar-SA" sz="1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428" name="مربع نص 427">
            <a:extLst>
              <a:ext uri="{FF2B5EF4-FFF2-40B4-BE49-F238E27FC236}">
                <a16:creationId xmlns:a16="http://schemas.microsoft.com/office/drawing/2014/main" id="{BEDDA557-3EAC-4C22-B304-60DFBE41560F}"/>
              </a:ext>
            </a:extLst>
          </p:cNvPr>
          <p:cNvSpPr txBox="1"/>
          <p:nvPr/>
        </p:nvSpPr>
        <p:spPr>
          <a:xfrm>
            <a:off x="8116555" y="3099439"/>
            <a:ext cx="893157"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اثير</a:t>
            </a:r>
          </a:p>
        </p:txBody>
      </p:sp>
      <p:pic>
        <p:nvPicPr>
          <p:cNvPr id="42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C098ADC-89F5-4D03-A0AE-EE3BF1A5CE0C}"/>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36447" y="3552802"/>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3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F0EE70F-4AFA-4ADC-8E33-D6903893A2D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04436" y="360926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7E69FAC-4AB2-4D91-95CB-0BFE6A904CD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75793" y="359699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2C5FF9F-2555-47E4-BB83-3901113599A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042856" y="359717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3" name="Picture 4">
            <a:extLst>
              <a:ext uri="{FF2B5EF4-FFF2-40B4-BE49-F238E27FC236}">
                <a16:creationId xmlns:a16="http://schemas.microsoft.com/office/drawing/2014/main" id="{0F3068EA-A8DD-4C41-B75C-CA40305EA9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9256" y="3538553"/>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434"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CCDEB0F-031C-4147-BCE4-53F5F45DB8D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531479" y="357716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35"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718F9CE-7F36-4B31-9923-D0E2BD3AD400}"/>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593217" y="358970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6"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894881C-1AF4-4D64-84E2-1E5790E003C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70825" y="362136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7"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5CF7FF1-1812-45D2-84B8-749C190D745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137888" y="362153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38" name="Picture 4">
            <a:extLst>
              <a:ext uri="{FF2B5EF4-FFF2-40B4-BE49-F238E27FC236}">
                <a16:creationId xmlns:a16="http://schemas.microsoft.com/office/drawing/2014/main" id="{102065D7-90E6-4110-892E-F17576E4E9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635353" y="3545045"/>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39" name="مربع نص 438">
            <a:extLst>
              <a:ext uri="{FF2B5EF4-FFF2-40B4-BE49-F238E27FC236}">
                <a16:creationId xmlns:a16="http://schemas.microsoft.com/office/drawing/2014/main" id="{41BD80FE-8936-499B-B770-4C5F2A6C5360}"/>
              </a:ext>
            </a:extLst>
          </p:cNvPr>
          <p:cNvSpPr txBox="1"/>
          <p:nvPr/>
        </p:nvSpPr>
        <p:spPr>
          <a:xfrm>
            <a:off x="391011" y="4238881"/>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440" name="مربع نص 439">
            <a:extLst>
              <a:ext uri="{FF2B5EF4-FFF2-40B4-BE49-F238E27FC236}">
                <a16:creationId xmlns:a16="http://schemas.microsoft.com/office/drawing/2014/main" id="{BD7F82F3-D07E-4044-AA37-5917E97C78EE}"/>
              </a:ext>
            </a:extLst>
          </p:cNvPr>
          <p:cNvSpPr txBox="1"/>
          <p:nvPr/>
        </p:nvSpPr>
        <p:spPr>
          <a:xfrm>
            <a:off x="1613521" y="4246917"/>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441"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BD78FFB-6ACB-44DD-B8F9-F106026855BE}"/>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2563238" y="3622222"/>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42"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CC2E4A5-677B-4FC6-B45C-C95EBEC6C0D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631227" y="367868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43"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61819AC-1E2A-4045-BEC3-8E92268618D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902584" y="366641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44"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C0282C9-FDBA-4116-AF2B-90D55786DE0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169647" y="366659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45" name="Picture 4">
            <a:extLst>
              <a:ext uri="{FF2B5EF4-FFF2-40B4-BE49-F238E27FC236}">
                <a16:creationId xmlns:a16="http://schemas.microsoft.com/office/drawing/2014/main" id="{68289326-18EF-4B04-99D6-A2294A5B1D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67112" y="3590103"/>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46" name="مربع نص 445">
            <a:extLst>
              <a:ext uri="{FF2B5EF4-FFF2-40B4-BE49-F238E27FC236}">
                <a16:creationId xmlns:a16="http://schemas.microsoft.com/office/drawing/2014/main" id="{C8B4D645-D2BC-4C26-91A6-03EB42833715}"/>
              </a:ext>
            </a:extLst>
          </p:cNvPr>
          <p:cNvSpPr txBox="1"/>
          <p:nvPr/>
        </p:nvSpPr>
        <p:spPr>
          <a:xfrm>
            <a:off x="2524680" y="4271081"/>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447"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42FAFA6-48E3-4081-B3AD-3B71D3FA5AC2}"/>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604832" y="3617829"/>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48"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13613DA-6811-432E-B9F3-7028A662212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672821" y="367428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49"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7378119-1C4F-42A7-BBDA-ACD7B214EFC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944178" y="366202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50"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9222B0F-8F30-44D4-8F7F-B72204965D60}"/>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211241" y="366219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51" name="Picture 4">
            <a:extLst>
              <a:ext uri="{FF2B5EF4-FFF2-40B4-BE49-F238E27FC236}">
                <a16:creationId xmlns:a16="http://schemas.microsoft.com/office/drawing/2014/main" id="{29F1FD4F-7F74-44A7-9E5C-0CA4700F8B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667641" y="3603580"/>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452"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AAFEBE4-0D01-411E-BAAF-E97EF94E0D6D}"/>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699864" y="364219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53"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38D3F1A-5D04-4205-80FD-28FC713AE94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61602" y="365472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54"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F644000-9CBC-4923-BC5F-ACA021F3B9B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039210" y="368638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55"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F898487-6032-46AB-910D-CEE0AE66324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306273" y="368655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56" name="Picture 4">
            <a:extLst>
              <a:ext uri="{FF2B5EF4-FFF2-40B4-BE49-F238E27FC236}">
                <a16:creationId xmlns:a16="http://schemas.microsoft.com/office/drawing/2014/main" id="{F3A3C636-3096-4092-AC0F-8B716BDD97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03738" y="3610072"/>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57" name="مربع نص 456">
            <a:extLst>
              <a:ext uri="{FF2B5EF4-FFF2-40B4-BE49-F238E27FC236}">
                <a16:creationId xmlns:a16="http://schemas.microsoft.com/office/drawing/2014/main" id="{3A1493D5-40EE-4DF4-AA1D-2A916D08CA3D}"/>
              </a:ext>
            </a:extLst>
          </p:cNvPr>
          <p:cNvSpPr txBox="1"/>
          <p:nvPr/>
        </p:nvSpPr>
        <p:spPr>
          <a:xfrm>
            <a:off x="3559396" y="4303908"/>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458" name="مربع نص 457">
            <a:extLst>
              <a:ext uri="{FF2B5EF4-FFF2-40B4-BE49-F238E27FC236}">
                <a16:creationId xmlns:a16="http://schemas.microsoft.com/office/drawing/2014/main" id="{A72F083C-9B8D-4849-B407-EBD7FC4C3DDF}"/>
              </a:ext>
            </a:extLst>
          </p:cNvPr>
          <p:cNvSpPr txBox="1"/>
          <p:nvPr/>
        </p:nvSpPr>
        <p:spPr>
          <a:xfrm>
            <a:off x="4781906" y="4311944"/>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459"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513E180-ED77-4187-A980-3165F3E36C0D}"/>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731623" y="3687249"/>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460"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0FF9C98-F69F-4B4E-8AA5-1C709EA4399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799612" y="374370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1"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EA227F4-4F6D-489C-8D44-68E7E639B39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070969" y="373144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2"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26D69A5-7F5C-45D9-A324-9511EEB5B5E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338032" y="373161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3" name="Picture 4">
            <a:extLst>
              <a:ext uri="{FF2B5EF4-FFF2-40B4-BE49-F238E27FC236}">
                <a16:creationId xmlns:a16="http://schemas.microsoft.com/office/drawing/2014/main" id="{5D0B48CB-4369-410C-9F03-694F01CF42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20874" y="3604335"/>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464" name="مربع نص 463">
            <a:extLst>
              <a:ext uri="{FF2B5EF4-FFF2-40B4-BE49-F238E27FC236}">
                <a16:creationId xmlns:a16="http://schemas.microsoft.com/office/drawing/2014/main" id="{FD0CF80F-58E1-4D16-9C30-6A39F71B7B94}"/>
              </a:ext>
            </a:extLst>
          </p:cNvPr>
          <p:cNvSpPr txBox="1"/>
          <p:nvPr/>
        </p:nvSpPr>
        <p:spPr>
          <a:xfrm>
            <a:off x="5693065" y="4336108"/>
            <a:ext cx="1000125" cy="369332"/>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pic>
        <p:nvPicPr>
          <p:cNvPr id="465"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DC44F22-4338-45BA-AB38-B7FC2FAA8588}"/>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853201" y="3653518"/>
            <a:ext cx="918676" cy="581216"/>
          </a:xfrm>
          <a:prstGeom prst="rect">
            <a:avLst/>
          </a:prstGeom>
          <a:noFill/>
          <a:extLst>
            <a:ext uri="{909E8E84-426E-40DD-AFC4-6F175D3DCCD1}">
              <a14:hiddenFill xmlns:a14="http://schemas.microsoft.com/office/drawing/2010/main">
                <a:solidFill>
                  <a:srgbClr val="FFFFFF"/>
                </a:solidFill>
              </a14:hiddenFill>
            </a:ext>
          </a:extLst>
        </p:spPr>
      </p:pic>
      <p:pic>
        <p:nvPicPr>
          <p:cNvPr id="466"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2A34603-1186-4BD4-8DBF-BEB1B24AFC1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72129" y="3711164"/>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7"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5F97FEA-DCAC-4E78-9279-D1D7291B6E5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115092" y="3697715"/>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8"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5297C0F-748F-4ECC-AE35-56EB8F67020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382155" y="3697886"/>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69" name="Picture 4">
            <a:extLst>
              <a:ext uri="{FF2B5EF4-FFF2-40B4-BE49-F238E27FC236}">
                <a16:creationId xmlns:a16="http://schemas.microsoft.com/office/drawing/2014/main" id="{2D709983-24CD-4332-AA1D-FB200B5C13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845339" y="3628272"/>
            <a:ext cx="715262" cy="638761"/>
          </a:xfrm>
          <a:prstGeom prst="rect">
            <a:avLst/>
          </a:prstGeom>
          <a:noFill/>
          <a:extLst>
            <a:ext uri="{909E8E84-426E-40DD-AFC4-6F175D3DCCD1}">
              <a14:hiddenFill xmlns:a14="http://schemas.microsoft.com/office/drawing/2010/main">
                <a:solidFill>
                  <a:srgbClr val="FFFFFF"/>
                </a:solidFill>
              </a14:hiddenFill>
            </a:ext>
          </a:extLst>
        </p:spPr>
      </p:pic>
      <p:pic>
        <p:nvPicPr>
          <p:cNvPr id="470"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0A8B81E-A582-49F2-9A0B-18713080C14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948233" y="3677880"/>
            <a:ext cx="918676" cy="581216"/>
          </a:xfrm>
          <a:prstGeom prst="rect">
            <a:avLst/>
          </a:prstGeom>
          <a:noFill/>
          <a:extLst>
            <a:ext uri="{909E8E84-426E-40DD-AFC4-6F175D3DCCD1}">
              <a14:hiddenFill xmlns:a14="http://schemas.microsoft.com/office/drawing/2010/main">
                <a:solidFill>
                  <a:srgbClr val="FFFFFF"/>
                </a:solidFill>
              </a14:hiddenFill>
            </a:ext>
          </a:extLst>
        </p:spPr>
      </p:pic>
      <p:pic>
        <p:nvPicPr>
          <p:cNvPr id="471"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2881174-D312-4B20-AB43-04D72B8A614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77184" y="3726609"/>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72"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5212238-50C6-4E0C-B77D-3ACDC6962AA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10124" y="3722077"/>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73"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79F6C15-C912-44E8-ACD4-888B824BE9C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477187" y="3722248"/>
            <a:ext cx="271959" cy="421719"/>
          </a:xfrm>
          <a:prstGeom prst="rect">
            <a:avLst/>
          </a:prstGeom>
          <a:noFill/>
          <a:extLst>
            <a:ext uri="{909E8E84-426E-40DD-AFC4-6F175D3DCCD1}">
              <a14:hiddenFill xmlns:a14="http://schemas.microsoft.com/office/drawing/2010/main">
                <a:solidFill>
                  <a:srgbClr val="FFFFFF"/>
                </a:solidFill>
              </a14:hiddenFill>
            </a:ext>
          </a:extLst>
        </p:spPr>
      </p:pic>
      <p:pic>
        <p:nvPicPr>
          <p:cNvPr id="474" name="Picture 4">
            <a:extLst>
              <a:ext uri="{FF2B5EF4-FFF2-40B4-BE49-F238E27FC236}">
                <a16:creationId xmlns:a16="http://schemas.microsoft.com/office/drawing/2014/main" id="{198DD98D-C279-42B0-B454-C1802AD7C8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938934" y="3617242"/>
            <a:ext cx="715262" cy="638761"/>
          </a:xfrm>
          <a:prstGeom prst="rect">
            <a:avLst/>
          </a:prstGeom>
          <a:noFill/>
          <a:extLst>
            <a:ext uri="{909E8E84-426E-40DD-AFC4-6F175D3DCCD1}">
              <a14:hiddenFill xmlns:a14="http://schemas.microsoft.com/office/drawing/2010/main">
                <a:solidFill>
                  <a:srgbClr val="FFFFFF"/>
                </a:solidFill>
              </a14:hiddenFill>
            </a:ext>
          </a:extLst>
        </p:spPr>
      </p:pic>
      <p:sp>
        <p:nvSpPr>
          <p:cNvPr id="475" name="مربع نص 474">
            <a:extLst>
              <a:ext uri="{FF2B5EF4-FFF2-40B4-BE49-F238E27FC236}">
                <a16:creationId xmlns:a16="http://schemas.microsoft.com/office/drawing/2014/main" id="{3D9945B8-9265-4FBE-B608-76A2FC0E70A1}"/>
              </a:ext>
            </a:extLst>
          </p:cNvPr>
          <p:cNvSpPr txBox="1"/>
          <p:nvPr/>
        </p:nvSpPr>
        <p:spPr>
          <a:xfrm>
            <a:off x="6804708" y="4339597"/>
            <a:ext cx="893157" cy="307777"/>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latin typeface="Arial"/>
                <a:cs typeface="Arial"/>
                <a:sym typeface="Arial"/>
              </a:rPr>
              <a:t>اسم الطالبة</a:t>
            </a:r>
          </a:p>
        </p:txBody>
      </p:sp>
      <p:sp>
        <p:nvSpPr>
          <p:cNvPr id="476" name="مربع نص 475">
            <a:extLst>
              <a:ext uri="{FF2B5EF4-FFF2-40B4-BE49-F238E27FC236}">
                <a16:creationId xmlns:a16="http://schemas.microsoft.com/office/drawing/2014/main" id="{0712790B-5792-4138-B2A8-88C6EC6651B6}"/>
              </a:ext>
            </a:extLst>
          </p:cNvPr>
          <p:cNvSpPr txBox="1"/>
          <p:nvPr/>
        </p:nvSpPr>
        <p:spPr>
          <a:xfrm>
            <a:off x="8012551" y="4274091"/>
            <a:ext cx="860079" cy="307777"/>
          </a:xfrm>
          <a:prstGeom prst="rect">
            <a:avLst/>
          </a:prstGeom>
          <a:noFill/>
        </p:spPr>
        <p:txBody>
          <a:bodyPr wrap="square" rtlCol="1">
            <a:spAutoFit/>
          </a:bodyPr>
          <a:lstStyle/>
          <a:p>
            <a:pPr marL="0" marR="0" lvl="0" indent="0" algn="l"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rgbClr val="FF0000"/>
                </a:solidFill>
                <a:effectLst/>
                <a:uLnTx/>
                <a:uFillTx/>
                <a:latin typeface="Arial"/>
                <a:cs typeface="Arial"/>
                <a:sym typeface="Arial"/>
              </a:rPr>
              <a:t>اسم الطالبة</a:t>
            </a:r>
          </a:p>
        </p:txBody>
      </p:sp>
    </p:spTree>
    <p:extLst>
      <p:ext uri="{BB962C8B-B14F-4D97-AF65-F5344CB8AC3E}">
        <p14:creationId xmlns:p14="http://schemas.microsoft.com/office/powerpoint/2010/main" val="162908206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9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gtEl>
                                        <p:attrNameLst>
                                          <p:attrName>style.visibility</p:attrName>
                                        </p:attrNameLst>
                                      </p:cBhvr>
                                      <p:to>
                                        <p:strVal val="visible"/>
                                      </p:to>
                                    </p:set>
                                  </p:childTnLst>
                                </p:cTn>
                              </p:par>
                            </p:childTnLst>
                          </p:cTn>
                        </p:par>
                      </p:childTnLst>
                    </p:cTn>
                  </p:par>
                </p:childTnLst>
              </p:cTn>
              <p:nextCondLst>
                <p:cond evt="onClick" delay="0">
                  <p:tgtEl>
                    <p:spTgt spid="297"/>
                  </p:tgtEl>
                </p:cond>
              </p:nextCondLst>
            </p:seq>
            <p:seq concurrent="1" nextAc="seek">
              <p:cTn id="15" restart="whenNotActive" fill="hold" evtFilter="cancelBubble" nodeType="interactiveSeq">
                <p:stCondLst>
                  <p:cond evt="onClick" delay="0">
                    <p:tgtEl>
                      <p:spTgt spid="301"/>
                    </p:tgtEl>
                  </p:cond>
                </p:stCondLst>
                <p:endSync evt="end" delay="0">
                  <p:rtn val="all"/>
                </p:endSync>
                <p:childTnLst>
                  <p:par>
                    <p:cTn id="16" fill="hold">
                      <p:stCondLst>
                        <p:cond delay="0"/>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02"/>
                                        </p:tgtEl>
                                        <p:attrNameLst>
                                          <p:attrName>style.visibility</p:attrName>
                                        </p:attrNameLst>
                                      </p:cBhvr>
                                      <p:to>
                                        <p:strVal val="visible"/>
                                      </p:to>
                                    </p:set>
                                    <p:animEffect transition="in" filter="wipe(down)">
                                      <p:cBhvr>
                                        <p:cTn id="20" dur="580">
                                          <p:stCondLst>
                                            <p:cond delay="0"/>
                                          </p:stCondLst>
                                        </p:cTn>
                                        <p:tgtEl>
                                          <p:spTgt spid="302"/>
                                        </p:tgtEl>
                                      </p:cBhvr>
                                    </p:animEffect>
                                    <p:anim calcmode="lin" valueType="num">
                                      <p:cBhvr>
                                        <p:cTn id="21" dur="1822" tmFilter="0,0; 0.14,0.36; 0.43,0.73; 0.71,0.91; 1.0,1.0">
                                          <p:stCondLst>
                                            <p:cond delay="0"/>
                                          </p:stCondLst>
                                        </p:cTn>
                                        <p:tgtEl>
                                          <p:spTgt spid="30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0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0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0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02"/>
                                        </p:tgtEl>
                                        <p:attrNameLst>
                                          <p:attrName>ppt_y</p:attrName>
                                        </p:attrNameLst>
                                      </p:cBhvr>
                                      <p:tavLst>
                                        <p:tav tm="0" fmla="#ppt_y-sin(pi*$)/81">
                                          <p:val>
                                            <p:fltVal val="0"/>
                                          </p:val>
                                        </p:tav>
                                        <p:tav tm="100000">
                                          <p:val>
                                            <p:fltVal val="1"/>
                                          </p:val>
                                        </p:tav>
                                      </p:tavLst>
                                    </p:anim>
                                    <p:animScale>
                                      <p:cBhvr>
                                        <p:cTn id="26" dur="26">
                                          <p:stCondLst>
                                            <p:cond delay="650"/>
                                          </p:stCondLst>
                                        </p:cTn>
                                        <p:tgtEl>
                                          <p:spTgt spid="302"/>
                                        </p:tgtEl>
                                      </p:cBhvr>
                                      <p:to x="100000" y="60000"/>
                                    </p:animScale>
                                    <p:animScale>
                                      <p:cBhvr>
                                        <p:cTn id="27" dur="166" decel="50000">
                                          <p:stCondLst>
                                            <p:cond delay="676"/>
                                          </p:stCondLst>
                                        </p:cTn>
                                        <p:tgtEl>
                                          <p:spTgt spid="302"/>
                                        </p:tgtEl>
                                      </p:cBhvr>
                                      <p:to x="100000" y="100000"/>
                                    </p:animScale>
                                    <p:animScale>
                                      <p:cBhvr>
                                        <p:cTn id="28" dur="26">
                                          <p:stCondLst>
                                            <p:cond delay="1312"/>
                                          </p:stCondLst>
                                        </p:cTn>
                                        <p:tgtEl>
                                          <p:spTgt spid="302"/>
                                        </p:tgtEl>
                                      </p:cBhvr>
                                      <p:to x="100000" y="80000"/>
                                    </p:animScale>
                                    <p:animScale>
                                      <p:cBhvr>
                                        <p:cTn id="29" dur="166" decel="50000">
                                          <p:stCondLst>
                                            <p:cond delay="1338"/>
                                          </p:stCondLst>
                                        </p:cTn>
                                        <p:tgtEl>
                                          <p:spTgt spid="302"/>
                                        </p:tgtEl>
                                      </p:cBhvr>
                                      <p:to x="100000" y="100000"/>
                                    </p:animScale>
                                    <p:animScale>
                                      <p:cBhvr>
                                        <p:cTn id="30" dur="26">
                                          <p:stCondLst>
                                            <p:cond delay="1642"/>
                                          </p:stCondLst>
                                        </p:cTn>
                                        <p:tgtEl>
                                          <p:spTgt spid="302"/>
                                        </p:tgtEl>
                                      </p:cBhvr>
                                      <p:to x="100000" y="90000"/>
                                    </p:animScale>
                                    <p:animScale>
                                      <p:cBhvr>
                                        <p:cTn id="31" dur="166" decel="50000">
                                          <p:stCondLst>
                                            <p:cond delay="1668"/>
                                          </p:stCondLst>
                                        </p:cTn>
                                        <p:tgtEl>
                                          <p:spTgt spid="302"/>
                                        </p:tgtEl>
                                      </p:cBhvr>
                                      <p:to x="100000" y="100000"/>
                                    </p:animScale>
                                    <p:animScale>
                                      <p:cBhvr>
                                        <p:cTn id="32" dur="26">
                                          <p:stCondLst>
                                            <p:cond delay="1808"/>
                                          </p:stCondLst>
                                        </p:cTn>
                                        <p:tgtEl>
                                          <p:spTgt spid="302"/>
                                        </p:tgtEl>
                                      </p:cBhvr>
                                      <p:to x="100000" y="95000"/>
                                    </p:animScale>
                                    <p:animScale>
                                      <p:cBhvr>
                                        <p:cTn id="33" dur="166" decel="50000">
                                          <p:stCondLst>
                                            <p:cond delay="1834"/>
                                          </p:stCondLst>
                                        </p:cTn>
                                        <p:tgtEl>
                                          <p:spTgt spid="302"/>
                                        </p:tgtEl>
                                      </p:cBhvr>
                                      <p:to x="100000" y="100000"/>
                                    </p:animScale>
                                  </p:childTnLst>
                                </p:cTn>
                              </p:par>
                            </p:childTnLst>
                          </p:cTn>
                        </p:par>
                      </p:childTnLst>
                    </p:cTn>
                  </p:par>
                </p:childTnLst>
              </p:cTn>
              <p:nextCondLst>
                <p:cond evt="onClick" delay="0">
                  <p:tgtEl>
                    <p:spTgt spid="301"/>
                  </p:tgtEl>
                </p:cond>
              </p:nextCondLst>
            </p:seq>
            <p:seq concurrent="1" nextAc="seek">
              <p:cTn id="34" restart="whenNotActive" fill="hold" evtFilter="cancelBubble" nodeType="interactiveSeq">
                <p:stCondLst>
                  <p:cond evt="onClick" delay="0">
                    <p:tgtEl>
                      <p:spTgt spid="303"/>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6"/>
                                        </p:tgtEl>
                                        <p:attrNameLst>
                                          <p:attrName>style.visibility</p:attrName>
                                        </p:attrNameLst>
                                      </p:cBhvr>
                                      <p:to>
                                        <p:strVal val="visible"/>
                                      </p:to>
                                    </p:set>
                                  </p:childTnLst>
                                </p:cTn>
                              </p:par>
                            </p:childTnLst>
                          </p:cTn>
                        </p:par>
                      </p:childTnLst>
                    </p:cTn>
                  </p:par>
                </p:childTnLst>
              </p:cTn>
              <p:nextCondLst>
                <p:cond evt="onClick" delay="0">
                  <p:tgtEl>
                    <p:spTgt spid="303"/>
                  </p:tgtEl>
                </p:cond>
              </p:nextCondLst>
            </p:seq>
            <p:seq concurrent="1" nextAc="seek">
              <p:cTn id="47" restart="whenNotActive" fill="hold" evtFilter="cancelBubble" nodeType="interactiveSeq">
                <p:stCondLst>
                  <p:cond evt="onClick" delay="0">
                    <p:tgtEl>
                      <p:spTgt spid="306"/>
                    </p:tgtEl>
                  </p:cond>
                </p:stCondLst>
                <p:endSync evt="end" delay="0">
                  <p:rtn val="all"/>
                </p:endSync>
                <p:childTnLst>
                  <p:par>
                    <p:cTn id="48" fill="hold">
                      <p:stCondLst>
                        <p:cond delay="0"/>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307"/>
                                        </p:tgtEl>
                                        <p:attrNameLst>
                                          <p:attrName>style.visibility</p:attrName>
                                        </p:attrNameLst>
                                      </p:cBhvr>
                                      <p:to>
                                        <p:strVal val="visible"/>
                                      </p:to>
                                    </p:set>
                                    <p:animEffect transition="in" filter="wipe(down)">
                                      <p:cBhvr>
                                        <p:cTn id="52" dur="580">
                                          <p:stCondLst>
                                            <p:cond delay="0"/>
                                          </p:stCondLst>
                                        </p:cTn>
                                        <p:tgtEl>
                                          <p:spTgt spid="307"/>
                                        </p:tgtEl>
                                      </p:cBhvr>
                                    </p:animEffect>
                                    <p:anim calcmode="lin" valueType="num">
                                      <p:cBhvr>
                                        <p:cTn id="53" dur="1822" tmFilter="0,0; 0.14,0.36; 0.43,0.73; 0.71,0.91; 1.0,1.0">
                                          <p:stCondLst>
                                            <p:cond delay="0"/>
                                          </p:stCondLst>
                                        </p:cTn>
                                        <p:tgtEl>
                                          <p:spTgt spid="30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0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0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0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07"/>
                                        </p:tgtEl>
                                        <p:attrNameLst>
                                          <p:attrName>ppt_y</p:attrName>
                                        </p:attrNameLst>
                                      </p:cBhvr>
                                      <p:tavLst>
                                        <p:tav tm="0" fmla="#ppt_y-sin(pi*$)/81">
                                          <p:val>
                                            <p:fltVal val="0"/>
                                          </p:val>
                                        </p:tav>
                                        <p:tav tm="100000">
                                          <p:val>
                                            <p:fltVal val="1"/>
                                          </p:val>
                                        </p:tav>
                                      </p:tavLst>
                                    </p:anim>
                                    <p:animScale>
                                      <p:cBhvr>
                                        <p:cTn id="58" dur="26">
                                          <p:stCondLst>
                                            <p:cond delay="650"/>
                                          </p:stCondLst>
                                        </p:cTn>
                                        <p:tgtEl>
                                          <p:spTgt spid="307"/>
                                        </p:tgtEl>
                                      </p:cBhvr>
                                      <p:to x="100000" y="60000"/>
                                    </p:animScale>
                                    <p:animScale>
                                      <p:cBhvr>
                                        <p:cTn id="59" dur="166" decel="50000">
                                          <p:stCondLst>
                                            <p:cond delay="676"/>
                                          </p:stCondLst>
                                        </p:cTn>
                                        <p:tgtEl>
                                          <p:spTgt spid="307"/>
                                        </p:tgtEl>
                                      </p:cBhvr>
                                      <p:to x="100000" y="100000"/>
                                    </p:animScale>
                                    <p:animScale>
                                      <p:cBhvr>
                                        <p:cTn id="60" dur="26">
                                          <p:stCondLst>
                                            <p:cond delay="1312"/>
                                          </p:stCondLst>
                                        </p:cTn>
                                        <p:tgtEl>
                                          <p:spTgt spid="307"/>
                                        </p:tgtEl>
                                      </p:cBhvr>
                                      <p:to x="100000" y="80000"/>
                                    </p:animScale>
                                    <p:animScale>
                                      <p:cBhvr>
                                        <p:cTn id="61" dur="166" decel="50000">
                                          <p:stCondLst>
                                            <p:cond delay="1338"/>
                                          </p:stCondLst>
                                        </p:cTn>
                                        <p:tgtEl>
                                          <p:spTgt spid="307"/>
                                        </p:tgtEl>
                                      </p:cBhvr>
                                      <p:to x="100000" y="100000"/>
                                    </p:animScale>
                                    <p:animScale>
                                      <p:cBhvr>
                                        <p:cTn id="62" dur="26">
                                          <p:stCondLst>
                                            <p:cond delay="1642"/>
                                          </p:stCondLst>
                                        </p:cTn>
                                        <p:tgtEl>
                                          <p:spTgt spid="307"/>
                                        </p:tgtEl>
                                      </p:cBhvr>
                                      <p:to x="100000" y="90000"/>
                                    </p:animScale>
                                    <p:animScale>
                                      <p:cBhvr>
                                        <p:cTn id="63" dur="166" decel="50000">
                                          <p:stCondLst>
                                            <p:cond delay="1668"/>
                                          </p:stCondLst>
                                        </p:cTn>
                                        <p:tgtEl>
                                          <p:spTgt spid="307"/>
                                        </p:tgtEl>
                                      </p:cBhvr>
                                      <p:to x="100000" y="100000"/>
                                    </p:animScale>
                                    <p:animScale>
                                      <p:cBhvr>
                                        <p:cTn id="64" dur="26">
                                          <p:stCondLst>
                                            <p:cond delay="1808"/>
                                          </p:stCondLst>
                                        </p:cTn>
                                        <p:tgtEl>
                                          <p:spTgt spid="307"/>
                                        </p:tgtEl>
                                      </p:cBhvr>
                                      <p:to x="100000" y="95000"/>
                                    </p:animScale>
                                    <p:animScale>
                                      <p:cBhvr>
                                        <p:cTn id="65" dur="166" decel="50000">
                                          <p:stCondLst>
                                            <p:cond delay="1834"/>
                                          </p:stCondLst>
                                        </p:cTn>
                                        <p:tgtEl>
                                          <p:spTgt spid="307"/>
                                        </p:tgtEl>
                                      </p:cBhvr>
                                      <p:to x="100000" y="100000"/>
                                    </p:animScale>
                                  </p:childTnLst>
                                </p:cTn>
                              </p:par>
                            </p:childTnLst>
                          </p:cTn>
                        </p:par>
                      </p:childTnLst>
                    </p:cTn>
                  </p:par>
                </p:childTnLst>
              </p:cTn>
              <p:nextCondLst>
                <p:cond evt="onClick" delay="0">
                  <p:tgtEl>
                    <p:spTgt spid="306"/>
                  </p:tgtEl>
                </p:cond>
              </p:nextCondLst>
            </p:seq>
            <p:seq concurrent="1" nextAc="seek">
              <p:cTn id="66" restart="whenNotActive" fill="hold" evtFilter="cancelBubble" nodeType="interactiveSeq">
                <p:stCondLst>
                  <p:cond evt="onClick" delay="0">
                    <p:tgtEl>
                      <p:spTgt spid="308"/>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11"/>
                                        </p:tgtEl>
                                        <p:attrNameLst>
                                          <p:attrName>style.visibility</p:attrName>
                                        </p:attrNameLst>
                                      </p:cBhvr>
                                      <p:to>
                                        <p:strVal val="visible"/>
                                      </p:to>
                                    </p:set>
                                  </p:childTnLst>
                                </p:cTn>
                              </p:par>
                            </p:childTnLst>
                          </p:cTn>
                        </p:par>
                      </p:childTnLst>
                    </p:cTn>
                  </p:par>
                </p:childTnLst>
              </p:cTn>
              <p:nextCondLst>
                <p:cond evt="onClick" delay="0">
                  <p:tgtEl>
                    <p:spTgt spid="308"/>
                  </p:tgtEl>
                </p:cond>
              </p:nextCondLst>
            </p:seq>
            <p:seq concurrent="1" nextAc="seek">
              <p:cTn id="79" restart="whenNotActive" fill="hold" evtFilter="cancelBubble" nodeType="interactiveSeq">
                <p:stCondLst>
                  <p:cond evt="onClick" delay="0">
                    <p:tgtEl>
                      <p:spTgt spid="311"/>
                    </p:tgtEl>
                  </p:cond>
                </p:stCondLst>
                <p:endSync evt="end" delay="0">
                  <p:rtn val="all"/>
                </p:endSync>
                <p:childTnLst>
                  <p:par>
                    <p:cTn id="80" fill="hold">
                      <p:stCondLst>
                        <p:cond delay="0"/>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312"/>
                                        </p:tgtEl>
                                        <p:attrNameLst>
                                          <p:attrName>style.visibility</p:attrName>
                                        </p:attrNameLst>
                                      </p:cBhvr>
                                      <p:to>
                                        <p:strVal val="visible"/>
                                      </p:to>
                                    </p:set>
                                    <p:animEffect transition="in" filter="wipe(down)">
                                      <p:cBhvr>
                                        <p:cTn id="84" dur="580">
                                          <p:stCondLst>
                                            <p:cond delay="0"/>
                                          </p:stCondLst>
                                        </p:cTn>
                                        <p:tgtEl>
                                          <p:spTgt spid="312"/>
                                        </p:tgtEl>
                                      </p:cBhvr>
                                    </p:animEffect>
                                    <p:anim calcmode="lin" valueType="num">
                                      <p:cBhvr>
                                        <p:cTn id="85" dur="1822" tmFilter="0,0; 0.14,0.36; 0.43,0.73; 0.71,0.91; 1.0,1.0">
                                          <p:stCondLst>
                                            <p:cond delay="0"/>
                                          </p:stCondLst>
                                        </p:cTn>
                                        <p:tgtEl>
                                          <p:spTgt spid="312"/>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312"/>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312"/>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312"/>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312"/>
                                        </p:tgtEl>
                                        <p:attrNameLst>
                                          <p:attrName>ppt_y</p:attrName>
                                        </p:attrNameLst>
                                      </p:cBhvr>
                                      <p:tavLst>
                                        <p:tav tm="0" fmla="#ppt_y-sin(pi*$)/81">
                                          <p:val>
                                            <p:fltVal val="0"/>
                                          </p:val>
                                        </p:tav>
                                        <p:tav tm="100000">
                                          <p:val>
                                            <p:fltVal val="1"/>
                                          </p:val>
                                        </p:tav>
                                      </p:tavLst>
                                    </p:anim>
                                    <p:animScale>
                                      <p:cBhvr>
                                        <p:cTn id="90" dur="26">
                                          <p:stCondLst>
                                            <p:cond delay="650"/>
                                          </p:stCondLst>
                                        </p:cTn>
                                        <p:tgtEl>
                                          <p:spTgt spid="312"/>
                                        </p:tgtEl>
                                      </p:cBhvr>
                                      <p:to x="100000" y="60000"/>
                                    </p:animScale>
                                    <p:animScale>
                                      <p:cBhvr>
                                        <p:cTn id="91" dur="166" decel="50000">
                                          <p:stCondLst>
                                            <p:cond delay="676"/>
                                          </p:stCondLst>
                                        </p:cTn>
                                        <p:tgtEl>
                                          <p:spTgt spid="312"/>
                                        </p:tgtEl>
                                      </p:cBhvr>
                                      <p:to x="100000" y="100000"/>
                                    </p:animScale>
                                    <p:animScale>
                                      <p:cBhvr>
                                        <p:cTn id="92" dur="26">
                                          <p:stCondLst>
                                            <p:cond delay="1312"/>
                                          </p:stCondLst>
                                        </p:cTn>
                                        <p:tgtEl>
                                          <p:spTgt spid="312"/>
                                        </p:tgtEl>
                                      </p:cBhvr>
                                      <p:to x="100000" y="80000"/>
                                    </p:animScale>
                                    <p:animScale>
                                      <p:cBhvr>
                                        <p:cTn id="93" dur="166" decel="50000">
                                          <p:stCondLst>
                                            <p:cond delay="1338"/>
                                          </p:stCondLst>
                                        </p:cTn>
                                        <p:tgtEl>
                                          <p:spTgt spid="312"/>
                                        </p:tgtEl>
                                      </p:cBhvr>
                                      <p:to x="100000" y="100000"/>
                                    </p:animScale>
                                    <p:animScale>
                                      <p:cBhvr>
                                        <p:cTn id="94" dur="26">
                                          <p:stCondLst>
                                            <p:cond delay="1642"/>
                                          </p:stCondLst>
                                        </p:cTn>
                                        <p:tgtEl>
                                          <p:spTgt spid="312"/>
                                        </p:tgtEl>
                                      </p:cBhvr>
                                      <p:to x="100000" y="90000"/>
                                    </p:animScale>
                                    <p:animScale>
                                      <p:cBhvr>
                                        <p:cTn id="95" dur="166" decel="50000">
                                          <p:stCondLst>
                                            <p:cond delay="1668"/>
                                          </p:stCondLst>
                                        </p:cTn>
                                        <p:tgtEl>
                                          <p:spTgt spid="312"/>
                                        </p:tgtEl>
                                      </p:cBhvr>
                                      <p:to x="100000" y="100000"/>
                                    </p:animScale>
                                    <p:animScale>
                                      <p:cBhvr>
                                        <p:cTn id="96" dur="26">
                                          <p:stCondLst>
                                            <p:cond delay="1808"/>
                                          </p:stCondLst>
                                        </p:cTn>
                                        <p:tgtEl>
                                          <p:spTgt spid="312"/>
                                        </p:tgtEl>
                                      </p:cBhvr>
                                      <p:to x="100000" y="95000"/>
                                    </p:animScale>
                                    <p:animScale>
                                      <p:cBhvr>
                                        <p:cTn id="97" dur="166" decel="50000">
                                          <p:stCondLst>
                                            <p:cond delay="1834"/>
                                          </p:stCondLst>
                                        </p:cTn>
                                        <p:tgtEl>
                                          <p:spTgt spid="312"/>
                                        </p:tgtEl>
                                      </p:cBhvr>
                                      <p:to x="100000" y="100000"/>
                                    </p:animScale>
                                  </p:childTnLst>
                                </p:cTn>
                              </p:par>
                            </p:childTnLst>
                          </p:cTn>
                        </p:par>
                      </p:childTnLst>
                    </p:cTn>
                  </p:par>
                </p:childTnLst>
              </p:cTn>
              <p:nextCondLst>
                <p:cond evt="onClick" delay="0">
                  <p:tgtEl>
                    <p:spTgt spid="311"/>
                  </p:tgtEl>
                </p:cond>
              </p:nextCondLst>
            </p:seq>
            <p:seq concurrent="1" nextAc="seek">
              <p:cTn id="98" restart="whenNotActive" fill="hold" evtFilter="cancelBubble" nodeType="interactiveSeq">
                <p:stCondLst>
                  <p:cond evt="onClick" delay="0">
                    <p:tgtEl>
                      <p:spTgt spid="313"/>
                    </p:tgtEl>
                  </p:cond>
                </p:stCondLst>
                <p:endSync evt="end" delay="0">
                  <p:rtn val="all"/>
                </p:endSync>
                <p:childTnLst>
                  <p:par>
                    <p:cTn id="99" fill="hold">
                      <p:stCondLst>
                        <p:cond delay="0"/>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1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1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16"/>
                                        </p:tgtEl>
                                        <p:attrNameLst>
                                          <p:attrName>style.visibility</p:attrName>
                                        </p:attrNameLst>
                                      </p:cBhvr>
                                      <p:to>
                                        <p:strVal val="visible"/>
                                      </p:to>
                                    </p:set>
                                  </p:childTnLst>
                                </p:cTn>
                              </p:par>
                            </p:childTnLst>
                          </p:cTn>
                        </p:par>
                      </p:childTnLst>
                    </p:cTn>
                  </p:par>
                </p:childTnLst>
              </p:cTn>
              <p:nextCondLst>
                <p:cond evt="onClick" delay="0">
                  <p:tgtEl>
                    <p:spTgt spid="313"/>
                  </p:tgtEl>
                </p:cond>
              </p:nextCondLst>
            </p:seq>
            <p:seq concurrent="1" nextAc="seek">
              <p:cTn id="111" restart="whenNotActive" fill="hold" evtFilter="cancelBubble" nodeType="interactiveSeq">
                <p:stCondLst>
                  <p:cond evt="onClick" delay="0">
                    <p:tgtEl>
                      <p:spTgt spid="316"/>
                    </p:tgtEl>
                  </p:cond>
                </p:stCondLst>
                <p:endSync evt="end" delay="0">
                  <p:rtn val="all"/>
                </p:endSync>
                <p:childTnLst>
                  <p:par>
                    <p:cTn id="112" fill="hold">
                      <p:stCondLst>
                        <p:cond delay="0"/>
                      </p:stCondLst>
                      <p:childTnLst>
                        <p:par>
                          <p:cTn id="113" fill="hold">
                            <p:stCondLst>
                              <p:cond delay="0"/>
                            </p:stCondLst>
                            <p:childTnLst>
                              <p:par>
                                <p:cTn id="114" presetID="26" presetClass="entr" presetSubtype="0" fill="hold" nodeType="clickEffect">
                                  <p:stCondLst>
                                    <p:cond delay="0"/>
                                  </p:stCondLst>
                                  <p:childTnLst>
                                    <p:set>
                                      <p:cBhvr>
                                        <p:cTn id="115" dur="1" fill="hold">
                                          <p:stCondLst>
                                            <p:cond delay="0"/>
                                          </p:stCondLst>
                                        </p:cTn>
                                        <p:tgtEl>
                                          <p:spTgt spid="317"/>
                                        </p:tgtEl>
                                        <p:attrNameLst>
                                          <p:attrName>style.visibility</p:attrName>
                                        </p:attrNameLst>
                                      </p:cBhvr>
                                      <p:to>
                                        <p:strVal val="visible"/>
                                      </p:to>
                                    </p:set>
                                    <p:animEffect transition="in" filter="wipe(down)">
                                      <p:cBhvr>
                                        <p:cTn id="116" dur="580">
                                          <p:stCondLst>
                                            <p:cond delay="0"/>
                                          </p:stCondLst>
                                        </p:cTn>
                                        <p:tgtEl>
                                          <p:spTgt spid="317"/>
                                        </p:tgtEl>
                                      </p:cBhvr>
                                    </p:animEffect>
                                    <p:anim calcmode="lin" valueType="num">
                                      <p:cBhvr>
                                        <p:cTn id="117" dur="1822" tmFilter="0,0; 0.14,0.36; 0.43,0.73; 0.71,0.91; 1.0,1.0">
                                          <p:stCondLst>
                                            <p:cond delay="0"/>
                                          </p:stCondLst>
                                        </p:cTn>
                                        <p:tgtEl>
                                          <p:spTgt spid="317"/>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317"/>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317"/>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317"/>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317"/>
                                        </p:tgtEl>
                                        <p:attrNameLst>
                                          <p:attrName>ppt_y</p:attrName>
                                        </p:attrNameLst>
                                      </p:cBhvr>
                                      <p:tavLst>
                                        <p:tav tm="0" fmla="#ppt_y-sin(pi*$)/81">
                                          <p:val>
                                            <p:fltVal val="0"/>
                                          </p:val>
                                        </p:tav>
                                        <p:tav tm="100000">
                                          <p:val>
                                            <p:fltVal val="1"/>
                                          </p:val>
                                        </p:tav>
                                      </p:tavLst>
                                    </p:anim>
                                    <p:animScale>
                                      <p:cBhvr>
                                        <p:cTn id="122" dur="26">
                                          <p:stCondLst>
                                            <p:cond delay="650"/>
                                          </p:stCondLst>
                                        </p:cTn>
                                        <p:tgtEl>
                                          <p:spTgt spid="317"/>
                                        </p:tgtEl>
                                      </p:cBhvr>
                                      <p:to x="100000" y="60000"/>
                                    </p:animScale>
                                    <p:animScale>
                                      <p:cBhvr>
                                        <p:cTn id="123" dur="166" decel="50000">
                                          <p:stCondLst>
                                            <p:cond delay="676"/>
                                          </p:stCondLst>
                                        </p:cTn>
                                        <p:tgtEl>
                                          <p:spTgt spid="317"/>
                                        </p:tgtEl>
                                      </p:cBhvr>
                                      <p:to x="100000" y="100000"/>
                                    </p:animScale>
                                    <p:animScale>
                                      <p:cBhvr>
                                        <p:cTn id="124" dur="26">
                                          <p:stCondLst>
                                            <p:cond delay="1312"/>
                                          </p:stCondLst>
                                        </p:cTn>
                                        <p:tgtEl>
                                          <p:spTgt spid="317"/>
                                        </p:tgtEl>
                                      </p:cBhvr>
                                      <p:to x="100000" y="80000"/>
                                    </p:animScale>
                                    <p:animScale>
                                      <p:cBhvr>
                                        <p:cTn id="125" dur="166" decel="50000">
                                          <p:stCondLst>
                                            <p:cond delay="1338"/>
                                          </p:stCondLst>
                                        </p:cTn>
                                        <p:tgtEl>
                                          <p:spTgt spid="317"/>
                                        </p:tgtEl>
                                      </p:cBhvr>
                                      <p:to x="100000" y="100000"/>
                                    </p:animScale>
                                    <p:animScale>
                                      <p:cBhvr>
                                        <p:cTn id="126" dur="26">
                                          <p:stCondLst>
                                            <p:cond delay="1642"/>
                                          </p:stCondLst>
                                        </p:cTn>
                                        <p:tgtEl>
                                          <p:spTgt spid="317"/>
                                        </p:tgtEl>
                                      </p:cBhvr>
                                      <p:to x="100000" y="90000"/>
                                    </p:animScale>
                                    <p:animScale>
                                      <p:cBhvr>
                                        <p:cTn id="127" dur="166" decel="50000">
                                          <p:stCondLst>
                                            <p:cond delay="1668"/>
                                          </p:stCondLst>
                                        </p:cTn>
                                        <p:tgtEl>
                                          <p:spTgt spid="317"/>
                                        </p:tgtEl>
                                      </p:cBhvr>
                                      <p:to x="100000" y="100000"/>
                                    </p:animScale>
                                    <p:animScale>
                                      <p:cBhvr>
                                        <p:cTn id="128" dur="26">
                                          <p:stCondLst>
                                            <p:cond delay="1808"/>
                                          </p:stCondLst>
                                        </p:cTn>
                                        <p:tgtEl>
                                          <p:spTgt spid="317"/>
                                        </p:tgtEl>
                                      </p:cBhvr>
                                      <p:to x="100000" y="95000"/>
                                    </p:animScale>
                                    <p:animScale>
                                      <p:cBhvr>
                                        <p:cTn id="129" dur="166" decel="50000">
                                          <p:stCondLst>
                                            <p:cond delay="1834"/>
                                          </p:stCondLst>
                                        </p:cTn>
                                        <p:tgtEl>
                                          <p:spTgt spid="317"/>
                                        </p:tgtEl>
                                      </p:cBhvr>
                                      <p:to x="100000" y="100000"/>
                                    </p:animScale>
                                  </p:childTnLst>
                                </p:cTn>
                              </p:par>
                            </p:childTnLst>
                          </p:cTn>
                        </p:par>
                      </p:childTnLst>
                    </p:cTn>
                  </p:par>
                </p:childTnLst>
              </p:cTn>
              <p:nextCondLst>
                <p:cond evt="onClick" delay="0">
                  <p:tgtEl>
                    <p:spTgt spid="316"/>
                  </p:tgtEl>
                </p:cond>
              </p:nextCondLst>
            </p:seq>
            <p:seq concurrent="1" nextAc="seek">
              <p:cTn id="130" restart="whenNotActive" fill="hold" evtFilter="cancelBubble" nodeType="interactiveSeq">
                <p:stCondLst>
                  <p:cond evt="onClick" delay="0">
                    <p:tgtEl>
                      <p:spTgt spid="318"/>
                    </p:tgtEl>
                  </p:cond>
                </p:stCondLst>
                <p:endSync evt="end" delay="0">
                  <p:rtn val="all"/>
                </p:endSync>
                <p:childTnLst>
                  <p:par>
                    <p:cTn id="131" fill="hold">
                      <p:stCondLst>
                        <p:cond delay="0"/>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1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2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21"/>
                                        </p:tgtEl>
                                        <p:attrNameLst>
                                          <p:attrName>style.visibility</p:attrName>
                                        </p:attrNameLst>
                                      </p:cBhvr>
                                      <p:to>
                                        <p:strVal val="visible"/>
                                      </p:to>
                                    </p:set>
                                  </p:childTnLst>
                                </p:cTn>
                              </p:par>
                            </p:childTnLst>
                          </p:cTn>
                        </p:par>
                      </p:childTnLst>
                    </p:cTn>
                  </p:par>
                </p:childTnLst>
              </p:cTn>
              <p:nextCondLst>
                <p:cond evt="onClick" delay="0">
                  <p:tgtEl>
                    <p:spTgt spid="318"/>
                  </p:tgtEl>
                </p:cond>
              </p:nextCondLst>
            </p:seq>
            <p:seq concurrent="1" nextAc="seek">
              <p:cTn id="143" restart="whenNotActive" fill="hold" evtFilter="cancelBubble" nodeType="interactiveSeq">
                <p:stCondLst>
                  <p:cond evt="onClick" delay="0">
                    <p:tgtEl>
                      <p:spTgt spid="321"/>
                    </p:tgtEl>
                  </p:cond>
                </p:stCondLst>
                <p:endSync evt="end" delay="0">
                  <p:rtn val="all"/>
                </p:endSync>
                <p:childTnLst>
                  <p:par>
                    <p:cTn id="144" fill="hold">
                      <p:stCondLst>
                        <p:cond delay="0"/>
                      </p:stCondLst>
                      <p:childTnLst>
                        <p:par>
                          <p:cTn id="145" fill="hold">
                            <p:stCondLst>
                              <p:cond delay="0"/>
                            </p:stCondLst>
                            <p:childTnLst>
                              <p:par>
                                <p:cTn id="146" presetID="26" presetClass="entr" presetSubtype="0" fill="hold" nodeType="clickEffect">
                                  <p:stCondLst>
                                    <p:cond delay="0"/>
                                  </p:stCondLst>
                                  <p:childTnLst>
                                    <p:set>
                                      <p:cBhvr>
                                        <p:cTn id="147" dur="1" fill="hold">
                                          <p:stCondLst>
                                            <p:cond delay="0"/>
                                          </p:stCondLst>
                                        </p:cTn>
                                        <p:tgtEl>
                                          <p:spTgt spid="322"/>
                                        </p:tgtEl>
                                        <p:attrNameLst>
                                          <p:attrName>style.visibility</p:attrName>
                                        </p:attrNameLst>
                                      </p:cBhvr>
                                      <p:to>
                                        <p:strVal val="visible"/>
                                      </p:to>
                                    </p:set>
                                    <p:animEffect transition="in" filter="wipe(down)">
                                      <p:cBhvr>
                                        <p:cTn id="148" dur="580">
                                          <p:stCondLst>
                                            <p:cond delay="0"/>
                                          </p:stCondLst>
                                        </p:cTn>
                                        <p:tgtEl>
                                          <p:spTgt spid="322"/>
                                        </p:tgtEl>
                                      </p:cBhvr>
                                    </p:animEffect>
                                    <p:anim calcmode="lin" valueType="num">
                                      <p:cBhvr>
                                        <p:cTn id="149" dur="1822" tmFilter="0,0; 0.14,0.36; 0.43,0.73; 0.71,0.91; 1.0,1.0">
                                          <p:stCondLst>
                                            <p:cond delay="0"/>
                                          </p:stCondLst>
                                        </p:cTn>
                                        <p:tgtEl>
                                          <p:spTgt spid="322"/>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322"/>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322"/>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322"/>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322"/>
                                        </p:tgtEl>
                                        <p:attrNameLst>
                                          <p:attrName>ppt_y</p:attrName>
                                        </p:attrNameLst>
                                      </p:cBhvr>
                                      <p:tavLst>
                                        <p:tav tm="0" fmla="#ppt_y-sin(pi*$)/81">
                                          <p:val>
                                            <p:fltVal val="0"/>
                                          </p:val>
                                        </p:tav>
                                        <p:tav tm="100000">
                                          <p:val>
                                            <p:fltVal val="1"/>
                                          </p:val>
                                        </p:tav>
                                      </p:tavLst>
                                    </p:anim>
                                    <p:animScale>
                                      <p:cBhvr>
                                        <p:cTn id="154" dur="26">
                                          <p:stCondLst>
                                            <p:cond delay="650"/>
                                          </p:stCondLst>
                                        </p:cTn>
                                        <p:tgtEl>
                                          <p:spTgt spid="322"/>
                                        </p:tgtEl>
                                      </p:cBhvr>
                                      <p:to x="100000" y="60000"/>
                                    </p:animScale>
                                    <p:animScale>
                                      <p:cBhvr>
                                        <p:cTn id="155" dur="166" decel="50000">
                                          <p:stCondLst>
                                            <p:cond delay="676"/>
                                          </p:stCondLst>
                                        </p:cTn>
                                        <p:tgtEl>
                                          <p:spTgt spid="322"/>
                                        </p:tgtEl>
                                      </p:cBhvr>
                                      <p:to x="100000" y="100000"/>
                                    </p:animScale>
                                    <p:animScale>
                                      <p:cBhvr>
                                        <p:cTn id="156" dur="26">
                                          <p:stCondLst>
                                            <p:cond delay="1312"/>
                                          </p:stCondLst>
                                        </p:cTn>
                                        <p:tgtEl>
                                          <p:spTgt spid="322"/>
                                        </p:tgtEl>
                                      </p:cBhvr>
                                      <p:to x="100000" y="80000"/>
                                    </p:animScale>
                                    <p:animScale>
                                      <p:cBhvr>
                                        <p:cTn id="157" dur="166" decel="50000">
                                          <p:stCondLst>
                                            <p:cond delay="1338"/>
                                          </p:stCondLst>
                                        </p:cTn>
                                        <p:tgtEl>
                                          <p:spTgt spid="322"/>
                                        </p:tgtEl>
                                      </p:cBhvr>
                                      <p:to x="100000" y="100000"/>
                                    </p:animScale>
                                    <p:animScale>
                                      <p:cBhvr>
                                        <p:cTn id="158" dur="26">
                                          <p:stCondLst>
                                            <p:cond delay="1642"/>
                                          </p:stCondLst>
                                        </p:cTn>
                                        <p:tgtEl>
                                          <p:spTgt spid="322"/>
                                        </p:tgtEl>
                                      </p:cBhvr>
                                      <p:to x="100000" y="90000"/>
                                    </p:animScale>
                                    <p:animScale>
                                      <p:cBhvr>
                                        <p:cTn id="159" dur="166" decel="50000">
                                          <p:stCondLst>
                                            <p:cond delay="1668"/>
                                          </p:stCondLst>
                                        </p:cTn>
                                        <p:tgtEl>
                                          <p:spTgt spid="322"/>
                                        </p:tgtEl>
                                      </p:cBhvr>
                                      <p:to x="100000" y="100000"/>
                                    </p:animScale>
                                    <p:animScale>
                                      <p:cBhvr>
                                        <p:cTn id="160" dur="26">
                                          <p:stCondLst>
                                            <p:cond delay="1808"/>
                                          </p:stCondLst>
                                        </p:cTn>
                                        <p:tgtEl>
                                          <p:spTgt spid="322"/>
                                        </p:tgtEl>
                                      </p:cBhvr>
                                      <p:to x="100000" y="95000"/>
                                    </p:animScale>
                                    <p:animScale>
                                      <p:cBhvr>
                                        <p:cTn id="161" dur="166" decel="50000">
                                          <p:stCondLst>
                                            <p:cond delay="1834"/>
                                          </p:stCondLst>
                                        </p:cTn>
                                        <p:tgtEl>
                                          <p:spTgt spid="322"/>
                                        </p:tgtEl>
                                      </p:cBhvr>
                                      <p:to x="100000" y="100000"/>
                                    </p:animScale>
                                  </p:childTnLst>
                                </p:cTn>
                              </p:par>
                            </p:childTnLst>
                          </p:cTn>
                        </p:par>
                      </p:childTnLst>
                    </p:cTn>
                  </p:par>
                </p:childTnLst>
              </p:cTn>
              <p:nextCondLst>
                <p:cond evt="onClick" delay="0">
                  <p:tgtEl>
                    <p:spTgt spid="321"/>
                  </p:tgtEl>
                </p:cond>
              </p:nextCondLst>
            </p:seq>
            <p:seq concurrent="1" nextAc="seek">
              <p:cTn id="162" restart="whenNotActive" fill="hold" evtFilter="cancelBubble" nodeType="interactiveSeq">
                <p:stCondLst>
                  <p:cond evt="onClick" delay="0">
                    <p:tgtEl>
                      <p:spTgt spid="323"/>
                    </p:tgtEl>
                  </p:cond>
                </p:stCondLst>
                <p:endSync evt="end" delay="0">
                  <p:rtn val="all"/>
                </p:endSync>
                <p:childTnLst>
                  <p:par>
                    <p:cTn id="163" fill="hold">
                      <p:stCondLst>
                        <p:cond delay="0"/>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324"/>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32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326"/>
                                        </p:tgtEl>
                                        <p:attrNameLst>
                                          <p:attrName>style.visibility</p:attrName>
                                        </p:attrNameLst>
                                      </p:cBhvr>
                                      <p:to>
                                        <p:strVal val="visible"/>
                                      </p:to>
                                    </p:set>
                                  </p:childTnLst>
                                </p:cTn>
                              </p:par>
                            </p:childTnLst>
                          </p:cTn>
                        </p:par>
                      </p:childTnLst>
                    </p:cTn>
                  </p:par>
                </p:childTnLst>
              </p:cTn>
              <p:nextCondLst>
                <p:cond evt="onClick" delay="0">
                  <p:tgtEl>
                    <p:spTgt spid="323"/>
                  </p:tgtEl>
                </p:cond>
              </p:nextCondLst>
            </p:seq>
            <p:seq concurrent="1" nextAc="seek">
              <p:cTn id="175" restart="whenNotActive" fill="hold" evtFilter="cancelBubble" nodeType="interactiveSeq">
                <p:stCondLst>
                  <p:cond evt="onClick" delay="0">
                    <p:tgtEl>
                      <p:spTgt spid="326"/>
                    </p:tgtEl>
                  </p:cond>
                </p:stCondLst>
                <p:endSync evt="end" delay="0">
                  <p:rtn val="all"/>
                </p:endSync>
                <p:childTnLst>
                  <p:par>
                    <p:cTn id="176" fill="hold">
                      <p:stCondLst>
                        <p:cond delay="0"/>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327"/>
                                        </p:tgtEl>
                                        <p:attrNameLst>
                                          <p:attrName>style.visibility</p:attrName>
                                        </p:attrNameLst>
                                      </p:cBhvr>
                                      <p:to>
                                        <p:strVal val="visible"/>
                                      </p:to>
                                    </p:set>
                                    <p:animEffect transition="in" filter="wipe(down)">
                                      <p:cBhvr>
                                        <p:cTn id="180" dur="580">
                                          <p:stCondLst>
                                            <p:cond delay="0"/>
                                          </p:stCondLst>
                                        </p:cTn>
                                        <p:tgtEl>
                                          <p:spTgt spid="327"/>
                                        </p:tgtEl>
                                      </p:cBhvr>
                                    </p:animEffect>
                                    <p:anim calcmode="lin" valueType="num">
                                      <p:cBhvr>
                                        <p:cTn id="181" dur="1822" tmFilter="0,0; 0.14,0.36; 0.43,0.73; 0.71,0.91; 1.0,1.0">
                                          <p:stCondLst>
                                            <p:cond delay="0"/>
                                          </p:stCondLst>
                                        </p:cTn>
                                        <p:tgtEl>
                                          <p:spTgt spid="327"/>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327"/>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327"/>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327"/>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327"/>
                                        </p:tgtEl>
                                        <p:attrNameLst>
                                          <p:attrName>ppt_y</p:attrName>
                                        </p:attrNameLst>
                                      </p:cBhvr>
                                      <p:tavLst>
                                        <p:tav tm="0" fmla="#ppt_y-sin(pi*$)/81">
                                          <p:val>
                                            <p:fltVal val="0"/>
                                          </p:val>
                                        </p:tav>
                                        <p:tav tm="100000">
                                          <p:val>
                                            <p:fltVal val="1"/>
                                          </p:val>
                                        </p:tav>
                                      </p:tavLst>
                                    </p:anim>
                                    <p:animScale>
                                      <p:cBhvr>
                                        <p:cTn id="186" dur="26">
                                          <p:stCondLst>
                                            <p:cond delay="650"/>
                                          </p:stCondLst>
                                        </p:cTn>
                                        <p:tgtEl>
                                          <p:spTgt spid="327"/>
                                        </p:tgtEl>
                                      </p:cBhvr>
                                      <p:to x="100000" y="60000"/>
                                    </p:animScale>
                                    <p:animScale>
                                      <p:cBhvr>
                                        <p:cTn id="187" dur="166" decel="50000">
                                          <p:stCondLst>
                                            <p:cond delay="676"/>
                                          </p:stCondLst>
                                        </p:cTn>
                                        <p:tgtEl>
                                          <p:spTgt spid="327"/>
                                        </p:tgtEl>
                                      </p:cBhvr>
                                      <p:to x="100000" y="100000"/>
                                    </p:animScale>
                                    <p:animScale>
                                      <p:cBhvr>
                                        <p:cTn id="188" dur="26">
                                          <p:stCondLst>
                                            <p:cond delay="1312"/>
                                          </p:stCondLst>
                                        </p:cTn>
                                        <p:tgtEl>
                                          <p:spTgt spid="327"/>
                                        </p:tgtEl>
                                      </p:cBhvr>
                                      <p:to x="100000" y="80000"/>
                                    </p:animScale>
                                    <p:animScale>
                                      <p:cBhvr>
                                        <p:cTn id="189" dur="166" decel="50000">
                                          <p:stCondLst>
                                            <p:cond delay="1338"/>
                                          </p:stCondLst>
                                        </p:cTn>
                                        <p:tgtEl>
                                          <p:spTgt spid="327"/>
                                        </p:tgtEl>
                                      </p:cBhvr>
                                      <p:to x="100000" y="100000"/>
                                    </p:animScale>
                                    <p:animScale>
                                      <p:cBhvr>
                                        <p:cTn id="190" dur="26">
                                          <p:stCondLst>
                                            <p:cond delay="1642"/>
                                          </p:stCondLst>
                                        </p:cTn>
                                        <p:tgtEl>
                                          <p:spTgt spid="327"/>
                                        </p:tgtEl>
                                      </p:cBhvr>
                                      <p:to x="100000" y="90000"/>
                                    </p:animScale>
                                    <p:animScale>
                                      <p:cBhvr>
                                        <p:cTn id="191" dur="166" decel="50000">
                                          <p:stCondLst>
                                            <p:cond delay="1668"/>
                                          </p:stCondLst>
                                        </p:cTn>
                                        <p:tgtEl>
                                          <p:spTgt spid="327"/>
                                        </p:tgtEl>
                                      </p:cBhvr>
                                      <p:to x="100000" y="100000"/>
                                    </p:animScale>
                                    <p:animScale>
                                      <p:cBhvr>
                                        <p:cTn id="192" dur="26">
                                          <p:stCondLst>
                                            <p:cond delay="1808"/>
                                          </p:stCondLst>
                                        </p:cTn>
                                        <p:tgtEl>
                                          <p:spTgt spid="327"/>
                                        </p:tgtEl>
                                      </p:cBhvr>
                                      <p:to x="100000" y="95000"/>
                                    </p:animScale>
                                    <p:animScale>
                                      <p:cBhvr>
                                        <p:cTn id="193" dur="166" decel="50000">
                                          <p:stCondLst>
                                            <p:cond delay="1834"/>
                                          </p:stCondLst>
                                        </p:cTn>
                                        <p:tgtEl>
                                          <p:spTgt spid="327"/>
                                        </p:tgtEl>
                                      </p:cBhvr>
                                      <p:to x="100000" y="100000"/>
                                    </p:animScale>
                                  </p:childTnLst>
                                </p:cTn>
                              </p:par>
                            </p:childTnLst>
                          </p:cTn>
                        </p:par>
                      </p:childTnLst>
                    </p:cTn>
                  </p:par>
                </p:childTnLst>
              </p:cTn>
              <p:nextCondLst>
                <p:cond evt="onClick" delay="0">
                  <p:tgtEl>
                    <p:spTgt spid="326"/>
                  </p:tgtEl>
                </p:cond>
              </p:nextCondLst>
            </p:seq>
            <p:seq concurrent="1" nextAc="seek">
              <p:cTn id="194" restart="whenNotActive" fill="hold" evtFilter="cancelBubble" nodeType="interactiveSeq">
                <p:stCondLst>
                  <p:cond evt="onClick" delay="0">
                    <p:tgtEl>
                      <p:spTgt spid="328"/>
                    </p:tgtEl>
                  </p:cond>
                </p:stCondLst>
                <p:endSync evt="end" delay="0">
                  <p:rtn val="all"/>
                </p:endSync>
                <p:childTnLst>
                  <p:par>
                    <p:cTn id="195" fill="hold">
                      <p:stCondLst>
                        <p:cond delay="0"/>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329"/>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330"/>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331"/>
                                        </p:tgtEl>
                                        <p:attrNameLst>
                                          <p:attrName>style.visibility</p:attrName>
                                        </p:attrNameLst>
                                      </p:cBhvr>
                                      <p:to>
                                        <p:strVal val="visible"/>
                                      </p:to>
                                    </p:set>
                                  </p:childTnLst>
                                </p:cTn>
                              </p:par>
                            </p:childTnLst>
                          </p:cTn>
                        </p:par>
                      </p:childTnLst>
                    </p:cTn>
                  </p:par>
                </p:childTnLst>
              </p:cTn>
              <p:nextCondLst>
                <p:cond evt="onClick" delay="0">
                  <p:tgtEl>
                    <p:spTgt spid="328"/>
                  </p:tgtEl>
                </p:cond>
              </p:nextCondLst>
            </p:seq>
            <p:seq concurrent="1" nextAc="seek">
              <p:cTn id="207" restart="whenNotActive" fill="hold" evtFilter="cancelBubble" nodeType="interactiveSeq">
                <p:stCondLst>
                  <p:cond evt="onClick" delay="0">
                    <p:tgtEl>
                      <p:spTgt spid="331"/>
                    </p:tgtEl>
                  </p:cond>
                </p:stCondLst>
                <p:endSync evt="end" delay="0">
                  <p:rtn val="all"/>
                </p:endSync>
                <p:childTnLst>
                  <p:par>
                    <p:cTn id="208" fill="hold">
                      <p:stCondLst>
                        <p:cond delay="0"/>
                      </p:stCondLst>
                      <p:childTnLst>
                        <p:par>
                          <p:cTn id="209" fill="hold">
                            <p:stCondLst>
                              <p:cond delay="0"/>
                            </p:stCondLst>
                            <p:childTnLst>
                              <p:par>
                                <p:cTn id="210" presetID="26" presetClass="entr" presetSubtype="0" fill="hold" nodeType="clickEffect">
                                  <p:stCondLst>
                                    <p:cond delay="0"/>
                                  </p:stCondLst>
                                  <p:childTnLst>
                                    <p:set>
                                      <p:cBhvr>
                                        <p:cTn id="211" dur="1" fill="hold">
                                          <p:stCondLst>
                                            <p:cond delay="0"/>
                                          </p:stCondLst>
                                        </p:cTn>
                                        <p:tgtEl>
                                          <p:spTgt spid="332"/>
                                        </p:tgtEl>
                                        <p:attrNameLst>
                                          <p:attrName>style.visibility</p:attrName>
                                        </p:attrNameLst>
                                      </p:cBhvr>
                                      <p:to>
                                        <p:strVal val="visible"/>
                                      </p:to>
                                    </p:set>
                                    <p:animEffect transition="in" filter="wipe(down)">
                                      <p:cBhvr>
                                        <p:cTn id="212" dur="580">
                                          <p:stCondLst>
                                            <p:cond delay="0"/>
                                          </p:stCondLst>
                                        </p:cTn>
                                        <p:tgtEl>
                                          <p:spTgt spid="332"/>
                                        </p:tgtEl>
                                      </p:cBhvr>
                                    </p:animEffect>
                                    <p:anim calcmode="lin" valueType="num">
                                      <p:cBhvr>
                                        <p:cTn id="213" dur="1822" tmFilter="0,0; 0.14,0.36; 0.43,0.73; 0.71,0.91; 1.0,1.0">
                                          <p:stCondLst>
                                            <p:cond delay="0"/>
                                          </p:stCondLst>
                                        </p:cTn>
                                        <p:tgtEl>
                                          <p:spTgt spid="332"/>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332"/>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332"/>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332"/>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332"/>
                                        </p:tgtEl>
                                        <p:attrNameLst>
                                          <p:attrName>ppt_y</p:attrName>
                                        </p:attrNameLst>
                                      </p:cBhvr>
                                      <p:tavLst>
                                        <p:tav tm="0" fmla="#ppt_y-sin(pi*$)/81">
                                          <p:val>
                                            <p:fltVal val="0"/>
                                          </p:val>
                                        </p:tav>
                                        <p:tav tm="100000">
                                          <p:val>
                                            <p:fltVal val="1"/>
                                          </p:val>
                                        </p:tav>
                                      </p:tavLst>
                                    </p:anim>
                                    <p:animScale>
                                      <p:cBhvr>
                                        <p:cTn id="218" dur="26">
                                          <p:stCondLst>
                                            <p:cond delay="650"/>
                                          </p:stCondLst>
                                        </p:cTn>
                                        <p:tgtEl>
                                          <p:spTgt spid="332"/>
                                        </p:tgtEl>
                                      </p:cBhvr>
                                      <p:to x="100000" y="60000"/>
                                    </p:animScale>
                                    <p:animScale>
                                      <p:cBhvr>
                                        <p:cTn id="219" dur="166" decel="50000">
                                          <p:stCondLst>
                                            <p:cond delay="676"/>
                                          </p:stCondLst>
                                        </p:cTn>
                                        <p:tgtEl>
                                          <p:spTgt spid="332"/>
                                        </p:tgtEl>
                                      </p:cBhvr>
                                      <p:to x="100000" y="100000"/>
                                    </p:animScale>
                                    <p:animScale>
                                      <p:cBhvr>
                                        <p:cTn id="220" dur="26">
                                          <p:stCondLst>
                                            <p:cond delay="1312"/>
                                          </p:stCondLst>
                                        </p:cTn>
                                        <p:tgtEl>
                                          <p:spTgt spid="332"/>
                                        </p:tgtEl>
                                      </p:cBhvr>
                                      <p:to x="100000" y="80000"/>
                                    </p:animScale>
                                    <p:animScale>
                                      <p:cBhvr>
                                        <p:cTn id="221" dur="166" decel="50000">
                                          <p:stCondLst>
                                            <p:cond delay="1338"/>
                                          </p:stCondLst>
                                        </p:cTn>
                                        <p:tgtEl>
                                          <p:spTgt spid="332"/>
                                        </p:tgtEl>
                                      </p:cBhvr>
                                      <p:to x="100000" y="100000"/>
                                    </p:animScale>
                                    <p:animScale>
                                      <p:cBhvr>
                                        <p:cTn id="222" dur="26">
                                          <p:stCondLst>
                                            <p:cond delay="1642"/>
                                          </p:stCondLst>
                                        </p:cTn>
                                        <p:tgtEl>
                                          <p:spTgt spid="332"/>
                                        </p:tgtEl>
                                      </p:cBhvr>
                                      <p:to x="100000" y="90000"/>
                                    </p:animScale>
                                    <p:animScale>
                                      <p:cBhvr>
                                        <p:cTn id="223" dur="166" decel="50000">
                                          <p:stCondLst>
                                            <p:cond delay="1668"/>
                                          </p:stCondLst>
                                        </p:cTn>
                                        <p:tgtEl>
                                          <p:spTgt spid="332"/>
                                        </p:tgtEl>
                                      </p:cBhvr>
                                      <p:to x="100000" y="100000"/>
                                    </p:animScale>
                                    <p:animScale>
                                      <p:cBhvr>
                                        <p:cTn id="224" dur="26">
                                          <p:stCondLst>
                                            <p:cond delay="1808"/>
                                          </p:stCondLst>
                                        </p:cTn>
                                        <p:tgtEl>
                                          <p:spTgt spid="332"/>
                                        </p:tgtEl>
                                      </p:cBhvr>
                                      <p:to x="100000" y="95000"/>
                                    </p:animScale>
                                    <p:animScale>
                                      <p:cBhvr>
                                        <p:cTn id="225" dur="166" decel="50000">
                                          <p:stCondLst>
                                            <p:cond delay="1834"/>
                                          </p:stCondLst>
                                        </p:cTn>
                                        <p:tgtEl>
                                          <p:spTgt spid="332"/>
                                        </p:tgtEl>
                                      </p:cBhvr>
                                      <p:to x="100000" y="100000"/>
                                    </p:animScale>
                                  </p:childTnLst>
                                </p:cTn>
                              </p:par>
                            </p:childTnLst>
                          </p:cTn>
                        </p:par>
                      </p:childTnLst>
                    </p:cTn>
                  </p:par>
                </p:childTnLst>
              </p:cTn>
              <p:nextCondLst>
                <p:cond evt="onClick" delay="0">
                  <p:tgtEl>
                    <p:spTgt spid="331"/>
                  </p:tgtEl>
                </p:cond>
              </p:nextCondLst>
            </p:seq>
            <p:seq concurrent="1" nextAc="seek">
              <p:cTn id="226" restart="whenNotActive" fill="hold" evtFilter="cancelBubble" nodeType="interactiveSeq">
                <p:stCondLst>
                  <p:cond evt="onClick" delay="0">
                    <p:tgtEl>
                      <p:spTgt spid="333"/>
                    </p:tgtEl>
                  </p:cond>
                </p:stCondLst>
                <p:endSync evt="end" delay="0">
                  <p:rtn val="all"/>
                </p:endSync>
                <p:childTnLst>
                  <p:par>
                    <p:cTn id="227" fill="hold">
                      <p:stCondLst>
                        <p:cond delay="0"/>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334"/>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nodeType="clickEffect">
                                  <p:stCondLst>
                                    <p:cond delay="0"/>
                                  </p:stCondLst>
                                  <p:childTnLst>
                                    <p:set>
                                      <p:cBhvr>
                                        <p:cTn id="234" dur="1" fill="hold">
                                          <p:stCondLst>
                                            <p:cond delay="0"/>
                                          </p:stCondLst>
                                        </p:cTn>
                                        <p:tgtEl>
                                          <p:spTgt spid="335"/>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336"/>
                                        </p:tgtEl>
                                        <p:attrNameLst>
                                          <p:attrName>style.visibility</p:attrName>
                                        </p:attrNameLst>
                                      </p:cBhvr>
                                      <p:to>
                                        <p:strVal val="visible"/>
                                      </p:to>
                                    </p:set>
                                  </p:childTnLst>
                                </p:cTn>
                              </p:par>
                            </p:childTnLst>
                          </p:cTn>
                        </p:par>
                      </p:childTnLst>
                    </p:cTn>
                  </p:par>
                </p:childTnLst>
              </p:cTn>
              <p:nextCondLst>
                <p:cond evt="onClick" delay="0">
                  <p:tgtEl>
                    <p:spTgt spid="333"/>
                  </p:tgtEl>
                </p:cond>
              </p:nextCondLst>
            </p:seq>
            <p:seq concurrent="1" nextAc="seek">
              <p:cTn id="239" restart="whenNotActive" fill="hold" evtFilter="cancelBubble" nodeType="interactiveSeq">
                <p:stCondLst>
                  <p:cond evt="onClick" delay="0">
                    <p:tgtEl>
                      <p:spTgt spid="336"/>
                    </p:tgtEl>
                  </p:cond>
                </p:stCondLst>
                <p:endSync evt="end" delay="0">
                  <p:rtn val="all"/>
                </p:endSync>
                <p:childTnLst>
                  <p:par>
                    <p:cTn id="240" fill="hold">
                      <p:stCondLst>
                        <p:cond delay="0"/>
                      </p:stCondLst>
                      <p:childTnLst>
                        <p:par>
                          <p:cTn id="241" fill="hold">
                            <p:stCondLst>
                              <p:cond delay="0"/>
                            </p:stCondLst>
                            <p:childTnLst>
                              <p:par>
                                <p:cTn id="242" presetID="26" presetClass="entr" presetSubtype="0" fill="hold" nodeType="clickEffect">
                                  <p:stCondLst>
                                    <p:cond delay="0"/>
                                  </p:stCondLst>
                                  <p:childTnLst>
                                    <p:set>
                                      <p:cBhvr>
                                        <p:cTn id="243" dur="1" fill="hold">
                                          <p:stCondLst>
                                            <p:cond delay="0"/>
                                          </p:stCondLst>
                                        </p:cTn>
                                        <p:tgtEl>
                                          <p:spTgt spid="337"/>
                                        </p:tgtEl>
                                        <p:attrNameLst>
                                          <p:attrName>style.visibility</p:attrName>
                                        </p:attrNameLst>
                                      </p:cBhvr>
                                      <p:to>
                                        <p:strVal val="visible"/>
                                      </p:to>
                                    </p:set>
                                    <p:animEffect transition="in" filter="wipe(down)">
                                      <p:cBhvr>
                                        <p:cTn id="244" dur="580">
                                          <p:stCondLst>
                                            <p:cond delay="0"/>
                                          </p:stCondLst>
                                        </p:cTn>
                                        <p:tgtEl>
                                          <p:spTgt spid="337"/>
                                        </p:tgtEl>
                                      </p:cBhvr>
                                    </p:animEffect>
                                    <p:anim calcmode="lin" valueType="num">
                                      <p:cBhvr>
                                        <p:cTn id="245" dur="1822" tmFilter="0,0; 0.14,0.36; 0.43,0.73; 0.71,0.91; 1.0,1.0">
                                          <p:stCondLst>
                                            <p:cond delay="0"/>
                                          </p:stCondLst>
                                        </p:cTn>
                                        <p:tgtEl>
                                          <p:spTgt spid="337"/>
                                        </p:tgtEl>
                                        <p:attrNameLst>
                                          <p:attrName>ppt_x</p:attrName>
                                        </p:attrNameLst>
                                      </p:cBhvr>
                                      <p:tavLst>
                                        <p:tav tm="0">
                                          <p:val>
                                            <p:strVal val="#ppt_x-0.25"/>
                                          </p:val>
                                        </p:tav>
                                        <p:tav tm="100000">
                                          <p:val>
                                            <p:strVal val="#ppt_x"/>
                                          </p:val>
                                        </p:tav>
                                      </p:tavLst>
                                    </p:anim>
                                    <p:anim calcmode="lin" valueType="num">
                                      <p:cBhvr>
                                        <p:cTn id="246" dur="664" tmFilter="0.0,0.0; 0.25,0.07; 0.50,0.2; 0.75,0.467; 1.0,1.0">
                                          <p:stCondLst>
                                            <p:cond delay="0"/>
                                          </p:stCondLst>
                                        </p:cTn>
                                        <p:tgtEl>
                                          <p:spTgt spid="337"/>
                                        </p:tgtEl>
                                        <p:attrNameLst>
                                          <p:attrName>ppt_y</p:attrName>
                                        </p:attrNameLst>
                                      </p:cBhvr>
                                      <p:tavLst>
                                        <p:tav tm="0" fmla="#ppt_y-sin(pi*$)/3">
                                          <p:val>
                                            <p:fltVal val="0.5"/>
                                          </p:val>
                                        </p:tav>
                                        <p:tav tm="100000">
                                          <p:val>
                                            <p:fltVal val="1"/>
                                          </p:val>
                                        </p:tav>
                                      </p:tavLst>
                                    </p:anim>
                                    <p:anim calcmode="lin" valueType="num">
                                      <p:cBhvr>
                                        <p:cTn id="247" dur="664" tmFilter="0, 0; 0.125,0.2665; 0.25,0.4; 0.375,0.465; 0.5,0.5;  0.625,0.535; 0.75,0.6; 0.875,0.7335; 1,1">
                                          <p:stCondLst>
                                            <p:cond delay="664"/>
                                          </p:stCondLst>
                                        </p:cTn>
                                        <p:tgtEl>
                                          <p:spTgt spid="337"/>
                                        </p:tgtEl>
                                        <p:attrNameLst>
                                          <p:attrName>ppt_y</p:attrName>
                                        </p:attrNameLst>
                                      </p:cBhvr>
                                      <p:tavLst>
                                        <p:tav tm="0" fmla="#ppt_y-sin(pi*$)/9">
                                          <p:val>
                                            <p:fltVal val="0"/>
                                          </p:val>
                                        </p:tav>
                                        <p:tav tm="100000">
                                          <p:val>
                                            <p:fltVal val="1"/>
                                          </p:val>
                                        </p:tav>
                                      </p:tavLst>
                                    </p:anim>
                                    <p:anim calcmode="lin" valueType="num">
                                      <p:cBhvr>
                                        <p:cTn id="248" dur="332" tmFilter="0, 0; 0.125,0.2665; 0.25,0.4; 0.375,0.465; 0.5,0.5;  0.625,0.535; 0.75,0.6; 0.875,0.7335; 1,1">
                                          <p:stCondLst>
                                            <p:cond delay="1324"/>
                                          </p:stCondLst>
                                        </p:cTn>
                                        <p:tgtEl>
                                          <p:spTgt spid="337"/>
                                        </p:tgtEl>
                                        <p:attrNameLst>
                                          <p:attrName>ppt_y</p:attrName>
                                        </p:attrNameLst>
                                      </p:cBhvr>
                                      <p:tavLst>
                                        <p:tav tm="0" fmla="#ppt_y-sin(pi*$)/27">
                                          <p:val>
                                            <p:fltVal val="0"/>
                                          </p:val>
                                        </p:tav>
                                        <p:tav tm="100000">
                                          <p:val>
                                            <p:fltVal val="1"/>
                                          </p:val>
                                        </p:tav>
                                      </p:tavLst>
                                    </p:anim>
                                    <p:anim calcmode="lin" valueType="num">
                                      <p:cBhvr>
                                        <p:cTn id="249" dur="164" tmFilter="0, 0; 0.125,0.2665; 0.25,0.4; 0.375,0.465; 0.5,0.5;  0.625,0.535; 0.75,0.6; 0.875,0.7335; 1,1">
                                          <p:stCondLst>
                                            <p:cond delay="1656"/>
                                          </p:stCondLst>
                                        </p:cTn>
                                        <p:tgtEl>
                                          <p:spTgt spid="337"/>
                                        </p:tgtEl>
                                        <p:attrNameLst>
                                          <p:attrName>ppt_y</p:attrName>
                                        </p:attrNameLst>
                                      </p:cBhvr>
                                      <p:tavLst>
                                        <p:tav tm="0" fmla="#ppt_y-sin(pi*$)/81">
                                          <p:val>
                                            <p:fltVal val="0"/>
                                          </p:val>
                                        </p:tav>
                                        <p:tav tm="100000">
                                          <p:val>
                                            <p:fltVal val="1"/>
                                          </p:val>
                                        </p:tav>
                                      </p:tavLst>
                                    </p:anim>
                                    <p:animScale>
                                      <p:cBhvr>
                                        <p:cTn id="250" dur="26">
                                          <p:stCondLst>
                                            <p:cond delay="650"/>
                                          </p:stCondLst>
                                        </p:cTn>
                                        <p:tgtEl>
                                          <p:spTgt spid="337"/>
                                        </p:tgtEl>
                                      </p:cBhvr>
                                      <p:to x="100000" y="60000"/>
                                    </p:animScale>
                                    <p:animScale>
                                      <p:cBhvr>
                                        <p:cTn id="251" dur="166" decel="50000">
                                          <p:stCondLst>
                                            <p:cond delay="676"/>
                                          </p:stCondLst>
                                        </p:cTn>
                                        <p:tgtEl>
                                          <p:spTgt spid="337"/>
                                        </p:tgtEl>
                                      </p:cBhvr>
                                      <p:to x="100000" y="100000"/>
                                    </p:animScale>
                                    <p:animScale>
                                      <p:cBhvr>
                                        <p:cTn id="252" dur="26">
                                          <p:stCondLst>
                                            <p:cond delay="1312"/>
                                          </p:stCondLst>
                                        </p:cTn>
                                        <p:tgtEl>
                                          <p:spTgt spid="337"/>
                                        </p:tgtEl>
                                      </p:cBhvr>
                                      <p:to x="100000" y="80000"/>
                                    </p:animScale>
                                    <p:animScale>
                                      <p:cBhvr>
                                        <p:cTn id="253" dur="166" decel="50000">
                                          <p:stCondLst>
                                            <p:cond delay="1338"/>
                                          </p:stCondLst>
                                        </p:cTn>
                                        <p:tgtEl>
                                          <p:spTgt spid="337"/>
                                        </p:tgtEl>
                                      </p:cBhvr>
                                      <p:to x="100000" y="100000"/>
                                    </p:animScale>
                                    <p:animScale>
                                      <p:cBhvr>
                                        <p:cTn id="254" dur="26">
                                          <p:stCondLst>
                                            <p:cond delay="1642"/>
                                          </p:stCondLst>
                                        </p:cTn>
                                        <p:tgtEl>
                                          <p:spTgt spid="337"/>
                                        </p:tgtEl>
                                      </p:cBhvr>
                                      <p:to x="100000" y="90000"/>
                                    </p:animScale>
                                    <p:animScale>
                                      <p:cBhvr>
                                        <p:cTn id="255" dur="166" decel="50000">
                                          <p:stCondLst>
                                            <p:cond delay="1668"/>
                                          </p:stCondLst>
                                        </p:cTn>
                                        <p:tgtEl>
                                          <p:spTgt spid="337"/>
                                        </p:tgtEl>
                                      </p:cBhvr>
                                      <p:to x="100000" y="100000"/>
                                    </p:animScale>
                                    <p:animScale>
                                      <p:cBhvr>
                                        <p:cTn id="256" dur="26">
                                          <p:stCondLst>
                                            <p:cond delay="1808"/>
                                          </p:stCondLst>
                                        </p:cTn>
                                        <p:tgtEl>
                                          <p:spTgt spid="337"/>
                                        </p:tgtEl>
                                      </p:cBhvr>
                                      <p:to x="100000" y="95000"/>
                                    </p:animScale>
                                    <p:animScale>
                                      <p:cBhvr>
                                        <p:cTn id="257" dur="166" decel="50000">
                                          <p:stCondLst>
                                            <p:cond delay="1834"/>
                                          </p:stCondLst>
                                        </p:cTn>
                                        <p:tgtEl>
                                          <p:spTgt spid="337"/>
                                        </p:tgtEl>
                                      </p:cBhvr>
                                      <p:to x="100000" y="100000"/>
                                    </p:animScale>
                                  </p:childTnLst>
                                </p:cTn>
                              </p:par>
                            </p:childTnLst>
                          </p:cTn>
                        </p:par>
                      </p:childTnLst>
                    </p:cTn>
                  </p:par>
                </p:childTnLst>
              </p:cTn>
              <p:nextCondLst>
                <p:cond evt="onClick" delay="0">
                  <p:tgtEl>
                    <p:spTgt spid="336"/>
                  </p:tgtEl>
                </p:cond>
              </p:nextCondLst>
            </p:seq>
            <p:seq concurrent="1" nextAc="seek">
              <p:cTn id="258" restart="whenNotActive" fill="hold" evtFilter="cancelBubble" nodeType="interactiveSeq">
                <p:stCondLst>
                  <p:cond evt="onClick" delay="0">
                    <p:tgtEl>
                      <p:spTgt spid="338"/>
                    </p:tgtEl>
                  </p:cond>
                </p:stCondLst>
                <p:endSync evt="end" delay="0">
                  <p:rtn val="all"/>
                </p:endSync>
                <p:childTnLst>
                  <p:par>
                    <p:cTn id="259" fill="hold">
                      <p:stCondLst>
                        <p:cond delay="0"/>
                      </p:stCondLst>
                      <p:childTnLst>
                        <p:par>
                          <p:cTn id="260" fill="hold">
                            <p:stCondLst>
                              <p:cond delay="0"/>
                            </p:stCondLst>
                            <p:childTnLst>
                              <p:par>
                                <p:cTn id="261" presetID="1" presetClass="entr" presetSubtype="0" fill="hold" nodeType="clickEffect">
                                  <p:stCondLst>
                                    <p:cond delay="0"/>
                                  </p:stCondLst>
                                  <p:childTnLst>
                                    <p:set>
                                      <p:cBhvr>
                                        <p:cTn id="262" dur="1" fill="hold">
                                          <p:stCondLst>
                                            <p:cond delay="0"/>
                                          </p:stCondLst>
                                        </p:cTn>
                                        <p:tgtEl>
                                          <p:spTgt spid="339"/>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nodeType="clickEffect">
                                  <p:stCondLst>
                                    <p:cond delay="0"/>
                                  </p:stCondLst>
                                  <p:childTnLst>
                                    <p:set>
                                      <p:cBhvr>
                                        <p:cTn id="266" dur="1" fill="hold">
                                          <p:stCondLst>
                                            <p:cond delay="0"/>
                                          </p:stCondLst>
                                        </p:cTn>
                                        <p:tgtEl>
                                          <p:spTgt spid="340"/>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nodeType="clickEffect">
                                  <p:stCondLst>
                                    <p:cond delay="0"/>
                                  </p:stCondLst>
                                  <p:childTnLst>
                                    <p:set>
                                      <p:cBhvr>
                                        <p:cTn id="270" dur="1" fill="hold">
                                          <p:stCondLst>
                                            <p:cond delay="0"/>
                                          </p:stCondLst>
                                        </p:cTn>
                                        <p:tgtEl>
                                          <p:spTgt spid="341"/>
                                        </p:tgtEl>
                                        <p:attrNameLst>
                                          <p:attrName>style.visibility</p:attrName>
                                        </p:attrNameLst>
                                      </p:cBhvr>
                                      <p:to>
                                        <p:strVal val="visible"/>
                                      </p:to>
                                    </p:set>
                                  </p:childTnLst>
                                </p:cTn>
                              </p:par>
                            </p:childTnLst>
                          </p:cTn>
                        </p:par>
                      </p:childTnLst>
                    </p:cTn>
                  </p:par>
                </p:childTnLst>
              </p:cTn>
              <p:nextCondLst>
                <p:cond evt="onClick" delay="0">
                  <p:tgtEl>
                    <p:spTgt spid="338"/>
                  </p:tgtEl>
                </p:cond>
              </p:nextCondLst>
            </p:seq>
            <p:seq concurrent="1" nextAc="seek">
              <p:cTn id="271" restart="whenNotActive" fill="hold" evtFilter="cancelBubble" nodeType="interactiveSeq">
                <p:stCondLst>
                  <p:cond evt="onClick" delay="0">
                    <p:tgtEl>
                      <p:spTgt spid="341"/>
                    </p:tgtEl>
                  </p:cond>
                </p:stCondLst>
                <p:endSync evt="end" delay="0">
                  <p:rtn val="all"/>
                </p:endSync>
                <p:childTnLst>
                  <p:par>
                    <p:cTn id="272" fill="hold">
                      <p:stCondLst>
                        <p:cond delay="0"/>
                      </p:stCondLst>
                      <p:childTnLst>
                        <p:par>
                          <p:cTn id="273" fill="hold">
                            <p:stCondLst>
                              <p:cond delay="0"/>
                            </p:stCondLst>
                            <p:childTnLst>
                              <p:par>
                                <p:cTn id="274" presetID="26" presetClass="entr" presetSubtype="0" fill="hold" nodeType="clickEffect">
                                  <p:stCondLst>
                                    <p:cond delay="0"/>
                                  </p:stCondLst>
                                  <p:childTnLst>
                                    <p:set>
                                      <p:cBhvr>
                                        <p:cTn id="275" dur="1" fill="hold">
                                          <p:stCondLst>
                                            <p:cond delay="0"/>
                                          </p:stCondLst>
                                        </p:cTn>
                                        <p:tgtEl>
                                          <p:spTgt spid="342"/>
                                        </p:tgtEl>
                                        <p:attrNameLst>
                                          <p:attrName>style.visibility</p:attrName>
                                        </p:attrNameLst>
                                      </p:cBhvr>
                                      <p:to>
                                        <p:strVal val="visible"/>
                                      </p:to>
                                    </p:set>
                                    <p:animEffect transition="in" filter="wipe(down)">
                                      <p:cBhvr>
                                        <p:cTn id="276" dur="580">
                                          <p:stCondLst>
                                            <p:cond delay="0"/>
                                          </p:stCondLst>
                                        </p:cTn>
                                        <p:tgtEl>
                                          <p:spTgt spid="342"/>
                                        </p:tgtEl>
                                      </p:cBhvr>
                                    </p:animEffect>
                                    <p:anim calcmode="lin" valueType="num">
                                      <p:cBhvr>
                                        <p:cTn id="277" dur="1822" tmFilter="0,0; 0.14,0.36; 0.43,0.73; 0.71,0.91; 1.0,1.0">
                                          <p:stCondLst>
                                            <p:cond delay="0"/>
                                          </p:stCondLst>
                                        </p:cTn>
                                        <p:tgtEl>
                                          <p:spTgt spid="342"/>
                                        </p:tgtEl>
                                        <p:attrNameLst>
                                          <p:attrName>ppt_x</p:attrName>
                                        </p:attrNameLst>
                                      </p:cBhvr>
                                      <p:tavLst>
                                        <p:tav tm="0">
                                          <p:val>
                                            <p:strVal val="#ppt_x-0.25"/>
                                          </p:val>
                                        </p:tav>
                                        <p:tav tm="100000">
                                          <p:val>
                                            <p:strVal val="#ppt_x"/>
                                          </p:val>
                                        </p:tav>
                                      </p:tavLst>
                                    </p:anim>
                                    <p:anim calcmode="lin" valueType="num">
                                      <p:cBhvr>
                                        <p:cTn id="278" dur="664" tmFilter="0.0,0.0; 0.25,0.07; 0.50,0.2; 0.75,0.467; 1.0,1.0">
                                          <p:stCondLst>
                                            <p:cond delay="0"/>
                                          </p:stCondLst>
                                        </p:cTn>
                                        <p:tgtEl>
                                          <p:spTgt spid="342"/>
                                        </p:tgtEl>
                                        <p:attrNameLst>
                                          <p:attrName>ppt_y</p:attrName>
                                        </p:attrNameLst>
                                      </p:cBhvr>
                                      <p:tavLst>
                                        <p:tav tm="0" fmla="#ppt_y-sin(pi*$)/3">
                                          <p:val>
                                            <p:fltVal val="0.5"/>
                                          </p:val>
                                        </p:tav>
                                        <p:tav tm="100000">
                                          <p:val>
                                            <p:fltVal val="1"/>
                                          </p:val>
                                        </p:tav>
                                      </p:tavLst>
                                    </p:anim>
                                    <p:anim calcmode="lin" valueType="num">
                                      <p:cBhvr>
                                        <p:cTn id="279" dur="664" tmFilter="0, 0; 0.125,0.2665; 0.25,0.4; 0.375,0.465; 0.5,0.5;  0.625,0.535; 0.75,0.6; 0.875,0.7335; 1,1">
                                          <p:stCondLst>
                                            <p:cond delay="664"/>
                                          </p:stCondLst>
                                        </p:cTn>
                                        <p:tgtEl>
                                          <p:spTgt spid="342"/>
                                        </p:tgtEl>
                                        <p:attrNameLst>
                                          <p:attrName>ppt_y</p:attrName>
                                        </p:attrNameLst>
                                      </p:cBhvr>
                                      <p:tavLst>
                                        <p:tav tm="0" fmla="#ppt_y-sin(pi*$)/9">
                                          <p:val>
                                            <p:fltVal val="0"/>
                                          </p:val>
                                        </p:tav>
                                        <p:tav tm="100000">
                                          <p:val>
                                            <p:fltVal val="1"/>
                                          </p:val>
                                        </p:tav>
                                      </p:tavLst>
                                    </p:anim>
                                    <p:anim calcmode="lin" valueType="num">
                                      <p:cBhvr>
                                        <p:cTn id="280" dur="332" tmFilter="0, 0; 0.125,0.2665; 0.25,0.4; 0.375,0.465; 0.5,0.5;  0.625,0.535; 0.75,0.6; 0.875,0.7335; 1,1">
                                          <p:stCondLst>
                                            <p:cond delay="1324"/>
                                          </p:stCondLst>
                                        </p:cTn>
                                        <p:tgtEl>
                                          <p:spTgt spid="342"/>
                                        </p:tgtEl>
                                        <p:attrNameLst>
                                          <p:attrName>ppt_y</p:attrName>
                                        </p:attrNameLst>
                                      </p:cBhvr>
                                      <p:tavLst>
                                        <p:tav tm="0" fmla="#ppt_y-sin(pi*$)/27">
                                          <p:val>
                                            <p:fltVal val="0"/>
                                          </p:val>
                                        </p:tav>
                                        <p:tav tm="100000">
                                          <p:val>
                                            <p:fltVal val="1"/>
                                          </p:val>
                                        </p:tav>
                                      </p:tavLst>
                                    </p:anim>
                                    <p:anim calcmode="lin" valueType="num">
                                      <p:cBhvr>
                                        <p:cTn id="281" dur="164" tmFilter="0, 0; 0.125,0.2665; 0.25,0.4; 0.375,0.465; 0.5,0.5;  0.625,0.535; 0.75,0.6; 0.875,0.7335; 1,1">
                                          <p:stCondLst>
                                            <p:cond delay="1656"/>
                                          </p:stCondLst>
                                        </p:cTn>
                                        <p:tgtEl>
                                          <p:spTgt spid="342"/>
                                        </p:tgtEl>
                                        <p:attrNameLst>
                                          <p:attrName>ppt_y</p:attrName>
                                        </p:attrNameLst>
                                      </p:cBhvr>
                                      <p:tavLst>
                                        <p:tav tm="0" fmla="#ppt_y-sin(pi*$)/81">
                                          <p:val>
                                            <p:fltVal val="0"/>
                                          </p:val>
                                        </p:tav>
                                        <p:tav tm="100000">
                                          <p:val>
                                            <p:fltVal val="1"/>
                                          </p:val>
                                        </p:tav>
                                      </p:tavLst>
                                    </p:anim>
                                    <p:animScale>
                                      <p:cBhvr>
                                        <p:cTn id="282" dur="26">
                                          <p:stCondLst>
                                            <p:cond delay="650"/>
                                          </p:stCondLst>
                                        </p:cTn>
                                        <p:tgtEl>
                                          <p:spTgt spid="342"/>
                                        </p:tgtEl>
                                      </p:cBhvr>
                                      <p:to x="100000" y="60000"/>
                                    </p:animScale>
                                    <p:animScale>
                                      <p:cBhvr>
                                        <p:cTn id="283" dur="166" decel="50000">
                                          <p:stCondLst>
                                            <p:cond delay="676"/>
                                          </p:stCondLst>
                                        </p:cTn>
                                        <p:tgtEl>
                                          <p:spTgt spid="342"/>
                                        </p:tgtEl>
                                      </p:cBhvr>
                                      <p:to x="100000" y="100000"/>
                                    </p:animScale>
                                    <p:animScale>
                                      <p:cBhvr>
                                        <p:cTn id="284" dur="26">
                                          <p:stCondLst>
                                            <p:cond delay="1312"/>
                                          </p:stCondLst>
                                        </p:cTn>
                                        <p:tgtEl>
                                          <p:spTgt spid="342"/>
                                        </p:tgtEl>
                                      </p:cBhvr>
                                      <p:to x="100000" y="80000"/>
                                    </p:animScale>
                                    <p:animScale>
                                      <p:cBhvr>
                                        <p:cTn id="285" dur="166" decel="50000">
                                          <p:stCondLst>
                                            <p:cond delay="1338"/>
                                          </p:stCondLst>
                                        </p:cTn>
                                        <p:tgtEl>
                                          <p:spTgt spid="342"/>
                                        </p:tgtEl>
                                      </p:cBhvr>
                                      <p:to x="100000" y="100000"/>
                                    </p:animScale>
                                    <p:animScale>
                                      <p:cBhvr>
                                        <p:cTn id="286" dur="26">
                                          <p:stCondLst>
                                            <p:cond delay="1642"/>
                                          </p:stCondLst>
                                        </p:cTn>
                                        <p:tgtEl>
                                          <p:spTgt spid="342"/>
                                        </p:tgtEl>
                                      </p:cBhvr>
                                      <p:to x="100000" y="90000"/>
                                    </p:animScale>
                                    <p:animScale>
                                      <p:cBhvr>
                                        <p:cTn id="287" dur="166" decel="50000">
                                          <p:stCondLst>
                                            <p:cond delay="1668"/>
                                          </p:stCondLst>
                                        </p:cTn>
                                        <p:tgtEl>
                                          <p:spTgt spid="342"/>
                                        </p:tgtEl>
                                      </p:cBhvr>
                                      <p:to x="100000" y="100000"/>
                                    </p:animScale>
                                    <p:animScale>
                                      <p:cBhvr>
                                        <p:cTn id="288" dur="26">
                                          <p:stCondLst>
                                            <p:cond delay="1808"/>
                                          </p:stCondLst>
                                        </p:cTn>
                                        <p:tgtEl>
                                          <p:spTgt spid="342"/>
                                        </p:tgtEl>
                                      </p:cBhvr>
                                      <p:to x="100000" y="95000"/>
                                    </p:animScale>
                                    <p:animScale>
                                      <p:cBhvr>
                                        <p:cTn id="289" dur="166" decel="50000">
                                          <p:stCondLst>
                                            <p:cond delay="1834"/>
                                          </p:stCondLst>
                                        </p:cTn>
                                        <p:tgtEl>
                                          <p:spTgt spid="342"/>
                                        </p:tgtEl>
                                      </p:cBhvr>
                                      <p:to x="100000" y="100000"/>
                                    </p:animScale>
                                  </p:childTnLst>
                                </p:cTn>
                              </p:par>
                            </p:childTnLst>
                          </p:cTn>
                        </p:par>
                      </p:childTnLst>
                    </p:cTn>
                  </p:par>
                </p:childTnLst>
              </p:cTn>
              <p:nextCondLst>
                <p:cond evt="onClick" delay="0">
                  <p:tgtEl>
                    <p:spTgt spid="341"/>
                  </p:tgtEl>
                </p:cond>
              </p:nextCondLst>
            </p:seq>
            <p:seq concurrent="1" nextAc="seek">
              <p:cTn id="290" restart="whenNotActive" fill="hold" evtFilter="cancelBubble" nodeType="interactiveSeq">
                <p:stCondLst>
                  <p:cond evt="onClick" delay="0">
                    <p:tgtEl>
                      <p:spTgt spid="343"/>
                    </p:tgtEl>
                  </p:cond>
                </p:stCondLst>
                <p:endSync evt="end" delay="0">
                  <p:rtn val="all"/>
                </p:endSync>
                <p:childTnLst>
                  <p:par>
                    <p:cTn id="291" fill="hold">
                      <p:stCondLst>
                        <p:cond delay="0"/>
                      </p:stCondLst>
                      <p:childTnLst>
                        <p:par>
                          <p:cTn id="292" fill="hold">
                            <p:stCondLst>
                              <p:cond delay="0"/>
                            </p:stCondLst>
                            <p:childTnLst>
                              <p:par>
                                <p:cTn id="293" presetID="1" presetClass="entr" presetSubtype="0" fill="hold" nodeType="clickEffect">
                                  <p:stCondLst>
                                    <p:cond delay="0"/>
                                  </p:stCondLst>
                                  <p:childTnLst>
                                    <p:set>
                                      <p:cBhvr>
                                        <p:cTn id="294" dur="1" fill="hold">
                                          <p:stCondLst>
                                            <p:cond delay="0"/>
                                          </p:stCondLst>
                                        </p:cTn>
                                        <p:tgtEl>
                                          <p:spTgt spid="344"/>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nodeType="clickEffect">
                                  <p:stCondLst>
                                    <p:cond delay="0"/>
                                  </p:stCondLst>
                                  <p:childTnLst>
                                    <p:set>
                                      <p:cBhvr>
                                        <p:cTn id="298" dur="1" fill="hold">
                                          <p:stCondLst>
                                            <p:cond delay="0"/>
                                          </p:stCondLst>
                                        </p:cTn>
                                        <p:tgtEl>
                                          <p:spTgt spid="345"/>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1" presetClass="entr" presetSubtype="0" fill="hold" nodeType="clickEffect">
                                  <p:stCondLst>
                                    <p:cond delay="0"/>
                                  </p:stCondLst>
                                  <p:childTnLst>
                                    <p:set>
                                      <p:cBhvr>
                                        <p:cTn id="302" dur="1" fill="hold">
                                          <p:stCondLst>
                                            <p:cond delay="0"/>
                                          </p:stCondLst>
                                        </p:cTn>
                                        <p:tgtEl>
                                          <p:spTgt spid="346"/>
                                        </p:tgtEl>
                                        <p:attrNameLst>
                                          <p:attrName>style.visibility</p:attrName>
                                        </p:attrNameLst>
                                      </p:cBhvr>
                                      <p:to>
                                        <p:strVal val="visible"/>
                                      </p:to>
                                    </p:set>
                                  </p:childTnLst>
                                </p:cTn>
                              </p:par>
                            </p:childTnLst>
                          </p:cTn>
                        </p:par>
                      </p:childTnLst>
                    </p:cTn>
                  </p:par>
                </p:childTnLst>
              </p:cTn>
              <p:nextCondLst>
                <p:cond evt="onClick" delay="0">
                  <p:tgtEl>
                    <p:spTgt spid="343"/>
                  </p:tgtEl>
                </p:cond>
              </p:nextCondLst>
            </p:seq>
            <p:seq concurrent="1" nextAc="seek">
              <p:cTn id="303" restart="whenNotActive" fill="hold" evtFilter="cancelBubble" nodeType="interactiveSeq">
                <p:stCondLst>
                  <p:cond evt="onClick" delay="0">
                    <p:tgtEl>
                      <p:spTgt spid="346"/>
                    </p:tgtEl>
                  </p:cond>
                </p:stCondLst>
                <p:endSync evt="end" delay="0">
                  <p:rtn val="all"/>
                </p:endSync>
                <p:childTnLst>
                  <p:par>
                    <p:cTn id="304" fill="hold">
                      <p:stCondLst>
                        <p:cond delay="0"/>
                      </p:stCondLst>
                      <p:childTnLst>
                        <p:par>
                          <p:cTn id="305" fill="hold">
                            <p:stCondLst>
                              <p:cond delay="0"/>
                            </p:stCondLst>
                            <p:childTnLst>
                              <p:par>
                                <p:cTn id="306" presetID="26" presetClass="entr" presetSubtype="0" fill="hold" nodeType="clickEffect">
                                  <p:stCondLst>
                                    <p:cond delay="0"/>
                                  </p:stCondLst>
                                  <p:childTnLst>
                                    <p:set>
                                      <p:cBhvr>
                                        <p:cTn id="307" dur="1" fill="hold">
                                          <p:stCondLst>
                                            <p:cond delay="0"/>
                                          </p:stCondLst>
                                        </p:cTn>
                                        <p:tgtEl>
                                          <p:spTgt spid="347"/>
                                        </p:tgtEl>
                                        <p:attrNameLst>
                                          <p:attrName>style.visibility</p:attrName>
                                        </p:attrNameLst>
                                      </p:cBhvr>
                                      <p:to>
                                        <p:strVal val="visible"/>
                                      </p:to>
                                    </p:set>
                                    <p:animEffect transition="in" filter="wipe(down)">
                                      <p:cBhvr>
                                        <p:cTn id="308" dur="580">
                                          <p:stCondLst>
                                            <p:cond delay="0"/>
                                          </p:stCondLst>
                                        </p:cTn>
                                        <p:tgtEl>
                                          <p:spTgt spid="347"/>
                                        </p:tgtEl>
                                      </p:cBhvr>
                                    </p:animEffect>
                                    <p:anim calcmode="lin" valueType="num">
                                      <p:cBhvr>
                                        <p:cTn id="309" dur="1822" tmFilter="0,0; 0.14,0.36; 0.43,0.73; 0.71,0.91; 1.0,1.0">
                                          <p:stCondLst>
                                            <p:cond delay="0"/>
                                          </p:stCondLst>
                                        </p:cTn>
                                        <p:tgtEl>
                                          <p:spTgt spid="347"/>
                                        </p:tgtEl>
                                        <p:attrNameLst>
                                          <p:attrName>ppt_x</p:attrName>
                                        </p:attrNameLst>
                                      </p:cBhvr>
                                      <p:tavLst>
                                        <p:tav tm="0">
                                          <p:val>
                                            <p:strVal val="#ppt_x-0.25"/>
                                          </p:val>
                                        </p:tav>
                                        <p:tav tm="100000">
                                          <p:val>
                                            <p:strVal val="#ppt_x"/>
                                          </p:val>
                                        </p:tav>
                                      </p:tavLst>
                                    </p:anim>
                                    <p:anim calcmode="lin" valueType="num">
                                      <p:cBhvr>
                                        <p:cTn id="310" dur="664" tmFilter="0.0,0.0; 0.25,0.07; 0.50,0.2; 0.75,0.467; 1.0,1.0">
                                          <p:stCondLst>
                                            <p:cond delay="0"/>
                                          </p:stCondLst>
                                        </p:cTn>
                                        <p:tgtEl>
                                          <p:spTgt spid="347"/>
                                        </p:tgtEl>
                                        <p:attrNameLst>
                                          <p:attrName>ppt_y</p:attrName>
                                        </p:attrNameLst>
                                      </p:cBhvr>
                                      <p:tavLst>
                                        <p:tav tm="0" fmla="#ppt_y-sin(pi*$)/3">
                                          <p:val>
                                            <p:fltVal val="0.5"/>
                                          </p:val>
                                        </p:tav>
                                        <p:tav tm="100000">
                                          <p:val>
                                            <p:fltVal val="1"/>
                                          </p:val>
                                        </p:tav>
                                      </p:tavLst>
                                    </p:anim>
                                    <p:anim calcmode="lin" valueType="num">
                                      <p:cBhvr>
                                        <p:cTn id="311" dur="664" tmFilter="0, 0; 0.125,0.2665; 0.25,0.4; 0.375,0.465; 0.5,0.5;  0.625,0.535; 0.75,0.6; 0.875,0.7335; 1,1">
                                          <p:stCondLst>
                                            <p:cond delay="664"/>
                                          </p:stCondLst>
                                        </p:cTn>
                                        <p:tgtEl>
                                          <p:spTgt spid="347"/>
                                        </p:tgtEl>
                                        <p:attrNameLst>
                                          <p:attrName>ppt_y</p:attrName>
                                        </p:attrNameLst>
                                      </p:cBhvr>
                                      <p:tavLst>
                                        <p:tav tm="0" fmla="#ppt_y-sin(pi*$)/9">
                                          <p:val>
                                            <p:fltVal val="0"/>
                                          </p:val>
                                        </p:tav>
                                        <p:tav tm="100000">
                                          <p:val>
                                            <p:fltVal val="1"/>
                                          </p:val>
                                        </p:tav>
                                      </p:tavLst>
                                    </p:anim>
                                    <p:anim calcmode="lin" valueType="num">
                                      <p:cBhvr>
                                        <p:cTn id="312" dur="332" tmFilter="0, 0; 0.125,0.2665; 0.25,0.4; 0.375,0.465; 0.5,0.5;  0.625,0.535; 0.75,0.6; 0.875,0.7335; 1,1">
                                          <p:stCondLst>
                                            <p:cond delay="1324"/>
                                          </p:stCondLst>
                                        </p:cTn>
                                        <p:tgtEl>
                                          <p:spTgt spid="347"/>
                                        </p:tgtEl>
                                        <p:attrNameLst>
                                          <p:attrName>ppt_y</p:attrName>
                                        </p:attrNameLst>
                                      </p:cBhvr>
                                      <p:tavLst>
                                        <p:tav tm="0" fmla="#ppt_y-sin(pi*$)/27">
                                          <p:val>
                                            <p:fltVal val="0"/>
                                          </p:val>
                                        </p:tav>
                                        <p:tav tm="100000">
                                          <p:val>
                                            <p:fltVal val="1"/>
                                          </p:val>
                                        </p:tav>
                                      </p:tavLst>
                                    </p:anim>
                                    <p:anim calcmode="lin" valueType="num">
                                      <p:cBhvr>
                                        <p:cTn id="313" dur="164" tmFilter="0, 0; 0.125,0.2665; 0.25,0.4; 0.375,0.465; 0.5,0.5;  0.625,0.535; 0.75,0.6; 0.875,0.7335; 1,1">
                                          <p:stCondLst>
                                            <p:cond delay="1656"/>
                                          </p:stCondLst>
                                        </p:cTn>
                                        <p:tgtEl>
                                          <p:spTgt spid="347"/>
                                        </p:tgtEl>
                                        <p:attrNameLst>
                                          <p:attrName>ppt_y</p:attrName>
                                        </p:attrNameLst>
                                      </p:cBhvr>
                                      <p:tavLst>
                                        <p:tav tm="0" fmla="#ppt_y-sin(pi*$)/81">
                                          <p:val>
                                            <p:fltVal val="0"/>
                                          </p:val>
                                        </p:tav>
                                        <p:tav tm="100000">
                                          <p:val>
                                            <p:fltVal val="1"/>
                                          </p:val>
                                        </p:tav>
                                      </p:tavLst>
                                    </p:anim>
                                    <p:animScale>
                                      <p:cBhvr>
                                        <p:cTn id="314" dur="26">
                                          <p:stCondLst>
                                            <p:cond delay="650"/>
                                          </p:stCondLst>
                                        </p:cTn>
                                        <p:tgtEl>
                                          <p:spTgt spid="347"/>
                                        </p:tgtEl>
                                      </p:cBhvr>
                                      <p:to x="100000" y="60000"/>
                                    </p:animScale>
                                    <p:animScale>
                                      <p:cBhvr>
                                        <p:cTn id="315" dur="166" decel="50000">
                                          <p:stCondLst>
                                            <p:cond delay="676"/>
                                          </p:stCondLst>
                                        </p:cTn>
                                        <p:tgtEl>
                                          <p:spTgt spid="347"/>
                                        </p:tgtEl>
                                      </p:cBhvr>
                                      <p:to x="100000" y="100000"/>
                                    </p:animScale>
                                    <p:animScale>
                                      <p:cBhvr>
                                        <p:cTn id="316" dur="26">
                                          <p:stCondLst>
                                            <p:cond delay="1312"/>
                                          </p:stCondLst>
                                        </p:cTn>
                                        <p:tgtEl>
                                          <p:spTgt spid="347"/>
                                        </p:tgtEl>
                                      </p:cBhvr>
                                      <p:to x="100000" y="80000"/>
                                    </p:animScale>
                                    <p:animScale>
                                      <p:cBhvr>
                                        <p:cTn id="317" dur="166" decel="50000">
                                          <p:stCondLst>
                                            <p:cond delay="1338"/>
                                          </p:stCondLst>
                                        </p:cTn>
                                        <p:tgtEl>
                                          <p:spTgt spid="347"/>
                                        </p:tgtEl>
                                      </p:cBhvr>
                                      <p:to x="100000" y="100000"/>
                                    </p:animScale>
                                    <p:animScale>
                                      <p:cBhvr>
                                        <p:cTn id="318" dur="26">
                                          <p:stCondLst>
                                            <p:cond delay="1642"/>
                                          </p:stCondLst>
                                        </p:cTn>
                                        <p:tgtEl>
                                          <p:spTgt spid="347"/>
                                        </p:tgtEl>
                                      </p:cBhvr>
                                      <p:to x="100000" y="90000"/>
                                    </p:animScale>
                                    <p:animScale>
                                      <p:cBhvr>
                                        <p:cTn id="319" dur="166" decel="50000">
                                          <p:stCondLst>
                                            <p:cond delay="1668"/>
                                          </p:stCondLst>
                                        </p:cTn>
                                        <p:tgtEl>
                                          <p:spTgt spid="347"/>
                                        </p:tgtEl>
                                      </p:cBhvr>
                                      <p:to x="100000" y="100000"/>
                                    </p:animScale>
                                    <p:animScale>
                                      <p:cBhvr>
                                        <p:cTn id="320" dur="26">
                                          <p:stCondLst>
                                            <p:cond delay="1808"/>
                                          </p:stCondLst>
                                        </p:cTn>
                                        <p:tgtEl>
                                          <p:spTgt spid="347"/>
                                        </p:tgtEl>
                                      </p:cBhvr>
                                      <p:to x="100000" y="95000"/>
                                    </p:animScale>
                                    <p:animScale>
                                      <p:cBhvr>
                                        <p:cTn id="321" dur="166" decel="50000">
                                          <p:stCondLst>
                                            <p:cond delay="1834"/>
                                          </p:stCondLst>
                                        </p:cTn>
                                        <p:tgtEl>
                                          <p:spTgt spid="347"/>
                                        </p:tgtEl>
                                      </p:cBhvr>
                                      <p:to x="100000" y="100000"/>
                                    </p:animScale>
                                  </p:childTnLst>
                                </p:cTn>
                              </p:par>
                            </p:childTnLst>
                          </p:cTn>
                        </p:par>
                      </p:childTnLst>
                    </p:cTn>
                  </p:par>
                </p:childTnLst>
              </p:cTn>
              <p:nextCondLst>
                <p:cond evt="onClick" delay="0">
                  <p:tgtEl>
                    <p:spTgt spid="346"/>
                  </p:tgtEl>
                </p:cond>
              </p:nextCondLst>
            </p:seq>
            <p:seq concurrent="1" nextAc="seek">
              <p:cTn id="322" restart="whenNotActive" fill="hold" evtFilter="cancelBubble" nodeType="interactiveSeq">
                <p:stCondLst>
                  <p:cond evt="onClick" delay="0">
                    <p:tgtEl>
                      <p:spTgt spid="348"/>
                    </p:tgtEl>
                  </p:cond>
                </p:stCondLst>
                <p:endSync evt="end" delay="0">
                  <p:rtn val="all"/>
                </p:endSync>
                <p:childTnLst>
                  <p:par>
                    <p:cTn id="323" fill="hold">
                      <p:stCondLst>
                        <p:cond delay="0"/>
                      </p:stCondLst>
                      <p:childTnLst>
                        <p:par>
                          <p:cTn id="324" fill="hold">
                            <p:stCondLst>
                              <p:cond delay="0"/>
                            </p:stCondLst>
                            <p:childTnLst>
                              <p:par>
                                <p:cTn id="325" presetID="1" presetClass="entr" presetSubtype="0" fill="hold" nodeType="clickEffect">
                                  <p:stCondLst>
                                    <p:cond delay="0"/>
                                  </p:stCondLst>
                                  <p:childTnLst>
                                    <p:set>
                                      <p:cBhvr>
                                        <p:cTn id="326" dur="1" fill="hold">
                                          <p:stCondLst>
                                            <p:cond delay="0"/>
                                          </p:stCondLst>
                                        </p:cTn>
                                        <p:tgtEl>
                                          <p:spTgt spid="349"/>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presetID="1" presetClass="entr" presetSubtype="0" fill="hold" nodeType="clickEffect">
                                  <p:stCondLst>
                                    <p:cond delay="0"/>
                                  </p:stCondLst>
                                  <p:childTnLst>
                                    <p:set>
                                      <p:cBhvr>
                                        <p:cTn id="330" dur="1" fill="hold">
                                          <p:stCondLst>
                                            <p:cond delay="0"/>
                                          </p:stCondLst>
                                        </p:cTn>
                                        <p:tgtEl>
                                          <p:spTgt spid="350"/>
                                        </p:tgtEl>
                                        <p:attrNameLst>
                                          <p:attrName>style.visibility</p:attrName>
                                        </p:attrNameLst>
                                      </p:cBhvr>
                                      <p:to>
                                        <p:strVal val="visible"/>
                                      </p:to>
                                    </p:set>
                                  </p:childTnLst>
                                </p:cTn>
                              </p:par>
                            </p:childTnLst>
                          </p:cTn>
                        </p:par>
                      </p:childTnLst>
                    </p:cTn>
                  </p:par>
                  <p:par>
                    <p:cTn id="331" fill="hold">
                      <p:stCondLst>
                        <p:cond delay="indefinite"/>
                      </p:stCondLst>
                      <p:childTnLst>
                        <p:par>
                          <p:cTn id="332" fill="hold">
                            <p:stCondLst>
                              <p:cond delay="0"/>
                            </p:stCondLst>
                            <p:childTnLst>
                              <p:par>
                                <p:cTn id="333" presetID="1" presetClass="entr" presetSubtype="0" fill="hold" nodeType="clickEffect">
                                  <p:stCondLst>
                                    <p:cond delay="0"/>
                                  </p:stCondLst>
                                  <p:childTnLst>
                                    <p:set>
                                      <p:cBhvr>
                                        <p:cTn id="334" dur="1" fill="hold">
                                          <p:stCondLst>
                                            <p:cond delay="0"/>
                                          </p:stCondLst>
                                        </p:cTn>
                                        <p:tgtEl>
                                          <p:spTgt spid="351"/>
                                        </p:tgtEl>
                                        <p:attrNameLst>
                                          <p:attrName>style.visibility</p:attrName>
                                        </p:attrNameLst>
                                      </p:cBhvr>
                                      <p:to>
                                        <p:strVal val="visible"/>
                                      </p:to>
                                    </p:set>
                                  </p:childTnLst>
                                </p:cTn>
                              </p:par>
                            </p:childTnLst>
                          </p:cTn>
                        </p:par>
                      </p:childTnLst>
                    </p:cTn>
                  </p:par>
                </p:childTnLst>
              </p:cTn>
              <p:nextCondLst>
                <p:cond evt="onClick" delay="0">
                  <p:tgtEl>
                    <p:spTgt spid="348"/>
                  </p:tgtEl>
                </p:cond>
              </p:nextCondLst>
            </p:seq>
            <p:seq concurrent="1" nextAc="seek">
              <p:cTn id="335" restart="whenNotActive" fill="hold" evtFilter="cancelBubble" nodeType="interactiveSeq">
                <p:stCondLst>
                  <p:cond evt="onClick" delay="0">
                    <p:tgtEl>
                      <p:spTgt spid="351"/>
                    </p:tgtEl>
                  </p:cond>
                </p:stCondLst>
                <p:endSync evt="end" delay="0">
                  <p:rtn val="all"/>
                </p:endSync>
                <p:childTnLst>
                  <p:par>
                    <p:cTn id="336" fill="hold">
                      <p:stCondLst>
                        <p:cond delay="0"/>
                      </p:stCondLst>
                      <p:childTnLst>
                        <p:par>
                          <p:cTn id="337" fill="hold">
                            <p:stCondLst>
                              <p:cond delay="0"/>
                            </p:stCondLst>
                            <p:childTnLst>
                              <p:par>
                                <p:cTn id="338" presetID="26" presetClass="entr" presetSubtype="0" fill="hold" nodeType="clickEffect">
                                  <p:stCondLst>
                                    <p:cond delay="0"/>
                                  </p:stCondLst>
                                  <p:childTnLst>
                                    <p:set>
                                      <p:cBhvr>
                                        <p:cTn id="339" dur="1" fill="hold">
                                          <p:stCondLst>
                                            <p:cond delay="0"/>
                                          </p:stCondLst>
                                        </p:cTn>
                                        <p:tgtEl>
                                          <p:spTgt spid="352"/>
                                        </p:tgtEl>
                                        <p:attrNameLst>
                                          <p:attrName>style.visibility</p:attrName>
                                        </p:attrNameLst>
                                      </p:cBhvr>
                                      <p:to>
                                        <p:strVal val="visible"/>
                                      </p:to>
                                    </p:set>
                                    <p:animEffect transition="in" filter="wipe(down)">
                                      <p:cBhvr>
                                        <p:cTn id="340" dur="580">
                                          <p:stCondLst>
                                            <p:cond delay="0"/>
                                          </p:stCondLst>
                                        </p:cTn>
                                        <p:tgtEl>
                                          <p:spTgt spid="352"/>
                                        </p:tgtEl>
                                      </p:cBhvr>
                                    </p:animEffect>
                                    <p:anim calcmode="lin" valueType="num">
                                      <p:cBhvr>
                                        <p:cTn id="341" dur="1822" tmFilter="0,0; 0.14,0.36; 0.43,0.73; 0.71,0.91; 1.0,1.0">
                                          <p:stCondLst>
                                            <p:cond delay="0"/>
                                          </p:stCondLst>
                                        </p:cTn>
                                        <p:tgtEl>
                                          <p:spTgt spid="352"/>
                                        </p:tgtEl>
                                        <p:attrNameLst>
                                          <p:attrName>ppt_x</p:attrName>
                                        </p:attrNameLst>
                                      </p:cBhvr>
                                      <p:tavLst>
                                        <p:tav tm="0">
                                          <p:val>
                                            <p:strVal val="#ppt_x-0.25"/>
                                          </p:val>
                                        </p:tav>
                                        <p:tav tm="100000">
                                          <p:val>
                                            <p:strVal val="#ppt_x"/>
                                          </p:val>
                                        </p:tav>
                                      </p:tavLst>
                                    </p:anim>
                                    <p:anim calcmode="lin" valueType="num">
                                      <p:cBhvr>
                                        <p:cTn id="342" dur="664" tmFilter="0.0,0.0; 0.25,0.07; 0.50,0.2; 0.75,0.467; 1.0,1.0">
                                          <p:stCondLst>
                                            <p:cond delay="0"/>
                                          </p:stCondLst>
                                        </p:cTn>
                                        <p:tgtEl>
                                          <p:spTgt spid="352"/>
                                        </p:tgtEl>
                                        <p:attrNameLst>
                                          <p:attrName>ppt_y</p:attrName>
                                        </p:attrNameLst>
                                      </p:cBhvr>
                                      <p:tavLst>
                                        <p:tav tm="0" fmla="#ppt_y-sin(pi*$)/3">
                                          <p:val>
                                            <p:fltVal val="0.5"/>
                                          </p:val>
                                        </p:tav>
                                        <p:tav tm="100000">
                                          <p:val>
                                            <p:fltVal val="1"/>
                                          </p:val>
                                        </p:tav>
                                      </p:tavLst>
                                    </p:anim>
                                    <p:anim calcmode="lin" valueType="num">
                                      <p:cBhvr>
                                        <p:cTn id="343" dur="664" tmFilter="0, 0; 0.125,0.2665; 0.25,0.4; 0.375,0.465; 0.5,0.5;  0.625,0.535; 0.75,0.6; 0.875,0.7335; 1,1">
                                          <p:stCondLst>
                                            <p:cond delay="664"/>
                                          </p:stCondLst>
                                        </p:cTn>
                                        <p:tgtEl>
                                          <p:spTgt spid="352"/>
                                        </p:tgtEl>
                                        <p:attrNameLst>
                                          <p:attrName>ppt_y</p:attrName>
                                        </p:attrNameLst>
                                      </p:cBhvr>
                                      <p:tavLst>
                                        <p:tav tm="0" fmla="#ppt_y-sin(pi*$)/9">
                                          <p:val>
                                            <p:fltVal val="0"/>
                                          </p:val>
                                        </p:tav>
                                        <p:tav tm="100000">
                                          <p:val>
                                            <p:fltVal val="1"/>
                                          </p:val>
                                        </p:tav>
                                      </p:tavLst>
                                    </p:anim>
                                    <p:anim calcmode="lin" valueType="num">
                                      <p:cBhvr>
                                        <p:cTn id="344" dur="332" tmFilter="0, 0; 0.125,0.2665; 0.25,0.4; 0.375,0.465; 0.5,0.5;  0.625,0.535; 0.75,0.6; 0.875,0.7335; 1,1">
                                          <p:stCondLst>
                                            <p:cond delay="1324"/>
                                          </p:stCondLst>
                                        </p:cTn>
                                        <p:tgtEl>
                                          <p:spTgt spid="352"/>
                                        </p:tgtEl>
                                        <p:attrNameLst>
                                          <p:attrName>ppt_y</p:attrName>
                                        </p:attrNameLst>
                                      </p:cBhvr>
                                      <p:tavLst>
                                        <p:tav tm="0" fmla="#ppt_y-sin(pi*$)/27">
                                          <p:val>
                                            <p:fltVal val="0"/>
                                          </p:val>
                                        </p:tav>
                                        <p:tav tm="100000">
                                          <p:val>
                                            <p:fltVal val="1"/>
                                          </p:val>
                                        </p:tav>
                                      </p:tavLst>
                                    </p:anim>
                                    <p:anim calcmode="lin" valueType="num">
                                      <p:cBhvr>
                                        <p:cTn id="345" dur="164" tmFilter="0, 0; 0.125,0.2665; 0.25,0.4; 0.375,0.465; 0.5,0.5;  0.625,0.535; 0.75,0.6; 0.875,0.7335; 1,1">
                                          <p:stCondLst>
                                            <p:cond delay="1656"/>
                                          </p:stCondLst>
                                        </p:cTn>
                                        <p:tgtEl>
                                          <p:spTgt spid="352"/>
                                        </p:tgtEl>
                                        <p:attrNameLst>
                                          <p:attrName>ppt_y</p:attrName>
                                        </p:attrNameLst>
                                      </p:cBhvr>
                                      <p:tavLst>
                                        <p:tav tm="0" fmla="#ppt_y-sin(pi*$)/81">
                                          <p:val>
                                            <p:fltVal val="0"/>
                                          </p:val>
                                        </p:tav>
                                        <p:tav tm="100000">
                                          <p:val>
                                            <p:fltVal val="1"/>
                                          </p:val>
                                        </p:tav>
                                      </p:tavLst>
                                    </p:anim>
                                    <p:animScale>
                                      <p:cBhvr>
                                        <p:cTn id="346" dur="26">
                                          <p:stCondLst>
                                            <p:cond delay="650"/>
                                          </p:stCondLst>
                                        </p:cTn>
                                        <p:tgtEl>
                                          <p:spTgt spid="352"/>
                                        </p:tgtEl>
                                      </p:cBhvr>
                                      <p:to x="100000" y="60000"/>
                                    </p:animScale>
                                    <p:animScale>
                                      <p:cBhvr>
                                        <p:cTn id="347" dur="166" decel="50000">
                                          <p:stCondLst>
                                            <p:cond delay="676"/>
                                          </p:stCondLst>
                                        </p:cTn>
                                        <p:tgtEl>
                                          <p:spTgt spid="352"/>
                                        </p:tgtEl>
                                      </p:cBhvr>
                                      <p:to x="100000" y="100000"/>
                                    </p:animScale>
                                    <p:animScale>
                                      <p:cBhvr>
                                        <p:cTn id="348" dur="26">
                                          <p:stCondLst>
                                            <p:cond delay="1312"/>
                                          </p:stCondLst>
                                        </p:cTn>
                                        <p:tgtEl>
                                          <p:spTgt spid="352"/>
                                        </p:tgtEl>
                                      </p:cBhvr>
                                      <p:to x="100000" y="80000"/>
                                    </p:animScale>
                                    <p:animScale>
                                      <p:cBhvr>
                                        <p:cTn id="349" dur="166" decel="50000">
                                          <p:stCondLst>
                                            <p:cond delay="1338"/>
                                          </p:stCondLst>
                                        </p:cTn>
                                        <p:tgtEl>
                                          <p:spTgt spid="352"/>
                                        </p:tgtEl>
                                      </p:cBhvr>
                                      <p:to x="100000" y="100000"/>
                                    </p:animScale>
                                    <p:animScale>
                                      <p:cBhvr>
                                        <p:cTn id="350" dur="26">
                                          <p:stCondLst>
                                            <p:cond delay="1642"/>
                                          </p:stCondLst>
                                        </p:cTn>
                                        <p:tgtEl>
                                          <p:spTgt spid="352"/>
                                        </p:tgtEl>
                                      </p:cBhvr>
                                      <p:to x="100000" y="90000"/>
                                    </p:animScale>
                                    <p:animScale>
                                      <p:cBhvr>
                                        <p:cTn id="351" dur="166" decel="50000">
                                          <p:stCondLst>
                                            <p:cond delay="1668"/>
                                          </p:stCondLst>
                                        </p:cTn>
                                        <p:tgtEl>
                                          <p:spTgt spid="352"/>
                                        </p:tgtEl>
                                      </p:cBhvr>
                                      <p:to x="100000" y="100000"/>
                                    </p:animScale>
                                    <p:animScale>
                                      <p:cBhvr>
                                        <p:cTn id="352" dur="26">
                                          <p:stCondLst>
                                            <p:cond delay="1808"/>
                                          </p:stCondLst>
                                        </p:cTn>
                                        <p:tgtEl>
                                          <p:spTgt spid="352"/>
                                        </p:tgtEl>
                                      </p:cBhvr>
                                      <p:to x="100000" y="95000"/>
                                    </p:animScale>
                                    <p:animScale>
                                      <p:cBhvr>
                                        <p:cTn id="353" dur="166" decel="50000">
                                          <p:stCondLst>
                                            <p:cond delay="1834"/>
                                          </p:stCondLst>
                                        </p:cTn>
                                        <p:tgtEl>
                                          <p:spTgt spid="352"/>
                                        </p:tgtEl>
                                      </p:cBhvr>
                                      <p:to x="100000" y="100000"/>
                                    </p:animScale>
                                  </p:childTnLst>
                                </p:cTn>
                              </p:par>
                            </p:childTnLst>
                          </p:cTn>
                        </p:par>
                      </p:childTnLst>
                    </p:cTn>
                  </p:par>
                </p:childTnLst>
              </p:cTn>
              <p:nextCondLst>
                <p:cond evt="onClick" delay="0">
                  <p:tgtEl>
                    <p:spTgt spid="351"/>
                  </p:tgtEl>
                </p:cond>
              </p:nextCondLst>
            </p:seq>
            <p:seq concurrent="1" nextAc="seek">
              <p:cTn id="354" restart="whenNotActive" fill="hold" evtFilter="cancelBubble" nodeType="interactiveSeq">
                <p:stCondLst>
                  <p:cond evt="onClick" delay="0">
                    <p:tgtEl>
                      <p:spTgt spid="353"/>
                    </p:tgtEl>
                  </p:cond>
                </p:stCondLst>
                <p:endSync evt="end" delay="0">
                  <p:rtn val="all"/>
                </p:endSync>
                <p:childTnLst>
                  <p:par>
                    <p:cTn id="355" fill="hold">
                      <p:stCondLst>
                        <p:cond delay="0"/>
                      </p:stCondLst>
                      <p:childTnLst>
                        <p:par>
                          <p:cTn id="356" fill="hold">
                            <p:stCondLst>
                              <p:cond delay="0"/>
                            </p:stCondLst>
                            <p:childTnLst>
                              <p:par>
                                <p:cTn id="357" presetID="1" presetClass="entr" presetSubtype="0" fill="hold" nodeType="clickEffect">
                                  <p:stCondLst>
                                    <p:cond delay="0"/>
                                  </p:stCondLst>
                                  <p:childTnLst>
                                    <p:set>
                                      <p:cBhvr>
                                        <p:cTn id="358" dur="1" fill="hold">
                                          <p:stCondLst>
                                            <p:cond delay="0"/>
                                          </p:stCondLst>
                                        </p:cTn>
                                        <p:tgtEl>
                                          <p:spTgt spid="354"/>
                                        </p:tgtEl>
                                        <p:attrNameLst>
                                          <p:attrName>style.visibility</p:attrName>
                                        </p:attrNameLst>
                                      </p:cBhvr>
                                      <p:to>
                                        <p:strVal val="visible"/>
                                      </p:to>
                                    </p:set>
                                  </p:childTnLst>
                                </p:cTn>
                              </p:par>
                            </p:childTnLst>
                          </p:cTn>
                        </p:par>
                      </p:childTnLst>
                    </p:cTn>
                  </p:par>
                  <p:par>
                    <p:cTn id="359" fill="hold">
                      <p:stCondLst>
                        <p:cond delay="indefinite"/>
                      </p:stCondLst>
                      <p:childTnLst>
                        <p:par>
                          <p:cTn id="360" fill="hold">
                            <p:stCondLst>
                              <p:cond delay="0"/>
                            </p:stCondLst>
                            <p:childTnLst>
                              <p:par>
                                <p:cTn id="361" presetID="1" presetClass="entr" presetSubtype="0" fill="hold" nodeType="clickEffect">
                                  <p:stCondLst>
                                    <p:cond delay="0"/>
                                  </p:stCondLst>
                                  <p:childTnLst>
                                    <p:set>
                                      <p:cBhvr>
                                        <p:cTn id="362" dur="1" fill="hold">
                                          <p:stCondLst>
                                            <p:cond delay="0"/>
                                          </p:stCondLst>
                                        </p:cTn>
                                        <p:tgtEl>
                                          <p:spTgt spid="355"/>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presetID="1" presetClass="entr" presetSubtype="0" fill="hold" nodeType="clickEffect">
                                  <p:stCondLst>
                                    <p:cond delay="0"/>
                                  </p:stCondLst>
                                  <p:childTnLst>
                                    <p:set>
                                      <p:cBhvr>
                                        <p:cTn id="366" dur="1" fill="hold">
                                          <p:stCondLst>
                                            <p:cond delay="0"/>
                                          </p:stCondLst>
                                        </p:cTn>
                                        <p:tgtEl>
                                          <p:spTgt spid="356"/>
                                        </p:tgtEl>
                                        <p:attrNameLst>
                                          <p:attrName>style.visibility</p:attrName>
                                        </p:attrNameLst>
                                      </p:cBhvr>
                                      <p:to>
                                        <p:strVal val="visible"/>
                                      </p:to>
                                    </p:set>
                                  </p:childTnLst>
                                </p:cTn>
                              </p:par>
                            </p:childTnLst>
                          </p:cTn>
                        </p:par>
                      </p:childTnLst>
                    </p:cTn>
                  </p:par>
                </p:childTnLst>
              </p:cTn>
              <p:nextCondLst>
                <p:cond evt="onClick" delay="0">
                  <p:tgtEl>
                    <p:spTgt spid="353"/>
                  </p:tgtEl>
                </p:cond>
              </p:nextCondLst>
            </p:seq>
            <p:seq concurrent="1" nextAc="seek">
              <p:cTn id="367" restart="whenNotActive" fill="hold" evtFilter="cancelBubble" nodeType="interactiveSeq">
                <p:stCondLst>
                  <p:cond evt="onClick" delay="0">
                    <p:tgtEl>
                      <p:spTgt spid="356"/>
                    </p:tgtEl>
                  </p:cond>
                </p:stCondLst>
                <p:endSync evt="end" delay="0">
                  <p:rtn val="all"/>
                </p:endSync>
                <p:childTnLst>
                  <p:par>
                    <p:cTn id="368" fill="hold">
                      <p:stCondLst>
                        <p:cond delay="0"/>
                      </p:stCondLst>
                      <p:childTnLst>
                        <p:par>
                          <p:cTn id="369" fill="hold">
                            <p:stCondLst>
                              <p:cond delay="0"/>
                            </p:stCondLst>
                            <p:childTnLst>
                              <p:par>
                                <p:cTn id="370" presetID="26" presetClass="entr" presetSubtype="0" fill="hold" nodeType="clickEffect">
                                  <p:stCondLst>
                                    <p:cond delay="0"/>
                                  </p:stCondLst>
                                  <p:childTnLst>
                                    <p:set>
                                      <p:cBhvr>
                                        <p:cTn id="371" dur="1" fill="hold">
                                          <p:stCondLst>
                                            <p:cond delay="0"/>
                                          </p:stCondLst>
                                        </p:cTn>
                                        <p:tgtEl>
                                          <p:spTgt spid="357"/>
                                        </p:tgtEl>
                                        <p:attrNameLst>
                                          <p:attrName>style.visibility</p:attrName>
                                        </p:attrNameLst>
                                      </p:cBhvr>
                                      <p:to>
                                        <p:strVal val="visible"/>
                                      </p:to>
                                    </p:set>
                                    <p:animEffect transition="in" filter="wipe(down)">
                                      <p:cBhvr>
                                        <p:cTn id="372" dur="580">
                                          <p:stCondLst>
                                            <p:cond delay="0"/>
                                          </p:stCondLst>
                                        </p:cTn>
                                        <p:tgtEl>
                                          <p:spTgt spid="357"/>
                                        </p:tgtEl>
                                      </p:cBhvr>
                                    </p:animEffect>
                                    <p:anim calcmode="lin" valueType="num">
                                      <p:cBhvr>
                                        <p:cTn id="373" dur="1822" tmFilter="0,0; 0.14,0.36; 0.43,0.73; 0.71,0.91; 1.0,1.0">
                                          <p:stCondLst>
                                            <p:cond delay="0"/>
                                          </p:stCondLst>
                                        </p:cTn>
                                        <p:tgtEl>
                                          <p:spTgt spid="357"/>
                                        </p:tgtEl>
                                        <p:attrNameLst>
                                          <p:attrName>ppt_x</p:attrName>
                                        </p:attrNameLst>
                                      </p:cBhvr>
                                      <p:tavLst>
                                        <p:tav tm="0">
                                          <p:val>
                                            <p:strVal val="#ppt_x-0.25"/>
                                          </p:val>
                                        </p:tav>
                                        <p:tav tm="100000">
                                          <p:val>
                                            <p:strVal val="#ppt_x"/>
                                          </p:val>
                                        </p:tav>
                                      </p:tavLst>
                                    </p:anim>
                                    <p:anim calcmode="lin" valueType="num">
                                      <p:cBhvr>
                                        <p:cTn id="374" dur="664" tmFilter="0.0,0.0; 0.25,0.07; 0.50,0.2; 0.75,0.467; 1.0,1.0">
                                          <p:stCondLst>
                                            <p:cond delay="0"/>
                                          </p:stCondLst>
                                        </p:cTn>
                                        <p:tgtEl>
                                          <p:spTgt spid="357"/>
                                        </p:tgtEl>
                                        <p:attrNameLst>
                                          <p:attrName>ppt_y</p:attrName>
                                        </p:attrNameLst>
                                      </p:cBhvr>
                                      <p:tavLst>
                                        <p:tav tm="0" fmla="#ppt_y-sin(pi*$)/3">
                                          <p:val>
                                            <p:fltVal val="0.5"/>
                                          </p:val>
                                        </p:tav>
                                        <p:tav tm="100000">
                                          <p:val>
                                            <p:fltVal val="1"/>
                                          </p:val>
                                        </p:tav>
                                      </p:tavLst>
                                    </p:anim>
                                    <p:anim calcmode="lin" valueType="num">
                                      <p:cBhvr>
                                        <p:cTn id="375" dur="664" tmFilter="0, 0; 0.125,0.2665; 0.25,0.4; 0.375,0.465; 0.5,0.5;  0.625,0.535; 0.75,0.6; 0.875,0.7335; 1,1">
                                          <p:stCondLst>
                                            <p:cond delay="664"/>
                                          </p:stCondLst>
                                        </p:cTn>
                                        <p:tgtEl>
                                          <p:spTgt spid="357"/>
                                        </p:tgtEl>
                                        <p:attrNameLst>
                                          <p:attrName>ppt_y</p:attrName>
                                        </p:attrNameLst>
                                      </p:cBhvr>
                                      <p:tavLst>
                                        <p:tav tm="0" fmla="#ppt_y-sin(pi*$)/9">
                                          <p:val>
                                            <p:fltVal val="0"/>
                                          </p:val>
                                        </p:tav>
                                        <p:tav tm="100000">
                                          <p:val>
                                            <p:fltVal val="1"/>
                                          </p:val>
                                        </p:tav>
                                      </p:tavLst>
                                    </p:anim>
                                    <p:anim calcmode="lin" valueType="num">
                                      <p:cBhvr>
                                        <p:cTn id="376" dur="332" tmFilter="0, 0; 0.125,0.2665; 0.25,0.4; 0.375,0.465; 0.5,0.5;  0.625,0.535; 0.75,0.6; 0.875,0.7335; 1,1">
                                          <p:stCondLst>
                                            <p:cond delay="1324"/>
                                          </p:stCondLst>
                                        </p:cTn>
                                        <p:tgtEl>
                                          <p:spTgt spid="357"/>
                                        </p:tgtEl>
                                        <p:attrNameLst>
                                          <p:attrName>ppt_y</p:attrName>
                                        </p:attrNameLst>
                                      </p:cBhvr>
                                      <p:tavLst>
                                        <p:tav tm="0" fmla="#ppt_y-sin(pi*$)/27">
                                          <p:val>
                                            <p:fltVal val="0"/>
                                          </p:val>
                                        </p:tav>
                                        <p:tav tm="100000">
                                          <p:val>
                                            <p:fltVal val="1"/>
                                          </p:val>
                                        </p:tav>
                                      </p:tavLst>
                                    </p:anim>
                                    <p:anim calcmode="lin" valueType="num">
                                      <p:cBhvr>
                                        <p:cTn id="377" dur="164" tmFilter="0, 0; 0.125,0.2665; 0.25,0.4; 0.375,0.465; 0.5,0.5;  0.625,0.535; 0.75,0.6; 0.875,0.7335; 1,1">
                                          <p:stCondLst>
                                            <p:cond delay="1656"/>
                                          </p:stCondLst>
                                        </p:cTn>
                                        <p:tgtEl>
                                          <p:spTgt spid="357"/>
                                        </p:tgtEl>
                                        <p:attrNameLst>
                                          <p:attrName>ppt_y</p:attrName>
                                        </p:attrNameLst>
                                      </p:cBhvr>
                                      <p:tavLst>
                                        <p:tav tm="0" fmla="#ppt_y-sin(pi*$)/81">
                                          <p:val>
                                            <p:fltVal val="0"/>
                                          </p:val>
                                        </p:tav>
                                        <p:tav tm="100000">
                                          <p:val>
                                            <p:fltVal val="1"/>
                                          </p:val>
                                        </p:tav>
                                      </p:tavLst>
                                    </p:anim>
                                    <p:animScale>
                                      <p:cBhvr>
                                        <p:cTn id="378" dur="26">
                                          <p:stCondLst>
                                            <p:cond delay="650"/>
                                          </p:stCondLst>
                                        </p:cTn>
                                        <p:tgtEl>
                                          <p:spTgt spid="357"/>
                                        </p:tgtEl>
                                      </p:cBhvr>
                                      <p:to x="100000" y="60000"/>
                                    </p:animScale>
                                    <p:animScale>
                                      <p:cBhvr>
                                        <p:cTn id="379" dur="166" decel="50000">
                                          <p:stCondLst>
                                            <p:cond delay="676"/>
                                          </p:stCondLst>
                                        </p:cTn>
                                        <p:tgtEl>
                                          <p:spTgt spid="357"/>
                                        </p:tgtEl>
                                      </p:cBhvr>
                                      <p:to x="100000" y="100000"/>
                                    </p:animScale>
                                    <p:animScale>
                                      <p:cBhvr>
                                        <p:cTn id="380" dur="26">
                                          <p:stCondLst>
                                            <p:cond delay="1312"/>
                                          </p:stCondLst>
                                        </p:cTn>
                                        <p:tgtEl>
                                          <p:spTgt spid="357"/>
                                        </p:tgtEl>
                                      </p:cBhvr>
                                      <p:to x="100000" y="80000"/>
                                    </p:animScale>
                                    <p:animScale>
                                      <p:cBhvr>
                                        <p:cTn id="381" dur="166" decel="50000">
                                          <p:stCondLst>
                                            <p:cond delay="1338"/>
                                          </p:stCondLst>
                                        </p:cTn>
                                        <p:tgtEl>
                                          <p:spTgt spid="357"/>
                                        </p:tgtEl>
                                      </p:cBhvr>
                                      <p:to x="100000" y="100000"/>
                                    </p:animScale>
                                    <p:animScale>
                                      <p:cBhvr>
                                        <p:cTn id="382" dur="26">
                                          <p:stCondLst>
                                            <p:cond delay="1642"/>
                                          </p:stCondLst>
                                        </p:cTn>
                                        <p:tgtEl>
                                          <p:spTgt spid="357"/>
                                        </p:tgtEl>
                                      </p:cBhvr>
                                      <p:to x="100000" y="90000"/>
                                    </p:animScale>
                                    <p:animScale>
                                      <p:cBhvr>
                                        <p:cTn id="383" dur="166" decel="50000">
                                          <p:stCondLst>
                                            <p:cond delay="1668"/>
                                          </p:stCondLst>
                                        </p:cTn>
                                        <p:tgtEl>
                                          <p:spTgt spid="357"/>
                                        </p:tgtEl>
                                      </p:cBhvr>
                                      <p:to x="100000" y="100000"/>
                                    </p:animScale>
                                    <p:animScale>
                                      <p:cBhvr>
                                        <p:cTn id="384" dur="26">
                                          <p:stCondLst>
                                            <p:cond delay="1808"/>
                                          </p:stCondLst>
                                        </p:cTn>
                                        <p:tgtEl>
                                          <p:spTgt spid="357"/>
                                        </p:tgtEl>
                                      </p:cBhvr>
                                      <p:to x="100000" y="95000"/>
                                    </p:animScale>
                                    <p:animScale>
                                      <p:cBhvr>
                                        <p:cTn id="385" dur="166" decel="50000">
                                          <p:stCondLst>
                                            <p:cond delay="1834"/>
                                          </p:stCondLst>
                                        </p:cTn>
                                        <p:tgtEl>
                                          <p:spTgt spid="357"/>
                                        </p:tgtEl>
                                      </p:cBhvr>
                                      <p:to x="100000" y="100000"/>
                                    </p:animScale>
                                  </p:childTnLst>
                                </p:cTn>
                              </p:par>
                            </p:childTnLst>
                          </p:cTn>
                        </p:par>
                      </p:childTnLst>
                    </p:cTn>
                  </p:par>
                </p:childTnLst>
              </p:cTn>
              <p:nextCondLst>
                <p:cond evt="onClick" delay="0">
                  <p:tgtEl>
                    <p:spTgt spid="356"/>
                  </p:tgtEl>
                </p:cond>
              </p:nextCondLst>
            </p:seq>
            <p:seq concurrent="1" nextAc="seek">
              <p:cTn id="386" restart="whenNotActive" fill="hold" evtFilter="cancelBubble" nodeType="interactiveSeq">
                <p:stCondLst>
                  <p:cond evt="onClick" delay="0">
                    <p:tgtEl>
                      <p:spTgt spid="358"/>
                    </p:tgtEl>
                  </p:cond>
                </p:stCondLst>
                <p:endSync evt="end" delay="0">
                  <p:rtn val="all"/>
                </p:endSync>
                <p:childTnLst>
                  <p:par>
                    <p:cTn id="387" fill="hold">
                      <p:stCondLst>
                        <p:cond delay="0"/>
                      </p:stCondLst>
                      <p:childTnLst>
                        <p:par>
                          <p:cTn id="388" fill="hold">
                            <p:stCondLst>
                              <p:cond delay="0"/>
                            </p:stCondLst>
                            <p:childTnLst>
                              <p:par>
                                <p:cTn id="389" presetID="1" presetClass="entr" presetSubtype="0" fill="hold" nodeType="clickEffect">
                                  <p:stCondLst>
                                    <p:cond delay="0"/>
                                  </p:stCondLst>
                                  <p:childTnLst>
                                    <p:set>
                                      <p:cBhvr>
                                        <p:cTn id="390" dur="1" fill="hold">
                                          <p:stCondLst>
                                            <p:cond delay="0"/>
                                          </p:stCondLst>
                                        </p:cTn>
                                        <p:tgtEl>
                                          <p:spTgt spid="359"/>
                                        </p:tgtEl>
                                        <p:attrNameLst>
                                          <p:attrName>style.visibility</p:attrName>
                                        </p:attrNameLst>
                                      </p:cBhvr>
                                      <p:to>
                                        <p:strVal val="visible"/>
                                      </p:to>
                                    </p:set>
                                  </p:childTnLst>
                                </p:cTn>
                              </p:par>
                            </p:childTnLst>
                          </p:cTn>
                        </p:par>
                      </p:childTnLst>
                    </p:cTn>
                  </p:par>
                  <p:par>
                    <p:cTn id="391" fill="hold">
                      <p:stCondLst>
                        <p:cond delay="indefinite"/>
                      </p:stCondLst>
                      <p:childTnLst>
                        <p:par>
                          <p:cTn id="392" fill="hold">
                            <p:stCondLst>
                              <p:cond delay="0"/>
                            </p:stCondLst>
                            <p:childTnLst>
                              <p:par>
                                <p:cTn id="393" presetID="1" presetClass="entr" presetSubtype="0" fill="hold" nodeType="clickEffect">
                                  <p:stCondLst>
                                    <p:cond delay="0"/>
                                  </p:stCondLst>
                                  <p:childTnLst>
                                    <p:set>
                                      <p:cBhvr>
                                        <p:cTn id="394" dur="1" fill="hold">
                                          <p:stCondLst>
                                            <p:cond delay="0"/>
                                          </p:stCondLst>
                                        </p:cTn>
                                        <p:tgtEl>
                                          <p:spTgt spid="360"/>
                                        </p:tgtEl>
                                        <p:attrNameLst>
                                          <p:attrName>style.visibility</p:attrName>
                                        </p:attrNameLst>
                                      </p:cBhvr>
                                      <p:to>
                                        <p:strVal val="visible"/>
                                      </p:to>
                                    </p:set>
                                  </p:childTnLst>
                                </p:cTn>
                              </p:par>
                            </p:childTnLst>
                          </p:cTn>
                        </p:par>
                      </p:childTnLst>
                    </p:cTn>
                  </p:par>
                  <p:par>
                    <p:cTn id="395" fill="hold">
                      <p:stCondLst>
                        <p:cond delay="indefinite"/>
                      </p:stCondLst>
                      <p:childTnLst>
                        <p:par>
                          <p:cTn id="396" fill="hold">
                            <p:stCondLst>
                              <p:cond delay="0"/>
                            </p:stCondLst>
                            <p:childTnLst>
                              <p:par>
                                <p:cTn id="397" presetID="1" presetClass="entr" presetSubtype="0" fill="hold" nodeType="clickEffect">
                                  <p:stCondLst>
                                    <p:cond delay="0"/>
                                  </p:stCondLst>
                                  <p:childTnLst>
                                    <p:set>
                                      <p:cBhvr>
                                        <p:cTn id="398" dur="1" fill="hold">
                                          <p:stCondLst>
                                            <p:cond delay="0"/>
                                          </p:stCondLst>
                                        </p:cTn>
                                        <p:tgtEl>
                                          <p:spTgt spid="361"/>
                                        </p:tgtEl>
                                        <p:attrNameLst>
                                          <p:attrName>style.visibility</p:attrName>
                                        </p:attrNameLst>
                                      </p:cBhvr>
                                      <p:to>
                                        <p:strVal val="visible"/>
                                      </p:to>
                                    </p:set>
                                  </p:childTnLst>
                                </p:cTn>
                              </p:par>
                            </p:childTnLst>
                          </p:cTn>
                        </p:par>
                      </p:childTnLst>
                    </p:cTn>
                  </p:par>
                </p:childTnLst>
              </p:cTn>
              <p:nextCondLst>
                <p:cond evt="onClick" delay="0">
                  <p:tgtEl>
                    <p:spTgt spid="358"/>
                  </p:tgtEl>
                </p:cond>
              </p:nextCondLst>
            </p:seq>
            <p:seq concurrent="1" nextAc="seek">
              <p:cTn id="399" restart="whenNotActive" fill="hold" evtFilter="cancelBubble" nodeType="interactiveSeq">
                <p:stCondLst>
                  <p:cond evt="onClick" delay="0">
                    <p:tgtEl>
                      <p:spTgt spid="361"/>
                    </p:tgtEl>
                  </p:cond>
                </p:stCondLst>
                <p:endSync evt="end" delay="0">
                  <p:rtn val="all"/>
                </p:endSync>
                <p:childTnLst>
                  <p:par>
                    <p:cTn id="400" fill="hold">
                      <p:stCondLst>
                        <p:cond delay="0"/>
                      </p:stCondLst>
                      <p:childTnLst>
                        <p:par>
                          <p:cTn id="401" fill="hold">
                            <p:stCondLst>
                              <p:cond delay="0"/>
                            </p:stCondLst>
                            <p:childTnLst>
                              <p:par>
                                <p:cTn id="402" presetID="26" presetClass="entr" presetSubtype="0" fill="hold" nodeType="clickEffect">
                                  <p:stCondLst>
                                    <p:cond delay="0"/>
                                  </p:stCondLst>
                                  <p:childTnLst>
                                    <p:set>
                                      <p:cBhvr>
                                        <p:cTn id="403" dur="1" fill="hold">
                                          <p:stCondLst>
                                            <p:cond delay="0"/>
                                          </p:stCondLst>
                                        </p:cTn>
                                        <p:tgtEl>
                                          <p:spTgt spid="362"/>
                                        </p:tgtEl>
                                        <p:attrNameLst>
                                          <p:attrName>style.visibility</p:attrName>
                                        </p:attrNameLst>
                                      </p:cBhvr>
                                      <p:to>
                                        <p:strVal val="visible"/>
                                      </p:to>
                                    </p:set>
                                    <p:animEffect transition="in" filter="wipe(down)">
                                      <p:cBhvr>
                                        <p:cTn id="404" dur="580">
                                          <p:stCondLst>
                                            <p:cond delay="0"/>
                                          </p:stCondLst>
                                        </p:cTn>
                                        <p:tgtEl>
                                          <p:spTgt spid="362"/>
                                        </p:tgtEl>
                                      </p:cBhvr>
                                    </p:animEffect>
                                    <p:anim calcmode="lin" valueType="num">
                                      <p:cBhvr>
                                        <p:cTn id="405" dur="1822" tmFilter="0,0; 0.14,0.36; 0.43,0.73; 0.71,0.91; 1.0,1.0">
                                          <p:stCondLst>
                                            <p:cond delay="0"/>
                                          </p:stCondLst>
                                        </p:cTn>
                                        <p:tgtEl>
                                          <p:spTgt spid="362"/>
                                        </p:tgtEl>
                                        <p:attrNameLst>
                                          <p:attrName>ppt_x</p:attrName>
                                        </p:attrNameLst>
                                      </p:cBhvr>
                                      <p:tavLst>
                                        <p:tav tm="0">
                                          <p:val>
                                            <p:strVal val="#ppt_x-0.25"/>
                                          </p:val>
                                        </p:tav>
                                        <p:tav tm="100000">
                                          <p:val>
                                            <p:strVal val="#ppt_x"/>
                                          </p:val>
                                        </p:tav>
                                      </p:tavLst>
                                    </p:anim>
                                    <p:anim calcmode="lin" valueType="num">
                                      <p:cBhvr>
                                        <p:cTn id="406" dur="664" tmFilter="0.0,0.0; 0.25,0.07; 0.50,0.2; 0.75,0.467; 1.0,1.0">
                                          <p:stCondLst>
                                            <p:cond delay="0"/>
                                          </p:stCondLst>
                                        </p:cTn>
                                        <p:tgtEl>
                                          <p:spTgt spid="362"/>
                                        </p:tgtEl>
                                        <p:attrNameLst>
                                          <p:attrName>ppt_y</p:attrName>
                                        </p:attrNameLst>
                                      </p:cBhvr>
                                      <p:tavLst>
                                        <p:tav tm="0" fmla="#ppt_y-sin(pi*$)/3">
                                          <p:val>
                                            <p:fltVal val="0.5"/>
                                          </p:val>
                                        </p:tav>
                                        <p:tav tm="100000">
                                          <p:val>
                                            <p:fltVal val="1"/>
                                          </p:val>
                                        </p:tav>
                                      </p:tavLst>
                                    </p:anim>
                                    <p:anim calcmode="lin" valueType="num">
                                      <p:cBhvr>
                                        <p:cTn id="407" dur="664" tmFilter="0, 0; 0.125,0.2665; 0.25,0.4; 0.375,0.465; 0.5,0.5;  0.625,0.535; 0.75,0.6; 0.875,0.7335; 1,1">
                                          <p:stCondLst>
                                            <p:cond delay="664"/>
                                          </p:stCondLst>
                                        </p:cTn>
                                        <p:tgtEl>
                                          <p:spTgt spid="362"/>
                                        </p:tgtEl>
                                        <p:attrNameLst>
                                          <p:attrName>ppt_y</p:attrName>
                                        </p:attrNameLst>
                                      </p:cBhvr>
                                      <p:tavLst>
                                        <p:tav tm="0" fmla="#ppt_y-sin(pi*$)/9">
                                          <p:val>
                                            <p:fltVal val="0"/>
                                          </p:val>
                                        </p:tav>
                                        <p:tav tm="100000">
                                          <p:val>
                                            <p:fltVal val="1"/>
                                          </p:val>
                                        </p:tav>
                                      </p:tavLst>
                                    </p:anim>
                                    <p:anim calcmode="lin" valueType="num">
                                      <p:cBhvr>
                                        <p:cTn id="408" dur="332" tmFilter="0, 0; 0.125,0.2665; 0.25,0.4; 0.375,0.465; 0.5,0.5;  0.625,0.535; 0.75,0.6; 0.875,0.7335; 1,1">
                                          <p:stCondLst>
                                            <p:cond delay="1324"/>
                                          </p:stCondLst>
                                        </p:cTn>
                                        <p:tgtEl>
                                          <p:spTgt spid="362"/>
                                        </p:tgtEl>
                                        <p:attrNameLst>
                                          <p:attrName>ppt_y</p:attrName>
                                        </p:attrNameLst>
                                      </p:cBhvr>
                                      <p:tavLst>
                                        <p:tav tm="0" fmla="#ppt_y-sin(pi*$)/27">
                                          <p:val>
                                            <p:fltVal val="0"/>
                                          </p:val>
                                        </p:tav>
                                        <p:tav tm="100000">
                                          <p:val>
                                            <p:fltVal val="1"/>
                                          </p:val>
                                        </p:tav>
                                      </p:tavLst>
                                    </p:anim>
                                    <p:anim calcmode="lin" valueType="num">
                                      <p:cBhvr>
                                        <p:cTn id="409" dur="164" tmFilter="0, 0; 0.125,0.2665; 0.25,0.4; 0.375,0.465; 0.5,0.5;  0.625,0.535; 0.75,0.6; 0.875,0.7335; 1,1">
                                          <p:stCondLst>
                                            <p:cond delay="1656"/>
                                          </p:stCondLst>
                                        </p:cTn>
                                        <p:tgtEl>
                                          <p:spTgt spid="362"/>
                                        </p:tgtEl>
                                        <p:attrNameLst>
                                          <p:attrName>ppt_y</p:attrName>
                                        </p:attrNameLst>
                                      </p:cBhvr>
                                      <p:tavLst>
                                        <p:tav tm="0" fmla="#ppt_y-sin(pi*$)/81">
                                          <p:val>
                                            <p:fltVal val="0"/>
                                          </p:val>
                                        </p:tav>
                                        <p:tav tm="100000">
                                          <p:val>
                                            <p:fltVal val="1"/>
                                          </p:val>
                                        </p:tav>
                                      </p:tavLst>
                                    </p:anim>
                                    <p:animScale>
                                      <p:cBhvr>
                                        <p:cTn id="410" dur="26">
                                          <p:stCondLst>
                                            <p:cond delay="650"/>
                                          </p:stCondLst>
                                        </p:cTn>
                                        <p:tgtEl>
                                          <p:spTgt spid="362"/>
                                        </p:tgtEl>
                                      </p:cBhvr>
                                      <p:to x="100000" y="60000"/>
                                    </p:animScale>
                                    <p:animScale>
                                      <p:cBhvr>
                                        <p:cTn id="411" dur="166" decel="50000">
                                          <p:stCondLst>
                                            <p:cond delay="676"/>
                                          </p:stCondLst>
                                        </p:cTn>
                                        <p:tgtEl>
                                          <p:spTgt spid="362"/>
                                        </p:tgtEl>
                                      </p:cBhvr>
                                      <p:to x="100000" y="100000"/>
                                    </p:animScale>
                                    <p:animScale>
                                      <p:cBhvr>
                                        <p:cTn id="412" dur="26">
                                          <p:stCondLst>
                                            <p:cond delay="1312"/>
                                          </p:stCondLst>
                                        </p:cTn>
                                        <p:tgtEl>
                                          <p:spTgt spid="362"/>
                                        </p:tgtEl>
                                      </p:cBhvr>
                                      <p:to x="100000" y="80000"/>
                                    </p:animScale>
                                    <p:animScale>
                                      <p:cBhvr>
                                        <p:cTn id="413" dur="166" decel="50000">
                                          <p:stCondLst>
                                            <p:cond delay="1338"/>
                                          </p:stCondLst>
                                        </p:cTn>
                                        <p:tgtEl>
                                          <p:spTgt spid="362"/>
                                        </p:tgtEl>
                                      </p:cBhvr>
                                      <p:to x="100000" y="100000"/>
                                    </p:animScale>
                                    <p:animScale>
                                      <p:cBhvr>
                                        <p:cTn id="414" dur="26">
                                          <p:stCondLst>
                                            <p:cond delay="1642"/>
                                          </p:stCondLst>
                                        </p:cTn>
                                        <p:tgtEl>
                                          <p:spTgt spid="362"/>
                                        </p:tgtEl>
                                      </p:cBhvr>
                                      <p:to x="100000" y="90000"/>
                                    </p:animScale>
                                    <p:animScale>
                                      <p:cBhvr>
                                        <p:cTn id="415" dur="166" decel="50000">
                                          <p:stCondLst>
                                            <p:cond delay="1668"/>
                                          </p:stCondLst>
                                        </p:cTn>
                                        <p:tgtEl>
                                          <p:spTgt spid="362"/>
                                        </p:tgtEl>
                                      </p:cBhvr>
                                      <p:to x="100000" y="100000"/>
                                    </p:animScale>
                                    <p:animScale>
                                      <p:cBhvr>
                                        <p:cTn id="416" dur="26">
                                          <p:stCondLst>
                                            <p:cond delay="1808"/>
                                          </p:stCondLst>
                                        </p:cTn>
                                        <p:tgtEl>
                                          <p:spTgt spid="362"/>
                                        </p:tgtEl>
                                      </p:cBhvr>
                                      <p:to x="100000" y="95000"/>
                                    </p:animScale>
                                    <p:animScale>
                                      <p:cBhvr>
                                        <p:cTn id="417" dur="166" decel="50000">
                                          <p:stCondLst>
                                            <p:cond delay="1834"/>
                                          </p:stCondLst>
                                        </p:cTn>
                                        <p:tgtEl>
                                          <p:spTgt spid="362"/>
                                        </p:tgtEl>
                                      </p:cBhvr>
                                      <p:to x="100000" y="100000"/>
                                    </p:animScale>
                                  </p:childTnLst>
                                </p:cTn>
                              </p:par>
                            </p:childTnLst>
                          </p:cTn>
                        </p:par>
                      </p:childTnLst>
                    </p:cTn>
                  </p:par>
                </p:childTnLst>
              </p:cTn>
              <p:nextCondLst>
                <p:cond evt="onClick" delay="0">
                  <p:tgtEl>
                    <p:spTgt spid="361"/>
                  </p:tgtEl>
                </p:cond>
              </p:nextCondLst>
            </p:seq>
            <p:seq concurrent="1" nextAc="seek">
              <p:cTn id="418" restart="whenNotActive" fill="hold" evtFilter="cancelBubble" nodeType="interactiveSeq">
                <p:stCondLst>
                  <p:cond evt="onClick" delay="0">
                    <p:tgtEl>
                      <p:spTgt spid="363"/>
                    </p:tgtEl>
                  </p:cond>
                </p:stCondLst>
                <p:endSync evt="end" delay="0">
                  <p:rtn val="all"/>
                </p:endSync>
                <p:childTnLst>
                  <p:par>
                    <p:cTn id="419" fill="hold">
                      <p:stCondLst>
                        <p:cond delay="0"/>
                      </p:stCondLst>
                      <p:childTnLst>
                        <p:par>
                          <p:cTn id="420" fill="hold">
                            <p:stCondLst>
                              <p:cond delay="0"/>
                            </p:stCondLst>
                            <p:childTnLst>
                              <p:par>
                                <p:cTn id="421" presetID="1" presetClass="entr" presetSubtype="0" fill="hold" nodeType="clickEffect">
                                  <p:stCondLst>
                                    <p:cond delay="0"/>
                                  </p:stCondLst>
                                  <p:childTnLst>
                                    <p:set>
                                      <p:cBhvr>
                                        <p:cTn id="422" dur="1" fill="hold">
                                          <p:stCondLst>
                                            <p:cond delay="0"/>
                                          </p:stCondLst>
                                        </p:cTn>
                                        <p:tgtEl>
                                          <p:spTgt spid="364"/>
                                        </p:tgtEl>
                                        <p:attrNameLst>
                                          <p:attrName>style.visibility</p:attrName>
                                        </p:attrNameLst>
                                      </p:cBhvr>
                                      <p:to>
                                        <p:strVal val="visible"/>
                                      </p:to>
                                    </p:set>
                                  </p:childTnLst>
                                </p:cTn>
                              </p:par>
                            </p:childTnLst>
                          </p:cTn>
                        </p:par>
                      </p:childTnLst>
                    </p:cTn>
                  </p:par>
                  <p:par>
                    <p:cTn id="423" fill="hold">
                      <p:stCondLst>
                        <p:cond delay="indefinite"/>
                      </p:stCondLst>
                      <p:childTnLst>
                        <p:par>
                          <p:cTn id="424" fill="hold">
                            <p:stCondLst>
                              <p:cond delay="0"/>
                            </p:stCondLst>
                            <p:childTnLst>
                              <p:par>
                                <p:cTn id="425" presetID="1" presetClass="entr" presetSubtype="0" fill="hold" nodeType="clickEffect">
                                  <p:stCondLst>
                                    <p:cond delay="0"/>
                                  </p:stCondLst>
                                  <p:childTnLst>
                                    <p:set>
                                      <p:cBhvr>
                                        <p:cTn id="426" dur="1" fill="hold">
                                          <p:stCondLst>
                                            <p:cond delay="0"/>
                                          </p:stCondLst>
                                        </p:cTn>
                                        <p:tgtEl>
                                          <p:spTgt spid="365"/>
                                        </p:tgtEl>
                                        <p:attrNameLst>
                                          <p:attrName>style.visibility</p:attrName>
                                        </p:attrNameLst>
                                      </p:cBhvr>
                                      <p:to>
                                        <p:strVal val="visible"/>
                                      </p:to>
                                    </p:set>
                                  </p:childTnLst>
                                </p:cTn>
                              </p:par>
                            </p:childTnLst>
                          </p:cTn>
                        </p:par>
                      </p:childTnLst>
                    </p:cTn>
                  </p:par>
                  <p:par>
                    <p:cTn id="427" fill="hold">
                      <p:stCondLst>
                        <p:cond delay="indefinite"/>
                      </p:stCondLst>
                      <p:childTnLst>
                        <p:par>
                          <p:cTn id="428" fill="hold">
                            <p:stCondLst>
                              <p:cond delay="0"/>
                            </p:stCondLst>
                            <p:childTnLst>
                              <p:par>
                                <p:cTn id="429" presetID="1" presetClass="entr" presetSubtype="0" fill="hold" nodeType="clickEffect">
                                  <p:stCondLst>
                                    <p:cond delay="0"/>
                                  </p:stCondLst>
                                  <p:childTnLst>
                                    <p:set>
                                      <p:cBhvr>
                                        <p:cTn id="430" dur="1" fill="hold">
                                          <p:stCondLst>
                                            <p:cond delay="0"/>
                                          </p:stCondLst>
                                        </p:cTn>
                                        <p:tgtEl>
                                          <p:spTgt spid="366"/>
                                        </p:tgtEl>
                                        <p:attrNameLst>
                                          <p:attrName>style.visibility</p:attrName>
                                        </p:attrNameLst>
                                      </p:cBhvr>
                                      <p:to>
                                        <p:strVal val="visible"/>
                                      </p:to>
                                    </p:set>
                                  </p:childTnLst>
                                </p:cTn>
                              </p:par>
                            </p:childTnLst>
                          </p:cTn>
                        </p:par>
                      </p:childTnLst>
                    </p:cTn>
                  </p:par>
                </p:childTnLst>
              </p:cTn>
              <p:nextCondLst>
                <p:cond evt="onClick" delay="0">
                  <p:tgtEl>
                    <p:spTgt spid="363"/>
                  </p:tgtEl>
                </p:cond>
              </p:nextCondLst>
            </p:seq>
            <p:seq concurrent="1" nextAc="seek">
              <p:cTn id="431" restart="whenNotActive" fill="hold" evtFilter="cancelBubble" nodeType="interactiveSeq">
                <p:stCondLst>
                  <p:cond evt="onClick" delay="0">
                    <p:tgtEl>
                      <p:spTgt spid="366"/>
                    </p:tgtEl>
                  </p:cond>
                </p:stCondLst>
                <p:endSync evt="end" delay="0">
                  <p:rtn val="all"/>
                </p:endSync>
                <p:childTnLst>
                  <p:par>
                    <p:cTn id="432" fill="hold">
                      <p:stCondLst>
                        <p:cond delay="0"/>
                      </p:stCondLst>
                      <p:childTnLst>
                        <p:par>
                          <p:cTn id="433" fill="hold">
                            <p:stCondLst>
                              <p:cond delay="0"/>
                            </p:stCondLst>
                            <p:childTnLst>
                              <p:par>
                                <p:cTn id="434" presetID="26" presetClass="entr" presetSubtype="0" fill="hold" nodeType="clickEffect">
                                  <p:stCondLst>
                                    <p:cond delay="0"/>
                                  </p:stCondLst>
                                  <p:childTnLst>
                                    <p:set>
                                      <p:cBhvr>
                                        <p:cTn id="435" dur="1" fill="hold">
                                          <p:stCondLst>
                                            <p:cond delay="0"/>
                                          </p:stCondLst>
                                        </p:cTn>
                                        <p:tgtEl>
                                          <p:spTgt spid="367"/>
                                        </p:tgtEl>
                                        <p:attrNameLst>
                                          <p:attrName>style.visibility</p:attrName>
                                        </p:attrNameLst>
                                      </p:cBhvr>
                                      <p:to>
                                        <p:strVal val="visible"/>
                                      </p:to>
                                    </p:set>
                                    <p:animEffect transition="in" filter="wipe(down)">
                                      <p:cBhvr>
                                        <p:cTn id="436" dur="580">
                                          <p:stCondLst>
                                            <p:cond delay="0"/>
                                          </p:stCondLst>
                                        </p:cTn>
                                        <p:tgtEl>
                                          <p:spTgt spid="367"/>
                                        </p:tgtEl>
                                      </p:cBhvr>
                                    </p:animEffect>
                                    <p:anim calcmode="lin" valueType="num">
                                      <p:cBhvr>
                                        <p:cTn id="437" dur="1822" tmFilter="0,0; 0.14,0.36; 0.43,0.73; 0.71,0.91; 1.0,1.0">
                                          <p:stCondLst>
                                            <p:cond delay="0"/>
                                          </p:stCondLst>
                                        </p:cTn>
                                        <p:tgtEl>
                                          <p:spTgt spid="367"/>
                                        </p:tgtEl>
                                        <p:attrNameLst>
                                          <p:attrName>ppt_x</p:attrName>
                                        </p:attrNameLst>
                                      </p:cBhvr>
                                      <p:tavLst>
                                        <p:tav tm="0">
                                          <p:val>
                                            <p:strVal val="#ppt_x-0.25"/>
                                          </p:val>
                                        </p:tav>
                                        <p:tav tm="100000">
                                          <p:val>
                                            <p:strVal val="#ppt_x"/>
                                          </p:val>
                                        </p:tav>
                                      </p:tavLst>
                                    </p:anim>
                                    <p:anim calcmode="lin" valueType="num">
                                      <p:cBhvr>
                                        <p:cTn id="438" dur="664" tmFilter="0.0,0.0; 0.25,0.07; 0.50,0.2; 0.75,0.467; 1.0,1.0">
                                          <p:stCondLst>
                                            <p:cond delay="0"/>
                                          </p:stCondLst>
                                        </p:cTn>
                                        <p:tgtEl>
                                          <p:spTgt spid="367"/>
                                        </p:tgtEl>
                                        <p:attrNameLst>
                                          <p:attrName>ppt_y</p:attrName>
                                        </p:attrNameLst>
                                      </p:cBhvr>
                                      <p:tavLst>
                                        <p:tav tm="0" fmla="#ppt_y-sin(pi*$)/3">
                                          <p:val>
                                            <p:fltVal val="0.5"/>
                                          </p:val>
                                        </p:tav>
                                        <p:tav tm="100000">
                                          <p:val>
                                            <p:fltVal val="1"/>
                                          </p:val>
                                        </p:tav>
                                      </p:tavLst>
                                    </p:anim>
                                    <p:anim calcmode="lin" valueType="num">
                                      <p:cBhvr>
                                        <p:cTn id="439" dur="664" tmFilter="0, 0; 0.125,0.2665; 0.25,0.4; 0.375,0.465; 0.5,0.5;  0.625,0.535; 0.75,0.6; 0.875,0.7335; 1,1">
                                          <p:stCondLst>
                                            <p:cond delay="664"/>
                                          </p:stCondLst>
                                        </p:cTn>
                                        <p:tgtEl>
                                          <p:spTgt spid="367"/>
                                        </p:tgtEl>
                                        <p:attrNameLst>
                                          <p:attrName>ppt_y</p:attrName>
                                        </p:attrNameLst>
                                      </p:cBhvr>
                                      <p:tavLst>
                                        <p:tav tm="0" fmla="#ppt_y-sin(pi*$)/9">
                                          <p:val>
                                            <p:fltVal val="0"/>
                                          </p:val>
                                        </p:tav>
                                        <p:tav tm="100000">
                                          <p:val>
                                            <p:fltVal val="1"/>
                                          </p:val>
                                        </p:tav>
                                      </p:tavLst>
                                    </p:anim>
                                    <p:anim calcmode="lin" valueType="num">
                                      <p:cBhvr>
                                        <p:cTn id="440" dur="332" tmFilter="0, 0; 0.125,0.2665; 0.25,0.4; 0.375,0.465; 0.5,0.5;  0.625,0.535; 0.75,0.6; 0.875,0.7335; 1,1">
                                          <p:stCondLst>
                                            <p:cond delay="1324"/>
                                          </p:stCondLst>
                                        </p:cTn>
                                        <p:tgtEl>
                                          <p:spTgt spid="367"/>
                                        </p:tgtEl>
                                        <p:attrNameLst>
                                          <p:attrName>ppt_y</p:attrName>
                                        </p:attrNameLst>
                                      </p:cBhvr>
                                      <p:tavLst>
                                        <p:tav tm="0" fmla="#ppt_y-sin(pi*$)/27">
                                          <p:val>
                                            <p:fltVal val="0"/>
                                          </p:val>
                                        </p:tav>
                                        <p:tav tm="100000">
                                          <p:val>
                                            <p:fltVal val="1"/>
                                          </p:val>
                                        </p:tav>
                                      </p:tavLst>
                                    </p:anim>
                                    <p:anim calcmode="lin" valueType="num">
                                      <p:cBhvr>
                                        <p:cTn id="441" dur="164" tmFilter="0, 0; 0.125,0.2665; 0.25,0.4; 0.375,0.465; 0.5,0.5;  0.625,0.535; 0.75,0.6; 0.875,0.7335; 1,1">
                                          <p:stCondLst>
                                            <p:cond delay="1656"/>
                                          </p:stCondLst>
                                        </p:cTn>
                                        <p:tgtEl>
                                          <p:spTgt spid="367"/>
                                        </p:tgtEl>
                                        <p:attrNameLst>
                                          <p:attrName>ppt_y</p:attrName>
                                        </p:attrNameLst>
                                      </p:cBhvr>
                                      <p:tavLst>
                                        <p:tav tm="0" fmla="#ppt_y-sin(pi*$)/81">
                                          <p:val>
                                            <p:fltVal val="0"/>
                                          </p:val>
                                        </p:tav>
                                        <p:tav tm="100000">
                                          <p:val>
                                            <p:fltVal val="1"/>
                                          </p:val>
                                        </p:tav>
                                      </p:tavLst>
                                    </p:anim>
                                    <p:animScale>
                                      <p:cBhvr>
                                        <p:cTn id="442" dur="26">
                                          <p:stCondLst>
                                            <p:cond delay="650"/>
                                          </p:stCondLst>
                                        </p:cTn>
                                        <p:tgtEl>
                                          <p:spTgt spid="367"/>
                                        </p:tgtEl>
                                      </p:cBhvr>
                                      <p:to x="100000" y="60000"/>
                                    </p:animScale>
                                    <p:animScale>
                                      <p:cBhvr>
                                        <p:cTn id="443" dur="166" decel="50000">
                                          <p:stCondLst>
                                            <p:cond delay="676"/>
                                          </p:stCondLst>
                                        </p:cTn>
                                        <p:tgtEl>
                                          <p:spTgt spid="367"/>
                                        </p:tgtEl>
                                      </p:cBhvr>
                                      <p:to x="100000" y="100000"/>
                                    </p:animScale>
                                    <p:animScale>
                                      <p:cBhvr>
                                        <p:cTn id="444" dur="26">
                                          <p:stCondLst>
                                            <p:cond delay="1312"/>
                                          </p:stCondLst>
                                        </p:cTn>
                                        <p:tgtEl>
                                          <p:spTgt spid="367"/>
                                        </p:tgtEl>
                                      </p:cBhvr>
                                      <p:to x="100000" y="80000"/>
                                    </p:animScale>
                                    <p:animScale>
                                      <p:cBhvr>
                                        <p:cTn id="445" dur="166" decel="50000">
                                          <p:stCondLst>
                                            <p:cond delay="1338"/>
                                          </p:stCondLst>
                                        </p:cTn>
                                        <p:tgtEl>
                                          <p:spTgt spid="367"/>
                                        </p:tgtEl>
                                      </p:cBhvr>
                                      <p:to x="100000" y="100000"/>
                                    </p:animScale>
                                    <p:animScale>
                                      <p:cBhvr>
                                        <p:cTn id="446" dur="26">
                                          <p:stCondLst>
                                            <p:cond delay="1642"/>
                                          </p:stCondLst>
                                        </p:cTn>
                                        <p:tgtEl>
                                          <p:spTgt spid="367"/>
                                        </p:tgtEl>
                                      </p:cBhvr>
                                      <p:to x="100000" y="90000"/>
                                    </p:animScale>
                                    <p:animScale>
                                      <p:cBhvr>
                                        <p:cTn id="447" dur="166" decel="50000">
                                          <p:stCondLst>
                                            <p:cond delay="1668"/>
                                          </p:stCondLst>
                                        </p:cTn>
                                        <p:tgtEl>
                                          <p:spTgt spid="367"/>
                                        </p:tgtEl>
                                      </p:cBhvr>
                                      <p:to x="100000" y="100000"/>
                                    </p:animScale>
                                    <p:animScale>
                                      <p:cBhvr>
                                        <p:cTn id="448" dur="26">
                                          <p:stCondLst>
                                            <p:cond delay="1808"/>
                                          </p:stCondLst>
                                        </p:cTn>
                                        <p:tgtEl>
                                          <p:spTgt spid="367"/>
                                        </p:tgtEl>
                                      </p:cBhvr>
                                      <p:to x="100000" y="95000"/>
                                    </p:animScale>
                                    <p:animScale>
                                      <p:cBhvr>
                                        <p:cTn id="449" dur="166" decel="50000">
                                          <p:stCondLst>
                                            <p:cond delay="1834"/>
                                          </p:stCondLst>
                                        </p:cTn>
                                        <p:tgtEl>
                                          <p:spTgt spid="367"/>
                                        </p:tgtEl>
                                      </p:cBhvr>
                                      <p:to x="100000" y="100000"/>
                                    </p:animScale>
                                  </p:childTnLst>
                                </p:cTn>
                              </p:par>
                            </p:childTnLst>
                          </p:cTn>
                        </p:par>
                      </p:childTnLst>
                    </p:cTn>
                  </p:par>
                </p:childTnLst>
              </p:cTn>
              <p:nextCondLst>
                <p:cond evt="onClick" delay="0">
                  <p:tgtEl>
                    <p:spTgt spid="366"/>
                  </p:tgtEl>
                </p:cond>
              </p:nextCondLst>
            </p:seq>
            <p:seq concurrent="1" nextAc="seek">
              <p:cTn id="450" restart="whenNotActive" fill="hold" evtFilter="cancelBubble" nodeType="interactiveSeq">
                <p:stCondLst>
                  <p:cond evt="onClick" delay="0">
                    <p:tgtEl>
                      <p:spTgt spid="368"/>
                    </p:tgtEl>
                  </p:cond>
                </p:stCondLst>
                <p:endSync evt="end" delay="0">
                  <p:rtn val="all"/>
                </p:endSync>
                <p:childTnLst>
                  <p:par>
                    <p:cTn id="451" fill="hold">
                      <p:stCondLst>
                        <p:cond delay="0"/>
                      </p:stCondLst>
                      <p:childTnLst>
                        <p:par>
                          <p:cTn id="452" fill="hold">
                            <p:stCondLst>
                              <p:cond delay="0"/>
                            </p:stCondLst>
                            <p:childTnLst>
                              <p:par>
                                <p:cTn id="453" presetID="1" presetClass="entr" presetSubtype="0" fill="hold" nodeType="clickEffect">
                                  <p:stCondLst>
                                    <p:cond delay="0"/>
                                  </p:stCondLst>
                                  <p:childTnLst>
                                    <p:set>
                                      <p:cBhvr>
                                        <p:cTn id="454" dur="1" fill="hold">
                                          <p:stCondLst>
                                            <p:cond delay="0"/>
                                          </p:stCondLst>
                                        </p:cTn>
                                        <p:tgtEl>
                                          <p:spTgt spid="369"/>
                                        </p:tgtEl>
                                        <p:attrNameLst>
                                          <p:attrName>style.visibility</p:attrName>
                                        </p:attrNameLst>
                                      </p:cBhvr>
                                      <p:to>
                                        <p:strVal val="visible"/>
                                      </p:to>
                                    </p:set>
                                  </p:childTnLst>
                                </p:cTn>
                              </p:par>
                            </p:childTnLst>
                          </p:cTn>
                        </p:par>
                      </p:childTnLst>
                    </p:cTn>
                  </p:par>
                  <p:par>
                    <p:cTn id="455" fill="hold">
                      <p:stCondLst>
                        <p:cond delay="indefinite"/>
                      </p:stCondLst>
                      <p:childTnLst>
                        <p:par>
                          <p:cTn id="456" fill="hold">
                            <p:stCondLst>
                              <p:cond delay="0"/>
                            </p:stCondLst>
                            <p:childTnLst>
                              <p:par>
                                <p:cTn id="457" presetID="1" presetClass="entr" presetSubtype="0" fill="hold" nodeType="clickEffect">
                                  <p:stCondLst>
                                    <p:cond delay="0"/>
                                  </p:stCondLst>
                                  <p:childTnLst>
                                    <p:set>
                                      <p:cBhvr>
                                        <p:cTn id="458" dur="1" fill="hold">
                                          <p:stCondLst>
                                            <p:cond delay="0"/>
                                          </p:stCondLst>
                                        </p:cTn>
                                        <p:tgtEl>
                                          <p:spTgt spid="370"/>
                                        </p:tgtEl>
                                        <p:attrNameLst>
                                          <p:attrName>style.visibility</p:attrName>
                                        </p:attrNameLst>
                                      </p:cBhvr>
                                      <p:to>
                                        <p:strVal val="visible"/>
                                      </p:to>
                                    </p:set>
                                  </p:childTnLst>
                                </p:cTn>
                              </p:par>
                            </p:childTnLst>
                          </p:cTn>
                        </p:par>
                      </p:childTnLst>
                    </p:cTn>
                  </p:par>
                  <p:par>
                    <p:cTn id="459" fill="hold">
                      <p:stCondLst>
                        <p:cond delay="indefinite"/>
                      </p:stCondLst>
                      <p:childTnLst>
                        <p:par>
                          <p:cTn id="460" fill="hold">
                            <p:stCondLst>
                              <p:cond delay="0"/>
                            </p:stCondLst>
                            <p:childTnLst>
                              <p:par>
                                <p:cTn id="461" presetID="1" presetClass="entr" presetSubtype="0" fill="hold" nodeType="clickEffect">
                                  <p:stCondLst>
                                    <p:cond delay="0"/>
                                  </p:stCondLst>
                                  <p:childTnLst>
                                    <p:set>
                                      <p:cBhvr>
                                        <p:cTn id="462" dur="1" fill="hold">
                                          <p:stCondLst>
                                            <p:cond delay="0"/>
                                          </p:stCondLst>
                                        </p:cTn>
                                        <p:tgtEl>
                                          <p:spTgt spid="371"/>
                                        </p:tgtEl>
                                        <p:attrNameLst>
                                          <p:attrName>style.visibility</p:attrName>
                                        </p:attrNameLst>
                                      </p:cBhvr>
                                      <p:to>
                                        <p:strVal val="visible"/>
                                      </p:to>
                                    </p:set>
                                  </p:childTnLst>
                                </p:cTn>
                              </p:par>
                            </p:childTnLst>
                          </p:cTn>
                        </p:par>
                      </p:childTnLst>
                    </p:cTn>
                  </p:par>
                </p:childTnLst>
              </p:cTn>
              <p:nextCondLst>
                <p:cond evt="onClick" delay="0">
                  <p:tgtEl>
                    <p:spTgt spid="368"/>
                  </p:tgtEl>
                </p:cond>
              </p:nextCondLst>
            </p:seq>
            <p:seq concurrent="1" nextAc="seek">
              <p:cTn id="463" restart="whenNotActive" fill="hold" evtFilter="cancelBubble" nodeType="interactiveSeq">
                <p:stCondLst>
                  <p:cond evt="onClick" delay="0">
                    <p:tgtEl>
                      <p:spTgt spid="371"/>
                    </p:tgtEl>
                  </p:cond>
                </p:stCondLst>
                <p:endSync evt="end" delay="0">
                  <p:rtn val="all"/>
                </p:endSync>
                <p:childTnLst>
                  <p:par>
                    <p:cTn id="464" fill="hold">
                      <p:stCondLst>
                        <p:cond delay="0"/>
                      </p:stCondLst>
                      <p:childTnLst>
                        <p:par>
                          <p:cTn id="465" fill="hold">
                            <p:stCondLst>
                              <p:cond delay="0"/>
                            </p:stCondLst>
                            <p:childTnLst>
                              <p:par>
                                <p:cTn id="466" presetID="26" presetClass="entr" presetSubtype="0" fill="hold" nodeType="clickEffect">
                                  <p:stCondLst>
                                    <p:cond delay="0"/>
                                  </p:stCondLst>
                                  <p:childTnLst>
                                    <p:set>
                                      <p:cBhvr>
                                        <p:cTn id="467" dur="1" fill="hold">
                                          <p:stCondLst>
                                            <p:cond delay="0"/>
                                          </p:stCondLst>
                                        </p:cTn>
                                        <p:tgtEl>
                                          <p:spTgt spid="372"/>
                                        </p:tgtEl>
                                        <p:attrNameLst>
                                          <p:attrName>style.visibility</p:attrName>
                                        </p:attrNameLst>
                                      </p:cBhvr>
                                      <p:to>
                                        <p:strVal val="visible"/>
                                      </p:to>
                                    </p:set>
                                    <p:animEffect transition="in" filter="wipe(down)">
                                      <p:cBhvr>
                                        <p:cTn id="468" dur="580">
                                          <p:stCondLst>
                                            <p:cond delay="0"/>
                                          </p:stCondLst>
                                        </p:cTn>
                                        <p:tgtEl>
                                          <p:spTgt spid="372"/>
                                        </p:tgtEl>
                                      </p:cBhvr>
                                    </p:animEffect>
                                    <p:anim calcmode="lin" valueType="num">
                                      <p:cBhvr>
                                        <p:cTn id="469" dur="1822" tmFilter="0,0; 0.14,0.36; 0.43,0.73; 0.71,0.91; 1.0,1.0">
                                          <p:stCondLst>
                                            <p:cond delay="0"/>
                                          </p:stCondLst>
                                        </p:cTn>
                                        <p:tgtEl>
                                          <p:spTgt spid="372"/>
                                        </p:tgtEl>
                                        <p:attrNameLst>
                                          <p:attrName>ppt_x</p:attrName>
                                        </p:attrNameLst>
                                      </p:cBhvr>
                                      <p:tavLst>
                                        <p:tav tm="0">
                                          <p:val>
                                            <p:strVal val="#ppt_x-0.25"/>
                                          </p:val>
                                        </p:tav>
                                        <p:tav tm="100000">
                                          <p:val>
                                            <p:strVal val="#ppt_x"/>
                                          </p:val>
                                        </p:tav>
                                      </p:tavLst>
                                    </p:anim>
                                    <p:anim calcmode="lin" valueType="num">
                                      <p:cBhvr>
                                        <p:cTn id="470" dur="664" tmFilter="0.0,0.0; 0.25,0.07; 0.50,0.2; 0.75,0.467; 1.0,1.0">
                                          <p:stCondLst>
                                            <p:cond delay="0"/>
                                          </p:stCondLst>
                                        </p:cTn>
                                        <p:tgtEl>
                                          <p:spTgt spid="372"/>
                                        </p:tgtEl>
                                        <p:attrNameLst>
                                          <p:attrName>ppt_y</p:attrName>
                                        </p:attrNameLst>
                                      </p:cBhvr>
                                      <p:tavLst>
                                        <p:tav tm="0" fmla="#ppt_y-sin(pi*$)/3">
                                          <p:val>
                                            <p:fltVal val="0.5"/>
                                          </p:val>
                                        </p:tav>
                                        <p:tav tm="100000">
                                          <p:val>
                                            <p:fltVal val="1"/>
                                          </p:val>
                                        </p:tav>
                                      </p:tavLst>
                                    </p:anim>
                                    <p:anim calcmode="lin" valueType="num">
                                      <p:cBhvr>
                                        <p:cTn id="471" dur="664" tmFilter="0, 0; 0.125,0.2665; 0.25,0.4; 0.375,0.465; 0.5,0.5;  0.625,0.535; 0.75,0.6; 0.875,0.7335; 1,1">
                                          <p:stCondLst>
                                            <p:cond delay="664"/>
                                          </p:stCondLst>
                                        </p:cTn>
                                        <p:tgtEl>
                                          <p:spTgt spid="372"/>
                                        </p:tgtEl>
                                        <p:attrNameLst>
                                          <p:attrName>ppt_y</p:attrName>
                                        </p:attrNameLst>
                                      </p:cBhvr>
                                      <p:tavLst>
                                        <p:tav tm="0" fmla="#ppt_y-sin(pi*$)/9">
                                          <p:val>
                                            <p:fltVal val="0"/>
                                          </p:val>
                                        </p:tav>
                                        <p:tav tm="100000">
                                          <p:val>
                                            <p:fltVal val="1"/>
                                          </p:val>
                                        </p:tav>
                                      </p:tavLst>
                                    </p:anim>
                                    <p:anim calcmode="lin" valueType="num">
                                      <p:cBhvr>
                                        <p:cTn id="472" dur="332" tmFilter="0, 0; 0.125,0.2665; 0.25,0.4; 0.375,0.465; 0.5,0.5;  0.625,0.535; 0.75,0.6; 0.875,0.7335; 1,1">
                                          <p:stCondLst>
                                            <p:cond delay="1324"/>
                                          </p:stCondLst>
                                        </p:cTn>
                                        <p:tgtEl>
                                          <p:spTgt spid="372"/>
                                        </p:tgtEl>
                                        <p:attrNameLst>
                                          <p:attrName>ppt_y</p:attrName>
                                        </p:attrNameLst>
                                      </p:cBhvr>
                                      <p:tavLst>
                                        <p:tav tm="0" fmla="#ppt_y-sin(pi*$)/27">
                                          <p:val>
                                            <p:fltVal val="0"/>
                                          </p:val>
                                        </p:tav>
                                        <p:tav tm="100000">
                                          <p:val>
                                            <p:fltVal val="1"/>
                                          </p:val>
                                        </p:tav>
                                      </p:tavLst>
                                    </p:anim>
                                    <p:anim calcmode="lin" valueType="num">
                                      <p:cBhvr>
                                        <p:cTn id="473" dur="164" tmFilter="0, 0; 0.125,0.2665; 0.25,0.4; 0.375,0.465; 0.5,0.5;  0.625,0.535; 0.75,0.6; 0.875,0.7335; 1,1">
                                          <p:stCondLst>
                                            <p:cond delay="1656"/>
                                          </p:stCondLst>
                                        </p:cTn>
                                        <p:tgtEl>
                                          <p:spTgt spid="372"/>
                                        </p:tgtEl>
                                        <p:attrNameLst>
                                          <p:attrName>ppt_y</p:attrName>
                                        </p:attrNameLst>
                                      </p:cBhvr>
                                      <p:tavLst>
                                        <p:tav tm="0" fmla="#ppt_y-sin(pi*$)/81">
                                          <p:val>
                                            <p:fltVal val="0"/>
                                          </p:val>
                                        </p:tav>
                                        <p:tav tm="100000">
                                          <p:val>
                                            <p:fltVal val="1"/>
                                          </p:val>
                                        </p:tav>
                                      </p:tavLst>
                                    </p:anim>
                                    <p:animScale>
                                      <p:cBhvr>
                                        <p:cTn id="474" dur="26">
                                          <p:stCondLst>
                                            <p:cond delay="650"/>
                                          </p:stCondLst>
                                        </p:cTn>
                                        <p:tgtEl>
                                          <p:spTgt spid="372"/>
                                        </p:tgtEl>
                                      </p:cBhvr>
                                      <p:to x="100000" y="60000"/>
                                    </p:animScale>
                                    <p:animScale>
                                      <p:cBhvr>
                                        <p:cTn id="475" dur="166" decel="50000">
                                          <p:stCondLst>
                                            <p:cond delay="676"/>
                                          </p:stCondLst>
                                        </p:cTn>
                                        <p:tgtEl>
                                          <p:spTgt spid="372"/>
                                        </p:tgtEl>
                                      </p:cBhvr>
                                      <p:to x="100000" y="100000"/>
                                    </p:animScale>
                                    <p:animScale>
                                      <p:cBhvr>
                                        <p:cTn id="476" dur="26">
                                          <p:stCondLst>
                                            <p:cond delay="1312"/>
                                          </p:stCondLst>
                                        </p:cTn>
                                        <p:tgtEl>
                                          <p:spTgt spid="372"/>
                                        </p:tgtEl>
                                      </p:cBhvr>
                                      <p:to x="100000" y="80000"/>
                                    </p:animScale>
                                    <p:animScale>
                                      <p:cBhvr>
                                        <p:cTn id="477" dur="166" decel="50000">
                                          <p:stCondLst>
                                            <p:cond delay="1338"/>
                                          </p:stCondLst>
                                        </p:cTn>
                                        <p:tgtEl>
                                          <p:spTgt spid="372"/>
                                        </p:tgtEl>
                                      </p:cBhvr>
                                      <p:to x="100000" y="100000"/>
                                    </p:animScale>
                                    <p:animScale>
                                      <p:cBhvr>
                                        <p:cTn id="478" dur="26">
                                          <p:stCondLst>
                                            <p:cond delay="1642"/>
                                          </p:stCondLst>
                                        </p:cTn>
                                        <p:tgtEl>
                                          <p:spTgt spid="372"/>
                                        </p:tgtEl>
                                      </p:cBhvr>
                                      <p:to x="100000" y="90000"/>
                                    </p:animScale>
                                    <p:animScale>
                                      <p:cBhvr>
                                        <p:cTn id="479" dur="166" decel="50000">
                                          <p:stCondLst>
                                            <p:cond delay="1668"/>
                                          </p:stCondLst>
                                        </p:cTn>
                                        <p:tgtEl>
                                          <p:spTgt spid="372"/>
                                        </p:tgtEl>
                                      </p:cBhvr>
                                      <p:to x="100000" y="100000"/>
                                    </p:animScale>
                                    <p:animScale>
                                      <p:cBhvr>
                                        <p:cTn id="480" dur="26">
                                          <p:stCondLst>
                                            <p:cond delay="1808"/>
                                          </p:stCondLst>
                                        </p:cTn>
                                        <p:tgtEl>
                                          <p:spTgt spid="372"/>
                                        </p:tgtEl>
                                      </p:cBhvr>
                                      <p:to x="100000" y="95000"/>
                                    </p:animScale>
                                    <p:animScale>
                                      <p:cBhvr>
                                        <p:cTn id="481" dur="166" decel="50000">
                                          <p:stCondLst>
                                            <p:cond delay="1834"/>
                                          </p:stCondLst>
                                        </p:cTn>
                                        <p:tgtEl>
                                          <p:spTgt spid="372"/>
                                        </p:tgtEl>
                                      </p:cBhvr>
                                      <p:to x="100000" y="100000"/>
                                    </p:animScale>
                                  </p:childTnLst>
                                </p:cTn>
                              </p:par>
                            </p:childTnLst>
                          </p:cTn>
                        </p:par>
                      </p:childTnLst>
                    </p:cTn>
                  </p:par>
                </p:childTnLst>
              </p:cTn>
              <p:nextCondLst>
                <p:cond evt="onClick" delay="0">
                  <p:tgtEl>
                    <p:spTgt spid="371"/>
                  </p:tgtEl>
                </p:cond>
              </p:nextCondLst>
            </p:seq>
            <p:seq concurrent="1" nextAc="seek">
              <p:cTn id="482" restart="whenNotActive" fill="hold" evtFilter="cancelBubble" nodeType="interactiveSeq">
                <p:stCondLst>
                  <p:cond evt="onClick" delay="0">
                    <p:tgtEl>
                      <p:spTgt spid="373"/>
                    </p:tgtEl>
                  </p:cond>
                </p:stCondLst>
                <p:endSync evt="end" delay="0">
                  <p:rtn val="all"/>
                </p:endSync>
                <p:childTnLst>
                  <p:par>
                    <p:cTn id="483" fill="hold">
                      <p:stCondLst>
                        <p:cond delay="0"/>
                      </p:stCondLst>
                      <p:childTnLst>
                        <p:par>
                          <p:cTn id="484" fill="hold">
                            <p:stCondLst>
                              <p:cond delay="0"/>
                            </p:stCondLst>
                            <p:childTnLst>
                              <p:par>
                                <p:cTn id="485" presetID="1" presetClass="entr" presetSubtype="0" fill="hold" nodeType="clickEffect">
                                  <p:stCondLst>
                                    <p:cond delay="0"/>
                                  </p:stCondLst>
                                  <p:childTnLst>
                                    <p:set>
                                      <p:cBhvr>
                                        <p:cTn id="486" dur="1" fill="hold">
                                          <p:stCondLst>
                                            <p:cond delay="0"/>
                                          </p:stCondLst>
                                        </p:cTn>
                                        <p:tgtEl>
                                          <p:spTgt spid="374"/>
                                        </p:tgtEl>
                                        <p:attrNameLst>
                                          <p:attrName>style.visibility</p:attrName>
                                        </p:attrNameLst>
                                      </p:cBhvr>
                                      <p:to>
                                        <p:strVal val="visible"/>
                                      </p:to>
                                    </p:set>
                                  </p:childTnLst>
                                </p:cTn>
                              </p:par>
                            </p:childTnLst>
                          </p:cTn>
                        </p:par>
                      </p:childTnLst>
                    </p:cTn>
                  </p:par>
                  <p:par>
                    <p:cTn id="487" fill="hold">
                      <p:stCondLst>
                        <p:cond delay="indefinite"/>
                      </p:stCondLst>
                      <p:childTnLst>
                        <p:par>
                          <p:cTn id="488" fill="hold">
                            <p:stCondLst>
                              <p:cond delay="0"/>
                            </p:stCondLst>
                            <p:childTnLst>
                              <p:par>
                                <p:cTn id="489" presetID="1" presetClass="entr" presetSubtype="0" fill="hold" nodeType="clickEffect">
                                  <p:stCondLst>
                                    <p:cond delay="0"/>
                                  </p:stCondLst>
                                  <p:childTnLst>
                                    <p:set>
                                      <p:cBhvr>
                                        <p:cTn id="490" dur="1" fill="hold">
                                          <p:stCondLst>
                                            <p:cond delay="0"/>
                                          </p:stCondLst>
                                        </p:cTn>
                                        <p:tgtEl>
                                          <p:spTgt spid="375"/>
                                        </p:tgtEl>
                                        <p:attrNameLst>
                                          <p:attrName>style.visibility</p:attrName>
                                        </p:attrNameLst>
                                      </p:cBhvr>
                                      <p:to>
                                        <p:strVal val="visible"/>
                                      </p:to>
                                    </p:set>
                                  </p:childTnLst>
                                </p:cTn>
                              </p:par>
                            </p:childTnLst>
                          </p:cTn>
                        </p:par>
                      </p:childTnLst>
                    </p:cTn>
                  </p:par>
                  <p:par>
                    <p:cTn id="491" fill="hold">
                      <p:stCondLst>
                        <p:cond delay="indefinite"/>
                      </p:stCondLst>
                      <p:childTnLst>
                        <p:par>
                          <p:cTn id="492" fill="hold">
                            <p:stCondLst>
                              <p:cond delay="0"/>
                            </p:stCondLst>
                            <p:childTnLst>
                              <p:par>
                                <p:cTn id="493" presetID="1" presetClass="entr" presetSubtype="0" fill="hold" nodeType="clickEffect">
                                  <p:stCondLst>
                                    <p:cond delay="0"/>
                                  </p:stCondLst>
                                  <p:childTnLst>
                                    <p:set>
                                      <p:cBhvr>
                                        <p:cTn id="494" dur="1" fill="hold">
                                          <p:stCondLst>
                                            <p:cond delay="0"/>
                                          </p:stCondLst>
                                        </p:cTn>
                                        <p:tgtEl>
                                          <p:spTgt spid="376"/>
                                        </p:tgtEl>
                                        <p:attrNameLst>
                                          <p:attrName>style.visibility</p:attrName>
                                        </p:attrNameLst>
                                      </p:cBhvr>
                                      <p:to>
                                        <p:strVal val="visible"/>
                                      </p:to>
                                    </p:set>
                                  </p:childTnLst>
                                </p:cTn>
                              </p:par>
                            </p:childTnLst>
                          </p:cTn>
                        </p:par>
                      </p:childTnLst>
                    </p:cTn>
                  </p:par>
                </p:childTnLst>
              </p:cTn>
              <p:nextCondLst>
                <p:cond evt="onClick" delay="0">
                  <p:tgtEl>
                    <p:spTgt spid="373"/>
                  </p:tgtEl>
                </p:cond>
              </p:nextCondLst>
            </p:seq>
            <p:seq concurrent="1" nextAc="seek">
              <p:cTn id="495" restart="whenNotActive" fill="hold" evtFilter="cancelBubble" nodeType="interactiveSeq">
                <p:stCondLst>
                  <p:cond evt="onClick" delay="0">
                    <p:tgtEl>
                      <p:spTgt spid="376"/>
                    </p:tgtEl>
                  </p:cond>
                </p:stCondLst>
                <p:endSync evt="end" delay="0">
                  <p:rtn val="all"/>
                </p:endSync>
                <p:childTnLst>
                  <p:par>
                    <p:cTn id="496" fill="hold">
                      <p:stCondLst>
                        <p:cond delay="0"/>
                      </p:stCondLst>
                      <p:childTnLst>
                        <p:par>
                          <p:cTn id="497" fill="hold">
                            <p:stCondLst>
                              <p:cond delay="0"/>
                            </p:stCondLst>
                            <p:childTnLst>
                              <p:par>
                                <p:cTn id="498" presetID="26" presetClass="entr" presetSubtype="0" fill="hold" nodeType="clickEffect">
                                  <p:stCondLst>
                                    <p:cond delay="0"/>
                                  </p:stCondLst>
                                  <p:childTnLst>
                                    <p:set>
                                      <p:cBhvr>
                                        <p:cTn id="499" dur="1" fill="hold">
                                          <p:stCondLst>
                                            <p:cond delay="0"/>
                                          </p:stCondLst>
                                        </p:cTn>
                                        <p:tgtEl>
                                          <p:spTgt spid="377"/>
                                        </p:tgtEl>
                                        <p:attrNameLst>
                                          <p:attrName>style.visibility</p:attrName>
                                        </p:attrNameLst>
                                      </p:cBhvr>
                                      <p:to>
                                        <p:strVal val="visible"/>
                                      </p:to>
                                    </p:set>
                                    <p:animEffect transition="in" filter="wipe(down)">
                                      <p:cBhvr>
                                        <p:cTn id="500" dur="580">
                                          <p:stCondLst>
                                            <p:cond delay="0"/>
                                          </p:stCondLst>
                                        </p:cTn>
                                        <p:tgtEl>
                                          <p:spTgt spid="377"/>
                                        </p:tgtEl>
                                      </p:cBhvr>
                                    </p:animEffect>
                                    <p:anim calcmode="lin" valueType="num">
                                      <p:cBhvr>
                                        <p:cTn id="501" dur="1822" tmFilter="0,0; 0.14,0.36; 0.43,0.73; 0.71,0.91; 1.0,1.0">
                                          <p:stCondLst>
                                            <p:cond delay="0"/>
                                          </p:stCondLst>
                                        </p:cTn>
                                        <p:tgtEl>
                                          <p:spTgt spid="377"/>
                                        </p:tgtEl>
                                        <p:attrNameLst>
                                          <p:attrName>ppt_x</p:attrName>
                                        </p:attrNameLst>
                                      </p:cBhvr>
                                      <p:tavLst>
                                        <p:tav tm="0">
                                          <p:val>
                                            <p:strVal val="#ppt_x-0.25"/>
                                          </p:val>
                                        </p:tav>
                                        <p:tav tm="100000">
                                          <p:val>
                                            <p:strVal val="#ppt_x"/>
                                          </p:val>
                                        </p:tav>
                                      </p:tavLst>
                                    </p:anim>
                                    <p:anim calcmode="lin" valueType="num">
                                      <p:cBhvr>
                                        <p:cTn id="502" dur="664" tmFilter="0.0,0.0; 0.25,0.07; 0.50,0.2; 0.75,0.467; 1.0,1.0">
                                          <p:stCondLst>
                                            <p:cond delay="0"/>
                                          </p:stCondLst>
                                        </p:cTn>
                                        <p:tgtEl>
                                          <p:spTgt spid="377"/>
                                        </p:tgtEl>
                                        <p:attrNameLst>
                                          <p:attrName>ppt_y</p:attrName>
                                        </p:attrNameLst>
                                      </p:cBhvr>
                                      <p:tavLst>
                                        <p:tav tm="0" fmla="#ppt_y-sin(pi*$)/3">
                                          <p:val>
                                            <p:fltVal val="0.5"/>
                                          </p:val>
                                        </p:tav>
                                        <p:tav tm="100000">
                                          <p:val>
                                            <p:fltVal val="1"/>
                                          </p:val>
                                        </p:tav>
                                      </p:tavLst>
                                    </p:anim>
                                    <p:anim calcmode="lin" valueType="num">
                                      <p:cBhvr>
                                        <p:cTn id="503" dur="664" tmFilter="0, 0; 0.125,0.2665; 0.25,0.4; 0.375,0.465; 0.5,0.5;  0.625,0.535; 0.75,0.6; 0.875,0.7335; 1,1">
                                          <p:stCondLst>
                                            <p:cond delay="664"/>
                                          </p:stCondLst>
                                        </p:cTn>
                                        <p:tgtEl>
                                          <p:spTgt spid="377"/>
                                        </p:tgtEl>
                                        <p:attrNameLst>
                                          <p:attrName>ppt_y</p:attrName>
                                        </p:attrNameLst>
                                      </p:cBhvr>
                                      <p:tavLst>
                                        <p:tav tm="0" fmla="#ppt_y-sin(pi*$)/9">
                                          <p:val>
                                            <p:fltVal val="0"/>
                                          </p:val>
                                        </p:tav>
                                        <p:tav tm="100000">
                                          <p:val>
                                            <p:fltVal val="1"/>
                                          </p:val>
                                        </p:tav>
                                      </p:tavLst>
                                    </p:anim>
                                    <p:anim calcmode="lin" valueType="num">
                                      <p:cBhvr>
                                        <p:cTn id="504" dur="332" tmFilter="0, 0; 0.125,0.2665; 0.25,0.4; 0.375,0.465; 0.5,0.5;  0.625,0.535; 0.75,0.6; 0.875,0.7335; 1,1">
                                          <p:stCondLst>
                                            <p:cond delay="1324"/>
                                          </p:stCondLst>
                                        </p:cTn>
                                        <p:tgtEl>
                                          <p:spTgt spid="377"/>
                                        </p:tgtEl>
                                        <p:attrNameLst>
                                          <p:attrName>ppt_y</p:attrName>
                                        </p:attrNameLst>
                                      </p:cBhvr>
                                      <p:tavLst>
                                        <p:tav tm="0" fmla="#ppt_y-sin(pi*$)/27">
                                          <p:val>
                                            <p:fltVal val="0"/>
                                          </p:val>
                                        </p:tav>
                                        <p:tav tm="100000">
                                          <p:val>
                                            <p:fltVal val="1"/>
                                          </p:val>
                                        </p:tav>
                                      </p:tavLst>
                                    </p:anim>
                                    <p:anim calcmode="lin" valueType="num">
                                      <p:cBhvr>
                                        <p:cTn id="505" dur="164" tmFilter="0, 0; 0.125,0.2665; 0.25,0.4; 0.375,0.465; 0.5,0.5;  0.625,0.535; 0.75,0.6; 0.875,0.7335; 1,1">
                                          <p:stCondLst>
                                            <p:cond delay="1656"/>
                                          </p:stCondLst>
                                        </p:cTn>
                                        <p:tgtEl>
                                          <p:spTgt spid="377"/>
                                        </p:tgtEl>
                                        <p:attrNameLst>
                                          <p:attrName>ppt_y</p:attrName>
                                        </p:attrNameLst>
                                      </p:cBhvr>
                                      <p:tavLst>
                                        <p:tav tm="0" fmla="#ppt_y-sin(pi*$)/81">
                                          <p:val>
                                            <p:fltVal val="0"/>
                                          </p:val>
                                        </p:tav>
                                        <p:tav tm="100000">
                                          <p:val>
                                            <p:fltVal val="1"/>
                                          </p:val>
                                        </p:tav>
                                      </p:tavLst>
                                    </p:anim>
                                    <p:animScale>
                                      <p:cBhvr>
                                        <p:cTn id="506" dur="26">
                                          <p:stCondLst>
                                            <p:cond delay="650"/>
                                          </p:stCondLst>
                                        </p:cTn>
                                        <p:tgtEl>
                                          <p:spTgt spid="377"/>
                                        </p:tgtEl>
                                      </p:cBhvr>
                                      <p:to x="100000" y="60000"/>
                                    </p:animScale>
                                    <p:animScale>
                                      <p:cBhvr>
                                        <p:cTn id="507" dur="166" decel="50000">
                                          <p:stCondLst>
                                            <p:cond delay="676"/>
                                          </p:stCondLst>
                                        </p:cTn>
                                        <p:tgtEl>
                                          <p:spTgt spid="377"/>
                                        </p:tgtEl>
                                      </p:cBhvr>
                                      <p:to x="100000" y="100000"/>
                                    </p:animScale>
                                    <p:animScale>
                                      <p:cBhvr>
                                        <p:cTn id="508" dur="26">
                                          <p:stCondLst>
                                            <p:cond delay="1312"/>
                                          </p:stCondLst>
                                        </p:cTn>
                                        <p:tgtEl>
                                          <p:spTgt spid="377"/>
                                        </p:tgtEl>
                                      </p:cBhvr>
                                      <p:to x="100000" y="80000"/>
                                    </p:animScale>
                                    <p:animScale>
                                      <p:cBhvr>
                                        <p:cTn id="509" dur="166" decel="50000">
                                          <p:stCondLst>
                                            <p:cond delay="1338"/>
                                          </p:stCondLst>
                                        </p:cTn>
                                        <p:tgtEl>
                                          <p:spTgt spid="377"/>
                                        </p:tgtEl>
                                      </p:cBhvr>
                                      <p:to x="100000" y="100000"/>
                                    </p:animScale>
                                    <p:animScale>
                                      <p:cBhvr>
                                        <p:cTn id="510" dur="26">
                                          <p:stCondLst>
                                            <p:cond delay="1642"/>
                                          </p:stCondLst>
                                        </p:cTn>
                                        <p:tgtEl>
                                          <p:spTgt spid="377"/>
                                        </p:tgtEl>
                                      </p:cBhvr>
                                      <p:to x="100000" y="90000"/>
                                    </p:animScale>
                                    <p:animScale>
                                      <p:cBhvr>
                                        <p:cTn id="511" dur="166" decel="50000">
                                          <p:stCondLst>
                                            <p:cond delay="1668"/>
                                          </p:stCondLst>
                                        </p:cTn>
                                        <p:tgtEl>
                                          <p:spTgt spid="377"/>
                                        </p:tgtEl>
                                      </p:cBhvr>
                                      <p:to x="100000" y="100000"/>
                                    </p:animScale>
                                    <p:animScale>
                                      <p:cBhvr>
                                        <p:cTn id="512" dur="26">
                                          <p:stCondLst>
                                            <p:cond delay="1808"/>
                                          </p:stCondLst>
                                        </p:cTn>
                                        <p:tgtEl>
                                          <p:spTgt spid="377"/>
                                        </p:tgtEl>
                                      </p:cBhvr>
                                      <p:to x="100000" y="95000"/>
                                    </p:animScale>
                                    <p:animScale>
                                      <p:cBhvr>
                                        <p:cTn id="513" dur="166" decel="50000">
                                          <p:stCondLst>
                                            <p:cond delay="1834"/>
                                          </p:stCondLst>
                                        </p:cTn>
                                        <p:tgtEl>
                                          <p:spTgt spid="377"/>
                                        </p:tgtEl>
                                      </p:cBhvr>
                                      <p:to x="100000" y="100000"/>
                                    </p:animScale>
                                  </p:childTnLst>
                                </p:cTn>
                              </p:par>
                            </p:childTnLst>
                          </p:cTn>
                        </p:par>
                      </p:childTnLst>
                    </p:cTn>
                  </p:par>
                </p:childTnLst>
              </p:cTn>
              <p:nextCondLst>
                <p:cond evt="onClick" delay="0">
                  <p:tgtEl>
                    <p:spTgt spid="376"/>
                  </p:tgtEl>
                </p:cond>
              </p:nextCondLst>
            </p:seq>
            <p:seq concurrent="1" nextAc="seek">
              <p:cTn id="514" restart="whenNotActive" fill="hold" evtFilter="cancelBubble" nodeType="interactiveSeq">
                <p:stCondLst>
                  <p:cond evt="onClick" delay="0">
                    <p:tgtEl>
                      <p:spTgt spid="393"/>
                    </p:tgtEl>
                  </p:cond>
                </p:stCondLst>
                <p:endSync evt="end" delay="0">
                  <p:rtn val="all"/>
                </p:endSync>
                <p:childTnLst>
                  <p:par>
                    <p:cTn id="515" fill="hold">
                      <p:stCondLst>
                        <p:cond delay="0"/>
                      </p:stCondLst>
                      <p:childTnLst>
                        <p:par>
                          <p:cTn id="516" fill="hold">
                            <p:stCondLst>
                              <p:cond delay="0"/>
                            </p:stCondLst>
                            <p:childTnLst>
                              <p:par>
                                <p:cTn id="517" presetID="1" presetClass="entr" presetSubtype="0" fill="hold" nodeType="clickEffect">
                                  <p:stCondLst>
                                    <p:cond delay="0"/>
                                  </p:stCondLst>
                                  <p:childTnLst>
                                    <p:set>
                                      <p:cBhvr>
                                        <p:cTn id="518" dur="1" fill="hold">
                                          <p:stCondLst>
                                            <p:cond delay="0"/>
                                          </p:stCondLst>
                                        </p:cTn>
                                        <p:tgtEl>
                                          <p:spTgt spid="394"/>
                                        </p:tgtEl>
                                        <p:attrNameLst>
                                          <p:attrName>style.visibility</p:attrName>
                                        </p:attrNameLst>
                                      </p:cBhvr>
                                      <p:to>
                                        <p:strVal val="visible"/>
                                      </p:to>
                                    </p:set>
                                  </p:childTnLst>
                                </p:cTn>
                              </p:par>
                            </p:childTnLst>
                          </p:cTn>
                        </p:par>
                      </p:childTnLst>
                    </p:cTn>
                  </p:par>
                  <p:par>
                    <p:cTn id="519" fill="hold">
                      <p:stCondLst>
                        <p:cond delay="indefinite"/>
                      </p:stCondLst>
                      <p:childTnLst>
                        <p:par>
                          <p:cTn id="520" fill="hold">
                            <p:stCondLst>
                              <p:cond delay="0"/>
                            </p:stCondLst>
                            <p:childTnLst>
                              <p:par>
                                <p:cTn id="521" presetID="1" presetClass="entr" presetSubtype="0" fill="hold" nodeType="clickEffect">
                                  <p:stCondLst>
                                    <p:cond delay="0"/>
                                  </p:stCondLst>
                                  <p:childTnLst>
                                    <p:set>
                                      <p:cBhvr>
                                        <p:cTn id="522" dur="1" fill="hold">
                                          <p:stCondLst>
                                            <p:cond delay="0"/>
                                          </p:stCondLst>
                                        </p:cTn>
                                        <p:tgtEl>
                                          <p:spTgt spid="395"/>
                                        </p:tgtEl>
                                        <p:attrNameLst>
                                          <p:attrName>style.visibility</p:attrName>
                                        </p:attrNameLst>
                                      </p:cBhvr>
                                      <p:to>
                                        <p:strVal val="visible"/>
                                      </p:to>
                                    </p:set>
                                  </p:childTnLst>
                                </p:cTn>
                              </p:par>
                            </p:childTnLst>
                          </p:cTn>
                        </p:par>
                      </p:childTnLst>
                    </p:cTn>
                  </p:par>
                  <p:par>
                    <p:cTn id="523" fill="hold">
                      <p:stCondLst>
                        <p:cond delay="indefinite"/>
                      </p:stCondLst>
                      <p:childTnLst>
                        <p:par>
                          <p:cTn id="524" fill="hold">
                            <p:stCondLst>
                              <p:cond delay="0"/>
                            </p:stCondLst>
                            <p:childTnLst>
                              <p:par>
                                <p:cTn id="525" presetID="1" presetClass="entr" presetSubtype="0" fill="hold" nodeType="clickEffect">
                                  <p:stCondLst>
                                    <p:cond delay="0"/>
                                  </p:stCondLst>
                                  <p:childTnLst>
                                    <p:set>
                                      <p:cBhvr>
                                        <p:cTn id="526" dur="1" fill="hold">
                                          <p:stCondLst>
                                            <p:cond delay="0"/>
                                          </p:stCondLst>
                                        </p:cTn>
                                        <p:tgtEl>
                                          <p:spTgt spid="396"/>
                                        </p:tgtEl>
                                        <p:attrNameLst>
                                          <p:attrName>style.visibility</p:attrName>
                                        </p:attrNameLst>
                                      </p:cBhvr>
                                      <p:to>
                                        <p:strVal val="visible"/>
                                      </p:to>
                                    </p:set>
                                  </p:childTnLst>
                                </p:cTn>
                              </p:par>
                            </p:childTnLst>
                          </p:cTn>
                        </p:par>
                      </p:childTnLst>
                    </p:cTn>
                  </p:par>
                </p:childTnLst>
              </p:cTn>
              <p:nextCondLst>
                <p:cond evt="onClick" delay="0">
                  <p:tgtEl>
                    <p:spTgt spid="393"/>
                  </p:tgtEl>
                </p:cond>
              </p:nextCondLst>
            </p:seq>
            <p:seq concurrent="1" nextAc="seek">
              <p:cTn id="527" restart="whenNotActive" fill="hold" evtFilter="cancelBubble" nodeType="interactiveSeq">
                <p:stCondLst>
                  <p:cond evt="onClick" delay="0">
                    <p:tgtEl>
                      <p:spTgt spid="396"/>
                    </p:tgtEl>
                  </p:cond>
                </p:stCondLst>
                <p:endSync evt="end" delay="0">
                  <p:rtn val="all"/>
                </p:endSync>
                <p:childTnLst>
                  <p:par>
                    <p:cTn id="528" fill="hold">
                      <p:stCondLst>
                        <p:cond delay="0"/>
                      </p:stCondLst>
                      <p:childTnLst>
                        <p:par>
                          <p:cTn id="529" fill="hold">
                            <p:stCondLst>
                              <p:cond delay="0"/>
                            </p:stCondLst>
                            <p:childTnLst>
                              <p:par>
                                <p:cTn id="530" presetID="26" presetClass="entr" presetSubtype="0" fill="hold" nodeType="clickEffect">
                                  <p:stCondLst>
                                    <p:cond delay="0"/>
                                  </p:stCondLst>
                                  <p:childTnLst>
                                    <p:set>
                                      <p:cBhvr>
                                        <p:cTn id="531" dur="1" fill="hold">
                                          <p:stCondLst>
                                            <p:cond delay="0"/>
                                          </p:stCondLst>
                                        </p:cTn>
                                        <p:tgtEl>
                                          <p:spTgt spid="397"/>
                                        </p:tgtEl>
                                        <p:attrNameLst>
                                          <p:attrName>style.visibility</p:attrName>
                                        </p:attrNameLst>
                                      </p:cBhvr>
                                      <p:to>
                                        <p:strVal val="visible"/>
                                      </p:to>
                                    </p:set>
                                    <p:animEffect transition="in" filter="wipe(down)">
                                      <p:cBhvr>
                                        <p:cTn id="532" dur="580">
                                          <p:stCondLst>
                                            <p:cond delay="0"/>
                                          </p:stCondLst>
                                        </p:cTn>
                                        <p:tgtEl>
                                          <p:spTgt spid="397"/>
                                        </p:tgtEl>
                                      </p:cBhvr>
                                    </p:animEffect>
                                    <p:anim calcmode="lin" valueType="num">
                                      <p:cBhvr>
                                        <p:cTn id="533" dur="1822" tmFilter="0,0; 0.14,0.36; 0.43,0.73; 0.71,0.91; 1.0,1.0">
                                          <p:stCondLst>
                                            <p:cond delay="0"/>
                                          </p:stCondLst>
                                        </p:cTn>
                                        <p:tgtEl>
                                          <p:spTgt spid="397"/>
                                        </p:tgtEl>
                                        <p:attrNameLst>
                                          <p:attrName>ppt_x</p:attrName>
                                        </p:attrNameLst>
                                      </p:cBhvr>
                                      <p:tavLst>
                                        <p:tav tm="0">
                                          <p:val>
                                            <p:strVal val="#ppt_x-0.25"/>
                                          </p:val>
                                        </p:tav>
                                        <p:tav tm="100000">
                                          <p:val>
                                            <p:strVal val="#ppt_x"/>
                                          </p:val>
                                        </p:tav>
                                      </p:tavLst>
                                    </p:anim>
                                    <p:anim calcmode="lin" valueType="num">
                                      <p:cBhvr>
                                        <p:cTn id="534" dur="664" tmFilter="0.0,0.0; 0.25,0.07; 0.50,0.2; 0.75,0.467; 1.0,1.0">
                                          <p:stCondLst>
                                            <p:cond delay="0"/>
                                          </p:stCondLst>
                                        </p:cTn>
                                        <p:tgtEl>
                                          <p:spTgt spid="397"/>
                                        </p:tgtEl>
                                        <p:attrNameLst>
                                          <p:attrName>ppt_y</p:attrName>
                                        </p:attrNameLst>
                                      </p:cBhvr>
                                      <p:tavLst>
                                        <p:tav tm="0" fmla="#ppt_y-sin(pi*$)/3">
                                          <p:val>
                                            <p:fltVal val="0.5"/>
                                          </p:val>
                                        </p:tav>
                                        <p:tav tm="100000">
                                          <p:val>
                                            <p:fltVal val="1"/>
                                          </p:val>
                                        </p:tav>
                                      </p:tavLst>
                                    </p:anim>
                                    <p:anim calcmode="lin" valueType="num">
                                      <p:cBhvr>
                                        <p:cTn id="535" dur="664" tmFilter="0, 0; 0.125,0.2665; 0.25,0.4; 0.375,0.465; 0.5,0.5;  0.625,0.535; 0.75,0.6; 0.875,0.7335; 1,1">
                                          <p:stCondLst>
                                            <p:cond delay="664"/>
                                          </p:stCondLst>
                                        </p:cTn>
                                        <p:tgtEl>
                                          <p:spTgt spid="397"/>
                                        </p:tgtEl>
                                        <p:attrNameLst>
                                          <p:attrName>ppt_y</p:attrName>
                                        </p:attrNameLst>
                                      </p:cBhvr>
                                      <p:tavLst>
                                        <p:tav tm="0" fmla="#ppt_y-sin(pi*$)/9">
                                          <p:val>
                                            <p:fltVal val="0"/>
                                          </p:val>
                                        </p:tav>
                                        <p:tav tm="100000">
                                          <p:val>
                                            <p:fltVal val="1"/>
                                          </p:val>
                                        </p:tav>
                                      </p:tavLst>
                                    </p:anim>
                                    <p:anim calcmode="lin" valueType="num">
                                      <p:cBhvr>
                                        <p:cTn id="536" dur="332" tmFilter="0, 0; 0.125,0.2665; 0.25,0.4; 0.375,0.465; 0.5,0.5;  0.625,0.535; 0.75,0.6; 0.875,0.7335; 1,1">
                                          <p:stCondLst>
                                            <p:cond delay="1324"/>
                                          </p:stCondLst>
                                        </p:cTn>
                                        <p:tgtEl>
                                          <p:spTgt spid="397"/>
                                        </p:tgtEl>
                                        <p:attrNameLst>
                                          <p:attrName>ppt_y</p:attrName>
                                        </p:attrNameLst>
                                      </p:cBhvr>
                                      <p:tavLst>
                                        <p:tav tm="0" fmla="#ppt_y-sin(pi*$)/27">
                                          <p:val>
                                            <p:fltVal val="0"/>
                                          </p:val>
                                        </p:tav>
                                        <p:tav tm="100000">
                                          <p:val>
                                            <p:fltVal val="1"/>
                                          </p:val>
                                        </p:tav>
                                      </p:tavLst>
                                    </p:anim>
                                    <p:anim calcmode="lin" valueType="num">
                                      <p:cBhvr>
                                        <p:cTn id="537" dur="164" tmFilter="0, 0; 0.125,0.2665; 0.25,0.4; 0.375,0.465; 0.5,0.5;  0.625,0.535; 0.75,0.6; 0.875,0.7335; 1,1">
                                          <p:stCondLst>
                                            <p:cond delay="1656"/>
                                          </p:stCondLst>
                                        </p:cTn>
                                        <p:tgtEl>
                                          <p:spTgt spid="397"/>
                                        </p:tgtEl>
                                        <p:attrNameLst>
                                          <p:attrName>ppt_y</p:attrName>
                                        </p:attrNameLst>
                                      </p:cBhvr>
                                      <p:tavLst>
                                        <p:tav tm="0" fmla="#ppt_y-sin(pi*$)/81">
                                          <p:val>
                                            <p:fltVal val="0"/>
                                          </p:val>
                                        </p:tav>
                                        <p:tav tm="100000">
                                          <p:val>
                                            <p:fltVal val="1"/>
                                          </p:val>
                                        </p:tav>
                                      </p:tavLst>
                                    </p:anim>
                                    <p:animScale>
                                      <p:cBhvr>
                                        <p:cTn id="538" dur="26">
                                          <p:stCondLst>
                                            <p:cond delay="650"/>
                                          </p:stCondLst>
                                        </p:cTn>
                                        <p:tgtEl>
                                          <p:spTgt spid="397"/>
                                        </p:tgtEl>
                                      </p:cBhvr>
                                      <p:to x="100000" y="60000"/>
                                    </p:animScale>
                                    <p:animScale>
                                      <p:cBhvr>
                                        <p:cTn id="539" dur="166" decel="50000">
                                          <p:stCondLst>
                                            <p:cond delay="676"/>
                                          </p:stCondLst>
                                        </p:cTn>
                                        <p:tgtEl>
                                          <p:spTgt spid="397"/>
                                        </p:tgtEl>
                                      </p:cBhvr>
                                      <p:to x="100000" y="100000"/>
                                    </p:animScale>
                                    <p:animScale>
                                      <p:cBhvr>
                                        <p:cTn id="540" dur="26">
                                          <p:stCondLst>
                                            <p:cond delay="1312"/>
                                          </p:stCondLst>
                                        </p:cTn>
                                        <p:tgtEl>
                                          <p:spTgt spid="397"/>
                                        </p:tgtEl>
                                      </p:cBhvr>
                                      <p:to x="100000" y="80000"/>
                                    </p:animScale>
                                    <p:animScale>
                                      <p:cBhvr>
                                        <p:cTn id="541" dur="166" decel="50000">
                                          <p:stCondLst>
                                            <p:cond delay="1338"/>
                                          </p:stCondLst>
                                        </p:cTn>
                                        <p:tgtEl>
                                          <p:spTgt spid="397"/>
                                        </p:tgtEl>
                                      </p:cBhvr>
                                      <p:to x="100000" y="100000"/>
                                    </p:animScale>
                                    <p:animScale>
                                      <p:cBhvr>
                                        <p:cTn id="542" dur="26">
                                          <p:stCondLst>
                                            <p:cond delay="1642"/>
                                          </p:stCondLst>
                                        </p:cTn>
                                        <p:tgtEl>
                                          <p:spTgt spid="397"/>
                                        </p:tgtEl>
                                      </p:cBhvr>
                                      <p:to x="100000" y="90000"/>
                                    </p:animScale>
                                    <p:animScale>
                                      <p:cBhvr>
                                        <p:cTn id="543" dur="166" decel="50000">
                                          <p:stCondLst>
                                            <p:cond delay="1668"/>
                                          </p:stCondLst>
                                        </p:cTn>
                                        <p:tgtEl>
                                          <p:spTgt spid="397"/>
                                        </p:tgtEl>
                                      </p:cBhvr>
                                      <p:to x="100000" y="100000"/>
                                    </p:animScale>
                                    <p:animScale>
                                      <p:cBhvr>
                                        <p:cTn id="544" dur="26">
                                          <p:stCondLst>
                                            <p:cond delay="1808"/>
                                          </p:stCondLst>
                                        </p:cTn>
                                        <p:tgtEl>
                                          <p:spTgt spid="397"/>
                                        </p:tgtEl>
                                      </p:cBhvr>
                                      <p:to x="100000" y="95000"/>
                                    </p:animScale>
                                    <p:animScale>
                                      <p:cBhvr>
                                        <p:cTn id="545" dur="166" decel="50000">
                                          <p:stCondLst>
                                            <p:cond delay="1834"/>
                                          </p:stCondLst>
                                        </p:cTn>
                                        <p:tgtEl>
                                          <p:spTgt spid="397"/>
                                        </p:tgtEl>
                                      </p:cBhvr>
                                      <p:to x="100000" y="100000"/>
                                    </p:animScale>
                                  </p:childTnLst>
                                </p:cTn>
                              </p:par>
                            </p:childTnLst>
                          </p:cTn>
                        </p:par>
                      </p:childTnLst>
                    </p:cTn>
                  </p:par>
                </p:childTnLst>
              </p:cTn>
              <p:nextCondLst>
                <p:cond evt="onClick" delay="0">
                  <p:tgtEl>
                    <p:spTgt spid="396"/>
                  </p:tgtEl>
                </p:cond>
              </p:nextCondLst>
            </p:seq>
            <p:seq concurrent="1" nextAc="seek">
              <p:cTn id="546" restart="whenNotActive" fill="hold" evtFilter="cancelBubble" nodeType="interactiveSeq">
                <p:stCondLst>
                  <p:cond evt="onClick" delay="0">
                    <p:tgtEl>
                      <p:spTgt spid="399"/>
                    </p:tgtEl>
                  </p:cond>
                </p:stCondLst>
                <p:endSync evt="end" delay="0">
                  <p:rtn val="all"/>
                </p:endSync>
                <p:childTnLst>
                  <p:par>
                    <p:cTn id="547" fill="hold">
                      <p:stCondLst>
                        <p:cond delay="0"/>
                      </p:stCondLst>
                      <p:childTnLst>
                        <p:par>
                          <p:cTn id="548" fill="hold">
                            <p:stCondLst>
                              <p:cond delay="0"/>
                            </p:stCondLst>
                            <p:childTnLst>
                              <p:par>
                                <p:cTn id="549" presetID="1" presetClass="entr" presetSubtype="0" fill="hold" nodeType="clickEffect">
                                  <p:stCondLst>
                                    <p:cond delay="0"/>
                                  </p:stCondLst>
                                  <p:childTnLst>
                                    <p:set>
                                      <p:cBhvr>
                                        <p:cTn id="550" dur="1" fill="hold">
                                          <p:stCondLst>
                                            <p:cond delay="0"/>
                                          </p:stCondLst>
                                        </p:cTn>
                                        <p:tgtEl>
                                          <p:spTgt spid="400"/>
                                        </p:tgtEl>
                                        <p:attrNameLst>
                                          <p:attrName>style.visibility</p:attrName>
                                        </p:attrNameLst>
                                      </p:cBhvr>
                                      <p:to>
                                        <p:strVal val="visible"/>
                                      </p:to>
                                    </p:set>
                                  </p:childTnLst>
                                </p:cTn>
                              </p:par>
                            </p:childTnLst>
                          </p:cTn>
                        </p:par>
                      </p:childTnLst>
                    </p:cTn>
                  </p:par>
                  <p:par>
                    <p:cTn id="551" fill="hold">
                      <p:stCondLst>
                        <p:cond delay="indefinite"/>
                      </p:stCondLst>
                      <p:childTnLst>
                        <p:par>
                          <p:cTn id="552" fill="hold">
                            <p:stCondLst>
                              <p:cond delay="0"/>
                            </p:stCondLst>
                            <p:childTnLst>
                              <p:par>
                                <p:cTn id="553" presetID="1" presetClass="entr" presetSubtype="0" fill="hold" nodeType="clickEffect">
                                  <p:stCondLst>
                                    <p:cond delay="0"/>
                                  </p:stCondLst>
                                  <p:childTnLst>
                                    <p:set>
                                      <p:cBhvr>
                                        <p:cTn id="554" dur="1" fill="hold">
                                          <p:stCondLst>
                                            <p:cond delay="0"/>
                                          </p:stCondLst>
                                        </p:cTn>
                                        <p:tgtEl>
                                          <p:spTgt spid="401"/>
                                        </p:tgtEl>
                                        <p:attrNameLst>
                                          <p:attrName>style.visibility</p:attrName>
                                        </p:attrNameLst>
                                      </p:cBhvr>
                                      <p:to>
                                        <p:strVal val="visible"/>
                                      </p:to>
                                    </p:set>
                                  </p:childTnLst>
                                </p:cTn>
                              </p:par>
                            </p:childTnLst>
                          </p:cTn>
                        </p:par>
                      </p:childTnLst>
                    </p:cTn>
                  </p:par>
                  <p:par>
                    <p:cTn id="555" fill="hold">
                      <p:stCondLst>
                        <p:cond delay="indefinite"/>
                      </p:stCondLst>
                      <p:childTnLst>
                        <p:par>
                          <p:cTn id="556" fill="hold">
                            <p:stCondLst>
                              <p:cond delay="0"/>
                            </p:stCondLst>
                            <p:childTnLst>
                              <p:par>
                                <p:cTn id="557" presetID="1" presetClass="entr" presetSubtype="0" fill="hold" nodeType="clickEffect">
                                  <p:stCondLst>
                                    <p:cond delay="0"/>
                                  </p:stCondLst>
                                  <p:childTnLst>
                                    <p:set>
                                      <p:cBhvr>
                                        <p:cTn id="558" dur="1" fill="hold">
                                          <p:stCondLst>
                                            <p:cond delay="0"/>
                                          </p:stCondLst>
                                        </p:cTn>
                                        <p:tgtEl>
                                          <p:spTgt spid="402"/>
                                        </p:tgtEl>
                                        <p:attrNameLst>
                                          <p:attrName>style.visibility</p:attrName>
                                        </p:attrNameLst>
                                      </p:cBhvr>
                                      <p:to>
                                        <p:strVal val="visible"/>
                                      </p:to>
                                    </p:set>
                                  </p:childTnLst>
                                </p:cTn>
                              </p:par>
                            </p:childTnLst>
                          </p:cTn>
                        </p:par>
                      </p:childTnLst>
                    </p:cTn>
                  </p:par>
                </p:childTnLst>
              </p:cTn>
              <p:nextCondLst>
                <p:cond evt="onClick" delay="0">
                  <p:tgtEl>
                    <p:spTgt spid="399"/>
                  </p:tgtEl>
                </p:cond>
              </p:nextCondLst>
            </p:seq>
            <p:seq concurrent="1" nextAc="seek">
              <p:cTn id="559" restart="whenNotActive" fill="hold" evtFilter="cancelBubble" nodeType="interactiveSeq">
                <p:stCondLst>
                  <p:cond evt="onClick" delay="0">
                    <p:tgtEl>
                      <p:spTgt spid="402"/>
                    </p:tgtEl>
                  </p:cond>
                </p:stCondLst>
                <p:endSync evt="end" delay="0">
                  <p:rtn val="all"/>
                </p:endSync>
                <p:childTnLst>
                  <p:par>
                    <p:cTn id="560" fill="hold">
                      <p:stCondLst>
                        <p:cond delay="0"/>
                      </p:stCondLst>
                      <p:childTnLst>
                        <p:par>
                          <p:cTn id="561" fill="hold">
                            <p:stCondLst>
                              <p:cond delay="0"/>
                            </p:stCondLst>
                            <p:childTnLst>
                              <p:par>
                                <p:cTn id="562" presetID="26" presetClass="entr" presetSubtype="0" fill="hold" nodeType="clickEffect">
                                  <p:stCondLst>
                                    <p:cond delay="0"/>
                                  </p:stCondLst>
                                  <p:childTnLst>
                                    <p:set>
                                      <p:cBhvr>
                                        <p:cTn id="563" dur="1" fill="hold">
                                          <p:stCondLst>
                                            <p:cond delay="0"/>
                                          </p:stCondLst>
                                        </p:cTn>
                                        <p:tgtEl>
                                          <p:spTgt spid="403"/>
                                        </p:tgtEl>
                                        <p:attrNameLst>
                                          <p:attrName>style.visibility</p:attrName>
                                        </p:attrNameLst>
                                      </p:cBhvr>
                                      <p:to>
                                        <p:strVal val="visible"/>
                                      </p:to>
                                    </p:set>
                                    <p:animEffect transition="in" filter="wipe(down)">
                                      <p:cBhvr>
                                        <p:cTn id="564" dur="580">
                                          <p:stCondLst>
                                            <p:cond delay="0"/>
                                          </p:stCondLst>
                                        </p:cTn>
                                        <p:tgtEl>
                                          <p:spTgt spid="403"/>
                                        </p:tgtEl>
                                      </p:cBhvr>
                                    </p:animEffect>
                                    <p:anim calcmode="lin" valueType="num">
                                      <p:cBhvr>
                                        <p:cTn id="565" dur="1822" tmFilter="0,0; 0.14,0.36; 0.43,0.73; 0.71,0.91; 1.0,1.0">
                                          <p:stCondLst>
                                            <p:cond delay="0"/>
                                          </p:stCondLst>
                                        </p:cTn>
                                        <p:tgtEl>
                                          <p:spTgt spid="403"/>
                                        </p:tgtEl>
                                        <p:attrNameLst>
                                          <p:attrName>ppt_x</p:attrName>
                                        </p:attrNameLst>
                                      </p:cBhvr>
                                      <p:tavLst>
                                        <p:tav tm="0">
                                          <p:val>
                                            <p:strVal val="#ppt_x-0.25"/>
                                          </p:val>
                                        </p:tav>
                                        <p:tav tm="100000">
                                          <p:val>
                                            <p:strVal val="#ppt_x"/>
                                          </p:val>
                                        </p:tav>
                                      </p:tavLst>
                                    </p:anim>
                                    <p:anim calcmode="lin" valueType="num">
                                      <p:cBhvr>
                                        <p:cTn id="566" dur="664" tmFilter="0.0,0.0; 0.25,0.07; 0.50,0.2; 0.75,0.467; 1.0,1.0">
                                          <p:stCondLst>
                                            <p:cond delay="0"/>
                                          </p:stCondLst>
                                        </p:cTn>
                                        <p:tgtEl>
                                          <p:spTgt spid="403"/>
                                        </p:tgtEl>
                                        <p:attrNameLst>
                                          <p:attrName>ppt_y</p:attrName>
                                        </p:attrNameLst>
                                      </p:cBhvr>
                                      <p:tavLst>
                                        <p:tav tm="0" fmla="#ppt_y-sin(pi*$)/3">
                                          <p:val>
                                            <p:fltVal val="0.5"/>
                                          </p:val>
                                        </p:tav>
                                        <p:tav tm="100000">
                                          <p:val>
                                            <p:fltVal val="1"/>
                                          </p:val>
                                        </p:tav>
                                      </p:tavLst>
                                    </p:anim>
                                    <p:anim calcmode="lin" valueType="num">
                                      <p:cBhvr>
                                        <p:cTn id="567" dur="664" tmFilter="0, 0; 0.125,0.2665; 0.25,0.4; 0.375,0.465; 0.5,0.5;  0.625,0.535; 0.75,0.6; 0.875,0.7335; 1,1">
                                          <p:stCondLst>
                                            <p:cond delay="664"/>
                                          </p:stCondLst>
                                        </p:cTn>
                                        <p:tgtEl>
                                          <p:spTgt spid="403"/>
                                        </p:tgtEl>
                                        <p:attrNameLst>
                                          <p:attrName>ppt_y</p:attrName>
                                        </p:attrNameLst>
                                      </p:cBhvr>
                                      <p:tavLst>
                                        <p:tav tm="0" fmla="#ppt_y-sin(pi*$)/9">
                                          <p:val>
                                            <p:fltVal val="0"/>
                                          </p:val>
                                        </p:tav>
                                        <p:tav tm="100000">
                                          <p:val>
                                            <p:fltVal val="1"/>
                                          </p:val>
                                        </p:tav>
                                      </p:tavLst>
                                    </p:anim>
                                    <p:anim calcmode="lin" valueType="num">
                                      <p:cBhvr>
                                        <p:cTn id="568" dur="332" tmFilter="0, 0; 0.125,0.2665; 0.25,0.4; 0.375,0.465; 0.5,0.5;  0.625,0.535; 0.75,0.6; 0.875,0.7335; 1,1">
                                          <p:stCondLst>
                                            <p:cond delay="1324"/>
                                          </p:stCondLst>
                                        </p:cTn>
                                        <p:tgtEl>
                                          <p:spTgt spid="403"/>
                                        </p:tgtEl>
                                        <p:attrNameLst>
                                          <p:attrName>ppt_y</p:attrName>
                                        </p:attrNameLst>
                                      </p:cBhvr>
                                      <p:tavLst>
                                        <p:tav tm="0" fmla="#ppt_y-sin(pi*$)/27">
                                          <p:val>
                                            <p:fltVal val="0"/>
                                          </p:val>
                                        </p:tav>
                                        <p:tav tm="100000">
                                          <p:val>
                                            <p:fltVal val="1"/>
                                          </p:val>
                                        </p:tav>
                                      </p:tavLst>
                                    </p:anim>
                                    <p:anim calcmode="lin" valueType="num">
                                      <p:cBhvr>
                                        <p:cTn id="569" dur="164" tmFilter="0, 0; 0.125,0.2665; 0.25,0.4; 0.375,0.465; 0.5,0.5;  0.625,0.535; 0.75,0.6; 0.875,0.7335; 1,1">
                                          <p:stCondLst>
                                            <p:cond delay="1656"/>
                                          </p:stCondLst>
                                        </p:cTn>
                                        <p:tgtEl>
                                          <p:spTgt spid="403"/>
                                        </p:tgtEl>
                                        <p:attrNameLst>
                                          <p:attrName>ppt_y</p:attrName>
                                        </p:attrNameLst>
                                      </p:cBhvr>
                                      <p:tavLst>
                                        <p:tav tm="0" fmla="#ppt_y-sin(pi*$)/81">
                                          <p:val>
                                            <p:fltVal val="0"/>
                                          </p:val>
                                        </p:tav>
                                        <p:tav tm="100000">
                                          <p:val>
                                            <p:fltVal val="1"/>
                                          </p:val>
                                        </p:tav>
                                      </p:tavLst>
                                    </p:anim>
                                    <p:animScale>
                                      <p:cBhvr>
                                        <p:cTn id="570" dur="26">
                                          <p:stCondLst>
                                            <p:cond delay="650"/>
                                          </p:stCondLst>
                                        </p:cTn>
                                        <p:tgtEl>
                                          <p:spTgt spid="403"/>
                                        </p:tgtEl>
                                      </p:cBhvr>
                                      <p:to x="100000" y="60000"/>
                                    </p:animScale>
                                    <p:animScale>
                                      <p:cBhvr>
                                        <p:cTn id="571" dur="166" decel="50000">
                                          <p:stCondLst>
                                            <p:cond delay="676"/>
                                          </p:stCondLst>
                                        </p:cTn>
                                        <p:tgtEl>
                                          <p:spTgt spid="403"/>
                                        </p:tgtEl>
                                      </p:cBhvr>
                                      <p:to x="100000" y="100000"/>
                                    </p:animScale>
                                    <p:animScale>
                                      <p:cBhvr>
                                        <p:cTn id="572" dur="26">
                                          <p:stCondLst>
                                            <p:cond delay="1312"/>
                                          </p:stCondLst>
                                        </p:cTn>
                                        <p:tgtEl>
                                          <p:spTgt spid="403"/>
                                        </p:tgtEl>
                                      </p:cBhvr>
                                      <p:to x="100000" y="80000"/>
                                    </p:animScale>
                                    <p:animScale>
                                      <p:cBhvr>
                                        <p:cTn id="573" dur="166" decel="50000">
                                          <p:stCondLst>
                                            <p:cond delay="1338"/>
                                          </p:stCondLst>
                                        </p:cTn>
                                        <p:tgtEl>
                                          <p:spTgt spid="403"/>
                                        </p:tgtEl>
                                      </p:cBhvr>
                                      <p:to x="100000" y="100000"/>
                                    </p:animScale>
                                    <p:animScale>
                                      <p:cBhvr>
                                        <p:cTn id="574" dur="26">
                                          <p:stCondLst>
                                            <p:cond delay="1642"/>
                                          </p:stCondLst>
                                        </p:cTn>
                                        <p:tgtEl>
                                          <p:spTgt spid="403"/>
                                        </p:tgtEl>
                                      </p:cBhvr>
                                      <p:to x="100000" y="90000"/>
                                    </p:animScale>
                                    <p:animScale>
                                      <p:cBhvr>
                                        <p:cTn id="575" dur="166" decel="50000">
                                          <p:stCondLst>
                                            <p:cond delay="1668"/>
                                          </p:stCondLst>
                                        </p:cTn>
                                        <p:tgtEl>
                                          <p:spTgt spid="403"/>
                                        </p:tgtEl>
                                      </p:cBhvr>
                                      <p:to x="100000" y="100000"/>
                                    </p:animScale>
                                    <p:animScale>
                                      <p:cBhvr>
                                        <p:cTn id="576" dur="26">
                                          <p:stCondLst>
                                            <p:cond delay="1808"/>
                                          </p:stCondLst>
                                        </p:cTn>
                                        <p:tgtEl>
                                          <p:spTgt spid="403"/>
                                        </p:tgtEl>
                                      </p:cBhvr>
                                      <p:to x="100000" y="95000"/>
                                    </p:animScale>
                                    <p:animScale>
                                      <p:cBhvr>
                                        <p:cTn id="577" dur="166" decel="50000">
                                          <p:stCondLst>
                                            <p:cond delay="1834"/>
                                          </p:stCondLst>
                                        </p:cTn>
                                        <p:tgtEl>
                                          <p:spTgt spid="403"/>
                                        </p:tgtEl>
                                      </p:cBhvr>
                                      <p:to x="100000" y="100000"/>
                                    </p:animScale>
                                  </p:childTnLst>
                                </p:cTn>
                              </p:par>
                            </p:childTnLst>
                          </p:cTn>
                        </p:par>
                      </p:childTnLst>
                    </p:cTn>
                  </p:par>
                </p:childTnLst>
              </p:cTn>
              <p:nextCondLst>
                <p:cond evt="onClick" delay="0">
                  <p:tgtEl>
                    <p:spTgt spid="402"/>
                  </p:tgtEl>
                </p:cond>
              </p:nextCondLst>
            </p:seq>
            <p:seq concurrent="1" nextAc="seek">
              <p:cTn id="578" restart="whenNotActive" fill="hold" evtFilter="cancelBubble" nodeType="interactiveSeq">
                <p:stCondLst>
                  <p:cond evt="onClick" delay="0">
                    <p:tgtEl>
                      <p:spTgt spid="404"/>
                    </p:tgtEl>
                  </p:cond>
                </p:stCondLst>
                <p:endSync evt="end" delay="0">
                  <p:rtn val="all"/>
                </p:endSync>
                <p:childTnLst>
                  <p:par>
                    <p:cTn id="579" fill="hold">
                      <p:stCondLst>
                        <p:cond delay="0"/>
                      </p:stCondLst>
                      <p:childTnLst>
                        <p:par>
                          <p:cTn id="580" fill="hold">
                            <p:stCondLst>
                              <p:cond delay="0"/>
                            </p:stCondLst>
                            <p:childTnLst>
                              <p:par>
                                <p:cTn id="581" presetID="1" presetClass="entr" presetSubtype="0" fill="hold" nodeType="clickEffect">
                                  <p:stCondLst>
                                    <p:cond delay="0"/>
                                  </p:stCondLst>
                                  <p:childTnLst>
                                    <p:set>
                                      <p:cBhvr>
                                        <p:cTn id="582" dur="1" fill="hold">
                                          <p:stCondLst>
                                            <p:cond delay="0"/>
                                          </p:stCondLst>
                                        </p:cTn>
                                        <p:tgtEl>
                                          <p:spTgt spid="405"/>
                                        </p:tgtEl>
                                        <p:attrNameLst>
                                          <p:attrName>style.visibility</p:attrName>
                                        </p:attrNameLst>
                                      </p:cBhvr>
                                      <p:to>
                                        <p:strVal val="visible"/>
                                      </p:to>
                                    </p:set>
                                  </p:childTnLst>
                                </p:cTn>
                              </p:par>
                            </p:childTnLst>
                          </p:cTn>
                        </p:par>
                      </p:childTnLst>
                    </p:cTn>
                  </p:par>
                  <p:par>
                    <p:cTn id="583" fill="hold">
                      <p:stCondLst>
                        <p:cond delay="indefinite"/>
                      </p:stCondLst>
                      <p:childTnLst>
                        <p:par>
                          <p:cTn id="584" fill="hold">
                            <p:stCondLst>
                              <p:cond delay="0"/>
                            </p:stCondLst>
                            <p:childTnLst>
                              <p:par>
                                <p:cTn id="585" presetID="1" presetClass="entr" presetSubtype="0" fill="hold" nodeType="clickEffect">
                                  <p:stCondLst>
                                    <p:cond delay="0"/>
                                  </p:stCondLst>
                                  <p:childTnLst>
                                    <p:set>
                                      <p:cBhvr>
                                        <p:cTn id="586" dur="1" fill="hold">
                                          <p:stCondLst>
                                            <p:cond delay="0"/>
                                          </p:stCondLst>
                                        </p:cTn>
                                        <p:tgtEl>
                                          <p:spTgt spid="406"/>
                                        </p:tgtEl>
                                        <p:attrNameLst>
                                          <p:attrName>style.visibility</p:attrName>
                                        </p:attrNameLst>
                                      </p:cBhvr>
                                      <p:to>
                                        <p:strVal val="visible"/>
                                      </p:to>
                                    </p:set>
                                  </p:childTnLst>
                                </p:cTn>
                              </p:par>
                            </p:childTnLst>
                          </p:cTn>
                        </p:par>
                      </p:childTnLst>
                    </p:cTn>
                  </p:par>
                  <p:par>
                    <p:cTn id="587" fill="hold">
                      <p:stCondLst>
                        <p:cond delay="indefinite"/>
                      </p:stCondLst>
                      <p:childTnLst>
                        <p:par>
                          <p:cTn id="588" fill="hold">
                            <p:stCondLst>
                              <p:cond delay="0"/>
                            </p:stCondLst>
                            <p:childTnLst>
                              <p:par>
                                <p:cTn id="589" presetID="1" presetClass="entr" presetSubtype="0" fill="hold" nodeType="clickEffect">
                                  <p:stCondLst>
                                    <p:cond delay="0"/>
                                  </p:stCondLst>
                                  <p:childTnLst>
                                    <p:set>
                                      <p:cBhvr>
                                        <p:cTn id="590" dur="1" fill="hold">
                                          <p:stCondLst>
                                            <p:cond delay="0"/>
                                          </p:stCondLst>
                                        </p:cTn>
                                        <p:tgtEl>
                                          <p:spTgt spid="407"/>
                                        </p:tgtEl>
                                        <p:attrNameLst>
                                          <p:attrName>style.visibility</p:attrName>
                                        </p:attrNameLst>
                                      </p:cBhvr>
                                      <p:to>
                                        <p:strVal val="visible"/>
                                      </p:to>
                                    </p:set>
                                  </p:childTnLst>
                                </p:cTn>
                              </p:par>
                            </p:childTnLst>
                          </p:cTn>
                        </p:par>
                      </p:childTnLst>
                    </p:cTn>
                  </p:par>
                </p:childTnLst>
              </p:cTn>
              <p:nextCondLst>
                <p:cond evt="onClick" delay="0">
                  <p:tgtEl>
                    <p:spTgt spid="404"/>
                  </p:tgtEl>
                </p:cond>
              </p:nextCondLst>
            </p:seq>
            <p:seq concurrent="1" nextAc="seek">
              <p:cTn id="591" restart="whenNotActive" fill="hold" evtFilter="cancelBubble" nodeType="interactiveSeq">
                <p:stCondLst>
                  <p:cond evt="onClick" delay="0">
                    <p:tgtEl>
                      <p:spTgt spid="407"/>
                    </p:tgtEl>
                  </p:cond>
                </p:stCondLst>
                <p:endSync evt="end" delay="0">
                  <p:rtn val="all"/>
                </p:endSync>
                <p:childTnLst>
                  <p:par>
                    <p:cTn id="592" fill="hold">
                      <p:stCondLst>
                        <p:cond delay="0"/>
                      </p:stCondLst>
                      <p:childTnLst>
                        <p:par>
                          <p:cTn id="593" fill="hold">
                            <p:stCondLst>
                              <p:cond delay="0"/>
                            </p:stCondLst>
                            <p:childTnLst>
                              <p:par>
                                <p:cTn id="594" presetID="26" presetClass="entr" presetSubtype="0" fill="hold" nodeType="clickEffect">
                                  <p:stCondLst>
                                    <p:cond delay="0"/>
                                  </p:stCondLst>
                                  <p:childTnLst>
                                    <p:set>
                                      <p:cBhvr>
                                        <p:cTn id="595" dur="1" fill="hold">
                                          <p:stCondLst>
                                            <p:cond delay="0"/>
                                          </p:stCondLst>
                                        </p:cTn>
                                        <p:tgtEl>
                                          <p:spTgt spid="408"/>
                                        </p:tgtEl>
                                        <p:attrNameLst>
                                          <p:attrName>style.visibility</p:attrName>
                                        </p:attrNameLst>
                                      </p:cBhvr>
                                      <p:to>
                                        <p:strVal val="visible"/>
                                      </p:to>
                                    </p:set>
                                    <p:animEffect transition="in" filter="wipe(down)">
                                      <p:cBhvr>
                                        <p:cTn id="596" dur="580">
                                          <p:stCondLst>
                                            <p:cond delay="0"/>
                                          </p:stCondLst>
                                        </p:cTn>
                                        <p:tgtEl>
                                          <p:spTgt spid="408"/>
                                        </p:tgtEl>
                                      </p:cBhvr>
                                    </p:animEffect>
                                    <p:anim calcmode="lin" valueType="num">
                                      <p:cBhvr>
                                        <p:cTn id="597" dur="1822" tmFilter="0,0; 0.14,0.36; 0.43,0.73; 0.71,0.91; 1.0,1.0">
                                          <p:stCondLst>
                                            <p:cond delay="0"/>
                                          </p:stCondLst>
                                        </p:cTn>
                                        <p:tgtEl>
                                          <p:spTgt spid="408"/>
                                        </p:tgtEl>
                                        <p:attrNameLst>
                                          <p:attrName>ppt_x</p:attrName>
                                        </p:attrNameLst>
                                      </p:cBhvr>
                                      <p:tavLst>
                                        <p:tav tm="0">
                                          <p:val>
                                            <p:strVal val="#ppt_x-0.25"/>
                                          </p:val>
                                        </p:tav>
                                        <p:tav tm="100000">
                                          <p:val>
                                            <p:strVal val="#ppt_x"/>
                                          </p:val>
                                        </p:tav>
                                      </p:tavLst>
                                    </p:anim>
                                    <p:anim calcmode="lin" valueType="num">
                                      <p:cBhvr>
                                        <p:cTn id="598" dur="664" tmFilter="0.0,0.0; 0.25,0.07; 0.50,0.2; 0.75,0.467; 1.0,1.0">
                                          <p:stCondLst>
                                            <p:cond delay="0"/>
                                          </p:stCondLst>
                                        </p:cTn>
                                        <p:tgtEl>
                                          <p:spTgt spid="408"/>
                                        </p:tgtEl>
                                        <p:attrNameLst>
                                          <p:attrName>ppt_y</p:attrName>
                                        </p:attrNameLst>
                                      </p:cBhvr>
                                      <p:tavLst>
                                        <p:tav tm="0" fmla="#ppt_y-sin(pi*$)/3">
                                          <p:val>
                                            <p:fltVal val="0.5"/>
                                          </p:val>
                                        </p:tav>
                                        <p:tav tm="100000">
                                          <p:val>
                                            <p:fltVal val="1"/>
                                          </p:val>
                                        </p:tav>
                                      </p:tavLst>
                                    </p:anim>
                                    <p:anim calcmode="lin" valueType="num">
                                      <p:cBhvr>
                                        <p:cTn id="599" dur="664" tmFilter="0, 0; 0.125,0.2665; 0.25,0.4; 0.375,0.465; 0.5,0.5;  0.625,0.535; 0.75,0.6; 0.875,0.7335; 1,1">
                                          <p:stCondLst>
                                            <p:cond delay="664"/>
                                          </p:stCondLst>
                                        </p:cTn>
                                        <p:tgtEl>
                                          <p:spTgt spid="408"/>
                                        </p:tgtEl>
                                        <p:attrNameLst>
                                          <p:attrName>ppt_y</p:attrName>
                                        </p:attrNameLst>
                                      </p:cBhvr>
                                      <p:tavLst>
                                        <p:tav tm="0" fmla="#ppt_y-sin(pi*$)/9">
                                          <p:val>
                                            <p:fltVal val="0"/>
                                          </p:val>
                                        </p:tav>
                                        <p:tav tm="100000">
                                          <p:val>
                                            <p:fltVal val="1"/>
                                          </p:val>
                                        </p:tav>
                                      </p:tavLst>
                                    </p:anim>
                                    <p:anim calcmode="lin" valueType="num">
                                      <p:cBhvr>
                                        <p:cTn id="600" dur="332" tmFilter="0, 0; 0.125,0.2665; 0.25,0.4; 0.375,0.465; 0.5,0.5;  0.625,0.535; 0.75,0.6; 0.875,0.7335; 1,1">
                                          <p:stCondLst>
                                            <p:cond delay="1324"/>
                                          </p:stCondLst>
                                        </p:cTn>
                                        <p:tgtEl>
                                          <p:spTgt spid="408"/>
                                        </p:tgtEl>
                                        <p:attrNameLst>
                                          <p:attrName>ppt_y</p:attrName>
                                        </p:attrNameLst>
                                      </p:cBhvr>
                                      <p:tavLst>
                                        <p:tav tm="0" fmla="#ppt_y-sin(pi*$)/27">
                                          <p:val>
                                            <p:fltVal val="0"/>
                                          </p:val>
                                        </p:tav>
                                        <p:tav tm="100000">
                                          <p:val>
                                            <p:fltVal val="1"/>
                                          </p:val>
                                        </p:tav>
                                      </p:tavLst>
                                    </p:anim>
                                    <p:anim calcmode="lin" valueType="num">
                                      <p:cBhvr>
                                        <p:cTn id="601" dur="164" tmFilter="0, 0; 0.125,0.2665; 0.25,0.4; 0.375,0.465; 0.5,0.5;  0.625,0.535; 0.75,0.6; 0.875,0.7335; 1,1">
                                          <p:stCondLst>
                                            <p:cond delay="1656"/>
                                          </p:stCondLst>
                                        </p:cTn>
                                        <p:tgtEl>
                                          <p:spTgt spid="408"/>
                                        </p:tgtEl>
                                        <p:attrNameLst>
                                          <p:attrName>ppt_y</p:attrName>
                                        </p:attrNameLst>
                                      </p:cBhvr>
                                      <p:tavLst>
                                        <p:tav tm="0" fmla="#ppt_y-sin(pi*$)/81">
                                          <p:val>
                                            <p:fltVal val="0"/>
                                          </p:val>
                                        </p:tav>
                                        <p:tav tm="100000">
                                          <p:val>
                                            <p:fltVal val="1"/>
                                          </p:val>
                                        </p:tav>
                                      </p:tavLst>
                                    </p:anim>
                                    <p:animScale>
                                      <p:cBhvr>
                                        <p:cTn id="602" dur="26">
                                          <p:stCondLst>
                                            <p:cond delay="650"/>
                                          </p:stCondLst>
                                        </p:cTn>
                                        <p:tgtEl>
                                          <p:spTgt spid="408"/>
                                        </p:tgtEl>
                                      </p:cBhvr>
                                      <p:to x="100000" y="60000"/>
                                    </p:animScale>
                                    <p:animScale>
                                      <p:cBhvr>
                                        <p:cTn id="603" dur="166" decel="50000">
                                          <p:stCondLst>
                                            <p:cond delay="676"/>
                                          </p:stCondLst>
                                        </p:cTn>
                                        <p:tgtEl>
                                          <p:spTgt spid="408"/>
                                        </p:tgtEl>
                                      </p:cBhvr>
                                      <p:to x="100000" y="100000"/>
                                    </p:animScale>
                                    <p:animScale>
                                      <p:cBhvr>
                                        <p:cTn id="604" dur="26">
                                          <p:stCondLst>
                                            <p:cond delay="1312"/>
                                          </p:stCondLst>
                                        </p:cTn>
                                        <p:tgtEl>
                                          <p:spTgt spid="408"/>
                                        </p:tgtEl>
                                      </p:cBhvr>
                                      <p:to x="100000" y="80000"/>
                                    </p:animScale>
                                    <p:animScale>
                                      <p:cBhvr>
                                        <p:cTn id="605" dur="166" decel="50000">
                                          <p:stCondLst>
                                            <p:cond delay="1338"/>
                                          </p:stCondLst>
                                        </p:cTn>
                                        <p:tgtEl>
                                          <p:spTgt spid="408"/>
                                        </p:tgtEl>
                                      </p:cBhvr>
                                      <p:to x="100000" y="100000"/>
                                    </p:animScale>
                                    <p:animScale>
                                      <p:cBhvr>
                                        <p:cTn id="606" dur="26">
                                          <p:stCondLst>
                                            <p:cond delay="1642"/>
                                          </p:stCondLst>
                                        </p:cTn>
                                        <p:tgtEl>
                                          <p:spTgt spid="408"/>
                                        </p:tgtEl>
                                      </p:cBhvr>
                                      <p:to x="100000" y="90000"/>
                                    </p:animScale>
                                    <p:animScale>
                                      <p:cBhvr>
                                        <p:cTn id="607" dur="166" decel="50000">
                                          <p:stCondLst>
                                            <p:cond delay="1668"/>
                                          </p:stCondLst>
                                        </p:cTn>
                                        <p:tgtEl>
                                          <p:spTgt spid="408"/>
                                        </p:tgtEl>
                                      </p:cBhvr>
                                      <p:to x="100000" y="100000"/>
                                    </p:animScale>
                                    <p:animScale>
                                      <p:cBhvr>
                                        <p:cTn id="608" dur="26">
                                          <p:stCondLst>
                                            <p:cond delay="1808"/>
                                          </p:stCondLst>
                                        </p:cTn>
                                        <p:tgtEl>
                                          <p:spTgt spid="408"/>
                                        </p:tgtEl>
                                      </p:cBhvr>
                                      <p:to x="100000" y="95000"/>
                                    </p:animScale>
                                    <p:animScale>
                                      <p:cBhvr>
                                        <p:cTn id="609" dur="166" decel="50000">
                                          <p:stCondLst>
                                            <p:cond delay="1834"/>
                                          </p:stCondLst>
                                        </p:cTn>
                                        <p:tgtEl>
                                          <p:spTgt spid="408"/>
                                        </p:tgtEl>
                                      </p:cBhvr>
                                      <p:to x="100000" y="100000"/>
                                    </p:animScale>
                                  </p:childTnLst>
                                </p:cTn>
                              </p:par>
                            </p:childTnLst>
                          </p:cTn>
                        </p:par>
                      </p:childTnLst>
                    </p:cTn>
                  </p:par>
                </p:childTnLst>
              </p:cTn>
              <p:nextCondLst>
                <p:cond evt="onClick" delay="0">
                  <p:tgtEl>
                    <p:spTgt spid="407"/>
                  </p:tgtEl>
                </p:cond>
              </p:nextCondLst>
            </p:seq>
            <p:seq concurrent="1" nextAc="seek">
              <p:cTn id="610" restart="whenNotActive" fill="hold" evtFilter="cancelBubble" nodeType="interactiveSeq">
                <p:stCondLst>
                  <p:cond evt="onClick" delay="0">
                    <p:tgtEl>
                      <p:spTgt spid="411"/>
                    </p:tgtEl>
                  </p:cond>
                </p:stCondLst>
                <p:endSync evt="end" delay="0">
                  <p:rtn val="all"/>
                </p:endSync>
                <p:childTnLst>
                  <p:par>
                    <p:cTn id="611" fill="hold">
                      <p:stCondLst>
                        <p:cond delay="0"/>
                      </p:stCondLst>
                      <p:childTnLst>
                        <p:par>
                          <p:cTn id="612" fill="hold">
                            <p:stCondLst>
                              <p:cond delay="0"/>
                            </p:stCondLst>
                            <p:childTnLst>
                              <p:par>
                                <p:cTn id="613" presetID="1" presetClass="entr" presetSubtype="0" fill="hold" nodeType="clickEffect">
                                  <p:stCondLst>
                                    <p:cond delay="0"/>
                                  </p:stCondLst>
                                  <p:childTnLst>
                                    <p:set>
                                      <p:cBhvr>
                                        <p:cTn id="614" dur="1" fill="hold">
                                          <p:stCondLst>
                                            <p:cond delay="0"/>
                                          </p:stCondLst>
                                        </p:cTn>
                                        <p:tgtEl>
                                          <p:spTgt spid="412"/>
                                        </p:tgtEl>
                                        <p:attrNameLst>
                                          <p:attrName>style.visibility</p:attrName>
                                        </p:attrNameLst>
                                      </p:cBhvr>
                                      <p:to>
                                        <p:strVal val="visible"/>
                                      </p:to>
                                    </p:set>
                                  </p:childTnLst>
                                </p:cTn>
                              </p:par>
                            </p:childTnLst>
                          </p:cTn>
                        </p:par>
                      </p:childTnLst>
                    </p:cTn>
                  </p:par>
                  <p:par>
                    <p:cTn id="615" fill="hold">
                      <p:stCondLst>
                        <p:cond delay="indefinite"/>
                      </p:stCondLst>
                      <p:childTnLst>
                        <p:par>
                          <p:cTn id="616" fill="hold">
                            <p:stCondLst>
                              <p:cond delay="0"/>
                            </p:stCondLst>
                            <p:childTnLst>
                              <p:par>
                                <p:cTn id="617" presetID="1" presetClass="entr" presetSubtype="0" fill="hold" nodeType="clickEffect">
                                  <p:stCondLst>
                                    <p:cond delay="0"/>
                                  </p:stCondLst>
                                  <p:childTnLst>
                                    <p:set>
                                      <p:cBhvr>
                                        <p:cTn id="618" dur="1" fill="hold">
                                          <p:stCondLst>
                                            <p:cond delay="0"/>
                                          </p:stCondLst>
                                        </p:cTn>
                                        <p:tgtEl>
                                          <p:spTgt spid="413"/>
                                        </p:tgtEl>
                                        <p:attrNameLst>
                                          <p:attrName>style.visibility</p:attrName>
                                        </p:attrNameLst>
                                      </p:cBhvr>
                                      <p:to>
                                        <p:strVal val="visible"/>
                                      </p:to>
                                    </p:set>
                                  </p:childTnLst>
                                </p:cTn>
                              </p:par>
                            </p:childTnLst>
                          </p:cTn>
                        </p:par>
                      </p:childTnLst>
                    </p:cTn>
                  </p:par>
                  <p:par>
                    <p:cTn id="619" fill="hold">
                      <p:stCondLst>
                        <p:cond delay="indefinite"/>
                      </p:stCondLst>
                      <p:childTnLst>
                        <p:par>
                          <p:cTn id="620" fill="hold">
                            <p:stCondLst>
                              <p:cond delay="0"/>
                            </p:stCondLst>
                            <p:childTnLst>
                              <p:par>
                                <p:cTn id="621" presetID="1" presetClass="entr" presetSubtype="0" fill="hold" nodeType="clickEffect">
                                  <p:stCondLst>
                                    <p:cond delay="0"/>
                                  </p:stCondLst>
                                  <p:childTnLst>
                                    <p:set>
                                      <p:cBhvr>
                                        <p:cTn id="622" dur="1" fill="hold">
                                          <p:stCondLst>
                                            <p:cond delay="0"/>
                                          </p:stCondLst>
                                        </p:cTn>
                                        <p:tgtEl>
                                          <p:spTgt spid="414"/>
                                        </p:tgtEl>
                                        <p:attrNameLst>
                                          <p:attrName>style.visibility</p:attrName>
                                        </p:attrNameLst>
                                      </p:cBhvr>
                                      <p:to>
                                        <p:strVal val="visible"/>
                                      </p:to>
                                    </p:set>
                                  </p:childTnLst>
                                </p:cTn>
                              </p:par>
                            </p:childTnLst>
                          </p:cTn>
                        </p:par>
                      </p:childTnLst>
                    </p:cTn>
                  </p:par>
                </p:childTnLst>
              </p:cTn>
              <p:nextCondLst>
                <p:cond evt="onClick" delay="0">
                  <p:tgtEl>
                    <p:spTgt spid="411"/>
                  </p:tgtEl>
                </p:cond>
              </p:nextCondLst>
            </p:seq>
            <p:seq concurrent="1" nextAc="seek">
              <p:cTn id="623" restart="whenNotActive" fill="hold" evtFilter="cancelBubble" nodeType="interactiveSeq">
                <p:stCondLst>
                  <p:cond evt="onClick" delay="0">
                    <p:tgtEl>
                      <p:spTgt spid="414"/>
                    </p:tgtEl>
                  </p:cond>
                </p:stCondLst>
                <p:endSync evt="end" delay="0">
                  <p:rtn val="all"/>
                </p:endSync>
                <p:childTnLst>
                  <p:par>
                    <p:cTn id="624" fill="hold">
                      <p:stCondLst>
                        <p:cond delay="0"/>
                      </p:stCondLst>
                      <p:childTnLst>
                        <p:par>
                          <p:cTn id="625" fill="hold">
                            <p:stCondLst>
                              <p:cond delay="0"/>
                            </p:stCondLst>
                            <p:childTnLst>
                              <p:par>
                                <p:cTn id="626" presetID="26" presetClass="entr" presetSubtype="0" fill="hold" nodeType="clickEffect">
                                  <p:stCondLst>
                                    <p:cond delay="0"/>
                                  </p:stCondLst>
                                  <p:childTnLst>
                                    <p:set>
                                      <p:cBhvr>
                                        <p:cTn id="627" dur="1" fill="hold">
                                          <p:stCondLst>
                                            <p:cond delay="0"/>
                                          </p:stCondLst>
                                        </p:cTn>
                                        <p:tgtEl>
                                          <p:spTgt spid="415"/>
                                        </p:tgtEl>
                                        <p:attrNameLst>
                                          <p:attrName>style.visibility</p:attrName>
                                        </p:attrNameLst>
                                      </p:cBhvr>
                                      <p:to>
                                        <p:strVal val="visible"/>
                                      </p:to>
                                    </p:set>
                                    <p:animEffect transition="in" filter="wipe(down)">
                                      <p:cBhvr>
                                        <p:cTn id="628" dur="580">
                                          <p:stCondLst>
                                            <p:cond delay="0"/>
                                          </p:stCondLst>
                                        </p:cTn>
                                        <p:tgtEl>
                                          <p:spTgt spid="415"/>
                                        </p:tgtEl>
                                      </p:cBhvr>
                                    </p:animEffect>
                                    <p:anim calcmode="lin" valueType="num">
                                      <p:cBhvr>
                                        <p:cTn id="629" dur="1822" tmFilter="0,0; 0.14,0.36; 0.43,0.73; 0.71,0.91; 1.0,1.0">
                                          <p:stCondLst>
                                            <p:cond delay="0"/>
                                          </p:stCondLst>
                                        </p:cTn>
                                        <p:tgtEl>
                                          <p:spTgt spid="415"/>
                                        </p:tgtEl>
                                        <p:attrNameLst>
                                          <p:attrName>ppt_x</p:attrName>
                                        </p:attrNameLst>
                                      </p:cBhvr>
                                      <p:tavLst>
                                        <p:tav tm="0">
                                          <p:val>
                                            <p:strVal val="#ppt_x-0.25"/>
                                          </p:val>
                                        </p:tav>
                                        <p:tav tm="100000">
                                          <p:val>
                                            <p:strVal val="#ppt_x"/>
                                          </p:val>
                                        </p:tav>
                                      </p:tavLst>
                                    </p:anim>
                                    <p:anim calcmode="lin" valueType="num">
                                      <p:cBhvr>
                                        <p:cTn id="630" dur="664" tmFilter="0.0,0.0; 0.25,0.07; 0.50,0.2; 0.75,0.467; 1.0,1.0">
                                          <p:stCondLst>
                                            <p:cond delay="0"/>
                                          </p:stCondLst>
                                        </p:cTn>
                                        <p:tgtEl>
                                          <p:spTgt spid="415"/>
                                        </p:tgtEl>
                                        <p:attrNameLst>
                                          <p:attrName>ppt_y</p:attrName>
                                        </p:attrNameLst>
                                      </p:cBhvr>
                                      <p:tavLst>
                                        <p:tav tm="0" fmla="#ppt_y-sin(pi*$)/3">
                                          <p:val>
                                            <p:fltVal val="0.5"/>
                                          </p:val>
                                        </p:tav>
                                        <p:tav tm="100000">
                                          <p:val>
                                            <p:fltVal val="1"/>
                                          </p:val>
                                        </p:tav>
                                      </p:tavLst>
                                    </p:anim>
                                    <p:anim calcmode="lin" valueType="num">
                                      <p:cBhvr>
                                        <p:cTn id="631" dur="664" tmFilter="0, 0; 0.125,0.2665; 0.25,0.4; 0.375,0.465; 0.5,0.5;  0.625,0.535; 0.75,0.6; 0.875,0.7335; 1,1">
                                          <p:stCondLst>
                                            <p:cond delay="664"/>
                                          </p:stCondLst>
                                        </p:cTn>
                                        <p:tgtEl>
                                          <p:spTgt spid="415"/>
                                        </p:tgtEl>
                                        <p:attrNameLst>
                                          <p:attrName>ppt_y</p:attrName>
                                        </p:attrNameLst>
                                      </p:cBhvr>
                                      <p:tavLst>
                                        <p:tav tm="0" fmla="#ppt_y-sin(pi*$)/9">
                                          <p:val>
                                            <p:fltVal val="0"/>
                                          </p:val>
                                        </p:tav>
                                        <p:tav tm="100000">
                                          <p:val>
                                            <p:fltVal val="1"/>
                                          </p:val>
                                        </p:tav>
                                      </p:tavLst>
                                    </p:anim>
                                    <p:anim calcmode="lin" valueType="num">
                                      <p:cBhvr>
                                        <p:cTn id="632" dur="332" tmFilter="0, 0; 0.125,0.2665; 0.25,0.4; 0.375,0.465; 0.5,0.5;  0.625,0.535; 0.75,0.6; 0.875,0.7335; 1,1">
                                          <p:stCondLst>
                                            <p:cond delay="1324"/>
                                          </p:stCondLst>
                                        </p:cTn>
                                        <p:tgtEl>
                                          <p:spTgt spid="415"/>
                                        </p:tgtEl>
                                        <p:attrNameLst>
                                          <p:attrName>ppt_y</p:attrName>
                                        </p:attrNameLst>
                                      </p:cBhvr>
                                      <p:tavLst>
                                        <p:tav tm="0" fmla="#ppt_y-sin(pi*$)/27">
                                          <p:val>
                                            <p:fltVal val="0"/>
                                          </p:val>
                                        </p:tav>
                                        <p:tav tm="100000">
                                          <p:val>
                                            <p:fltVal val="1"/>
                                          </p:val>
                                        </p:tav>
                                      </p:tavLst>
                                    </p:anim>
                                    <p:anim calcmode="lin" valueType="num">
                                      <p:cBhvr>
                                        <p:cTn id="633" dur="164" tmFilter="0, 0; 0.125,0.2665; 0.25,0.4; 0.375,0.465; 0.5,0.5;  0.625,0.535; 0.75,0.6; 0.875,0.7335; 1,1">
                                          <p:stCondLst>
                                            <p:cond delay="1656"/>
                                          </p:stCondLst>
                                        </p:cTn>
                                        <p:tgtEl>
                                          <p:spTgt spid="415"/>
                                        </p:tgtEl>
                                        <p:attrNameLst>
                                          <p:attrName>ppt_y</p:attrName>
                                        </p:attrNameLst>
                                      </p:cBhvr>
                                      <p:tavLst>
                                        <p:tav tm="0" fmla="#ppt_y-sin(pi*$)/81">
                                          <p:val>
                                            <p:fltVal val="0"/>
                                          </p:val>
                                        </p:tav>
                                        <p:tav tm="100000">
                                          <p:val>
                                            <p:fltVal val="1"/>
                                          </p:val>
                                        </p:tav>
                                      </p:tavLst>
                                    </p:anim>
                                    <p:animScale>
                                      <p:cBhvr>
                                        <p:cTn id="634" dur="26">
                                          <p:stCondLst>
                                            <p:cond delay="650"/>
                                          </p:stCondLst>
                                        </p:cTn>
                                        <p:tgtEl>
                                          <p:spTgt spid="415"/>
                                        </p:tgtEl>
                                      </p:cBhvr>
                                      <p:to x="100000" y="60000"/>
                                    </p:animScale>
                                    <p:animScale>
                                      <p:cBhvr>
                                        <p:cTn id="635" dur="166" decel="50000">
                                          <p:stCondLst>
                                            <p:cond delay="676"/>
                                          </p:stCondLst>
                                        </p:cTn>
                                        <p:tgtEl>
                                          <p:spTgt spid="415"/>
                                        </p:tgtEl>
                                      </p:cBhvr>
                                      <p:to x="100000" y="100000"/>
                                    </p:animScale>
                                    <p:animScale>
                                      <p:cBhvr>
                                        <p:cTn id="636" dur="26">
                                          <p:stCondLst>
                                            <p:cond delay="1312"/>
                                          </p:stCondLst>
                                        </p:cTn>
                                        <p:tgtEl>
                                          <p:spTgt spid="415"/>
                                        </p:tgtEl>
                                      </p:cBhvr>
                                      <p:to x="100000" y="80000"/>
                                    </p:animScale>
                                    <p:animScale>
                                      <p:cBhvr>
                                        <p:cTn id="637" dur="166" decel="50000">
                                          <p:stCondLst>
                                            <p:cond delay="1338"/>
                                          </p:stCondLst>
                                        </p:cTn>
                                        <p:tgtEl>
                                          <p:spTgt spid="415"/>
                                        </p:tgtEl>
                                      </p:cBhvr>
                                      <p:to x="100000" y="100000"/>
                                    </p:animScale>
                                    <p:animScale>
                                      <p:cBhvr>
                                        <p:cTn id="638" dur="26">
                                          <p:stCondLst>
                                            <p:cond delay="1642"/>
                                          </p:stCondLst>
                                        </p:cTn>
                                        <p:tgtEl>
                                          <p:spTgt spid="415"/>
                                        </p:tgtEl>
                                      </p:cBhvr>
                                      <p:to x="100000" y="90000"/>
                                    </p:animScale>
                                    <p:animScale>
                                      <p:cBhvr>
                                        <p:cTn id="639" dur="166" decel="50000">
                                          <p:stCondLst>
                                            <p:cond delay="1668"/>
                                          </p:stCondLst>
                                        </p:cTn>
                                        <p:tgtEl>
                                          <p:spTgt spid="415"/>
                                        </p:tgtEl>
                                      </p:cBhvr>
                                      <p:to x="100000" y="100000"/>
                                    </p:animScale>
                                    <p:animScale>
                                      <p:cBhvr>
                                        <p:cTn id="640" dur="26">
                                          <p:stCondLst>
                                            <p:cond delay="1808"/>
                                          </p:stCondLst>
                                        </p:cTn>
                                        <p:tgtEl>
                                          <p:spTgt spid="415"/>
                                        </p:tgtEl>
                                      </p:cBhvr>
                                      <p:to x="100000" y="95000"/>
                                    </p:animScale>
                                    <p:animScale>
                                      <p:cBhvr>
                                        <p:cTn id="641" dur="166" decel="50000">
                                          <p:stCondLst>
                                            <p:cond delay="1834"/>
                                          </p:stCondLst>
                                        </p:cTn>
                                        <p:tgtEl>
                                          <p:spTgt spid="415"/>
                                        </p:tgtEl>
                                      </p:cBhvr>
                                      <p:to x="100000" y="100000"/>
                                    </p:animScale>
                                  </p:childTnLst>
                                </p:cTn>
                              </p:par>
                            </p:childTnLst>
                          </p:cTn>
                        </p:par>
                      </p:childTnLst>
                    </p:cTn>
                  </p:par>
                </p:childTnLst>
              </p:cTn>
              <p:nextCondLst>
                <p:cond evt="onClick" delay="0">
                  <p:tgtEl>
                    <p:spTgt spid="414"/>
                  </p:tgtEl>
                </p:cond>
              </p:nextCondLst>
            </p:seq>
            <p:seq concurrent="1" nextAc="seek">
              <p:cTn id="642" restart="whenNotActive" fill="hold" evtFilter="cancelBubble" nodeType="interactiveSeq">
                <p:stCondLst>
                  <p:cond evt="onClick" delay="0">
                    <p:tgtEl>
                      <p:spTgt spid="417"/>
                    </p:tgtEl>
                  </p:cond>
                </p:stCondLst>
                <p:endSync evt="end" delay="0">
                  <p:rtn val="all"/>
                </p:endSync>
                <p:childTnLst>
                  <p:par>
                    <p:cTn id="643" fill="hold">
                      <p:stCondLst>
                        <p:cond delay="0"/>
                      </p:stCondLst>
                      <p:childTnLst>
                        <p:par>
                          <p:cTn id="644" fill="hold">
                            <p:stCondLst>
                              <p:cond delay="0"/>
                            </p:stCondLst>
                            <p:childTnLst>
                              <p:par>
                                <p:cTn id="645" presetID="1" presetClass="entr" presetSubtype="0" fill="hold" nodeType="clickEffect">
                                  <p:stCondLst>
                                    <p:cond delay="0"/>
                                  </p:stCondLst>
                                  <p:childTnLst>
                                    <p:set>
                                      <p:cBhvr>
                                        <p:cTn id="646" dur="1" fill="hold">
                                          <p:stCondLst>
                                            <p:cond delay="0"/>
                                          </p:stCondLst>
                                        </p:cTn>
                                        <p:tgtEl>
                                          <p:spTgt spid="418"/>
                                        </p:tgtEl>
                                        <p:attrNameLst>
                                          <p:attrName>style.visibility</p:attrName>
                                        </p:attrNameLst>
                                      </p:cBhvr>
                                      <p:to>
                                        <p:strVal val="visible"/>
                                      </p:to>
                                    </p:set>
                                  </p:childTnLst>
                                </p:cTn>
                              </p:par>
                            </p:childTnLst>
                          </p:cTn>
                        </p:par>
                      </p:childTnLst>
                    </p:cTn>
                  </p:par>
                  <p:par>
                    <p:cTn id="647" fill="hold">
                      <p:stCondLst>
                        <p:cond delay="indefinite"/>
                      </p:stCondLst>
                      <p:childTnLst>
                        <p:par>
                          <p:cTn id="648" fill="hold">
                            <p:stCondLst>
                              <p:cond delay="0"/>
                            </p:stCondLst>
                            <p:childTnLst>
                              <p:par>
                                <p:cTn id="649" presetID="1" presetClass="entr" presetSubtype="0" fill="hold" nodeType="clickEffect">
                                  <p:stCondLst>
                                    <p:cond delay="0"/>
                                  </p:stCondLst>
                                  <p:childTnLst>
                                    <p:set>
                                      <p:cBhvr>
                                        <p:cTn id="650" dur="1" fill="hold">
                                          <p:stCondLst>
                                            <p:cond delay="0"/>
                                          </p:stCondLst>
                                        </p:cTn>
                                        <p:tgtEl>
                                          <p:spTgt spid="419"/>
                                        </p:tgtEl>
                                        <p:attrNameLst>
                                          <p:attrName>style.visibility</p:attrName>
                                        </p:attrNameLst>
                                      </p:cBhvr>
                                      <p:to>
                                        <p:strVal val="visible"/>
                                      </p:to>
                                    </p:set>
                                  </p:childTnLst>
                                </p:cTn>
                              </p:par>
                            </p:childTnLst>
                          </p:cTn>
                        </p:par>
                      </p:childTnLst>
                    </p:cTn>
                  </p:par>
                  <p:par>
                    <p:cTn id="651" fill="hold">
                      <p:stCondLst>
                        <p:cond delay="indefinite"/>
                      </p:stCondLst>
                      <p:childTnLst>
                        <p:par>
                          <p:cTn id="652" fill="hold">
                            <p:stCondLst>
                              <p:cond delay="0"/>
                            </p:stCondLst>
                            <p:childTnLst>
                              <p:par>
                                <p:cTn id="653" presetID="1" presetClass="entr" presetSubtype="0" fill="hold" nodeType="clickEffect">
                                  <p:stCondLst>
                                    <p:cond delay="0"/>
                                  </p:stCondLst>
                                  <p:childTnLst>
                                    <p:set>
                                      <p:cBhvr>
                                        <p:cTn id="654" dur="1" fill="hold">
                                          <p:stCondLst>
                                            <p:cond delay="0"/>
                                          </p:stCondLst>
                                        </p:cTn>
                                        <p:tgtEl>
                                          <p:spTgt spid="420"/>
                                        </p:tgtEl>
                                        <p:attrNameLst>
                                          <p:attrName>style.visibility</p:attrName>
                                        </p:attrNameLst>
                                      </p:cBhvr>
                                      <p:to>
                                        <p:strVal val="visible"/>
                                      </p:to>
                                    </p:set>
                                  </p:childTnLst>
                                </p:cTn>
                              </p:par>
                            </p:childTnLst>
                          </p:cTn>
                        </p:par>
                      </p:childTnLst>
                    </p:cTn>
                  </p:par>
                </p:childTnLst>
              </p:cTn>
              <p:nextCondLst>
                <p:cond evt="onClick" delay="0">
                  <p:tgtEl>
                    <p:spTgt spid="417"/>
                  </p:tgtEl>
                </p:cond>
              </p:nextCondLst>
            </p:seq>
            <p:seq concurrent="1" nextAc="seek">
              <p:cTn id="655" restart="whenNotActive" fill="hold" evtFilter="cancelBubble" nodeType="interactiveSeq">
                <p:stCondLst>
                  <p:cond evt="onClick" delay="0">
                    <p:tgtEl>
                      <p:spTgt spid="420"/>
                    </p:tgtEl>
                  </p:cond>
                </p:stCondLst>
                <p:endSync evt="end" delay="0">
                  <p:rtn val="all"/>
                </p:endSync>
                <p:childTnLst>
                  <p:par>
                    <p:cTn id="656" fill="hold">
                      <p:stCondLst>
                        <p:cond delay="0"/>
                      </p:stCondLst>
                      <p:childTnLst>
                        <p:par>
                          <p:cTn id="657" fill="hold">
                            <p:stCondLst>
                              <p:cond delay="0"/>
                            </p:stCondLst>
                            <p:childTnLst>
                              <p:par>
                                <p:cTn id="658" presetID="26" presetClass="entr" presetSubtype="0" fill="hold" nodeType="clickEffect">
                                  <p:stCondLst>
                                    <p:cond delay="0"/>
                                  </p:stCondLst>
                                  <p:childTnLst>
                                    <p:set>
                                      <p:cBhvr>
                                        <p:cTn id="659" dur="1" fill="hold">
                                          <p:stCondLst>
                                            <p:cond delay="0"/>
                                          </p:stCondLst>
                                        </p:cTn>
                                        <p:tgtEl>
                                          <p:spTgt spid="421"/>
                                        </p:tgtEl>
                                        <p:attrNameLst>
                                          <p:attrName>style.visibility</p:attrName>
                                        </p:attrNameLst>
                                      </p:cBhvr>
                                      <p:to>
                                        <p:strVal val="visible"/>
                                      </p:to>
                                    </p:set>
                                    <p:animEffect transition="in" filter="wipe(down)">
                                      <p:cBhvr>
                                        <p:cTn id="660" dur="580">
                                          <p:stCondLst>
                                            <p:cond delay="0"/>
                                          </p:stCondLst>
                                        </p:cTn>
                                        <p:tgtEl>
                                          <p:spTgt spid="421"/>
                                        </p:tgtEl>
                                      </p:cBhvr>
                                    </p:animEffect>
                                    <p:anim calcmode="lin" valueType="num">
                                      <p:cBhvr>
                                        <p:cTn id="661" dur="1822" tmFilter="0,0; 0.14,0.36; 0.43,0.73; 0.71,0.91; 1.0,1.0">
                                          <p:stCondLst>
                                            <p:cond delay="0"/>
                                          </p:stCondLst>
                                        </p:cTn>
                                        <p:tgtEl>
                                          <p:spTgt spid="421"/>
                                        </p:tgtEl>
                                        <p:attrNameLst>
                                          <p:attrName>ppt_x</p:attrName>
                                        </p:attrNameLst>
                                      </p:cBhvr>
                                      <p:tavLst>
                                        <p:tav tm="0">
                                          <p:val>
                                            <p:strVal val="#ppt_x-0.25"/>
                                          </p:val>
                                        </p:tav>
                                        <p:tav tm="100000">
                                          <p:val>
                                            <p:strVal val="#ppt_x"/>
                                          </p:val>
                                        </p:tav>
                                      </p:tavLst>
                                    </p:anim>
                                    <p:anim calcmode="lin" valueType="num">
                                      <p:cBhvr>
                                        <p:cTn id="662" dur="664" tmFilter="0.0,0.0; 0.25,0.07; 0.50,0.2; 0.75,0.467; 1.0,1.0">
                                          <p:stCondLst>
                                            <p:cond delay="0"/>
                                          </p:stCondLst>
                                        </p:cTn>
                                        <p:tgtEl>
                                          <p:spTgt spid="421"/>
                                        </p:tgtEl>
                                        <p:attrNameLst>
                                          <p:attrName>ppt_y</p:attrName>
                                        </p:attrNameLst>
                                      </p:cBhvr>
                                      <p:tavLst>
                                        <p:tav tm="0" fmla="#ppt_y-sin(pi*$)/3">
                                          <p:val>
                                            <p:fltVal val="0.5"/>
                                          </p:val>
                                        </p:tav>
                                        <p:tav tm="100000">
                                          <p:val>
                                            <p:fltVal val="1"/>
                                          </p:val>
                                        </p:tav>
                                      </p:tavLst>
                                    </p:anim>
                                    <p:anim calcmode="lin" valueType="num">
                                      <p:cBhvr>
                                        <p:cTn id="663" dur="664" tmFilter="0, 0; 0.125,0.2665; 0.25,0.4; 0.375,0.465; 0.5,0.5;  0.625,0.535; 0.75,0.6; 0.875,0.7335; 1,1">
                                          <p:stCondLst>
                                            <p:cond delay="664"/>
                                          </p:stCondLst>
                                        </p:cTn>
                                        <p:tgtEl>
                                          <p:spTgt spid="421"/>
                                        </p:tgtEl>
                                        <p:attrNameLst>
                                          <p:attrName>ppt_y</p:attrName>
                                        </p:attrNameLst>
                                      </p:cBhvr>
                                      <p:tavLst>
                                        <p:tav tm="0" fmla="#ppt_y-sin(pi*$)/9">
                                          <p:val>
                                            <p:fltVal val="0"/>
                                          </p:val>
                                        </p:tav>
                                        <p:tav tm="100000">
                                          <p:val>
                                            <p:fltVal val="1"/>
                                          </p:val>
                                        </p:tav>
                                      </p:tavLst>
                                    </p:anim>
                                    <p:anim calcmode="lin" valueType="num">
                                      <p:cBhvr>
                                        <p:cTn id="664" dur="332" tmFilter="0, 0; 0.125,0.2665; 0.25,0.4; 0.375,0.465; 0.5,0.5;  0.625,0.535; 0.75,0.6; 0.875,0.7335; 1,1">
                                          <p:stCondLst>
                                            <p:cond delay="1324"/>
                                          </p:stCondLst>
                                        </p:cTn>
                                        <p:tgtEl>
                                          <p:spTgt spid="421"/>
                                        </p:tgtEl>
                                        <p:attrNameLst>
                                          <p:attrName>ppt_y</p:attrName>
                                        </p:attrNameLst>
                                      </p:cBhvr>
                                      <p:tavLst>
                                        <p:tav tm="0" fmla="#ppt_y-sin(pi*$)/27">
                                          <p:val>
                                            <p:fltVal val="0"/>
                                          </p:val>
                                        </p:tav>
                                        <p:tav tm="100000">
                                          <p:val>
                                            <p:fltVal val="1"/>
                                          </p:val>
                                        </p:tav>
                                      </p:tavLst>
                                    </p:anim>
                                    <p:anim calcmode="lin" valueType="num">
                                      <p:cBhvr>
                                        <p:cTn id="665" dur="164" tmFilter="0, 0; 0.125,0.2665; 0.25,0.4; 0.375,0.465; 0.5,0.5;  0.625,0.535; 0.75,0.6; 0.875,0.7335; 1,1">
                                          <p:stCondLst>
                                            <p:cond delay="1656"/>
                                          </p:stCondLst>
                                        </p:cTn>
                                        <p:tgtEl>
                                          <p:spTgt spid="421"/>
                                        </p:tgtEl>
                                        <p:attrNameLst>
                                          <p:attrName>ppt_y</p:attrName>
                                        </p:attrNameLst>
                                      </p:cBhvr>
                                      <p:tavLst>
                                        <p:tav tm="0" fmla="#ppt_y-sin(pi*$)/81">
                                          <p:val>
                                            <p:fltVal val="0"/>
                                          </p:val>
                                        </p:tav>
                                        <p:tav tm="100000">
                                          <p:val>
                                            <p:fltVal val="1"/>
                                          </p:val>
                                        </p:tav>
                                      </p:tavLst>
                                    </p:anim>
                                    <p:animScale>
                                      <p:cBhvr>
                                        <p:cTn id="666" dur="26">
                                          <p:stCondLst>
                                            <p:cond delay="650"/>
                                          </p:stCondLst>
                                        </p:cTn>
                                        <p:tgtEl>
                                          <p:spTgt spid="421"/>
                                        </p:tgtEl>
                                      </p:cBhvr>
                                      <p:to x="100000" y="60000"/>
                                    </p:animScale>
                                    <p:animScale>
                                      <p:cBhvr>
                                        <p:cTn id="667" dur="166" decel="50000">
                                          <p:stCondLst>
                                            <p:cond delay="676"/>
                                          </p:stCondLst>
                                        </p:cTn>
                                        <p:tgtEl>
                                          <p:spTgt spid="421"/>
                                        </p:tgtEl>
                                      </p:cBhvr>
                                      <p:to x="100000" y="100000"/>
                                    </p:animScale>
                                    <p:animScale>
                                      <p:cBhvr>
                                        <p:cTn id="668" dur="26">
                                          <p:stCondLst>
                                            <p:cond delay="1312"/>
                                          </p:stCondLst>
                                        </p:cTn>
                                        <p:tgtEl>
                                          <p:spTgt spid="421"/>
                                        </p:tgtEl>
                                      </p:cBhvr>
                                      <p:to x="100000" y="80000"/>
                                    </p:animScale>
                                    <p:animScale>
                                      <p:cBhvr>
                                        <p:cTn id="669" dur="166" decel="50000">
                                          <p:stCondLst>
                                            <p:cond delay="1338"/>
                                          </p:stCondLst>
                                        </p:cTn>
                                        <p:tgtEl>
                                          <p:spTgt spid="421"/>
                                        </p:tgtEl>
                                      </p:cBhvr>
                                      <p:to x="100000" y="100000"/>
                                    </p:animScale>
                                    <p:animScale>
                                      <p:cBhvr>
                                        <p:cTn id="670" dur="26">
                                          <p:stCondLst>
                                            <p:cond delay="1642"/>
                                          </p:stCondLst>
                                        </p:cTn>
                                        <p:tgtEl>
                                          <p:spTgt spid="421"/>
                                        </p:tgtEl>
                                      </p:cBhvr>
                                      <p:to x="100000" y="90000"/>
                                    </p:animScale>
                                    <p:animScale>
                                      <p:cBhvr>
                                        <p:cTn id="671" dur="166" decel="50000">
                                          <p:stCondLst>
                                            <p:cond delay="1668"/>
                                          </p:stCondLst>
                                        </p:cTn>
                                        <p:tgtEl>
                                          <p:spTgt spid="421"/>
                                        </p:tgtEl>
                                      </p:cBhvr>
                                      <p:to x="100000" y="100000"/>
                                    </p:animScale>
                                    <p:animScale>
                                      <p:cBhvr>
                                        <p:cTn id="672" dur="26">
                                          <p:stCondLst>
                                            <p:cond delay="1808"/>
                                          </p:stCondLst>
                                        </p:cTn>
                                        <p:tgtEl>
                                          <p:spTgt spid="421"/>
                                        </p:tgtEl>
                                      </p:cBhvr>
                                      <p:to x="100000" y="95000"/>
                                    </p:animScale>
                                    <p:animScale>
                                      <p:cBhvr>
                                        <p:cTn id="673" dur="166" decel="50000">
                                          <p:stCondLst>
                                            <p:cond delay="1834"/>
                                          </p:stCondLst>
                                        </p:cTn>
                                        <p:tgtEl>
                                          <p:spTgt spid="421"/>
                                        </p:tgtEl>
                                      </p:cBhvr>
                                      <p:to x="100000" y="100000"/>
                                    </p:animScale>
                                  </p:childTnLst>
                                </p:cTn>
                              </p:par>
                            </p:childTnLst>
                          </p:cTn>
                        </p:par>
                      </p:childTnLst>
                    </p:cTn>
                  </p:par>
                </p:childTnLst>
              </p:cTn>
              <p:nextCondLst>
                <p:cond evt="onClick" delay="0">
                  <p:tgtEl>
                    <p:spTgt spid="420"/>
                  </p:tgtEl>
                </p:cond>
              </p:nextCondLst>
            </p:seq>
            <p:seq concurrent="1" nextAc="seek">
              <p:cTn id="674" restart="whenNotActive" fill="hold" evtFilter="cancelBubble" nodeType="interactiveSeq">
                <p:stCondLst>
                  <p:cond evt="onClick" delay="0">
                    <p:tgtEl>
                      <p:spTgt spid="422"/>
                    </p:tgtEl>
                  </p:cond>
                </p:stCondLst>
                <p:endSync evt="end" delay="0">
                  <p:rtn val="all"/>
                </p:endSync>
                <p:childTnLst>
                  <p:par>
                    <p:cTn id="675" fill="hold">
                      <p:stCondLst>
                        <p:cond delay="0"/>
                      </p:stCondLst>
                      <p:childTnLst>
                        <p:par>
                          <p:cTn id="676" fill="hold">
                            <p:stCondLst>
                              <p:cond delay="0"/>
                            </p:stCondLst>
                            <p:childTnLst>
                              <p:par>
                                <p:cTn id="677" presetID="1" presetClass="entr" presetSubtype="0" fill="hold" nodeType="clickEffect">
                                  <p:stCondLst>
                                    <p:cond delay="0"/>
                                  </p:stCondLst>
                                  <p:childTnLst>
                                    <p:set>
                                      <p:cBhvr>
                                        <p:cTn id="678" dur="1" fill="hold">
                                          <p:stCondLst>
                                            <p:cond delay="0"/>
                                          </p:stCondLst>
                                        </p:cTn>
                                        <p:tgtEl>
                                          <p:spTgt spid="423"/>
                                        </p:tgtEl>
                                        <p:attrNameLst>
                                          <p:attrName>style.visibility</p:attrName>
                                        </p:attrNameLst>
                                      </p:cBhvr>
                                      <p:to>
                                        <p:strVal val="visible"/>
                                      </p:to>
                                    </p:set>
                                  </p:childTnLst>
                                </p:cTn>
                              </p:par>
                            </p:childTnLst>
                          </p:cTn>
                        </p:par>
                      </p:childTnLst>
                    </p:cTn>
                  </p:par>
                  <p:par>
                    <p:cTn id="679" fill="hold">
                      <p:stCondLst>
                        <p:cond delay="indefinite"/>
                      </p:stCondLst>
                      <p:childTnLst>
                        <p:par>
                          <p:cTn id="680" fill="hold">
                            <p:stCondLst>
                              <p:cond delay="0"/>
                            </p:stCondLst>
                            <p:childTnLst>
                              <p:par>
                                <p:cTn id="681" presetID="1" presetClass="entr" presetSubtype="0" fill="hold" nodeType="clickEffect">
                                  <p:stCondLst>
                                    <p:cond delay="0"/>
                                  </p:stCondLst>
                                  <p:childTnLst>
                                    <p:set>
                                      <p:cBhvr>
                                        <p:cTn id="682" dur="1" fill="hold">
                                          <p:stCondLst>
                                            <p:cond delay="0"/>
                                          </p:stCondLst>
                                        </p:cTn>
                                        <p:tgtEl>
                                          <p:spTgt spid="424"/>
                                        </p:tgtEl>
                                        <p:attrNameLst>
                                          <p:attrName>style.visibility</p:attrName>
                                        </p:attrNameLst>
                                      </p:cBhvr>
                                      <p:to>
                                        <p:strVal val="visible"/>
                                      </p:to>
                                    </p:set>
                                  </p:childTnLst>
                                </p:cTn>
                              </p:par>
                            </p:childTnLst>
                          </p:cTn>
                        </p:par>
                      </p:childTnLst>
                    </p:cTn>
                  </p:par>
                  <p:par>
                    <p:cTn id="683" fill="hold">
                      <p:stCondLst>
                        <p:cond delay="indefinite"/>
                      </p:stCondLst>
                      <p:childTnLst>
                        <p:par>
                          <p:cTn id="684" fill="hold">
                            <p:stCondLst>
                              <p:cond delay="0"/>
                            </p:stCondLst>
                            <p:childTnLst>
                              <p:par>
                                <p:cTn id="685" presetID="1" presetClass="entr" presetSubtype="0" fill="hold" nodeType="clickEffect">
                                  <p:stCondLst>
                                    <p:cond delay="0"/>
                                  </p:stCondLst>
                                  <p:childTnLst>
                                    <p:set>
                                      <p:cBhvr>
                                        <p:cTn id="686" dur="1" fill="hold">
                                          <p:stCondLst>
                                            <p:cond delay="0"/>
                                          </p:stCondLst>
                                        </p:cTn>
                                        <p:tgtEl>
                                          <p:spTgt spid="425"/>
                                        </p:tgtEl>
                                        <p:attrNameLst>
                                          <p:attrName>style.visibility</p:attrName>
                                        </p:attrNameLst>
                                      </p:cBhvr>
                                      <p:to>
                                        <p:strVal val="visible"/>
                                      </p:to>
                                    </p:set>
                                  </p:childTnLst>
                                </p:cTn>
                              </p:par>
                            </p:childTnLst>
                          </p:cTn>
                        </p:par>
                      </p:childTnLst>
                    </p:cTn>
                  </p:par>
                </p:childTnLst>
              </p:cTn>
              <p:nextCondLst>
                <p:cond evt="onClick" delay="0">
                  <p:tgtEl>
                    <p:spTgt spid="422"/>
                  </p:tgtEl>
                </p:cond>
              </p:nextCondLst>
            </p:seq>
            <p:seq concurrent="1" nextAc="seek">
              <p:cTn id="687" restart="whenNotActive" fill="hold" evtFilter="cancelBubble" nodeType="interactiveSeq">
                <p:stCondLst>
                  <p:cond evt="onClick" delay="0">
                    <p:tgtEl>
                      <p:spTgt spid="425"/>
                    </p:tgtEl>
                  </p:cond>
                </p:stCondLst>
                <p:endSync evt="end" delay="0">
                  <p:rtn val="all"/>
                </p:endSync>
                <p:childTnLst>
                  <p:par>
                    <p:cTn id="688" fill="hold">
                      <p:stCondLst>
                        <p:cond delay="0"/>
                      </p:stCondLst>
                      <p:childTnLst>
                        <p:par>
                          <p:cTn id="689" fill="hold">
                            <p:stCondLst>
                              <p:cond delay="0"/>
                            </p:stCondLst>
                            <p:childTnLst>
                              <p:par>
                                <p:cTn id="690" presetID="26" presetClass="entr" presetSubtype="0" fill="hold" nodeType="clickEffect">
                                  <p:stCondLst>
                                    <p:cond delay="0"/>
                                  </p:stCondLst>
                                  <p:childTnLst>
                                    <p:set>
                                      <p:cBhvr>
                                        <p:cTn id="691" dur="1" fill="hold">
                                          <p:stCondLst>
                                            <p:cond delay="0"/>
                                          </p:stCondLst>
                                        </p:cTn>
                                        <p:tgtEl>
                                          <p:spTgt spid="426"/>
                                        </p:tgtEl>
                                        <p:attrNameLst>
                                          <p:attrName>style.visibility</p:attrName>
                                        </p:attrNameLst>
                                      </p:cBhvr>
                                      <p:to>
                                        <p:strVal val="visible"/>
                                      </p:to>
                                    </p:set>
                                    <p:animEffect transition="in" filter="wipe(down)">
                                      <p:cBhvr>
                                        <p:cTn id="692" dur="580">
                                          <p:stCondLst>
                                            <p:cond delay="0"/>
                                          </p:stCondLst>
                                        </p:cTn>
                                        <p:tgtEl>
                                          <p:spTgt spid="426"/>
                                        </p:tgtEl>
                                      </p:cBhvr>
                                    </p:animEffect>
                                    <p:anim calcmode="lin" valueType="num">
                                      <p:cBhvr>
                                        <p:cTn id="693" dur="1822" tmFilter="0,0; 0.14,0.36; 0.43,0.73; 0.71,0.91; 1.0,1.0">
                                          <p:stCondLst>
                                            <p:cond delay="0"/>
                                          </p:stCondLst>
                                        </p:cTn>
                                        <p:tgtEl>
                                          <p:spTgt spid="426"/>
                                        </p:tgtEl>
                                        <p:attrNameLst>
                                          <p:attrName>ppt_x</p:attrName>
                                        </p:attrNameLst>
                                      </p:cBhvr>
                                      <p:tavLst>
                                        <p:tav tm="0">
                                          <p:val>
                                            <p:strVal val="#ppt_x-0.25"/>
                                          </p:val>
                                        </p:tav>
                                        <p:tav tm="100000">
                                          <p:val>
                                            <p:strVal val="#ppt_x"/>
                                          </p:val>
                                        </p:tav>
                                      </p:tavLst>
                                    </p:anim>
                                    <p:anim calcmode="lin" valueType="num">
                                      <p:cBhvr>
                                        <p:cTn id="694" dur="664" tmFilter="0.0,0.0; 0.25,0.07; 0.50,0.2; 0.75,0.467; 1.0,1.0">
                                          <p:stCondLst>
                                            <p:cond delay="0"/>
                                          </p:stCondLst>
                                        </p:cTn>
                                        <p:tgtEl>
                                          <p:spTgt spid="426"/>
                                        </p:tgtEl>
                                        <p:attrNameLst>
                                          <p:attrName>ppt_y</p:attrName>
                                        </p:attrNameLst>
                                      </p:cBhvr>
                                      <p:tavLst>
                                        <p:tav tm="0" fmla="#ppt_y-sin(pi*$)/3">
                                          <p:val>
                                            <p:fltVal val="0.5"/>
                                          </p:val>
                                        </p:tav>
                                        <p:tav tm="100000">
                                          <p:val>
                                            <p:fltVal val="1"/>
                                          </p:val>
                                        </p:tav>
                                      </p:tavLst>
                                    </p:anim>
                                    <p:anim calcmode="lin" valueType="num">
                                      <p:cBhvr>
                                        <p:cTn id="695" dur="664" tmFilter="0, 0; 0.125,0.2665; 0.25,0.4; 0.375,0.465; 0.5,0.5;  0.625,0.535; 0.75,0.6; 0.875,0.7335; 1,1">
                                          <p:stCondLst>
                                            <p:cond delay="664"/>
                                          </p:stCondLst>
                                        </p:cTn>
                                        <p:tgtEl>
                                          <p:spTgt spid="426"/>
                                        </p:tgtEl>
                                        <p:attrNameLst>
                                          <p:attrName>ppt_y</p:attrName>
                                        </p:attrNameLst>
                                      </p:cBhvr>
                                      <p:tavLst>
                                        <p:tav tm="0" fmla="#ppt_y-sin(pi*$)/9">
                                          <p:val>
                                            <p:fltVal val="0"/>
                                          </p:val>
                                        </p:tav>
                                        <p:tav tm="100000">
                                          <p:val>
                                            <p:fltVal val="1"/>
                                          </p:val>
                                        </p:tav>
                                      </p:tavLst>
                                    </p:anim>
                                    <p:anim calcmode="lin" valueType="num">
                                      <p:cBhvr>
                                        <p:cTn id="696" dur="332" tmFilter="0, 0; 0.125,0.2665; 0.25,0.4; 0.375,0.465; 0.5,0.5;  0.625,0.535; 0.75,0.6; 0.875,0.7335; 1,1">
                                          <p:stCondLst>
                                            <p:cond delay="1324"/>
                                          </p:stCondLst>
                                        </p:cTn>
                                        <p:tgtEl>
                                          <p:spTgt spid="426"/>
                                        </p:tgtEl>
                                        <p:attrNameLst>
                                          <p:attrName>ppt_y</p:attrName>
                                        </p:attrNameLst>
                                      </p:cBhvr>
                                      <p:tavLst>
                                        <p:tav tm="0" fmla="#ppt_y-sin(pi*$)/27">
                                          <p:val>
                                            <p:fltVal val="0"/>
                                          </p:val>
                                        </p:tav>
                                        <p:tav tm="100000">
                                          <p:val>
                                            <p:fltVal val="1"/>
                                          </p:val>
                                        </p:tav>
                                      </p:tavLst>
                                    </p:anim>
                                    <p:anim calcmode="lin" valueType="num">
                                      <p:cBhvr>
                                        <p:cTn id="697" dur="164" tmFilter="0, 0; 0.125,0.2665; 0.25,0.4; 0.375,0.465; 0.5,0.5;  0.625,0.535; 0.75,0.6; 0.875,0.7335; 1,1">
                                          <p:stCondLst>
                                            <p:cond delay="1656"/>
                                          </p:stCondLst>
                                        </p:cTn>
                                        <p:tgtEl>
                                          <p:spTgt spid="426"/>
                                        </p:tgtEl>
                                        <p:attrNameLst>
                                          <p:attrName>ppt_y</p:attrName>
                                        </p:attrNameLst>
                                      </p:cBhvr>
                                      <p:tavLst>
                                        <p:tav tm="0" fmla="#ppt_y-sin(pi*$)/81">
                                          <p:val>
                                            <p:fltVal val="0"/>
                                          </p:val>
                                        </p:tav>
                                        <p:tav tm="100000">
                                          <p:val>
                                            <p:fltVal val="1"/>
                                          </p:val>
                                        </p:tav>
                                      </p:tavLst>
                                    </p:anim>
                                    <p:animScale>
                                      <p:cBhvr>
                                        <p:cTn id="698" dur="26">
                                          <p:stCondLst>
                                            <p:cond delay="650"/>
                                          </p:stCondLst>
                                        </p:cTn>
                                        <p:tgtEl>
                                          <p:spTgt spid="426"/>
                                        </p:tgtEl>
                                      </p:cBhvr>
                                      <p:to x="100000" y="60000"/>
                                    </p:animScale>
                                    <p:animScale>
                                      <p:cBhvr>
                                        <p:cTn id="699" dur="166" decel="50000">
                                          <p:stCondLst>
                                            <p:cond delay="676"/>
                                          </p:stCondLst>
                                        </p:cTn>
                                        <p:tgtEl>
                                          <p:spTgt spid="426"/>
                                        </p:tgtEl>
                                      </p:cBhvr>
                                      <p:to x="100000" y="100000"/>
                                    </p:animScale>
                                    <p:animScale>
                                      <p:cBhvr>
                                        <p:cTn id="700" dur="26">
                                          <p:stCondLst>
                                            <p:cond delay="1312"/>
                                          </p:stCondLst>
                                        </p:cTn>
                                        <p:tgtEl>
                                          <p:spTgt spid="426"/>
                                        </p:tgtEl>
                                      </p:cBhvr>
                                      <p:to x="100000" y="80000"/>
                                    </p:animScale>
                                    <p:animScale>
                                      <p:cBhvr>
                                        <p:cTn id="701" dur="166" decel="50000">
                                          <p:stCondLst>
                                            <p:cond delay="1338"/>
                                          </p:stCondLst>
                                        </p:cTn>
                                        <p:tgtEl>
                                          <p:spTgt spid="426"/>
                                        </p:tgtEl>
                                      </p:cBhvr>
                                      <p:to x="100000" y="100000"/>
                                    </p:animScale>
                                    <p:animScale>
                                      <p:cBhvr>
                                        <p:cTn id="702" dur="26">
                                          <p:stCondLst>
                                            <p:cond delay="1642"/>
                                          </p:stCondLst>
                                        </p:cTn>
                                        <p:tgtEl>
                                          <p:spTgt spid="426"/>
                                        </p:tgtEl>
                                      </p:cBhvr>
                                      <p:to x="100000" y="90000"/>
                                    </p:animScale>
                                    <p:animScale>
                                      <p:cBhvr>
                                        <p:cTn id="703" dur="166" decel="50000">
                                          <p:stCondLst>
                                            <p:cond delay="1668"/>
                                          </p:stCondLst>
                                        </p:cTn>
                                        <p:tgtEl>
                                          <p:spTgt spid="426"/>
                                        </p:tgtEl>
                                      </p:cBhvr>
                                      <p:to x="100000" y="100000"/>
                                    </p:animScale>
                                    <p:animScale>
                                      <p:cBhvr>
                                        <p:cTn id="704" dur="26">
                                          <p:stCondLst>
                                            <p:cond delay="1808"/>
                                          </p:stCondLst>
                                        </p:cTn>
                                        <p:tgtEl>
                                          <p:spTgt spid="426"/>
                                        </p:tgtEl>
                                      </p:cBhvr>
                                      <p:to x="100000" y="95000"/>
                                    </p:animScale>
                                    <p:animScale>
                                      <p:cBhvr>
                                        <p:cTn id="705" dur="166" decel="50000">
                                          <p:stCondLst>
                                            <p:cond delay="1834"/>
                                          </p:stCondLst>
                                        </p:cTn>
                                        <p:tgtEl>
                                          <p:spTgt spid="426"/>
                                        </p:tgtEl>
                                      </p:cBhvr>
                                      <p:to x="100000" y="100000"/>
                                    </p:animScale>
                                  </p:childTnLst>
                                </p:cTn>
                              </p:par>
                            </p:childTnLst>
                          </p:cTn>
                        </p:par>
                      </p:childTnLst>
                    </p:cTn>
                  </p:par>
                </p:childTnLst>
              </p:cTn>
              <p:nextCondLst>
                <p:cond evt="onClick" delay="0">
                  <p:tgtEl>
                    <p:spTgt spid="425"/>
                  </p:tgtEl>
                </p:cond>
              </p:nextCondLst>
            </p:seq>
            <p:seq concurrent="1" nextAc="seek">
              <p:cTn id="706" restart="whenNotActive" fill="hold" evtFilter="cancelBubble" nodeType="interactiveSeq">
                <p:stCondLst>
                  <p:cond evt="onClick" delay="0">
                    <p:tgtEl>
                      <p:spTgt spid="429"/>
                    </p:tgtEl>
                  </p:cond>
                </p:stCondLst>
                <p:endSync evt="end" delay="0">
                  <p:rtn val="all"/>
                </p:endSync>
                <p:childTnLst>
                  <p:par>
                    <p:cTn id="707" fill="hold">
                      <p:stCondLst>
                        <p:cond delay="0"/>
                      </p:stCondLst>
                      <p:childTnLst>
                        <p:par>
                          <p:cTn id="708" fill="hold">
                            <p:stCondLst>
                              <p:cond delay="0"/>
                            </p:stCondLst>
                            <p:childTnLst>
                              <p:par>
                                <p:cTn id="709" presetID="1" presetClass="entr" presetSubtype="0" fill="hold" nodeType="clickEffect">
                                  <p:stCondLst>
                                    <p:cond delay="0"/>
                                  </p:stCondLst>
                                  <p:childTnLst>
                                    <p:set>
                                      <p:cBhvr>
                                        <p:cTn id="710" dur="1" fill="hold">
                                          <p:stCondLst>
                                            <p:cond delay="0"/>
                                          </p:stCondLst>
                                        </p:cTn>
                                        <p:tgtEl>
                                          <p:spTgt spid="430"/>
                                        </p:tgtEl>
                                        <p:attrNameLst>
                                          <p:attrName>style.visibility</p:attrName>
                                        </p:attrNameLst>
                                      </p:cBhvr>
                                      <p:to>
                                        <p:strVal val="visible"/>
                                      </p:to>
                                    </p:set>
                                  </p:childTnLst>
                                </p:cTn>
                              </p:par>
                            </p:childTnLst>
                          </p:cTn>
                        </p:par>
                      </p:childTnLst>
                    </p:cTn>
                  </p:par>
                  <p:par>
                    <p:cTn id="711" fill="hold">
                      <p:stCondLst>
                        <p:cond delay="indefinite"/>
                      </p:stCondLst>
                      <p:childTnLst>
                        <p:par>
                          <p:cTn id="712" fill="hold">
                            <p:stCondLst>
                              <p:cond delay="0"/>
                            </p:stCondLst>
                            <p:childTnLst>
                              <p:par>
                                <p:cTn id="713" presetID="1" presetClass="entr" presetSubtype="0" fill="hold" nodeType="clickEffect">
                                  <p:stCondLst>
                                    <p:cond delay="0"/>
                                  </p:stCondLst>
                                  <p:childTnLst>
                                    <p:set>
                                      <p:cBhvr>
                                        <p:cTn id="714" dur="1" fill="hold">
                                          <p:stCondLst>
                                            <p:cond delay="0"/>
                                          </p:stCondLst>
                                        </p:cTn>
                                        <p:tgtEl>
                                          <p:spTgt spid="431"/>
                                        </p:tgtEl>
                                        <p:attrNameLst>
                                          <p:attrName>style.visibility</p:attrName>
                                        </p:attrNameLst>
                                      </p:cBhvr>
                                      <p:to>
                                        <p:strVal val="visible"/>
                                      </p:to>
                                    </p:set>
                                  </p:childTnLst>
                                </p:cTn>
                              </p:par>
                            </p:childTnLst>
                          </p:cTn>
                        </p:par>
                      </p:childTnLst>
                    </p:cTn>
                  </p:par>
                  <p:par>
                    <p:cTn id="715" fill="hold">
                      <p:stCondLst>
                        <p:cond delay="indefinite"/>
                      </p:stCondLst>
                      <p:childTnLst>
                        <p:par>
                          <p:cTn id="716" fill="hold">
                            <p:stCondLst>
                              <p:cond delay="0"/>
                            </p:stCondLst>
                            <p:childTnLst>
                              <p:par>
                                <p:cTn id="717" presetID="1" presetClass="entr" presetSubtype="0" fill="hold" nodeType="clickEffect">
                                  <p:stCondLst>
                                    <p:cond delay="0"/>
                                  </p:stCondLst>
                                  <p:childTnLst>
                                    <p:set>
                                      <p:cBhvr>
                                        <p:cTn id="718" dur="1" fill="hold">
                                          <p:stCondLst>
                                            <p:cond delay="0"/>
                                          </p:stCondLst>
                                        </p:cTn>
                                        <p:tgtEl>
                                          <p:spTgt spid="432"/>
                                        </p:tgtEl>
                                        <p:attrNameLst>
                                          <p:attrName>style.visibility</p:attrName>
                                        </p:attrNameLst>
                                      </p:cBhvr>
                                      <p:to>
                                        <p:strVal val="visible"/>
                                      </p:to>
                                    </p:set>
                                  </p:childTnLst>
                                </p:cTn>
                              </p:par>
                            </p:childTnLst>
                          </p:cTn>
                        </p:par>
                      </p:childTnLst>
                    </p:cTn>
                  </p:par>
                </p:childTnLst>
              </p:cTn>
              <p:nextCondLst>
                <p:cond evt="onClick" delay="0">
                  <p:tgtEl>
                    <p:spTgt spid="429"/>
                  </p:tgtEl>
                </p:cond>
              </p:nextCondLst>
            </p:seq>
            <p:seq concurrent="1" nextAc="seek">
              <p:cTn id="719" restart="whenNotActive" fill="hold" evtFilter="cancelBubble" nodeType="interactiveSeq">
                <p:stCondLst>
                  <p:cond evt="onClick" delay="0">
                    <p:tgtEl>
                      <p:spTgt spid="432"/>
                    </p:tgtEl>
                  </p:cond>
                </p:stCondLst>
                <p:endSync evt="end" delay="0">
                  <p:rtn val="all"/>
                </p:endSync>
                <p:childTnLst>
                  <p:par>
                    <p:cTn id="720" fill="hold">
                      <p:stCondLst>
                        <p:cond delay="0"/>
                      </p:stCondLst>
                      <p:childTnLst>
                        <p:par>
                          <p:cTn id="721" fill="hold">
                            <p:stCondLst>
                              <p:cond delay="0"/>
                            </p:stCondLst>
                            <p:childTnLst>
                              <p:par>
                                <p:cTn id="722" presetID="26" presetClass="entr" presetSubtype="0" fill="hold" nodeType="clickEffect">
                                  <p:stCondLst>
                                    <p:cond delay="0"/>
                                  </p:stCondLst>
                                  <p:childTnLst>
                                    <p:set>
                                      <p:cBhvr>
                                        <p:cTn id="723" dur="1" fill="hold">
                                          <p:stCondLst>
                                            <p:cond delay="0"/>
                                          </p:stCondLst>
                                        </p:cTn>
                                        <p:tgtEl>
                                          <p:spTgt spid="433"/>
                                        </p:tgtEl>
                                        <p:attrNameLst>
                                          <p:attrName>style.visibility</p:attrName>
                                        </p:attrNameLst>
                                      </p:cBhvr>
                                      <p:to>
                                        <p:strVal val="visible"/>
                                      </p:to>
                                    </p:set>
                                    <p:animEffect transition="in" filter="wipe(down)">
                                      <p:cBhvr>
                                        <p:cTn id="724" dur="580">
                                          <p:stCondLst>
                                            <p:cond delay="0"/>
                                          </p:stCondLst>
                                        </p:cTn>
                                        <p:tgtEl>
                                          <p:spTgt spid="433"/>
                                        </p:tgtEl>
                                      </p:cBhvr>
                                    </p:animEffect>
                                    <p:anim calcmode="lin" valueType="num">
                                      <p:cBhvr>
                                        <p:cTn id="725" dur="1822" tmFilter="0,0; 0.14,0.36; 0.43,0.73; 0.71,0.91; 1.0,1.0">
                                          <p:stCondLst>
                                            <p:cond delay="0"/>
                                          </p:stCondLst>
                                        </p:cTn>
                                        <p:tgtEl>
                                          <p:spTgt spid="433"/>
                                        </p:tgtEl>
                                        <p:attrNameLst>
                                          <p:attrName>ppt_x</p:attrName>
                                        </p:attrNameLst>
                                      </p:cBhvr>
                                      <p:tavLst>
                                        <p:tav tm="0">
                                          <p:val>
                                            <p:strVal val="#ppt_x-0.25"/>
                                          </p:val>
                                        </p:tav>
                                        <p:tav tm="100000">
                                          <p:val>
                                            <p:strVal val="#ppt_x"/>
                                          </p:val>
                                        </p:tav>
                                      </p:tavLst>
                                    </p:anim>
                                    <p:anim calcmode="lin" valueType="num">
                                      <p:cBhvr>
                                        <p:cTn id="726" dur="664" tmFilter="0.0,0.0; 0.25,0.07; 0.50,0.2; 0.75,0.467; 1.0,1.0">
                                          <p:stCondLst>
                                            <p:cond delay="0"/>
                                          </p:stCondLst>
                                        </p:cTn>
                                        <p:tgtEl>
                                          <p:spTgt spid="433"/>
                                        </p:tgtEl>
                                        <p:attrNameLst>
                                          <p:attrName>ppt_y</p:attrName>
                                        </p:attrNameLst>
                                      </p:cBhvr>
                                      <p:tavLst>
                                        <p:tav tm="0" fmla="#ppt_y-sin(pi*$)/3">
                                          <p:val>
                                            <p:fltVal val="0.5"/>
                                          </p:val>
                                        </p:tav>
                                        <p:tav tm="100000">
                                          <p:val>
                                            <p:fltVal val="1"/>
                                          </p:val>
                                        </p:tav>
                                      </p:tavLst>
                                    </p:anim>
                                    <p:anim calcmode="lin" valueType="num">
                                      <p:cBhvr>
                                        <p:cTn id="727" dur="664" tmFilter="0, 0; 0.125,0.2665; 0.25,0.4; 0.375,0.465; 0.5,0.5;  0.625,0.535; 0.75,0.6; 0.875,0.7335; 1,1">
                                          <p:stCondLst>
                                            <p:cond delay="664"/>
                                          </p:stCondLst>
                                        </p:cTn>
                                        <p:tgtEl>
                                          <p:spTgt spid="433"/>
                                        </p:tgtEl>
                                        <p:attrNameLst>
                                          <p:attrName>ppt_y</p:attrName>
                                        </p:attrNameLst>
                                      </p:cBhvr>
                                      <p:tavLst>
                                        <p:tav tm="0" fmla="#ppt_y-sin(pi*$)/9">
                                          <p:val>
                                            <p:fltVal val="0"/>
                                          </p:val>
                                        </p:tav>
                                        <p:tav tm="100000">
                                          <p:val>
                                            <p:fltVal val="1"/>
                                          </p:val>
                                        </p:tav>
                                      </p:tavLst>
                                    </p:anim>
                                    <p:anim calcmode="lin" valueType="num">
                                      <p:cBhvr>
                                        <p:cTn id="728" dur="332" tmFilter="0, 0; 0.125,0.2665; 0.25,0.4; 0.375,0.465; 0.5,0.5;  0.625,0.535; 0.75,0.6; 0.875,0.7335; 1,1">
                                          <p:stCondLst>
                                            <p:cond delay="1324"/>
                                          </p:stCondLst>
                                        </p:cTn>
                                        <p:tgtEl>
                                          <p:spTgt spid="433"/>
                                        </p:tgtEl>
                                        <p:attrNameLst>
                                          <p:attrName>ppt_y</p:attrName>
                                        </p:attrNameLst>
                                      </p:cBhvr>
                                      <p:tavLst>
                                        <p:tav tm="0" fmla="#ppt_y-sin(pi*$)/27">
                                          <p:val>
                                            <p:fltVal val="0"/>
                                          </p:val>
                                        </p:tav>
                                        <p:tav tm="100000">
                                          <p:val>
                                            <p:fltVal val="1"/>
                                          </p:val>
                                        </p:tav>
                                      </p:tavLst>
                                    </p:anim>
                                    <p:anim calcmode="lin" valueType="num">
                                      <p:cBhvr>
                                        <p:cTn id="729" dur="164" tmFilter="0, 0; 0.125,0.2665; 0.25,0.4; 0.375,0.465; 0.5,0.5;  0.625,0.535; 0.75,0.6; 0.875,0.7335; 1,1">
                                          <p:stCondLst>
                                            <p:cond delay="1656"/>
                                          </p:stCondLst>
                                        </p:cTn>
                                        <p:tgtEl>
                                          <p:spTgt spid="433"/>
                                        </p:tgtEl>
                                        <p:attrNameLst>
                                          <p:attrName>ppt_y</p:attrName>
                                        </p:attrNameLst>
                                      </p:cBhvr>
                                      <p:tavLst>
                                        <p:tav tm="0" fmla="#ppt_y-sin(pi*$)/81">
                                          <p:val>
                                            <p:fltVal val="0"/>
                                          </p:val>
                                        </p:tav>
                                        <p:tav tm="100000">
                                          <p:val>
                                            <p:fltVal val="1"/>
                                          </p:val>
                                        </p:tav>
                                      </p:tavLst>
                                    </p:anim>
                                    <p:animScale>
                                      <p:cBhvr>
                                        <p:cTn id="730" dur="26">
                                          <p:stCondLst>
                                            <p:cond delay="650"/>
                                          </p:stCondLst>
                                        </p:cTn>
                                        <p:tgtEl>
                                          <p:spTgt spid="433"/>
                                        </p:tgtEl>
                                      </p:cBhvr>
                                      <p:to x="100000" y="60000"/>
                                    </p:animScale>
                                    <p:animScale>
                                      <p:cBhvr>
                                        <p:cTn id="731" dur="166" decel="50000">
                                          <p:stCondLst>
                                            <p:cond delay="676"/>
                                          </p:stCondLst>
                                        </p:cTn>
                                        <p:tgtEl>
                                          <p:spTgt spid="433"/>
                                        </p:tgtEl>
                                      </p:cBhvr>
                                      <p:to x="100000" y="100000"/>
                                    </p:animScale>
                                    <p:animScale>
                                      <p:cBhvr>
                                        <p:cTn id="732" dur="26">
                                          <p:stCondLst>
                                            <p:cond delay="1312"/>
                                          </p:stCondLst>
                                        </p:cTn>
                                        <p:tgtEl>
                                          <p:spTgt spid="433"/>
                                        </p:tgtEl>
                                      </p:cBhvr>
                                      <p:to x="100000" y="80000"/>
                                    </p:animScale>
                                    <p:animScale>
                                      <p:cBhvr>
                                        <p:cTn id="733" dur="166" decel="50000">
                                          <p:stCondLst>
                                            <p:cond delay="1338"/>
                                          </p:stCondLst>
                                        </p:cTn>
                                        <p:tgtEl>
                                          <p:spTgt spid="433"/>
                                        </p:tgtEl>
                                      </p:cBhvr>
                                      <p:to x="100000" y="100000"/>
                                    </p:animScale>
                                    <p:animScale>
                                      <p:cBhvr>
                                        <p:cTn id="734" dur="26">
                                          <p:stCondLst>
                                            <p:cond delay="1642"/>
                                          </p:stCondLst>
                                        </p:cTn>
                                        <p:tgtEl>
                                          <p:spTgt spid="433"/>
                                        </p:tgtEl>
                                      </p:cBhvr>
                                      <p:to x="100000" y="90000"/>
                                    </p:animScale>
                                    <p:animScale>
                                      <p:cBhvr>
                                        <p:cTn id="735" dur="166" decel="50000">
                                          <p:stCondLst>
                                            <p:cond delay="1668"/>
                                          </p:stCondLst>
                                        </p:cTn>
                                        <p:tgtEl>
                                          <p:spTgt spid="433"/>
                                        </p:tgtEl>
                                      </p:cBhvr>
                                      <p:to x="100000" y="100000"/>
                                    </p:animScale>
                                    <p:animScale>
                                      <p:cBhvr>
                                        <p:cTn id="736" dur="26">
                                          <p:stCondLst>
                                            <p:cond delay="1808"/>
                                          </p:stCondLst>
                                        </p:cTn>
                                        <p:tgtEl>
                                          <p:spTgt spid="433"/>
                                        </p:tgtEl>
                                      </p:cBhvr>
                                      <p:to x="100000" y="95000"/>
                                    </p:animScale>
                                    <p:animScale>
                                      <p:cBhvr>
                                        <p:cTn id="737" dur="166" decel="50000">
                                          <p:stCondLst>
                                            <p:cond delay="1834"/>
                                          </p:stCondLst>
                                        </p:cTn>
                                        <p:tgtEl>
                                          <p:spTgt spid="433"/>
                                        </p:tgtEl>
                                      </p:cBhvr>
                                      <p:to x="100000" y="100000"/>
                                    </p:animScale>
                                  </p:childTnLst>
                                </p:cTn>
                              </p:par>
                            </p:childTnLst>
                          </p:cTn>
                        </p:par>
                      </p:childTnLst>
                    </p:cTn>
                  </p:par>
                </p:childTnLst>
              </p:cTn>
              <p:nextCondLst>
                <p:cond evt="onClick" delay="0">
                  <p:tgtEl>
                    <p:spTgt spid="432"/>
                  </p:tgtEl>
                </p:cond>
              </p:nextCondLst>
            </p:seq>
            <p:seq concurrent="1" nextAc="seek">
              <p:cTn id="738" restart="whenNotActive" fill="hold" evtFilter="cancelBubble" nodeType="interactiveSeq">
                <p:stCondLst>
                  <p:cond evt="onClick" delay="0">
                    <p:tgtEl>
                      <p:spTgt spid="434"/>
                    </p:tgtEl>
                  </p:cond>
                </p:stCondLst>
                <p:endSync evt="end" delay="0">
                  <p:rtn val="all"/>
                </p:endSync>
                <p:childTnLst>
                  <p:par>
                    <p:cTn id="739" fill="hold">
                      <p:stCondLst>
                        <p:cond delay="0"/>
                      </p:stCondLst>
                      <p:childTnLst>
                        <p:par>
                          <p:cTn id="740" fill="hold">
                            <p:stCondLst>
                              <p:cond delay="0"/>
                            </p:stCondLst>
                            <p:childTnLst>
                              <p:par>
                                <p:cTn id="741" presetID="1" presetClass="entr" presetSubtype="0" fill="hold" nodeType="clickEffect">
                                  <p:stCondLst>
                                    <p:cond delay="0"/>
                                  </p:stCondLst>
                                  <p:childTnLst>
                                    <p:set>
                                      <p:cBhvr>
                                        <p:cTn id="742" dur="1" fill="hold">
                                          <p:stCondLst>
                                            <p:cond delay="0"/>
                                          </p:stCondLst>
                                        </p:cTn>
                                        <p:tgtEl>
                                          <p:spTgt spid="435"/>
                                        </p:tgtEl>
                                        <p:attrNameLst>
                                          <p:attrName>style.visibility</p:attrName>
                                        </p:attrNameLst>
                                      </p:cBhvr>
                                      <p:to>
                                        <p:strVal val="visible"/>
                                      </p:to>
                                    </p:set>
                                  </p:childTnLst>
                                </p:cTn>
                              </p:par>
                            </p:childTnLst>
                          </p:cTn>
                        </p:par>
                      </p:childTnLst>
                    </p:cTn>
                  </p:par>
                  <p:par>
                    <p:cTn id="743" fill="hold">
                      <p:stCondLst>
                        <p:cond delay="indefinite"/>
                      </p:stCondLst>
                      <p:childTnLst>
                        <p:par>
                          <p:cTn id="744" fill="hold">
                            <p:stCondLst>
                              <p:cond delay="0"/>
                            </p:stCondLst>
                            <p:childTnLst>
                              <p:par>
                                <p:cTn id="745" presetID="1" presetClass="entr" presetSubtype="0" fill="hold" nodeType="clickEffect">
                                  <p:stCondLst>
                                    <p:cond delay="0"/>
                                  </p:stCondLst>
                                  <p:childTnLst>
                                    <p:set>
                                      <p:cBhvr>
                                        <p:cTn id="746" dur="1" fill="hold">
                                          <p:stCondLst>
                                            <p:cond delay="0"/>
                                          </p:stCondLst>
                                        </p:cTn>
                                        <p:tgtEl>
                                          <p:spTgt spid="436"/>
                                        </p:tgtEl>
                                        <p:attrNameLst>
                                          <p:attrName>style.visibility</p:attrName>
                                        </p:attrNameLst>
                                      </p:cBhvr>
                                      <p:to>
                                        <p:strVal val="visible"/>
                                      </p:to>
                                    </p:set>
                                  </p:childTnLst>
                                </p:cTn>
                              </p:par>
                            </p:childTnLst>
                          </p:cTn>
                        </p:par>
                      </p:childTnLst>
                    </p:cTn>
                  </p:par>
                  <p:par>
                    <p:cTn id="747" fill="hold">
                      <p:stCondLst>
                        <p:cond delay="indefinite"/>
                      </p:stCondLst>
                      <p:childTnLst>
                        <p:par>
                          <p:cTn id="748" fill="hold">
                            <p:stCondLst>
                              <p:cond delay="0"/>
                            </p:stCondLst>
                            <p:childTnLst>
                              <p:par>
                                <p:cTn id="749" presetID="1" presetClass="entr" presetSubtype="0" fill="hold" nodeType="clickEffect">
                                  <p:stCondLst>
                                    <p:cond delay="0"/>
                                  </p:stCondLst>
                                  <p:childTnLst>
                                    <p:set>
                                      <p:cBhvr>
                                        <p:cTn id="750" dur="1" fill="hold">
                                          <p:stCondLst>
                                            <p:cond delay="0"/>
                                          </p:stCondLst>
                                        </p:cTn>
                                        <p:tgtEl>
                                          <p:spTgt spid="437"/>
                                        </p:tgtEl>
                                        <p:attrNameLst>
                                          <p:attrName>style.visibility</p:attrName>
                                        </p:attrNameLst>
                                      </p:cBhvr>
                                      <p:to>
                                        <p:strVal val="visible"/>
                                      </p:to>
                                    </p:set>
                                  </p:childTnLst>
                                </p:cTn>
                              </p:par>
                            </p:childTnLst>
                          </p:cTn>
                        </p:par>
                      </p:childTnLst>
                    </p:cTn>
                  </p:par>
                </p:childTnLst>
              </p:cTn>
              <p:nextCondLst>
                <p:cond evt="onClick" delay="0">
                  <p:tgtEl>
                    <p:spTgt spid="434"/>
                  </p:tgtEl>
                </p:cond>
              </p:nextCondLst>
            </p:seq>
            <p:seq concurrent="1" nextAc="seek">
              <p:cTn id="751" restart="whenNotActive" fill="hold" evtFilter="cancelBubble" nodeType="interactiveSeq">
                <p:stCondLst>
                  <p:cond evt="onClick" delay="0">
                    <p:tgtEl>
                      <p:spTgt spid="437"/>
                    </p:tgtEl>
                  </p:cond>
                </p:stCondLst>
                <p:endSync evt="end" delay="0">
                  <p:rtn val="all"/>
                </p:endSync>
                <p:childTnLst>
                  <p:par>
                    <p:cTn id="752" fill="hold">
                      <p:stCondLst>
                        <p:cond delay="0"/>
                      </p:stCondLst>
                      <p:childTnLst>
                        <p:par>
                          <p:cTn id="753" fill="hold">
                            <p:stCondLst>
                              <p:cond delay="0"/>
                            </p:stCondLst>
                            <p:childTnLst>
                              <p:par>
                                <p:cTn id="754" presetID="26" presetClass="entr" presetSubtype="0" fill="hold" nodeType="clickEffect">
                                  <p:stCondLst>
                                    <p:cond delay="0"/>
                                  </p:stCondLst>
                                  <p:childTnLst>
                                    <p:set>
                                      <p:cBhvr>
                                        <p:cTn id="755" dur="1" fill="hold">
                                          <p:stCondLst>
                                            <p:cond delay="0"/>
                                          </p:stCondLst>
                                        </p:cTn>
                                        <p:tgtEl>
                                          <p:spTgt spid="438"/>
                                        </p:tgtEl>
                                        <p:attrNameLst>
                                          <p:attrName>style.visibility</p:attrName>
                                        </p:attrNameLst>
                                      </p:cBhvr>
                                      <p:to>
                                        <p:strVal val="visible"/>
                                      </p:to>
                                    </p:set>
                                    <p:animEffect transition="in" filter="wipe(down)">
                                      <p:cBhvr>
                                        <p:cTn id="756" dur="580">
                                          <p:stCondLst>
                                            <p:cond delay="0"/>
                                          </p:stCondLst>
                                        </p:cTn>
                                        <p:tgtEl>
                                          <p:spTgt spid="438"/>
                                        </p:tgtEl>
                                      </p:cBhvr>
                                    </p:animEffect>
                                    <p:anim calcmode="lin" valueType="num">
                                      <p:cBhvr>
                                        <p:cTn id="757" dur="1822" tmFilter="0,0; 0.14,0.36; 0.43,0.73; 0.71,0.91; 1.0,1.0">
                                          <p:stCondLst>
                                            <p:cond delay="0"/>
                                          </p:stCondLst>
                                        </p:cTn>
                                        <p:tgtEl>
                                          <p:spTgt spid="438"/>
                                        </p:tgtEl>
                                        <p:attrNameLst>
                                          <p:attrName>ppt_x</p:attrName>
                                        </p:attrNameLst>
                                      </p:cBhvr>
                                      <p:tavLst>
                                        <p:tav tm="0">
                                          <p:val>
                                            <p:strVal val="#ppt_x-0.25"/>
                                          </p:val>
                                        </p:tav>
                                        <p:tav tm="100000">
                                          <p:val>
                                            <p:strVal val="#ppt_x"/>
                                          </p:val>
                                        </p:tav>
                                      </p:tavLst>
                                    </p:anim>
                                    <p:anim calcmode="lin" valueType="num">
                                      <p:cBhvr>
                                        <p:cTn id="758" dur="664" tmFilter="0.0,0.0; 0.25,0.07; 0.50,0.2; 0.75,0.467; 1.0,1.0">
                                          <p:stCondLst>
                                            <p:cond delay="0"/>
                                          </p:stCondLst>
                                        </p:cTn>
                                        <p:tgtEl>
                                          <p:spTgt spid="438"/>
                                        </p:tgtEl>
                                        <p:attrNameLst>
                                          <p:attrName>ppt_y</p:attrName>
                                        </p:attrNameLst>
                                      </p:cBhvr>
                                      <p:tavLst>
                                        <p:tav tm="0" fmla="#ppt_y-sin(pi*$)/3">
                                          <p:val>
                                            <p:fltVal val="0.5"/>
                                          </p:val>
                                        </p:tav>
                                        <p:tav tm="100000">
                                          <p:val>
                                            <p:fltVal val="1"/>
                                          </p:val>
                                        </p:tav>
                                      </p:tavLst>
                                    </p:anim>
                                    <p:anim calcmode="lin" valueType="num">
                                      <p:cBhvr>
                                        <p:cTn id="759" dur="664" tmFilter="0, 0; 0.125,0.2665; 0.25,0.4; 0.375,0.465; 0.5,0.5;  0.625,0.535; 0.75,0.6; 0.875,0.7335; 1,1">
                                          <p:stCondLst>
                                            <p:cond delay="664"/>
                                          </p:stCondLst>
                                        </p:cTn>
                                        <p:tgtEl>
                                          <p:spTgt spid="438"/>
                                        </p:tgtEl>
                                        <p:attrNameLst>
                                          <p:attrName>ppt_y</p:attrName>
                                        </p:attrNameLst>
                                      </p:cBhvr>
                                      <p:tavLst>
                                        <p:tav tm="0" fmla="#ppt_y-sin(pi*$)/9">
                                          <p:val>
                                            <p:fltVal val="0"/>
                                          </p:val>
                                        </p:tav>
                                        <p:tav tm="100000">
                                          <p:val>
                                            <p:fltVal val="1"/>
                                          </p:val>
                                        </p:tav>
                                      </p:tavLst>
                                    </p:anim>
                                    <p:anim calcmode="lin" valueType="num">
                                      <p:cBhvr>
                                        <p:cTn id="760" dur="332" tmFilter="0, 0; 0.125,0.2665; 0.25,0.4; 0.375,0.465; 0.5,0.5;  0.625,0.535; 0.75,0.6; 0.875,0.7335; 1,1">
                                          <p:stCondLst>
                                            <p:cond delay="1324"/>
                                          </p:stCondLst>
                                        </p:cTn>
                                        <p:tgtEl>
                                          <p:spTgt spid="438"/>
                                        </p:tgtEl>
                                        <p:attrNameLst>
                                          <p:attrName>ppt_y</p:attrName>
                                        </p:attrNameLst>
                                      </p:cBhvr>
                                      <p:tavLst>
                                        <p:tav tm="0" fmla="#ppt_y-sin(pi*$)/27">
                                          <p:val>
                                            <p:fltVal val="0"/>
                                          </p:val>
                                        </p:tav>
                                        <p:tav tm="100000">
                                          <p:val>
                                            <p:fltVal val="1"/>
                                          </p:val>
                                        </p:tav>
                                      </p:tavLst>
                                    </p:anim>
                                    <p:anim calcmode="lin" valueType="num">
                                      <p:cBhvr>
                                        <p:cTn id="761" dur="164" tmFilter="0, 0; 0.125,0.2665; 0.25,0.4; 0.375,0.465; 0.5,0.5;  0.625,0.535; 0.75,0.6; 0.875,0.7335; 1,1">
                                          <p:stCondLst>
                                            <p:cond delay="1656"/>
                                          </p:stCondLst>
                                        </p:cTn>
                                        <p:tgtEl>
                                          <p:spTgt spid="438"/>
                                        </p:tgtEl>
                                        <p:attrNameLst>
                                          <p:attrName>ppt_y</p:attrName>
                                        </p:attrNameLst>
                                      </p:cBhvr>
                                      <p:tavLst>
                                        <p:tav tm="0" fmla="#ppt_y-sin(pi*$)/81">
                                          <p:val>
                                            <p:fltVal val="0"/>
                                          </p:val>
                                        </p:tav>
                                        <p:tav tm="100000">
                                          <p:val>
                                            <p:fltVal val="1"/>
                                          </p:val>
                                        </p:tav>
                                      </p:tavLst>
                                    </p:anim>
                                    <p:animScale>
                                      <p:cBhvr>
                                        <p:cTn id="762" dur="26">
                                          <p:stCondLst>
                                            <p:cond delay="650"/>
                                          </p:stCondLst>
                                        </p:cTn>
                                        <p:tgtEl>
                                          <p:spTgt spid="438"/>
                                        </p:tgtEl>
                                      </p:cBhvr>
                                      <p:to x="100000" y="60000"/>
                                    </p:animScale>
                                    <p:animScale>
                                      <p:cBhvr>
                                        <p:cTn id="763" dur="166" decel="50000">
                                          <p:stCondLst>
                                            <p:cond delay="676"/>
                                          </p:stCondLst>
                                        </p:cTn>
                                        <p:tgtEl>
                                          <p:spTgt spid="438"/>
                                        </p:tgtEl>
                                      </p:cBhvr>
                                      <p:to x="100000" y="100000"/>
                                    </p:animScale>
                                    <p:animScale>
                                      <p:cBhvr>
                                        <p:cTn id="764" dur="26">
                                          <p:stCondLst>
                                            <p:cond delay="1312"/>
                                          </p:stCondLst>
                                        </p:cTn>
                                        <p:tgtEl>
                                          <p:spTgt spid="438"/>
                                        </p:tgtEl>
                                      </p:cBhvr>
                                      <p:to x="100000" y="80000"/>
                                    </p:animScale>
                                    <p:animScale>
                                      <p:cBhvr>
                                        <p:cTn id="765" dur="166" decel="50000">
                                          <p:stCondLst>
                                            <p:cond delay="1338"/>
                                          </p:stCondLst>
                                        </p:cTn>
                                        <p:tgtEl>
                                          <p:spTgt spid="438"/>
                                        </p:tgtEl>
                                      </p:cBhvr>
                                      <p:to x="100000" y="100000"/>
                                    </p:animScale>
                                    <p:animScale>
                                      <p:cBhvr>
                                        <p:cTn id="766" dur="26">
                                          <p:stCondLst>
                                            <p:cond delay="1642"/>
                                          </p:stCondLst>
                                        </p:cTn>
                                        <p:tgtEl>
                                          <p:spTgt spid="438"/>
                                        </p:tgtEl>
                                      </p:cBhvr>
                                      <p:to x="100000" y="90000"/>
                                    </p:animScale>
                                    <p:animScale>
                                      <p:cBhvr>
                                        <p:cTn id="767" dur="166" decel="50000">
                                          <p:stCondLst>
                                            <p:cond delay="1668"/>
                                          </p:stCondLst>
                                        </p:cTn>
                                        <p:tgtEl>
                                          <p:spTgt spid="438"/>
                                        </p:tgtEl>
                                      </p:cBhvr>
                                      <p:to x="100000" y="100000"/>
                                    </p:animScale>
                                    <p:animScale>
                                      <p:cBhvr>
                                        <p:cTn id="768" dur="26">
                                          <p:stCondLst>
                                            <p:cond delay="1808"/>
                                          </p:stCondLst>
                                        </p:cTn>
                                        <p:tgtEl>
                                          <p:spTgt spid="438"/>
                                        </p:tgtEl>
                                      </p:cBhvr>
                                      <p:to x="100000" y="95000"/>
                                    </p:animScale>
                                    <p:animScale>
                                      <p:cBhvr>
                                        <p:cTn id="769" dur="166" decel="50000">
                                          <p:stCondLst>
                                            <p:cond delay="1834"/>
                                          </p:stCondLst>
                                        </p:cTn>
                                        <p:tgtEl>
                                          <p:spTgt spid="438"/>
                                        </p:tgtEl>
                                      </p:cBhvr>
                                      <p:to x="100000" y="100000"/>
                                    </p:animScale>
                                  </p:childTnLst>
                                </p:cTn>
                              </p:par>
                            </p:childTnLst>
                          </p:cTn>
                        </p:par>
                      </p:childTnLst>
                    </p:cTn>
                  </p:par>
                </p:childTnLst>
              </p:cTn>
              <p:nextCondLst>
                <p:cond evt="onClick" delay="0">
                  <p:tgtEl>
                    <p:spTgt spid="437"/>
                  </p:tgtEl>
                </p:cond>
              </p:nextCondLst>
            </p:seq>
            <p:seq concurrent="1" nextAc="seek">
              <p:cTn id="770" restart="whenNotActive" fill="hold" evtFilter="cancelBubble" nodeType="interactiveSeq">
                <p:stCondLst>
                  <p:cond evt="onClick" delay="0">
                    <p:tgtEl>
                      <p:spTgt spid="441"/>
                    </p:tgtEl>
                  </p:cond>
                </p:stCondLst>
                <p:endSync evt="end" delay="0">
                  <p:rtn val="all"/>
                </p:endSync>
                <p:childTnLst>
                  <p:par>
                    <p:cTn id="771" fill="hold">
                      <p:stCondLst>
                        <p:cond delay="0"/>
                      </p:stCondLst>
                      <p:childTnLst>
                        <p:par>
                          <p:cTn id="772" fill="hold">
                            <p:stCondLst>
                              <p:cond delay="0"/>
                            </p:stCondLst>
                            <p:childTnLst>
                              <p:par>
                                <p:cTn id="773" presetID="1" presetClass="entr" presetSubtype="0" fill="hold" nodeType="clickEffect">
                                  <p:stCondLst>
                                    <p:cond delay="0"/>
                                  </p:stCondLst>
                                  <p:childTnLst>
                                    <p:set>
                                      <p:cBhvr>
                                        <p:cTn id="774" dur="1" fill="hold">
                                          <p:stCondLst>
                                            <p:cond delay="0"/>
                                          </p:stCondLst>
                                        </p:cTn>
                                        <p:tgtEl>
                                          <p:spTgt spid="442"/>
                                        </p:tgtEl>
                                        <p:attrNameLst>
                                          <p:attrName>style.visibility</p:attrName>
                                        </p:attrNameLst>
                                      </p:cBhvr>
                                      <p:to>
                                        <p:strVal val="visible"/>
                                      </p:to>
                                    </p:set>
                                  </p:childTnLst>
                                </p:cTn>
                              </p:par>
                            </p:childTnLst>
                          </p:cTn>
                        </p:par>
                      </p:childTnLst>
                    </p:cTn>
                  </p:par>
                  <p:par>
                    <p:cTn id="775" fill="hold">
                      <p:stCondLst>
                        <p:cond delay="indefinite"/>
                      </p:stCondLst>
                      <p:childTnLst>
                        <p:par>
                          <p:cTn id="776" fill="hold">
                            <p:stCondLst>
                              <p:cond delay="0"/>
                            </p:stCondLst>
                            <p:childTnLst>
                              <p:par>
                                <p:cTn id="777" presetID="1" presetClass="entr" presetSubtype="0" fill="hold" nodeType="clickEffect">
                                  <p:stCondLst>
                                    <p:cond delay="0"/>
                                  </p:stCondLst>
                                  <p:childTnLst>
                                    <p:set>
                                      <p:cBhvr>
                                        <p:cTn id="778" dur="1" fill="hold">
                                          <p:stCondLst>
                                            <p:cond delay="0"/>
                                          </p:stCondLst>
                                        </p:cTn>
                                        <p:tgtEl>
                                          <p:spTgt spid="443"/>
                                        </p:tgtEl>
                                        <p:attrNameLst>
                                          <p:attrName>style.visibility</p:attrName>
                                        </p:attrNameLst>
                                      </p:cBhvr>
                                      <p:to>
                                        <p:strVal val="visible"/>
                                      </p:to>
                                    </p:set>
                                  </p:childTnLst>
                                </p:cTn>
                              </p:par>
                            </p:childTnLst>
                          </p:cTn>
                        </p:par>
                      </p:childTnLst>
                    </p:cTn>
                  </p:par>
                  <p:par>
                    <p:cTn id="779" fill="hold">
                      <p:stCondLst>
                        <p:cond delay="indefinite"/>
                      </p:stCondLst>
                      <p:childTnLst>
                        <p:par>
                          <p:cTn id="780" fill="hold">
                            <p:stCondLst>
                              <p:cond delay="0"/>
                            </p:stCondLst>
                            <p:childTnLst>
                              <p:par>
                                <p:cTn id="781" presetID="1" presetClass="entr" presetSubtype="0" fill="hold" nodeType="clickEffect">
                                  <p:stCondLst>
                                    <p:cond delay="0"/>
                                  </p:stCondLst>
                                  <p:childTnLst>
                                    <p:set>
                                      <p:cBhvr>
                                        <p:cTn id="782" dur="1" fill="hold">
                                          <p:stCondLst>
                                            <p:cond delay="0"/>
                                          </p:stCondLst>
                                        </p:cTn>
                                        <p:tgtEl>
                                          <p:spTgt spid="444"/>
                                        </p:tgtEl>
                                        <p:attrNameLst>
                                          <p:attrName>style.visibility</p:attrName>
                                        </p:attrNameLst>
                                      </p:cBhvr>
                                      <p:to>
                                        <p:strVal val="visible"/>
                                      </p:to>
                                    </p:set>
                                  </p:childTnLst>
                                </p:cTn>
                              </p:par>
                            </p:childTnLst>
                          </p:cTn>
                        </p:par>
                      </p:childTnLst>
                    </p:cTn>
                  </p:par>
                </p:childTnLst>
              </p:cTn>
              <p:nextCondLst>
                <p:cond evt="onClick" delay="0">
                  <p:tgtEl>
                    <p:spTgt spid="441"/>
                  </p:tgtEl>
                </p:cond>
              </p:nextCondLst>
            </p:seq>
            <p:seq concurrent="1" nextAc="seek">
              <p:cTn id="783" restart="whenNotActive" fill="hold" evtFilter="cancelBubble" nodeType="interactiveSeq">
                <p:stCondLst>
                  <p:cond evt="onClick" delay="0">
                    <p:tgtEl>
                      <p:spTgt spid="444"/>
                    </p:tgtEl>
                  </p:cond>
                </p:stCondLst>
                <p:endSync evt="end" delay="0">
                  <p:rtn val="all"/>
                </p:endSync>
                <p:childTnLst>
                  <p:par>
                    <p:cTn id="784" fill="hold">
                      <p:stCondLst>
                        <p:cond delay="0"/>
                      </p:stCondLst>
                      <p:childTnLst>
                        <p:par>
                          <p:cTn id="785" fill="hold">
                            <p:stCondLst>
                              <p:cond delay="0"/>
                            </p:stCondLst>
                            <p:childTnLst>
                              <p:par>
                                <p:cTn id="786" presetID="26" presetClass="entr" presetSubtype="0" fill="hold" nodeType="clickEffect">
                                  <p:stCondLst>
                                    <p:cond delay="0"/>
                                  </p:stCondLst>
                                  <p:childTnLst>
                                    <p:set>
                                      <p:cBhvr>
                                        <p:cTn id="787" dur="1" fill="hold">
                                          <p:stCondLst>
                                            <p:cond delay="0"/>
                                          </p:stCondLst>
                                        </p:cTn>
                                        <p:tgtEl>
                                          <p:spTgt spid="445"/>
                                        </p:tgtEl>
                                        <p:attrNameLst>
                                          <p:attrName>style.visibility</p:attrName>
                                        </p:attrNameLst>
                                      </p:cBhvr>
                                      <p:to>
                                        <p:strVal val="visible"/>
                                      </p:to>
                                    </p:set>
                                    <p:animEffect transition="in" filter="wipe(down)">
                                      <p:cBhvr>
                                        <p:cTn id="788" dur="580">
                                          <p:stCondLst>
                                            <p:cond delay="0"/>
                                          </p:stCondLst>
                                        </p:cTn>
                                        <p:tgtEl>
                                          <p:spTgt spid="445"/>
                                        </p:tgtEl>
                                      </p:cBhvr>
                                    </p:animEffect>
                                    <p:anim calcmode="lin" valueType="num">
                                      <p:cBhvr>
                                        <p:cTn id="789" dur="1822" tmFilter="0,0; 0.14,0.36; 0.43,0.73; 0.71,0.91; 1.0,1.0">
                                          <p:stCondLst>
                                            <p:cond delay="0"/>
                                          </p:stCondLst>
                                        </p:cTn>
                                        <p:tgtEl>
                                          <p:spTgt spid="445"/>
                                        </p:tgtEl>
                                        <p:attrNameLst>
                                          <p:attrName>ppt_x</p:attrName>
                                        </p:attrNameLst>
                                      </p:cBhvr>
                                      <p:tavLst>
                                        <p:tav tm="0">
                                          <p:val>
                                            <p:strVal val="#ppt_x-0.25"/>
                                          </p:val>
                                        </p:tav>
                                        <p:tav tm="100000">
                                          <p:val>
                                            <p:strVal val="#ppt_x"/>
                                          </p:val>
                                        </p:tav>
                                      </p:tavLst>
                                    </p:anim>
                                    <p:anim calcmode="lin" valueType="num">
                                      <p:cBhvr>
                                        <p:cTn id="790" dur="664" tmFilter="0.0,0.0; 0.25,0.07; 0.50,0.2; 0.75,0.467; 1.0,1.0">
                                          <p:stCondLst>
                                            <p:cond delay="0"/>
                                          </p:stCondLst>
                                        </p:cTn>
                                        <p:tgtEl>
                                          <p:spTgt spid="445"/>
                                        </p:tgtEl>
                                        <p:attrNameLst>
                                          <p:attrName>ppt_y</p:attrName>
                                        </p:attrNameLst>
                                      </p:cBhvr>
                                      <p:tavLst>
                                        <p:tav tm="0" fmla="#ppt_y-sin(pi*$)/3">
                                          <p:val>
                                            <p:fltVal val="0.5"/>
                                          </p:val>
                                        </p:tav>
                                        <p:tav tm="100000">
                                          <p:val>
                                            <p:fltVal val="1"/>
                                          </p:val>
                                        </p:tav>
                                      </p:tavLst>
                                    </p:anim>
                                    <p:anim calcmode="lin" valueType="num">
                                      <p:cBhvr>
                                        <p:cTn id="791" dur="664" tmFilter="0, 0; 0.125,0.2665; 0.25,0.4; 0.375,0.465; 0.5,0.5;  0.625,0.535; 0.75,0.6; 0.875,0.7335; 1,1">
                                          <p:stCondLst>
                                            <p:cond delay="664"/>
                                          </p:stCondLst>
                                        </p:cTn>
                                        <p:tgtEl>
                                          <p:spTgt spid="445"/>
                                        </p:tgtEl>
                                        <p:attrNameLst>
                                          <p:attrName>ppt_y</p:attrName>
                                        </p:attrNameLst>
                                      </p:cBhvr>
                                      <p:tavLst>
                                        <p:tav tm="0" fmla="#ppt_y-sin(pi*$)/9">
                                          <p:val>
                                            <p:fltVal val="0"/>
                                          </p:val>
                                        </p:tav>
                                        <p:tav tm="100000">
                                          <p:val>
                                            <p:fltVal val="1"/>
                                          </p:val>
                                        </p:tav>
                                      </p:tavLst>
                                    </p:anim>
                                    <p:anim calcmode="lin" valueType="num">
                                      <p:cBhvr>
                                        <p:cTn id="792" dur="332" tmFilter="0, 0; 0.125,0.2665; 0.25,0.4; 0.375,0.465; 0.5,0.5;  0.625,0.535; 0.75,0.6; 0.875,0.7335; 1,1">
                                          <p:stCondLst>
                                            <p:cond delay="1324"/>
                                          </p:stCondLst>
                                        </p:cTn>
                                        <p:tgtEl>
                                          <p:spTgt spid="445"/>
                                        </p:tgtEl>
                                        <p:attrNameLst>
                                          <p:attrName>ppt_y</p:attrName>
                                        </p:attrNameLst>
                                      </p:cBhvr>
                                      <p:tavLst>
                                        <p:tav tm="0" fmla="#ppt_y-sin(pi*$)/27">
                                          <p:val>
                                            <p:fltVal val="0"/>
                                          </p:val>
                                        </p:tav>
                                        <p:tav tm="100000">
                                          <p:val>
                                            <p:fltVal val="1"/>
                                          </p:val>
                                        </p:tav>
                                      </p:tavLst>
                                    </p:anim>
                                    <p:anim calcmode="lin" valueType="num">
                                      <p:cBhvr>
                                        <p:cTn id="793" dur="164" tmFilter="0, 0; 0.125,0.2665; 0.25,0.4; 0.375,0.465; 0.5,0.5;  0.625,0.535; 0.75,0.6; 0.875,0.7335; 1,1">
                                          <p:stCondLst>
                                            <p:cond delay="1656"/>
                                          </p:stCondLst>
                                        </p:cTn>
                                        <p:tgtEl>
                                          <p:spTgt spid="445"/>
                                        </p:tgtEl>
                                        <p:attrNameLst>
                                          <p:attrName>ppt_y</p:attrName>
                                        </p:attrNameLst>
                                      </p:cBhvr>
                                      <p:tavLst>
                                        <p:tav tm="0" fmla="#ppt_y-sin(pi*$)/81">
                                          <p:val>
                                            <p:fltVal val="0"/>
                                          </p:val>
                                        </p:tav>
                                        <p:tav tm="100000">
                                          <p:val>
                                            <p:fltVal val="1"/>
                                          </p:val>
                                        </p:tav>
                                      </p:tavLst>
                                    </p:anim>
                                    <p:animScale>
                                      <p:cBhvr>
                                        <p:cTn id="794" dur="26">
                                          <p:stCondLst>
                                            <p:cond delay="650"/>
                                          </p:stCondLst>
                                        </p:cTn>
                                        <p:tgtEl>
                                          <p:spTgt spid="445"/>
                                        </p:tgtEl>
                                      </p:cBhvr>
                                      <p:to x="100000" y="60000"/>
                                    </p:animScale>
                                    <p:animScale>
                                      <p:cBhvr>
                                        <p:cTn id="795" dur="166" decel="50000">
                                          <p:stCondLst>
                                            <p:cond delay="676"/>
                                          </p:stCondLst>
                                        </p:cTn>
                                        <p:tgtEl>
                                          <p:spTgt spid="445"/>
                                        </p:tgtEl>
                                      </p:cBhvr>
                                      <p:to x="100000" y="100000"/>
                                    </p:animScale>
                                    <p:animScale>
                                      <p:cBhvr>
                                        <p:cTn id="796" dur="26">
                                          <p:stCondLst>
                                            <p:cond delay="1312"/>
                                          </p:stCondLst>
                                        </p:cTn>
                                        <p:tgtEl>
                                          <p:spTgt spid="445"/>
                                        </p:tgtEl>
                                      </p:cBhvr>
                                      <p:to x="100000" y="80000"/>
                                    </p:animScale>
                                    <p:animScale>
                                      <p:cBhvr>
                                        <p:cTn id="797" dur="166" decel="50000">
                                          <p:stCondLst>
                                            <p:cond delay="1338"/>
                                          </p:stCondLst>
                                        </p:cTn>
                                        <p:tgtEl>
                                          <p:spTgt spid="445"/>
                                        </p:tgtEl>
                                      </p:cBhvr>
                                      <p:to x="100000" y="100000"/>
                                    </p:animScale>
                                    <p:animScale>
                                      <p:cBhvr>
                                        <p:cTn id="798" dur="26">
                                          <p:stCondLst>
                                            <p:cond delay="1642"/>
                                          </p:stCondLst>
                                        </p:cTn>
                                        <p:tgtEl>
                                          <p:spTgt spid="445"/>
                                        </p:tgtEl>
                                      </p:cBhvr>
                                      <p:to x="100000" y="90000"/>
                                    </p:animScale>
                                    <p:animScale>
                                      <p:cBhvr>
                                        <p:cTn id="799" dur="166" decel="50000">
                                          <p:stCondLst>
                                            <p:cond delay="1668"/>
                                          </p:stCondLst>
                                        </p:cTn>
                                        <p:tgtEl>
                                          <p:spTgt spid="445"/>
                                        </p:tgtEl>
                                      </p:cBhvr>
                                      <p:to x="100000" y="100000"/>
                                    </p:animScale>
                                    <p:animScale>
                                      <p:cBhvr>
                                        <p:cTn id="800" dur="26">
                                          <p:stCondLst>
                                            <p:cond delay="1808"/>
                                          </p:stCondLst>
                                        </p:cTn>
                                        <p:tgtEl>
                                          <p:spTgt spid="445"/>
                                        </p:tgtEl>
                                      </p:cBhvr>
                                      <p:to x="100000" y="95000"/>
                                    </p:animScale>
                                    <p:animScale>
                                      <p:cBhvr>
                                        <p:cTn id="801" dur="166" decel="50000">
                                          <p:stCondLst>
                                            <p:cond delay="1834"/>
                                          </p:stCondLst>
                                        </p:cTn>
                                        <p:tgtEl>
                                          <p:spTgt spid="445"/>
                                        </p:tgtEl>
                                      </p:cBhvr>
                                      <p:to x="100000" y="100000"/>
                                    </p:animScale>
                                  </p:childTnLst>
                                </p:cTn>
                              </p:par>
                            </p:childTnLst>
                          </p:cTn>
                        </p:par>
                      </p:childTnLst>
                    </p:cTn>
                  </p:par>
                </p:childTnLst>
              </p:cTn>
              <p:nextCondLst>
                <p:cond evt="onClick" delay="0">
                  <p:tgtEl>
                    <p:spTgt spid="444"/>
                  </p:tgtEl>
                </p:cond>
              </p:nextCondLst>
            </p:seq>
            <p:seq concurrent="1" nextAc="seek">
              <p:cTn id="802" restart="whenNotActive" fill="hold" evtFilter="cancelBubble" nodeType="interactiveSeq">
                <p:stCondLst>
                  <p:cond evt="onClick" delay="0">
                    <p:tgtEl>
                      <p:spTgt spid="447"/>
                    </p:tgtEl>
                  </p:cond>
                </p:stCondLst>
                <p:endSync evt="end" delay="0">
                  <p:rtn val="all"/>
                </p:endSync>
                <p:childTnLst>
                  <p:par>
                    <p:cTn id="803" fill="hold">
                      <p:stCondLst>
                        <p:cond delay="0"/>
                      </p:stCondLst>
                      <p:childTnLst>
                        <p:par>
                          <p:cTn id="804" fill="hold">
                            <p:stCondLst>
                              <p:cond delay="0"/>
                            </p:stCondLst>
                            <p:childTnLst>
                              <p:par>
                                <p:cTn id="805" presetID="1" presetClass="entr" presetSubtype="0" fill="hold" nodeType="clickEffect">
                                  <p:stCondLst>
                                    <p:cond delay="0"/>
                                  </p:stCondLst>
                                  <p:childTnLst>
                                    <p:set>
                                      <p:cBhvr>
                                        <p:cTn id="806" dur="1" fill="hold">
                                          <p:stCondLst>
                                            <p:cond delay="0"/>
                                          </p:stCondLst>
                                        </p:cTn>
                                        <p:tgtEl>
                                          <p:spTgt spid="448"/>
                                        </p:tgtEl>
                                        <p:attrNameLst>
                                          <p:attrName>style.visibility</p:attrName>
                                        </p:attrNameLst>
                                      </p:cBhvr>
                                      <p:to>
                                        <p:strVal val="visible"/>
                                      </p:to>
                                    </p:set>
                                  </p:childTnLst>
                                </p:cTn>
                              </p:par>
                            </p:childTnLst>
                          </p:cTn>
                        </p:par>
                      </p:childTnLst>
                    </p:cTn>
                  </p:par>
                  <p:par>
                    <p:cTn id="807" fill="hold">
                      <p:stCondLst>
                        <p:cond delay="indefinite"/>
                      </p:stCondLst>
                      <p:childTnLst>
                        <p:par>
                          <p:cTn id="808" fill="hold">
                            <p:stCondLst>
                              <p:cond delay="0"/>
                            </p:stCondLst>
                            <p:childTnLst>
                              <p:par>
                                <p:cTn id="809" presetID="1" presetClass="entr" presetSubtype="0" fill="hold" nodeType="clickEffect">
                                  <p:stCondLst>
                                    <p:cond delay="0"/>
                                  </p:stCondLst>
                                  <p:childTnLst>
                                    <p:set>
                                      <p:cBhvr>
                                        <p:cTn id="810" dur="1" fill="hold">
                                          <p:stCondLst>
                                            <p:cond delay="0"/>
                                          </p:stCondLst>
                                        </p:cTn>
                                        <p:tgtEl>
                                          <p:spTgt spid="449"/>
                                        </p:tgtEl>
                                        <p:attrNameLst>
                                          <p:attrName>style.visibility</p:attrName>
                                        </p:attrNameLst>
                                      </p:cBhvr>
                                      <p:to>
                                        <p:strVal val="visible"/>
                                      </p:to>
                                    </p:set>
                                  </p:childTnLst>
                                </p:cTn>
                              </p:par>
                            </p:childTnLst>
                          </p:cTn>
                        </p:par>
                      </p:childTnLst>
                    </p:cTn>
                  </p:par>
                  <p:par>
                    <p:cTn id="811" fill="hold">
                      <p:stCondLst>
                        <p:cond delay="indefinite"/>
                      </p:stCondLst>
                      <p:childTnLst>
                        <p:par>
                          <p:cTn id="812" fill="hold">
                            <p:stCondLst>
                              <p:cond delay="0"/>
                            </p:stCondLst>
                            <p:childTnLst>
                              <p:par>
                                <p:cTn id="813" presetID="1" presetClass="entr" presetSubtype="0" fill="hold" nodeType="clickEffect">
                                  <p:stCondLst>
                                    <p:cond delay="0"/>
                                  </p:stCondLst>
                                  <p:childTnLst>
                                    <p:set>
                                      <p:cBhvr>
                                        <p:cTn id="814" dur="1" fill="hold">
                                          <p:stCondLst>
                                            <p:cond delay="0"/>
                                          </p:stCondLst>
                                        </p:cTn>
                                        <p:tgtEl>
                                          <p:spTgt spid="450"/>
                                        </p:tgtEl>
                                        <p:attrNameLst>
                                          <p:attrName>style.visibility</p:attrName>
                                        </p:attrNameLst>
                                      </p:cBhvr>
                                      <p:to>
                                        <p:strVal val="visible"/>
                                      </p:to>
                                    </p:set>
                                  </p:childTnLst>
                                </p:cTn>
                              </p:par>
                            </p:childTnLst>
                          </p:cTn>
                        </p:par>
                      </p:childTnLst>
                    </p:cTn>
                  </p:par>
                </p:childTnLst>
              </p:cTn>
              <p:nextCondLst>
                <p:cond evt="onClick" delay="0">
                  <p:tgtEl>
                    <p:spTgt spid="447"/>
                  </p:tgtEl>
                </p:cond>
              </p:nextCondLst>
            </p:seq>
            <p:seq concurrent="1" nextAc="seek">
              <p:cTn id="815" restart="whenNotActive" fill="hold" evtFilter="cancelBubble" nodeType="interactiveSeq">
                <p:stCondLst>
                  <p:cond evt="onClick" delay="0">
                    <p:tgtEl>
                      <p:spTgt spid="450"/>
                    </p:tgtEl>
                  </p:cond>
                </p:stCondLst>
                <p:endSync evt="end" delay="0">
                  <p:rtn val="all"/>
                </p:endSync>
                <p:childTnLst>
                  <p:par>
                    <p:cTn id="816" fill="hold">
                      <p:stCondLst>
                        <p:cond delay="0"/>
                      </p:stCondLst>
                      <p:childTnLst>
                        <p:par>
                          <p:cTn id="817" fill="hold">
                            <p:stCondLst>
                              <p:cond delay="0"/>
                            </p:stCondLst>
                            <p:childTnLst>
                              <p:par>
                                <p:cTn id="818" presetID="26" presetClass="entr" presetSubtype="0" fill="hold" nodeType="clickEffect">
                                  <p:stCondLst>
                                    <p:cond delay="0"/>
                                  </p:stCondLst>
                                  <p:childTnLst>
                                    <p:set>
                                      <p:cBhvr>
                                        <p:cTn id="819" dur="1" fill="hold">
                                          <p:stCondLst>
                                            <p:cond delay="0"/>
                                          </p:stCondLst>
                                        </p:cTn>
                                        <p:tgtEl>
                                          <p:spTgt spid="451"/>
                                        </p:tgtEl>
                                        <p:attrNameLst>
                                          <p:attrName>style.visibility</p:attrName>
                                        </p:attrNameLst>
                                      </p:cBhvr>
                                      <p:to>
                                        <p:strVal val="visible"/>
                                      </p:to>
                                    </p:set>
                                    <p:animEffect transition="in" filter="wipe(down)">
                                      <p:cBhvr>
                                        <p:cTn id="820" dur="580">
                                          <p:stCondLst>
                                            <p:cond delay="0"/>
                                          </p:stCondLst>
                                        </p:cTn>
                                        <p:tgtEl>
                                          <p:spTgt spid="451"/>
                                        </p:tgtEl>
                                      </p:cBhvr>
                                    </p:animEffect>
                                    <p:anim calcmode="lin" valueType="num">
                                      <p:cBhvr>
                                        <p:cTn id="821" dur="1822" tmFilter="0,0; 0.14,0.36; 0.43,0.73; 0.71,0.91; 1.0,1.0">
                                          <p:stCondLst>
                                            <p:cond delay="0"/>
                                          </p:stCondLst>
                                        </p:cTn>
                                        <p:tgtEl>
                                          <p:spTgt spid="451"/>
                                        </p:tgtEl>
                                        <p:attrNameLst>
                                          <p:attrName>ppt_x</p:attrName>
                                        </p:attrNameLst>
                                      </p:cBhvr>
                                      <p:tavLst>
                                        <p:tav tm="0">
                                          <p:val>
                                            <p:strVal val="#ppt_x-0.25"/>
                                          </p:val>
                                        </p:tav>
                                        <p:tav tm="100000">
                                          <p:val>
                                            <p:strVal val="#ppt_x"/>
                                          </p:val>
                                        </p:tav>
                                      </p:tavLst>
                                    </p:anim>
                                    <p:anim calcmode="lin" valueType="num">
                                      <p:cBhvr>
                                        <p:cTn id="822" dur="664" tmFilter="0.0,0.0; 0.25,0.07; 0.50,0.2; 0.75,0.467; 1.0,1.0">
                                          <p:stCondLst>
                                            <p:cond delay="0"/>
                                          </p:stCondLst>
                                        </p:cTn>
                                        <p:tgtEl>
                                          <p:spTgt spid="451"/>
                                        </p:tgtEl>
                                        <p:attrNameLst>
                                          <p:attrName>ppt_y</p:attrName>
                                        </p:attrNameLst>
                                      </p:cBhvr>
                                      <p:tavLst>
                                        <p:tav tm="0" fmla="#ppt_y-sin(pi*$)/3">
                                          <p:val>
                                            <p:fltVal val="0.5"/>
                                          </p:val>
                                        </p:tav>
                                        <p:tav tm="100000">
                                          <p:val>
                                            <p:fltVal val="1"/>
                                          </p:val>
                                        </p:tav>
                                      </p:tavLst>
                                    </p:anim>
                                    <p:anim calcmode="lin" valueType="num">
                                      <p:cBhvr>
                                        <p:cTn id="823" dur="664" tmFilter="0, 0; 0.125,0.2665; 0.25,0.4; 0.375,0.465; 0.5,0.5;  0.625,0.535; 0.75,0.6; 0.875,0.7335; 1,1">
                                          <p:stCondLst>
                                            <p:cond delay="664"/>
                                          </p:stCondLst>
                                        </p:cTn>
                                        <p:tgtEl>
                                          <p:spTgt spid="451"/>
                                        </p:tgtEl>
                                        <p:attrNameLst>
                                          <p:attrName>ppt_y</p:attrName>
                                        </p:attrNameLst>
                                      </p:cBhvr>
                                      <p:tavLst>
                                        <p:tav tm="0" fmla="#ppt_y-sin(pi*$)/9">
                                          <p:val>
                                            <p:fltVal val="0"/>
                                          </p:val>
                                        </p:tav>
                                        <p:tav tm="100000">
                                          <p:val>
                                            <p:fltVal val="1"/>
                                          </p:val>
                                        </p:tav>
                                      </p:tavLst>
                                    </p:anim>
                                    <p:anim calcmode="lin" valueType="num">
                                      <p:cBhvr>
                                        <p:cTn id="824" dur="332" tmFilter="0, 0; 0.125,0.2665; 0.25,0.4; 0.375,0.465; 0.5,0.5;  0.625,0.535; 0.75,0.6; 0.875,0.7335; 1,1">
                                          <p:stCondLst>
                                            <p:cond delay="1324"/>
                                          </p:stCondLst>
                                        </p:cTn>
                                        <p:tgtEl>
                                          <p:spTgt spid="451"/>
                                        </p:tgtEl>
                                        <p:attrNameLst>
                                          <p:attrName>ppt_y</p:attrName>
                                        </p:attrNameLst>
                                      </p:cBhvr>
                                      <p:tavLst>
                                        <p:tav tm="0" fmla="#ppt_y-sin(pi*$)/27">
                                          <p:val>
                                            <p:fltVal val="0"/>
                                          </p:val>
                                        </p:tav>
                                        <p:tav tm="100000">
                                          <p:val>
                                            <p:fltVal val="1"/>
                                          </p:val>
                                        </p:tav>
                                      </p:tavLst>
                                    </p:anim>
                                    <p:anim calcmode="lin" valueType="num">
                                      <p:cBhvr>
                                        <p:cTn id="825" dur="164" tmFilter="0, 0; 0.125,0.2665; 0.25,0.4; 0.375,0.465; 0.5,0.5;  0.625,0.535; 0.75,0.6; 0.875,0.7335; 1,1">
                                          <p:stCondLst>
                                            <p:cond delay="1656"/>
                                          </p:stCondLst>
                                        </p:cTn>
                                        <p:tgtEl>
                                          <p:spTgt spid="451"/>
                                        </p:tgtEl>
                                        <p:attrNameLst>
                                          <p:attrName>ppt_y</p:attrName>
                                        </p:attrNameLst>
                                      </p:cBhvr>
                                      <p:tavLst>
                                        <p:tav tm="0" fmla="#ppt_y-sin(pi*$)/81">
                                          <p:val>
                                            <p:fltVal val="0"/>
                                          </p:val>
                                        </p:tav>
                                        <p:tav tm="100000">
                                          <p:val>
                                            <p:fltVal val="1"/>
                                          </p:val>
                                        </p:tav>
                                      </p:tavLst>
                                    </p:anim>
                                    <p:animScale>
                                      <p:cBhvr>
                                        <p:cTn id="826" dur="26">
                                          <p:stCondLst>
                                            <p:cond delay="650"/>
                                          </p:stCondLst>
                                        </p:cTn>
                                        <p:tgtEl>
                                          <p:spTgt spid="451"/>
                                        </p:tgtEl>
                                      </p:cBhvr>
                                      <p:to x="100000" y="60000"/>
                                    </p:animScale>
                                    <p:animScale>
                                      <p:cBhvr>
                                        <p:cTn id="827" dur="166" decel="50000">
                                          <p:stCondLst>
                                            <p:cond delay="676"/>
                                          </p:stCondLst>
                                        </p:cTn>
                                        <p:tgtEl>
                                          <p:spTgt spid="451"/>
                                        </p:tgtEl>
                                      </p:cBhvr>
                                      <p:to x="100000" y="100000"/>
                                    </p:animScale>
                                    <p:animScale>
                                      <p:cBhvr>
                                        <p:cTn id="828" dur="26">
                                          <p:stCondLst>
                                            <p:cond delay="1312"/>
                                          </p:stCondLst>
                                        </p:cTn>
                                        <p:tgtEl>
                                          <p:spTgt spid="451"/>
                                        </p:tgtEl>
                                      </p:cBhvr>
                                      <p:to x="100000" y="80000"/>
                                    </p:animScale>
                                    <p:animScale>
                                      <p:cBhvr>
                                        <p:cTn id="829" dur="166" decel="50000">
                                          <p:stCondLst>
                                            <p:cond delay="1338"/>
                                          </p:stCondLst>
                                        </p:cTn>
                                        <p:tgtEl>
                                          <p:spTgt spid="451"/>
                                        </p:tgtEl>
                                      </p:cBhvr>
                                      <p:to x="100000" y="100000"/>
                                    </p:animScale>
                                    <p:animScale>
                                      <p:cBhvr>
                                        <p:cTn id="830" dur="26">
                                          <p:stCondLst>
                                            <p:cond delay="1642"/>
                                          </p:stCondLst>
                                        </p:cTn>
                                        <p:tgtEl>
                                          <p:spTgt spid="451"/>
                                        </p:tgtEl>
                                      </p:cBhvr>
                                      <p:to x="100000" y="90000"/>
                                    </p:animScale>
                                    <p:animScale>
                                      <p:cBhvr>
                                        <p:cTn id="831" dur="166" decel="50000">
                                          <p:stCondLst>
                                            <p:cond delay="1668"/>
                                          </p:stCondLst>
                                        </p:cTn>
                                        <p:tgtEl>
                                          <p:spTgt spid="451"/>
                                        </p:tgtEl>
                                      </p:cBhvr>
                                      <p:to x="100000" y="100000"/>
                                    </p:animScale>
                                    <p:animScale>
                                      <p:cBhvr>
                                        <p:cTn id="832" dur="26">
                                          <p:stCondLst>
                                            <p:cond delay="1808"/>
                                          </p:stCondLst>
                                        </p:cTn>
                                        <p:tgtEl>
                                          <p:spTgt spid="451"/>
                                        </p:tgtEl>
                                      </p:cBhvr>
                                      <p:to x="100000" y="95000"/>
                                    </p:animScale>
                                    <p:animScale>
                                      <p:cBhvr>
                                        <p:cTn id="833" dur="166" decel="50000">
                                          <p:stCondLst>
                                            <p:cond delay="1834"/>
                                          </p:stCondLst>
                                        </p:cTn>
                                        <p:tgtEl>
                                          <p:spTgt spid="451"/>
                                        </p:tgtEl>
                                      </p:cBhvr>
                                      <p:to x="100000" y="100000"/>
                                    </p:animScale>
                                  </p:childTnLst>
                                </p:cTn>
                              </p:par>
                            </p:childTnLst>
                          </p:cTn>
                        </p:par>
                      </p:childTnLst>
                    </p:cTn>
                  </p:par>
                </p:childTnLst>
              </p:cTn>
              <p:nextCondLst>
                <p:cond evt="onClick" delay="0">
                  <p:tgtEl>
                    <p:spTgt spid="450"/>
                  </p:tgtEl>
                </p:cond>
              </p:nextCondLst>
            </p:seq>
            <p:seq concurrent="1" nextAc="seek">
              <p:cTn id="834" restart="whenNotActive" fill="hold" evtFilter="cancelBubble" nodeType="interactiveSeq">
                <p:stCondLst>
                  <p:cond evt="onClick" delay="0">
                    <p:tgtEl>
                      <p:spTgt spid="452"/>
                    </p:tgtEl>
                  </p:cond>
                </p:stCondLst>
                <p:endSync evt="end" delay="0">
                  <p:rtn val="all"/>
                </p:endSync>
                <p:childTnLst>
                  <p:par>
                    <p:cTn id="835" fill="hold">
                      <p:stCondLst>
                        <p:cond delay="0"/>
                      </p:stCondLst>
                      <p:childTnLst>
                        <p:par>
                          <p:cTn id="836" fill="hold">
                            <p:stCondLst>
                              <p:cond delay="0"/>
                            </p:stCondLst>
                            <p:childTnLst>
                              <p:par>
                                <p:cTn id="837" presetID="1" presetClass="entr" presetSubtype="0" fill="hold" nodeType="clickEffect">
                                  <p:stCondLst>
                                    <p:cond delay="0"/>
                                  </p:stCondLst>
                                  <p:childTnLst>
                                    <p:set>
                                      <p:cBhvr>
                                        <p:cTn id="838" dur="1" fill="hold">
                                          <p:stCondLst>
                                            <p:cond delay="0"/>
                                          </p:stCondLst>
                                        </p:cTn>
                                        <p:tgtEl>
                                          <p:spTgt spid="453"/>
                                        </p:tgtEl>
                                        <p:attrNameLst>
                                          <p:attrName>style.visibility</p:attrName>
                                        </p:attrNameLst>
                                      </p:cBhvr>
                                      <p:to>
                                        <p:strVal val="visible"/>
                                      </p:to>
                                    </p:set>
                                  </p:childTnLst>
                                </p:cTn>
                              </p:par>
                            </p:childTnLst>
                          </p:cTn>
                        </p:par>
                      </p:childTnLst>
                    </p:cTn>
                  </p:par>
                  <p:par>
                    <p:cTn id="839" fill="hold">
                      <p:stCondLst>
                        <p:cond delay="indefinite"/>
                      </p:stCondLst>
                      <p:childTnLst>
                        <p:par>
                          <p:cTn id="840" fill="hold">
                            <p:stCondLst>
                              <p:cond delay="0"/>
                            </p:stCondLst>
                            <p:childTnLst>
                              <p:par>
                                <p:cTn id="841" presetID="1" presetClass="entr" presetSubtype="0" fill="hold" nodeType="clickEffect">
                                  <p:stCondLst>
                                    <p:cond delay="0"/>
                                  </p:stCondLst>
                                  <p:childTnLst>
                                    <p:set>
                                      <p:cBhvr>
                                        <p:cTn id="842" dur="1" fill="hold">
                                          <p:stCondLst>
                                            <p:cond delay="0"/>
                                          </p:stCondLst>
                                        </p:cTn>
                                        <p:tgtEl>
                                          <p:spTgt spid="454"/>
                                        </p:tgtEl>
                                        <p:attrNameLst>
                                          <p:attrName>style.visibility</p:attrName>
                                        </p:attrNameLst>
                                      </p:cBhvr>
                                      <p:to>
                                        <p:strVal val="visible"/>
                                      </p:to>
                                    </p:set>
                                  </p:childTnLst>
                                </p:cTn>
                              </p:par>
                            </p:childTnLst>
                          </p:cTn>
                        </p:par>
                      </p:childTnLst>
                    </p:cTn>
                  </p:par>
                  <p:par>
                    <p:cTn id="843" fill="hold">
                      <p:stCondLst>
                        <p:cond delay="indefinite"/>
                      </p:stCondLst>
                      <p:childTnLst>
                        <p:par>
                          <p:cTn id="844" fill="hold">
                            <p:stCondLst>
                              <p:cond delay="0"/>
                            </p:stCondLst>
                            <p:childTnLst>
                              <p:par>
                                <p:cTn id="845" presetID="1" presetClass="entr" presetSubtype="0" fill="hold" nodeType="clickEffect">
                                  <p:stCondLst>
                                    <p:cond delay="0"/>
                                  </p:stCondLst>
                                  <p:childTnLst>
                                    <p:set>
                                      <p:cBhvr>
                                        <p:cTn id="846" dur="1" fill="hold">
                                          <p:stCondLst>
                                            <p:cond delay="0"/>
                                          </p:stCondLst>
                                        </p:cTn>
                                        <p:tgtEl>
                                          <p:spTgt spid="455"/>
                                        </p:tgtEl>
                                        <p:attrNameLst>
                                          <p:attrName>style.visibility</p:attrName>
                                        </p:attrNameLst>
                                      </p:cBhvr>
                                      <p:to>
                                        <p:strVal val="visible"/>
                                      </p:to>
                                    </p:set>
                                  </p:childTnLst>
                                </p:cTn>
                              </p:par>
                            </p:childTnLst>
                          </p:cTn>
                        </p:par>
                      </p:childTnLst>
                    </p:cTn>
                  </p:par>
                </p:childTnLst>
              </p:cTn>
              <p:nextCondLst>
                <p:cond evt="onClick" delay="0">
                  <p:tgtEl>
                    <p:spTgt spid="452"/>
                  </p:tgtEl>
                </p:cond>
              </p:nextCondLst>
            </p:seq>
            <p:seq concurrent="1" nextAc="seek">
              <p:cTn id="847" restart="whenNotActive" fill="hold" evtFilter="cancelBubble" nodeType="interactiveSeq">
                <p:stCondLst>
                  <p:cond evt="onClick" delay="0">
                    <p:tgtEl>
                      <p:spTgt spid="455"/>
                    </p:tgtEl>
                  </p:cond>
                </p:stCondLst>
                <p:endSync evt="end" delay="0">
                  <p:rtn val="all"/>
                </p:endSync>
                <p:childTnLst>
                  <p:par>
                    <p:cTn id="848" fill="hold">
                      <p:stCondLst>
                        <p:cond delay="0"/>
                      </p:stCondLst>
                      <p:childTnLst>
                        <p:par>
                          <p:cTn id="849" fill="hold">
                            <p:stCondLst>
                              <p:cond delay="0"/>
                            </p:stCondLst>
                            <p:childTnLst>
                              <p:par>
                                <p:cTn id="850" presetID="26" presetClass="entr" presetSubtype="0" fill="hold" nodeType="clickEffect">
                                  <p:stCondLst>
                                    <p:cond delay="0"/>
                                  </p:stCondLst>
                                  <p:childTnLst>
                                    <p:set>
                                      <p:cBhvr>
                                        <p:cTn id="851" dur="1" fill="hold">
                                          <p:stCondLst>
                                            <p:cond delay="0"/>
                                          </p:stCondLst>
                                        </p:cTn>
                                        <p:tgtEl>
                                          <p:spTgt spid="456"/>
                                        </p:tgtEl>
                                        <p:attrNameLst>
                                          <p:attrName>style.visibility</p:attrName>
                                        </p:attrNameLst>
                                      </p:cBhvr>
                                      <p:to>
                                        <p:strVal val="visible"/>
                                      </p:to>
                                    </p:set>
                                    <p:animEffect transition="in" filter="wipe(down)">
                                      <p:cBhvr>
                                        <p:cTn id="852" dur="580">
                                          <p:stCondLst>
                                            <p:cond delay="0"/>
                                          </p:stCondLst>
                                        </p:cTn>
                                        <p:tgtEl>
                                          <p:spTgt spid="456"/>
                                        </p:tgtEl>
                                      </p:cBhvr>
                                    </p:animEffect>
                                    <p:anim calcmode="lin" valueType="num">
                                      <p:cBhvr>
                                        <p:cTn id="853" dur="1822" tmFilter="0,0; 0.14,0.36; 0.43,0.73; 0.71,0.91; 1.0,1.0">
                                          <p:stCondLst>
                                            <p:cond delay="0"/>
                                          </p:stCondLst>
                                        </p:cTn>
                                        <p:tgtEl>
                                          <p:spTgt spid="456"/>
                                        </p:tgtEl>
                                        <p:attrNameLst>
                                          <p:attrName>ppt_x</p:attrName>
                                        </p:attrNameLst>
                                      </p:cBhvr>
                                      <p:tavLst>
                                        <p:tav tm="0">
                                          <p:val>
                                            <p:strVal val="#ppt_x-0.25"/>
                                          </p:val>
                                        </p:tav>
                                        <p:tav tm="100000">
                                          <p:val>
                                            <p:strVal val="#ppt_x"/>
                                          </p:val>
                                        </p:tav>
                                      </p:tavLst>
                                    </p:anim>
                                    <p:anim calcmode="lin" valueType="num">
                                      <p:cBhvr>
                                        <p:cTn id="854" dur="664" tmFilter="0.0,0.0; 0.25,0.07; 0.50,0.2; 0.75,0.467; 1.0,1.0">
                                          <p:stCondLst>
                                            <p:cond delay="0"/>
                                          </p:stCondLst>
                                        </p:cTn>
                                        <p:tgtEl>
                                          <p:spTgt spid="456"/>
                                        </p:tgtEl>
                                        <p:attrNameLst>
                                          <p:attrName>ppt_y</p:attrName>
                                        </p:attrNameLst>
                                      </p:cBhvr>
                                      <p:tavLst>
                                        <p:tav tm="0" fmla="#ppt_y-sin(pi*$)/3">
                                          <p:val>
                                            <p:fltVal val="0.5"/>
                                          </p:val>
                                        </p:tav>
                                        <p:tav tm="100000">
                                          <p:val>
                                            <p:fltVal val="1"/>
                                          </p:val>
                                        </p:tav>
                                      </p:tavLst>
                                    </p:anim>
                                    <p:anim calcmode="lin" valueType="num">
                                      <p:cBhvr>
                                        <p:cTn id="855" dur="664" tmFilter="0, 0; 0.125,0.2665; 0.25,0.4; 0.375,0.465; 0.5,0.5;  0.625,0.535; 0.75,0.6; 0.875,0.7335; 1,1">
                                          <p:stCondLst>
                                            <p:cond delay="664"/>
                                          </p:stCondLst>
                                        </p:cTn>
                                        <p:tgtEl>
                                          <p:spTgt spid="456"/>
                                        </p:tgtEl>
                                        <p:attrNameLst>
                                          <p:attrName>ppt_y</p:attrName>
                                        </p:attrNameLst>
                                      </p:cBhvr>
                                      <p:tavLst>
                                        <p:tav tm="0" fmla="#ppt_y-sin(pi*$)/9">
                                          <p:val>
                                            <p:fltVal val="0"/>
                                          </p:val>
                                        </p:tav>
                                        <p:tav tm="100000">
                                          <p:val>
                                            <p:fltVal val="1"/>
                                          </p:val>
                                        </p:tav>
                                      </p:tavLst>
                                    </p:anim>
                                    <p:anim calcmode="lin" valueType="num">
                                      <p:cBhvr>
                                        <p:cTn id="856" dur="332" tmFilter="0, 0; 0.125,0.2665; 0.25,0.4; 0.375,0.465; 0.5,0.5;  0.625,0.535; 0.75,0.6; 0.875,0.7335; 1,1">
                                          <p:stCondLst>
                                            <p:cond delay="1324"/>
                                          </p:stCondLst>
                                        </p:cTn>
                                        <p:tgtEl>
                                          <p:spTgt spid="456"/>
                                        </p:tgtEl>
                                        <p:attrNameLst>
                                          <p:attrName>ppt_y</p:attrName>
                                        </p:attrNameLst>
                                      </p:cBhvr>
                                      <p:tavLst>
                                        <p:tav tm="0" fmla="#ppt_y-sin(pi*$)/27">
                                          <p:val>
                                            <p:fltVal val="0"/>
                                          </p:val>
                                        </p:tav>
                                        <p:tav tm="100000">
                                          <p:val>
                                            <p:fltVal val="1"/>
                                          </p:val>
                                        </p:tav>
                                      </p:tavLst>
                                    </p:anim>
                                    <p:anim calcmode="lin" valueType="num">
                                      <p:cBhvr>
                                        <p:cTn id="857" dur="164" tmFilter="0, 0; 0.125,0.2665; 0.25,0.4; 0.375,0.465; 0.5,0.5;  0.625,0.535; 0.75,0.6; 0.875,0.7335; 1,1">
                                          <p:stCondLst>
                                            <p:cond delay="1656"/>
                                          </p:stCondLst>
                                        </p:cTn>
                                        <p:tgtEl>
                                          <p:spTgt spid="456"/>
                                        </p:tgtEl>
                                        <p:attrNameLst>
                                          <p:attrName>ppt_y</p:attrName>
                                        </p:attrNameLst>
                                      </p:cBhvr>
                                      <p:tavLst>
                                        <p:tav tm="0" fmla="#ppt_y-sin(pi*$)/81">
                                          <p:val>
                                            <p:fltVal val="0"/>
                                          </p:val>
                                        </p:tav>
                                        <p:tav tm="100000">
                                          <p:val>
                                            <p:fltVal val="1"/>
                                          </p:val>
                                        </p:tav>
                                      </p:tavLst>
                                    </p:anim>
                                    <p:animScale>
                                      <p:cBhvr>
                                        <p:cTn id="858" dur="26">
                                          <p:stCondLst>
                                            <p:cond delay="650"/>
                                          </p:stCondLst>
                                        </p:cTn>
                                        <p:tgtEl>
                                          <p:spTgt spid="456"/>
                                        </p:tgtEl>
                                      </p:cBhvr>
                                      <p:to x="100000" y="60000"/>
                                    </p:animScale>
                                    <p:animScale>
                                      <p:cBhvr>
                                        <p:cTn id="859" dur="166" decel="50000">
                                          <p:stCondLst>
                                            <p:cond delay="676"/>
                                          </p:stCondLst>
                                        </p:cTn>
                                        <p:tgtEl>
                                          <p:spTgt spid="456"/>
                                        </p:tgtEl>
                                      </p:cBhvr>
                                      <p:to x="100000" y="100000"/>
                                    </p:animScale>
                                    <p:animScale>
                                      <p:cBhvr>
                                        <p:cTn id="860" dur="26">
                                          <p:stCondLst>
                                            <p:cond delay="1312"/>
                                          </p:stCondLst>
                                        </p:cTn>
                                        <p:tgtEl>
                                          <p:spTgt spid="456"/>
                                        </p:tgtEl>
                                      </p:cBhvr>
                                      <p:to x="100000" y="80000"/>
                                    </p:animScale>
                                    <p:animScale>
                                      <p:cBhvr>
                                        <p:cTn id="861" dur="166" decel="50000">
                                          <p:stCondLst>
                                            <p:cond delay="1338"/>
                                          </p:stCondLst>
                                        </p:cTn>
                                        <p:tgtEl>
                                          <p:spTgt spid="456"/>
                                        </p:tgtEl>
                                      </p:cBhvr>
                                      <p:to x="100000" y="100000"/>
                                    </p:animScale>
                                    <p:animScale>
                                      <p:cBhvr>
                                        <p:cTn id="862" dur="26">
                                          <p:stCondLst>
                                            <p:cond delay="1642"/>
                                          </p:stCondLst>
                                        </p:cTn>
                                        <p:tgtEl>
                                          <p:spTgt spid="456"/>
                                        </p:tgtEl>
                                      </p:cBhvr>
                                      <p:to x="100000" y="90000"/>
                                    </p:animScale>
                                    <p:animScale>
                                      <p:cBhvr>
                                        <p:cTn id="863" dur="166" decel="50000">
                                          <p:stCondLst>
                                            <p:cond delay="1668"/>
                                          </p:stCondLst>
                                        </p:cTn>
                                        <p:tgtEl>
                                          <p:spTgt spid="456"/>
                                        </p:tgtEl>
                                      </p:cBhvr>
                                      <p:to x="100000" y="100000"/>
                                    </p:animScale>
                                    <p:animScale>
                                      <p:cBhvr>
                                        <p:cTn id="864" dur="26">
                                          <p:stCondLst>
                                            <p:cond delay="1808"/>
                                          </p:stCondLst>
                                        </p:cTn>
                                        <p:tgtEl>
                                          <p:spTgt spid="456"/>
                                        </p:tgtEl>
                                      </p:cBhvr>
                                      <p:to x="100000" y="95000"/>
                                    </p:animScale>
                                    <p:animScale>
                                      <p:cBhvr>
                                        <p:cTn id="865" dur="166" decel="50000">
                                          <p:stCondLst>
                                            <p:cond delay="1834"/>
                                          </p:stCondLst>
                                        </p:cTn>
                                        <p:tgtEl>
                                          <p:spTgt spid="456"/>
                                        </p:tgtEl>
                                      </p:cBhvr>
                                      <p:to x="100000" y="100000"/>
                                    </p:animScale>
                                  </p:childTnLst>
                                </p:cTn>
                              </p:par>
                            </p:childTnLst>
                          </p:cTn>
                        </p:par>
                      </p:childTnLst>
                    </p:cTn>
                  </p:par>
                </p:childTnLst>
              </p:cTn>
              <p:nextCondLst>
                <p:cond evt="onClick" delay="0">
                  <p:tgtEl>
                    <p:spTgt spid="455"/>
                  </p:tgtEl>
                </p:cond>
              </p:nextCondLst>
            </p:seq>
            <p:seq concurrent="1" nextAc="seek">
              <p:cTn id="866" restart="whenNotActive" fill="hold" evtFilter="cancelBubble" nodeType="interactiveSeq">
                <p:stCondLst>
                  <p:cond evt="onClick" delay="0">
                    <p:tgtEl>
                      <p:spTgt spid="459"/>
                    </p:tgtEl>
                  </p:cond>
                </p:stCondLst>
                <p:endSync evt="end" delay="0">
                  <p:rtn val="all"/>
                </p:endSync>
                <p:childTnLst>
                  <p:par>
                    <p:cTn id="867" fill="hold">
                      <p:stCondLst>
                        <p:cond delay="0"/>
                      </p:stCondLst>
                      <p:childTnLst>
                        <p:par>
                          <p:cTn id="868" fill="hold">
                            <p:stCondLst>
                              <p:cond delay="0"/>
                            </p:stCondLst>
                            <p:childTnLst>
                              <p:par>
                                <p:cTn id="869" presetID="1" presetClass="entr" presetSubtype="0" fill="hold" nodeType="clickEffect">
                                  <p:stCondLst>
                                    <p:cond delay="0"/>
                                  </p:stCondLst>
                                  <p:childTnLst>
                                    <p:set>
                                      <p:cBhvr>
                                        <p:cTn id="870" dur="1" fill="hold">
                                          <p:stCondLst>
                                            <p:cond delay="0"/>
                                          </p:stCondLst>
                                        </p:cTn>
                                        <p:tgtEl>
                                          <p:spTgt spid="460"/>
                                        </p:tgtEl>
                                        <p:attrNameLst>
                                          <p:attrName>style.visibility</p:attrName>
                                        </p:attrNameLst>
                                      </p:cBhvr>
                                      <p:to>
                                        <p:strVal val="visible"/>
                                      </p:to>
                                    </p:set>
                                  </p:childTnLst>
                                </p:cTn>
                              </p:par>
                            </p:childTnLst>
                          </p:cTn>
                        </p:par>
                      </p:childTnLst>
                    </p:cTn>
                  </p:par>
                  <p:par>
                    <p:cTn id="871" fill="hold">
                      <p:stCondLst>
                        <p:cond delay="indefinite"/>
                      </p:stCondLst>
                      <p:childTnLst>
                        <p:par>
                          <p:cTn id="872" fill="hold">
                            <p:stCondLst>
                              <p:cond delay="0"/>
                            </p:stCondLst>
                            <p:childTnLst>
                              <p:par>
                                <p:cTn id="873" presetID="1" presetClass="entr" presetSubtype="0" fill="hold" nodeType="clickEffect">
                                  <p:stCondLst>
                                    <p:cond delay="0"/>
                                  </p:stCondLst>
                                  <p:childTnLst>
                                    <p:set>
                                      <p:cBhvr>
                                        <p:cTn id="874" dur="1" fill="hold">
                                          <p:stCondLst>
                                            <p:cond delay="0"/>
                                          </p:stCondLst>
                                        </p:cTn>
                                        <p:tgtEl>
                                          <p:spTgt spid="461"/>
                                        </p:tgtEl>
                                        <p:attrNameLst>
                                          <p:attrName>style.visibility</p:attrName>
                                        </p:attrNameLst>
                                      </p:cBhvr>
                                      <p:to>
                                        <p:strVal val="visible"/>
                                      </p:to>
                                    </p:set>
                                  </p:childTnLst>
                                </p:cTn>
                              </p:par>
                            </p:childTnLst>
                          </p:cTn>
                        </p:par>
                      </p:childTnLst>
                    </p:cTn>
                  </p:par>
                  <p:par>
                    <p:cTn id="875" fill="hold">
                      <p:stCondLst>
                        <p:cond delay="indefinite"/>
                      </p:stCondLst>
                      <p:childTnLst>
                        <p:par>
                          <p:cTn id="876" fill="hold">
                            <p:stCondLst>
                              <p:cond delay="0"/>
                            </p:stCondLst>
                            <p:childTnLst>
                              <p:par>
                                <p:cTn id="877" presetID="1" presetClass="entr" presetSubtype="0" fill="hold" nodeType="clickEffect">
                                  <p:stCondLst>
                                    <p:cond delay="0"/>
                                  </p:stCondLst>
                                  <p:childTnLst>
                                    <p:set>
                                      <p:cBhvr>
                                        <p:cTn id="878" dur="1" fill="hold">
                                          <p:stCondLst>
                                            <p:cond delay="0"/>
                                          </p:stCondLst>
                                        </p:cTn>
                                        <p:tgtEl>
                                          <p:spTgt spid="462"/>
                                        </p:tgtEl>
                                        <p:attrNameLst>
                                          <p:attrName>style.visibility</p:attrName>
                                        </p:attrNameLst>
                                      </p:cBhvr>
                                      <p:to>
                                        <p:strVal val="visible"/>
                                      </p:to>
                                    </p:set>
                                  </p:childTnLst>
                                </p:cTn>
                              </p:par>
                            </p:childTnLst>
                          </p:cTn>
                        </p:par>
                      </p:childTnLst>
                    </p:cTn>
                  </p:par>
                </p:childTnLst>
              </p:cTn>
              <p:nextCondLst>
                <p:cond evt="onClick" delay="0">
                  <p:tgtEl>
                    <p:spTgt spid="459"/>
                  </p:tgtEl>
                </p:cond>
              </p:nextCondLst>
            </p:seq>
            <p:seq concurrent="1" nextAc="seek">
              <p:cTn id="879" restart="whenNotActive" fill="hold" evtFilter="cancelBubble" nodeType="interactiveSeq">
                <p:stCondLst>
                  <p:cond evt="onClick" delay="0">
                    <p:tgtEl>
                      <p:spTgt spid="462"/>
                    </p:tgtEl>
                  </p:cond>
                </p:stCondLst>
                <p:endSync evt="end" delay="0">
                  <p:rtn val="all"/>
                </p:endSync>
                <p:childTnLst>
                  <p:par>
                    <p:cTn id="880" fill="hold">
                      <p:stCondLst>
                        <p:cond delay="0"/>
                      </p:stCondLst>
                      <p:childTnLst>
                        <p:par>
                          <p:cTn id="881" fill="hold">
                            <p:stCondLst>
                              <p:cond delay="0"/>
                            </p:stCondLst>
                            <p:childTnLst>
                              <p:par>
                                <p:cTn id="882" presetID="26" presetClass="entr" presetSubtype="0" fill="hold" nodeType="clickEffect">
                                  <p:stCondLst>
                                    <p:cond delay="0"/>
                                  </p:stCondLst>
                                  <p:childTnLst>
                                    <p:set>
                                      <p:cBhvr>
                                        <p:cTn id="883" dur="1" fill="hold">
                                          <p:stCondLst>
                                            <p:cond delay="0"/>
                                          </p:stCondLst>
                                        </p:cTn>
                                        <p:tgtEl>
                                          <p:spTgt spid="463"/>
                                        </p:tgtEl>
                                        <p:attrNameLst>
                                          <p:attrName>style.visibility</p:attrName>
                                        </p:attrNameLst>
                                      </p:cBhvr>
                                      <p:to>
                                        <p:strVal val="visible"/>
                                      </p:to>
                                    </p:set>
                                    <p:animEffect transition="in" filter="wipe(down)">
                                      <p:cBhvr>
                                        <p:cTn id="884" dur="580">
                                          <p:stCondLst>
                                            <p:cond delay="0"/>
                                          </p:stCondLst>
                                        </p:cTn>
                                        <p:tgtEl>
                                          <p:spTgt spid="463"/>
                                        </p:tgtEl>
                                      </p:cBhvr>
                                    </p:animEffect>
                                    <p:anim calcmode="lin" valueType="num">
                                      <p:cBhvr>
                                        <p:cTn id="885" dur="1822" tmFilter="0,0; 0.14,0.36; 0.43,0.73; 0.71,0.91; 1.0,1.0">
                                          <p:stCondLst>
                                            <p:cond delay="0"/>
                                          </p:stCondLst>
                                        </p:cTn>
                                        <p:tgtEl>
                                          <p:spTgt spid="463"/>
                                        </p:tgtEl>
                                        <p:attrNameLst>
                                          <p:attrName>ppt_x</p:attrName>
                                        </p:attrNameLst>
                                      </p:cBhvr>
                                      <p:tavLst>
                                        <p:tav tm="0">
                                          <p:val>
                                            <p:strVal val="#ppt_x-0.25"/>
                                          </p:val>
                                        </p:tav>
                                        <p:tav tm="100000">
                                          <p:val>
                                            <p:strVal val="#ppt_x"/>
                                          </p:val>
                                        </p:tav>
                                      </p:tavLst>
                                    </p:anim>
                                    <p:anim calcmode="lin" valueType="num">
                                      <p:cBhvr>
                                        <p:cTn id="886" dur="664" tmFilter="0.0,0.0; 0.25,0.07; 0.50,0.2; 0.75,0.467; 1.0,1.0">
                                          <p:stCondLst>
                                            <p:cond delay="0"/>
                                          </p:stCondLst>
                                        </p:cTn>
                                        <p:tgtEl>
                                          <p:spTgt spid="463"/>
                                        </p:tgtEl>
                                        <p:attrNameLst>
                                          <p:attrName>ppt_y</p:attrName>
                                        </p:attrNameLst>
                                      </p:cBhvr>
                                      <p:tavLst>
                                        <p:tav tm="0" fmla="#ppt_y-sin(pi*$)/3">
                                          <p:val>
                                            <p:fltVal val="0.5"/>
                                          </p:val>
                                        </p:tav>
                                        <p:tav tm="100000">
                                          <p:val>
                                            <p:fltVal val="1"/>
                                          </p:val>
                                        </p:tav>
                                      </p:tavLst>
                                    </p:anim>
                                    <p:anim calcmode="lin" valueType="num">
                                      <p:cBhvr>
                                        <p:cTn id="887" dur="664" tmFilter="0, 0; 0.125,0.2665; 0.25,0.4; 0.375,0.465; 0.5,0.5;  0.625,0.535; 0.75,0.6; 0.875,0.7335; 1,1">
                                          <p:stCondLst>
                                            <p:cond delay="664"/>
                                          </p:stCondLst>
                                        </p:cTn>
                                        <p:tgtEl>
                                          <p:spTgt spid="463"/>
                                        </p:tgtEl>
                                        <p:attrNameLst>
                                          <p:attrName>ppt_y</p:attrName>
                                        </p:attrNameLst>
                                      </p:cBhvr>
                                      <p:tavLst>
                                        <p:tav tm="0" fmla="#ppt_y-sin(pi*$)/9">
                                          <p:val>
                                            <p:fltVal val="0"/>
                                          </p:val>
                                        </p:tav>
                                        <p:tav tm="100000">
                                          <p:val>
                                            <p:fltVal val="1"/>
                                          </p:val>
                                        </p:tav>
                                      </p:tavLst>
                                    </p:anim>
                                    <p:anim calcmode="lin" valueType="num">
                                      <p:cBhvr>
                                        <p:cTn id="888" dur="332" tmFilter="0, 0; 0.125,0.2665; 0.25,0.4; 0.375,0.465; 0.5,0.5;  0.625,0.535; 0.75,0.6; 0.875,0.7335; 1,1">
                                          <p:stCondLst>
                                            <p:cond delay="1324"/>
                                          </p:stCondLst>
                                        </p:cTn>
                                        <p:tgtEl>
                                          <p:spTgt spid="463"/>
                                        </p:tgtEl>
                                        <p:attrNameLst>
                                          <p:attrName>ppt_y</p:attrName>
                                        </p:attrNameLst>
                                      </p:cBhvr>
                                      <p:tavLst>
                                        <p:tav tm="0" fmla="#ppt_y-sin(pi*$)/27">
                                          <p:val>
                                            <p:fltVal val="0"/>
                                          </p:val>
                                        </p:tav>
                                        <p:tav tm="100000">
                                          <p:val>
                                            <p:fltVal val="1"/>
                                          </p:val>
                                        </p:tav>
                                      </p:tavLst>
                                    </p:anim>
                                    <p:anim calcmode="lin" valueType="num">
                                      <p:cBhvr>
                                        <p:cTn id="889" dur="164" tmFilter="0, 0; 0.125,0.2665; 0.25,0.4; 0.375,0.465; 0.5,0.5;  0.625,0.535; 0.75,0.6; 0.875,0.7335; 1,1">
                                          <p:stCondLst>
                                            <p:cond delay="1656"/>
                                          </p:stCondLst>
                                        </p:cTn>
                                        <p:tgtEl>
                                          <p:spTgt spid="463"/>
                                        </p:tgtEl>
                                        <p:attrNameLst>
                                          <p:attrName>ppt_y</p:attrName>
                                        </p:attrNameLst>
                                      </p:cBhvr>
                                      <p:tavLst>
                                        <p:tav tm="0" fmla="#ppt_y-sin(pi*$)/81">
                                          <p:val>
                                            <p:fltVal val="0"/>
                                          </p:val>
                                        </p:tav>
                                        <p:tav tm="100000">
                                          <p:val>
                                            <p:fltVal val="1"/>
                                          </p:val>
                                        </p:tav>
                                      </p:tavLst>
                                    </p:anim>
                                    <p:animScale>
                                      <p:cBhvr>
                                        <p:cTn id="890" dur="26">
                                          <p:stCondLst>
                                            <p:cond delay="650"/>
                                          </p:stCondLst>
                                        </p:cTn>
                                        <p:tgtEl>
                                          <p:spTgt spid="463"/>
                                        </p:tgtEl>
                                      </p:cBhvr>
                                      <p:to x="100000" y="60000"/>
                                    </p:animScale>
                                    <p:animScale>
                                      <p:cBhvr>
                                        <p:cTn id="891" dur="166" decel="50000">
                                          <p:stCondLst>
                                            <p:cond delay="676"/>
                                          </p:stCondLst>
                                        </p:cTn>
                                        <p:tgtEl>
                                          <p:spTgt spid="463"/>
                                        </p:tgtEl>
                                      </p:cBhvr>
                                      <p:to x="100000" y="100000"/>
                                    </p:animScale>
                                    <p:animScale>
                                      <p:cBhvr>
                                        <p:cTn id="892" dur="26">
                                          <p:stCondLst>
                                            <p:cond delay="1312"/>
                                          </p:stCondLst>
                                        </p:cTn>
                                        <p:tgtEl>
                                          <p:spTgt spid="463"/>
                                        </p:tgtEl>
                                      </p:cBhvr>
                                      <p:to x="100000" y="80000"/>
                                    </p:animScale>
                                    <p:animScale>
                                      <p:cBhvr>
                                        <p:cTn id="893" dur="166" decel="50000">
                                          <p:stCondLst>
                                            <p:cond delay="1338"/>
                                          </p:stCondLst>
                                        </p:cTn>
                                        <p:tgtEl>
                                          <p:spTgt spid="463"/>
                                        </p:tgtEl>
                                      </p:cBhvr>
                                      <p:to x="100000" y="100000"/>
                                    </p:animScale>
                                    <p:animScale>
                                      <p:cBhvr>
                                        <p:cTn id="894" dur="26">
                                          <p:stCondLst>
                                            <p:cond delay="1642"/>
                                          </p:stCondLst>
                                        </p:cTn>
                                        <p:tgtEl>
                                          <p:spTgt spid="463"/>
                                        </p:tgtEl>
                                      </p:cBhvr>
                                      <p:to x="100000" y="90000"/>
                                    </p:animScale>
                                    <p:animScale>
                                      <p:cBhvr>
                                        <p:cTn id="895" dur="166" decel="50000">
                                          <p:stCondLst>
                                            <p:cond delay="1668"/>
                                          </p:stCondLst>
                                        </p:cTn>
                                        <p:tgtEl>
                                          <p:spTgt spid="463"/>
                                        </p:tgtEl>
                                      </p:cBhvr>
                                      <p:to x="100000" y="100000"/>
                                    </p:animScale>
                                    <p:animScale>
                                      <p:cBhvr>
                                        <p:cTn id="896" dur="26">
                                          <p:stCondLst>
                                            <p:cond delay="1808"/>
                                          </p:stCondLst>
                                        </p:cTn>
                                        <p:tgtEl>
                                          <p:spTgt spid="463"/>
                                        </p:tgtEl>
                                      </p:cBhvr>
                                      <p:to x="100000" y="95000"/>
                                    </p:animScale>
                                    <p:animScale>
                                      <p:cBhvr>
                                        <p:cTn id="897" dur="166" decel="50000">
                                          <p:stCondLst>
                                            <p:cond delay="1834"/>
                                          </p:stCondLst>
                                        </p:cTn>
                                        <p:tgtEl>
                                          <p:spTgt spid="463"/>
                                        </p:tgtEl>
                                      </p:cBhvr>
                                      <p:to x="100000" y="100000"/>
                                    </p:animScale>
                                  </p:childTnLst>
                                </p:cTn>
                              </p:par>
                            </p:childTnLst>
                          </p:cTn>
                        </p:par>
                      </p:childTnLst>
                    </p:cTn>
                  </p:par>
                </p:childTnLst>
              </p:cTn>
              <p:nextCondLst>
                <p:cond evt="onClick" delay="0">
                  <p:tgtEl>
                    <p:spTgt spid="462"/>
                  </p:tgtEl>
                </p:cond>
              </p:nextCondLst>
            </p:seq>
            <p:seq concurrent="1" nextAc="seek">
              <p:cTn id="898" restart="whenNotActive" fill="hold" evtFilter="cancelBubble" nodeType="interactiveSeq">
                <p:stCondLst>
                  <p:cond evt="onClick" delay="0">
                    <p:tgtEl>
                      <p:spTgt spid="465"/>
                    </p:tgtEl>
                  </p:cond>
                </p:stCondLst>
                <p:endSync evt="end" delay="0">
                  <p:rtn val="all"/>
                </p:endSync>
                <p:childTnLst>
                  <p:par>
                    <p:cTn id="899" fill="hold">
                      <p:stCondLst>
                        <p:cond delay="0"/>
                      </p:stCondLst>
                      <p:childTnLst>
                        <p:par>
                          <p:cTn id="900" fill="hold">
                            <p:stCondLst>
                              <p:cond delay="0"/>
                            </p:stCondLst>
                            <p:childTnLst>
                              <p:par>
                                <p:cTn id="901" presetID="1" presetClass="entr" presetSubtype="0" fill="hold" nodeType="clickEffect">
                                  <p:stCondLst>
                                    <p:cond delay="0"/>
                                  </p:stCondLst>
                                  <p:childTnLst>
                                    <p:set>
                                      <p:cBhvr>
                                        <p:cTn id="902" dur="1" fill="hold">
                                          <p:stCondLst>
                                            <p:cond delay="0"/>
                                          </p:stCondLst>
                                        </p:cTn>
                                        <p:tgtEl>
                                          <p:spTgt spid="466"/>
                                        </p:tgtEl>
                                        <p:attrNameLst>
                                          <p:attrName>style.visibility</p:attrName>
                                        </p:attrNameLst>
                                      </p:cBhvr>
                                      <p:to>
                                        <p:strVal val="visible"/>
                                      </p:to>
                                    </p:set>
                                  </p:childTnLst>
                                </p:cTn>
                              </p:par>
                            </p:childTnLst>
                          </p:cTn>
                        </p:par>
                      </p:childTnLst>
                    </p:cTn>
                  </p:par>
                  <p:par>
                    <p:cTn id="903" fill="hold">
                      <p:stCondLst>
                        <p:cond delay="indefinite"/>
                      </p:stCondLst>
                      <p:childTnLst>
                        <p:par>
                          <p:cTn id="904" fill="hold">
                            <p:stCondLst>
                              <p:cond delay="0"/>
                            </p:stCondLst>
                            <p:childTnLst>
                              <p:par>
                                <p:cTn id="905" presetID="1" presetClass="entr" presetSubtype="0" fill="hold" nodeType="clickEffect">
                                  <p:stCondLst>
                                    <p:cond delay="0"/>
                                  </p:stCondLst>
                                  <p:childTnLst>
                                    <p:set>
                                      <p:cBhvr>
                                        <p:cTn id="906" dur="1" fill="hold">
                                          <p:stCondLst>
                                            <p:cond delay="0"/>
                                          </p:stCondLst>
                                        </p:cTn>
                                        <p:tgtEl>
                                          <p:spTgt spid="467"/>
                                        </p:tgtEl>
                                        <p:attrNameLst>
                                          <p:attrName>style.visibility</p:attrName>
                                        </p:attrNameLst>
                                      </p:cBhvr>
                                      <p:to>
                                        <p:strVal val="visible"/>
                                      </p:to>
                                    </p:set>
                                  </p:childTnLst>
                                </p:cTn>
                              </p:par>
                            </p:childTnLst>
                          </p:cTn>
                        </p:par>
                      </p:childTnLst>
                    </p:cTn>
                  </p:par>
                  <p:par>
                    <p:cTn id="907" fill="hold">
                      <p:stCondLst>
                        <p:cond delay="indefinite"/>
                      </p:stCondLst>
                      <p:childTnLst>
                        <p:par>
                          <p:cTn id="908" fill="hold">
                            <p:stCondLst>
                              <p:cond delay="0"/>
                            </p:stCondLst>
                            <p:childTnLst>
                              <p:par>
                                <p:cTn id="909" presetID="1" presetClass="entr" presetSubtype="0" fill="hold" nodeType="clickEffect">
                                  <p:stCondLst>
                                    <p:cond delay="0"/>
                                  </p:stCondLst>
                                  <p:childTnLst>
                                    <p:set>
                                      <p:cBhvr>
                                        <p:cTn id="910" dur="1" fill="hold">
                                          <p:stCondLst>
                                            <p:cond delay="0"/>
                                          </p:stCondLst>
                                        </p:cTn>
                                        <p:tgtEl>
                                          <p:spTgt spid="468"/>
                                        </p:tgtEl>
                                        <p:attrNameLst>
                                          <p:attrName>style.visibility</p:attrName>
                                        </p:attrNameLst>
                                      </p:cBhvr>
                                      <p:to>
                                        <p:strVal val="visible"/>
                                      </p:to>
                                    </p:set>
                                  </p:childTnLst>
                                </p:cTn>
                              </p:par>
                            </p:childTnLst>
                          </p:cTn>
                        </p:par>
                      </p:childTnLst>
                    </p:cTn>
                  </p:par>
                </p:childTnLst>
              </p:cTn>
              <p:nextCondLst>
                <p:cond evt="onClick" delay="0">
                  <p:tgtEl>
                    <p:spTgt spid="465"/>
                  </p:tgtEl>
                </p:cond>
              </p:nextCondLst>
            </p:seq>
            <p:seq concurrent="1" nextAc="seek">
              <p:cTn id="911" restart="whenNotActive" fill="hold" evtFilter="cancelBubble" nodeType="interactiveSeq">
                <p:stCondLst>
                  <p:cond evt="onClick" delay="0">
                    <p:tgtEl>
                      <p:spTgt spid="468"/>
                    </p:tgtEl>
                  </p:cond>
                </p:stCondLst>
                <p:endSync evt="end" delay="0">
                  <p:rtn val="all"/>
                </p:endSync>
                <p:childTnLst>
                  <p:par>
                    <p:cTn id="912" fill="hold">
                      <p:stCondLst>
                        <p:cond delay="0"/>
                      </p:stCondLst>
                      <p:childTnLst>
                        <p:par>
                          <p:cTn id="913" fill="hold">
                            <p:stCondLst>
                              <p:cond delay="0"/>
                            </p:stCondLst>
                            <p:childTnLst>
                              <p:par>
                                <p:cTn id="914" presetID="26" presetClass="entr" presetSubtype="0" fill="hold" nodeType="clickEffect">
                                  <p:stCondLst>
                                    <p:cond delay="0"/>
                                  </p:stCondLst>
                                  <p:childTnLst>
                                    <p:set>
                                      <p:cBhvr>
                                        <p:cTn id="915" dur="1" fill="hold">
                                          <p:stCondLst>
                                            <p:cond delay="0"/>
                                          </p:stCondLst>
                                        </p:cTn>
                                        <p:tgtEl>
                                          <p:spTgt spid="469"/>
                                        </p:tgtEl>
                                        <p:attrNameLst>
                                          <p:attrName>style.visibility</p:attrName>
                                        </p:attrNameLst>
                                      </p:cBhvr>
                                      <p:to>
                                        <p:strVal val="visible"/>
                                      </p:to>
                                    </p:set>
                                    <p:animEffect transition="in" filter="wipe(down)">
                                      <p:cBhvr>
                                        <p:cTn id="916" dur="580">
                                          <p:stCondLst>
                                            <p:cond delay="0"/>
                                          </p:stCondLst>
                                        </p:cTn>
                                        <p:tgtEl>
                                          <p:spTgt spid="469"/>
                                        </p:tgtEl>
                                      </p:cBhvr>
                                    </p:animEffect>
                                    <p:anim calcmode="lin" valueType="num">
                                      <p:cBhvr>
                                        <p:cTn id="917" dur="1822" tmFilter="0,0; 0.14,0.36; 0.43,0.73; 0.71,0.91; 1.0,1.0">
                                          <p:stCondLst>
                                            <p:cond delay="0"/>
                                          </p:stCondLst>
                                        </p:cTn>
                                        <p:tgtEl>
                                          <p:spTgt spid="469"/>
                                        </p:tgtEl>
                                        <p:attrNameLst>
                                          <p:attrName>ppt_x</p:attrName>
                                        </p:attrNameLst>
                                      </p:cBhvr>
                                      <p:tavLst>
                                        <p:tav tm="0">
                                          <p:val>
                                            <p:strVal val="#ppt_x-0.25"/>
                                          </p:val>
                                        </p:tav>
                                        <p:tav tm="100000">
                                          <p:val>
                                            <p:strVal val="#ppt_x"/>
                                          </p:val>
                                        </p:tav>
                                      </p:tavLst>
                                    </p:anim>
                                    <p:anim calcmode="lin" valueType="num">
                                      <p:cBhvr>
                                        <p:cTn id="918" dur="664" tmFilter="0.0,0.0; 0.25,0.07; 0.50,0.2; 0.75,0.467; 1.0,1.0">
                                          <p:stCondLst>
                                            <p:cond delay="0"/>
                                          </p:stCondLst>
                                        </p:cTn>
                                        <p:tgtEl>
                                          <p:spTgt spid="469"/>
                                        </p:tgtEl>
                                        <p:attrNameLst>
                                          <p:attrName>ppt_y</p:attrName>
                                        </p:attrNameLst>
                                      </p:cBhvr>
                                      <p:tavLst>
                                        <p:tav tm="0" fmla="#ppt_y-sin(pi*$)/3">
                                          <p:val>
                                            <p:fltVal val="0.5"/>
                                          </p:val>
                                        </p:tav>
                                        <p:tav tm="100000">
                                          <p:val>
                                            <p:fltVal val="1"/>
                                          </p:val>
                                        </p:tav>
                                      </p:tavLst>
                                    </p:anim>
                                    <p:anim calcmode="lin" valueType="num">
                                      <p:cBhvr>
                                        <p:cTn id="919" dur="664" tmFilter="0, 0; 0.125,0.2665; 0.25,0.4; 0.375,0.465; 0.5,0.5;  0.625,0.535; 0.75,0.6; 0.875,0.7335; 1,1">
                                          <p:stCondLst>
                                            <p:cond delay="664"/>
                                          </p:stCondLst>
                                        </p:cTn>
                                        <p:tgtEl>
                                          <p:spTgt spid="469"/>
                                        </p:tgtEl>
                                        <p:attrNameLst>
                                          <p:attrName>ppt_y</p:attrName>
                                        </p:attrNameLst>
                                      </p:cBhvr>
                                      <p:tavLst>
                                        <p:tav tm="0" fmla="#ppt_y-sin(pi*$)/9">
                                          <p:val>
                                            <p:fltVal val="0"/>
                                          </p:val>
                                        </p:tav>
                                        <p:tav tm="100000">
                                          <p:val>
                                            <p:fltVal val="1"/>
                                          </p:val>
                                        </p:tav>
                                      </p:tavLst>
                                    </p:anim>
                                    <p:anim calcmode="lin" valueType="num">
                                      <p:cBhvr>
                                        <p:cTn id="920" dur="332" tmFilter="0, 0; 0.125,0.2665; 0.25,0.4; 0.375,0.465; 0.5,0.5;  0.625,0.535; 0.75,0.6; 0.875,0.7335; 1,1">
                                          <p:stCondLst>
                                            <p:cond delay="1324"/>
                                          </p:stCondLst>
                                        </p:cTn>
                                        <p:tgtEl>
                                          <p:spTgt spid="469"/>
                                        </p:tgtEl>
                                        <p:attrNameLst>
                                          <p:attrName>ppt_y</p:attrName>
                                        </p:attrNameLst>
                                      </p:cBhvr>
                                      <p:tavLst>
                                        <p:tav tm="0" fmla="#ppt_y-sin(pi*$)/27">
                                          <p:val>
                                            <p:fltVal val="0"/>
                                          </p:val>
                                        </p:tav>
                                        <p:tav tm="100000">
                                          <p:val>
                                            <p:fltVal val="1"/>
                                          </p:val>
                                        </p:tav>
                                      </p:tavLst>
                                    </p:anim>
                                    <p:anim calcmode="lin" valueType="num">
                                      <p:cBhvr>
                                        <p:cTn id="921" dur="164" tmFilter="0, 0; 0.125,0.2665; 0.25,0.4; 0.375,0.465; 0.5,0.5;  0.625,0.535; 0.75,0.6; 0.875,0.7335; 1,1">
                                          <p:stCondLst>
                                            <p:cond delay="1656"/>
                                          </p:stCondLst>
                                        </p:cTn>
                                        <p:tgtEl>
                                          <p:spTgt spid="469"/>
                                        </p:tgtEl>
                                        <p:attrNameLst>
                                          <p:attrName>ppt_y</p:attrName>
                                        </p:attrNameLst>
                                      </p:cBhvr>
                                      <p:tavLst>
                                        <p:tav tm="0" fmla="#ppt_y-sin(pi*$)/81">
                                          <p:val>
                                            <p:fltVal val="0"/>
                                          </p:val>
                                        </p:tav>
                                        <p:tav tm="100000">
                                          <p:val>
                                            <p:fltVal val="1"/>
                                          </p:val>
                                        </p:tav>
                                      </p:tavLst>
                                    </p:anim>
                                    <p:animScale>
                                      <p:cBhvr>
                                        <p:cTn id="922" dur="26">
                                          <p:stCondLst>
                                            <p:cond delay="650"/>
                                          </p:stCondLst>
                                        </p:cTn>
                                        <p:tgtEl>
                                          <p:spTgt spid="469"/>
                                        </p:tgtEl>
                                      </p:cBhvr>
                                      <p:to x="100000" y="60000"/>
                                    </p:animScale>
                                    <p:animScale>
                                      <p:cBhvr>
                                        <p:cTn id="923" dur="166" decel="50000">
                                          <p:stCondLst>
                                            <p:cond delay="676"/>
                                          </p:stCondLst>
                                        </p:cTn>
                                        <p:tgtEl>
                                          <p:spTgt spid="469"/>
                                        </p:tgtEl>
                                      </p:cBhvr>
                                      <p:to x="100000" y="100000"/>
                                    </p:animScale>
                                    <p:animScale>
                                      <p:cBhvr>
                                        <p:cTn id="924" dur="26">
                                          <p:stCondLst>
                                            <p:cond delay="1312"/>
                                          </p:stCondLst>
                                        </p:cTn>
                                        <p:tgtEl>
                                          <p:spTgt spid="469"/>
                                        </p:tgtEl>
                                      </p:cBhvr>
                                      <p:to x="100000" y="80000"/>
                                    </p:animScale>
                                    <p:animScale>
                                      <p:cBhvr>
                                        <p:cTn id="925" dur="166" decel="50000">
                                          <p:stCondLst>
                                            <p:cond delay="1338"/>
                                          </p:stCondLst>
                                        </p:cTn>
                                        <p:tgtEl>
                                          <p:spTgt spid="469"/>
                                        </p:tgtEl>
                                      </p:cBhvr>
                                      <p:to x="100000" y="100000"/>
                                    </p:animScale>
                                    <p:animScale>
                                      <p:cBhvr>
                                        <p:cTn id="926" dur="26">
                                          <p:stCondLst>
                                            <p:cond delay="1642"/>
                                          </p:stCondLst>
                                        </p:cTn>
                                        <p:tgtEl>
                                          <p:spTgt spid="469"/>
                                        </p:tgtEl>
                                      </p:cBhvr>
                                      <p:to x="100000" y="90000"/>
                                    </p:animScale>
                                    <p:animScale>
                                      <p:cBhvr>
                                        <p:cTn id="927" dur="166" decel="50000">
                                          <p:stCondLst>
                                            <p:cond delay="1668"/>
                                          </p:stCondLst>
                                        </p:cTn>
                                        <p:tgtEl>
                                          <p:spTgt spid="469"/>
                                        </p:tgtEl>
                                      </p:cBhvr>
                                      <p:to x="100000" y="100000"/>
                                    </p:animScale>
                                    <p:animScale>
                                      <p:cBhvr>
                                        <p:cTn id="928" dur="26">
                                          <p:stCondLst>
                                            <p:cond delay="1808"/>
                                          </p:stCondLst>
                                        </p:cTn>
                                        <p:tgtEl>
                                          <p:spTgt spid="469"/>
                                        </p:tgtEl>
                                      </p:cBhvr>
                                      <p:to x="100000" y="95000"/>
                                    </p:animScale>
                                    <p:animScale>
                                      <p:cBhvr>
                                        <p:cTn id="929" dur="166" decel="50000">
                                          <p:stCondLst>
                                            <p:cond delay="1834"/>
                                          </p:stCondLst>
                                        </p:cTn>
                                        <p:tgtEl>
                                          <p:spTgt spid="469"/>
                                        </p:tgtEl>
                                      </p:cBhvr>
                                      <p:to x="100000" y="100000"/>
                                    </p:animScale>
                                  </p:childTnLst>
                                </p:cTn>
                              </p:par>
                            </p:childTnLst>
                          </p:cTn>
                        </p:par>
                      </p:childTnLst>
                    </p:cTn>
                  </p:par>
                </p:childTnLst>
              </p:cTn>
              <p:nextCondLst>
                <p:cond evt="onClick" delay="0">
                  <p:tgtEl>
                    <p:spTgt spid="468"/>
                  </p:tgtEl>
                </p:cond>
              </p:nextCondLst>
            </p:seq>
            <p:seq concurrent="1" nextAc="seek">
              <p:cTn id="930" restart="whenNotActive" fill="hold" evtFilter="cancelBubble" nodeType="interactiveSeq">
                <p:stCondLst>
                  <p:cond evt="onClick" delay="0">
                    <p:tgtEl>
                      <p:spTgt spid="470"/>
                    </p:tgtEl>
                  </p:cond>
                </p:stCondLst>
                <p:endSync evt="end" delay="0">
                  <p:rtn val="all"/>
                </p:endSync>
                <p:childTnLst>
                  <p:par>
                    <p:cTn id="931" fill="hold">
                      <p:stCondLst>
                        <p:cond delay="0"/>
                      </p:stCondLst>
                      <p:childTnLst>
                        <p:par>
                          <p:cTn id="932" fill="hold">
                            <p:stCondLst>
                              <p:cond delay="0"/>
                            </p:stCondLst>
                            <p:childTnLst>
                              <p:par>
                                <p:cTn id="933" presetID="1" presetClass="entr" presetSubtype="0" fill="hold" nodeType="clickEffect">
                                  <p:stCondLst>
                                    <p:cond delay="0"/>
                                  </p:stCondLst>
                                  <p:childTnLst>
                                    <p:set>
                                      <p:cBhvr>
                                        <p:cTn id="934" dur="1" fill="hold">
                                          <p:stCondLst>
                                            <p:cond delay="0"/>
                                          </p:stCondLst>
                                        </p:cTn>
                                        <p:tgtEl>
                                          <p:spTgt spid="471"/>
                                        </p:tgtEl>
                                        <p:attrNameLst>
                                          <p:attrName>style.visibility</p:attrName>
                                        </p:attrNameLst>
                                      </p:cBhvr>
                                      <p:to>
                                        <p:strVal val="visible"/>
                                      </p:to>
                                    </p:set>
                                  </p:childTnLst>
                                </p:cTn>
                              </p:par>
                            </p:childTnLst>
                          </p:cTn>
                        </p:par>
                      </p:childTnLst>
                    </p:cTn>
                  </p:par>
                  <p:par>
                    <p:cTn id="935" fill="hold">
                      <p:stCondLst>
                        <p:cond delay="indefinite"/>
                      </p:stCondLst>
                      <p:childTnLst>
                        <p:par>
                          <p:cTn id="936" fill="hold">
                            <p:stCondLst>
                              <p:cond delay="0"/>
                            </p:stCondLst>
                            <p:childTnLst>
                              <p:par>
                                <p:cTn id="937" presetID="1" presetClass="entr" presetSubtype="0" fill="hold" nodeType="clickEffect">
                                  <p:stCondLst>
                                    <p:cond delay="0"/>
                                  </p:stCondLst>
                                  <p:childTnLst>
                                    <p:set>
                                      <p:cBhvr>
                                        <p:cTn id="938" dur="1" fill="hold">
                                          <p:stCondLst>
                                            <p:cond delay="0"/>
                                          </p:stCondLst>
                                        </p:cTn>
                                        <p:tgtEl>
                                          <p:spTgt spid="472"/>
                                        </p:tgtEl>
                                        <p:attrNameLst>
                                          <p:attrName>style.visibility</p:attrName>
                                        </p:attrNameLst>
                                      </p:cBhvr>
                                      <p:to>
                                        <p:strVal val="visible"/>
                                      </p:to>
                                    </p:set>
                                  </p:childTnLst>
                                </p:cTn>
                              </p:par>
                            </p:childTnLst>
                          </p:cTn>
                        </p:par>
                      </p:childTnLst>
                    </p:cTn>
                  </p:par>
                  <p:par>
                    <p:cTn id="939" fill="hold">
                      <p:stCondLst>
                        <p:cond delay="indefinite"/>
                      </p:stCondLst>
                      <p:childTnLst>
                        <p:par>
                          <p:cTn id="940" fill="hold">
                            <p:stCondLst>
                              <p:cond delay="0"/>
                            </p:stCondLst>
                            <p:childTnLst>
                              <p:par>
                                <p:cTn id="941" presetID="1" presetClass="entr" presetSubtype="0" fill="hold" nodeType="clickEffect">
                                  <p:stCondLst>
                                    <p:cond delay="0"/>
                                  </p:stCondLst>
                                  <p:childTnLst>
                                    <p:set>
                                      <p:cBhvr>
                                        <p:cTn id="942" dur="1" fill="hold">
                                          <p:stCondLst>
                                            <p:cond delay="0"/>
                                          </p:stCondLst>
                                        </p:cTn>
                                        <p:tgtEl>
                                          <p:spTgt spid="473"/>
                                        </p:tgtEl>
                                        <p:attrNameLst>
                                          <p:attrName>style.visibility</p:attrName>
                                        </p:attrNameLst>
                                      </p:cBhvr>
                                      <p:to>
                                        <p:strVal val="visible"/>
                                      </p:to>
                                    </p:set>
                                  </p:childTnLst>
                                </p:cTn>
                              </p:par>
                            </p:childTnLst>
                          </p:cTn>
                        </p:par>
                      </p:childTnLst>
                    </p:cTn>
                  </p:par>
                </p:childTnLst>
              </p:cTn>
              <p:nextCondLst>
                <p:cond evt="onClick" delay="0">
                  <p:tgtEl>
                    <p:spTgt spid="470"/>
                  </p:tgtEl>
                </p:cond>
              </p:nextCondLst>
            </p:seq>
            <p:seq concurrent="1" nextAc="seek">
              <p:cTn id="943" restart="whenNotActive" fill="hold" evtFilter="cancelBubble" nodeType="interactiveSeq">
                <p:stCondLst>
                  <p:cond evt="onClick" delay="0">
                    <p:tgtEl>
                      <p:spTgt spid="473"/>
                    </p:tgtEl>
                  </p:cond>
                </p:stCondLst>
                <p:endSync evt="end" delay="0">
                  <p:rtn val="all"/>
                </p:endSync>
                <p:childTnLst>
                  <p:par>
                    <p:cTn id="944" fill="hold">
                      <p:stCondLst>
                        <p:cond delay="0"/>
                      </p:stCondLst>
                      <p:childTnLst>
                        <p:par>
                          <p:cTn id="945" fill="hold">
                            <p:stCondLst>
                              <p:cond delay="0"/>
                            </p:stCondLst>
                            <p:childTnLst>
                              <p:par>
                                <p:cTn id="946" presetID="26" presetClass="entr" presetSubtype="0" fill="hold" nodeType="clickEffect">
                                  <p:stCondLst>
                                    <p:cond delay="0"/>
                                  </p:stCondLst>
                                  <p:childTnLst>
                                    <p:set>
                                      <p:cBhvr>
                                        <p:cTn id="947" dur="1" fill="hold">
                                          <p:stCondLst>
                                            <p:cond delay="0"/>
                                          </p:stCondLst>
                                        </p:cTn>
                                        <p:tgtEl>
                                          <p:spTgt spid="474"/>
                                        </p:tgtEl>
                                        <p:attrNameLst>
                                          <p:attrName>style.visibility</p:attrName>
                                        </p:attrNameLst>
                                      </p:cBhvr>
                                      <p:to>
                                        <p:strVal val="visible"/>
                                      </p:to>
                                    </p:set>
                                    <p:animEffect transition="in" filter="wipe(down)">
                                      <p:cBhvr>
                                        <p:cTn id="948" dur="580">
                                          <p:stCondLst>
                                            <p:cond delay="0"/>
                                          </p:stCondLst>
                                        </p:cTn>
                                        <p:tgtEl>
                                          <p:spTgt spid="474"/>
                                        </p:tgtEl>
                                      </p:cBhvr>
                                    </p:animEffect>
                                    <p:anim calcmode="lin" valueType="num">
                                      <p:cBhvr>
                                        <p:cTn id="949" dur="1822" tmFilter="0,0; 0.14,0.36; 0.43,0.73; 0.71,0.91; 1.0,1.0">
                                          <p:stCondLst>
                                            <p:cond delay="0"/>
                                          </p:stCondLst>
                                        </p:cTn>
                                        <p:tgtEl>
                                          <p:spTgt spid="474"/>
                                        </p:tgtEl>
                                        <p:attrNameLst>
                                          <p:attrName>ppt_x</p:attrName>
                                        </p:attrNameLst>
                                      </p:cBhvr>
                                      <p:tavLst>
                                        <p:tav tm="0">
                                          <p:val>
                                            <p:strVal val="#ppt_x-0.25"/>
                                          </p:val>
                                        </p:tav>
                                        <p:tav tm="100000">
                                          <p:val>
                                            <p:strVal val="#ppt_x"/>
                                          </p:val>
                                        </p:tav>
                                      </p:tavLst>
                                    </p:anim>
                                    <p:anim calcmode="lin" valueType="num">
                                      <p:cBhvr>
                                        <p:cTn id="950" dur="664" tmFilter="0.0,0.0; 0.25,0.07; 0.50,0.2; 0.75,0.467; 1.0,1.0">
                                          <p:stCondLst>
                                            <p:cond delay="0"/>
                                          </p:stCondLst>
                                        </p:cTn>
                                        <p:tgtEl>
                                          <p:spTgt spid="474"/>
                                        </p:tgtEl>
                                        <p:attrNameLst>
                                          <p:attrName>ppt_y</p:attrName>
                                        </p:attrNameLst>
                                      </p:cBhvr>
                                      <p:tavLst>
                                        <p:tav tm="0" fmla="#ppt_y-sin(pi*$)/3">
                                          <p:val>
                                            <p:fltVal val="0.5"/>
                                          </p:val>
                                        </p:tav>
                                        <p:tav tm="100000">
                                          <p:val>
                                            <p:fltVal val="1"/>
                                          </p:val>
                                        </p:tav>
                                      </p:tavLst>
                                    </p:anim>
                                    <p:anim calcmode="lin" valueType="num">
                                      <p:cBhvr>
                                        <p:cTn id="951" dur="664" tmFilter="0, 0; 0.125,0.2665; 0.25,0.4; 0.375,0.465; 0.5,0.5;  0.625,0.535; 0.75,0.6; 0.875,0.7335; 1,1">
                                          <p:stCondLst>
                                            <p:cond delay="664"/>
                                          </p:stCondLst>
                                        </p:cTn>
                                        <p:tgtEl>
                                          <p:spTgt spid="474"/>
                                        </p:tgtEl>
                                        <p:attrNameLst>
                                          <p:attrName>ppt_y</p:attrName>
                                        </p:attrNameLst>
                                      </p:cBhvr>
                                      <p:tavLst>
                                        <p:tav tm="0" fmla="#ppt_y-sin(pi*$)/9">
                                          <p:val>
                                            <p:fltVal val="0"/>
                                          </p:val>
                                        </p:tav>
                                        <p:tav tm="100000">
                                          <p:val>
                                            <p:fltVal val="1"/>
                                          </p:val>
                                        </p:tav>
                                      </p:tavLst>
                                    </p:anim>
                                    <p:anim calcmode="lin" valueType="num">
                                      <p:cBhvr>
                                        <p:cTn id="952" dur="332" tmFilter="0, 0; 0.125,0.2665; 0.25,0.4; 0.375,0.465; 0.5,0.5;  0.625,0.535; 0.75,0.6; 0.875,0.7335; 1,1">
                                          <p:stCondLst>
                                            <p:cond delay="1324"/>
                                          </p:stCondLst>
                                        </p:cTn>
                                        <p:tgtEl>
                                          <p:spTgt spid="474"/>
                                        </p:tgtEl>
                                        <p:attrNameLst>
                                          <p:attrName>ppt_y</p:attrName>
                                        </p:attrNameLst>
                                      </p:cBhvr>
                                      <p:tavLst>
                                        <p:tav tm="0" fmla="#ppt_y-sin(pi*$)/27">
                                          <p:val>
                                            <p:fltVal val="0"/>
                                          </p:val>
                                        </p:tav>
                                        <p:tav tm="100000">
                                          <p:val>
                                            <p:fltVal val="1"/>
                                          </p:val>
                                        </p:tav>
                                      </p:tavLst>
                                    </p:anim>
                                    <p:anim calcmode="lin" valueType="num">
                                      <p:cBhvr>
                                        <p:cTn id="953" dur="164" tmFilter="0, 0; 0.125,0.2665; 0.25,0.4; 0.375,0.465; 0.5,0.5;  0.625,0.535; 0.75,0.6; 0.875,0.7335; 1,1">
                                          <p:stCondLst>
                                            <p:cond delay="1656"/>
                                          </p:stCondLst>
                                        </p:cTn>
                                        <p:tgtEl>
                                          <p:spTgt spid="474"/>
                                        </p:tgtEl>
                                        <p:attrNameLst>
                                          <p:attrName>ppt_y</p:attrName>
                                        </p:attrNameLst>
                                      </p:cBhvr>
                                      <p:tavLst>
                                        <p:tav tm="0" fmla="#ppt_y-sin(pi*$)/81">
                                          <p:val>
                                            <p:fltVal val="0"/>
                                          </p:val>
                                        </p:tav>
                                        <p:tav tm="100000">
                                          <p:val>
                                            <p:fltVal val="1"/>
                                          </p:val>
                                        </p:tav>
                                      </p:tavLst>
                                    </p:anim>
                                    <p:animScale>
                                      <p:cBhvr>
                                        <p:cTn id="954" dur="26">
                                          <p:stCondLst>
                                            <p:cond delay="650"/>
                                          </p:stCondLst>
                                        </p:cTn>
                                        <p:tgtEl>
                                          <p:spTgt spid="474"/>
                                        </p:tgtEl>
                                      </p:cBhvr>
                                      <p:to x="100000" y="60000"/>
                                    </p:animScale>
                                    <p:animScale>
                                      <p:cBhvr>
                                        <p:cTn id="955" dur="166" decel="50000">
                                          <p:stCondLst>
                                            <p:cond delay="676"/>
                                          </p:stCondLst>
                                        </p:cTn>
                                        <p:tgtEl>
                                          <p:spTgt spid="474"/>
                                        </p:tgtEl>
                                      </p:cBhvr>
                                      <p:to x="100000" y="100000"/>
                                    </p:animScale>
                                    <p:animScale>
                                      <p:cBhvr>
                                        <p:cTn id="956" dur="26">
                                          <p:stCondLst>
                                            <p:cond delay="1312"/>
                                          </p:stCondLst>
                                        </p:cTn>
                                        <p:tgtEl>
                                          <p:spTgt spid="474"/>
                                        </p:tgtEl>
                                      </p:cBhvr>
                                      <p:to x="100000" y="80000"/>
                                    </p:animScale>
                                    <p:animScale>
                                      <p:cBhvr>
                                        <p:cTn id="957" dur="166" decel="50000">
                                          <p:stCondLst>
                                            <p:cond delay="1338"/>
                                          </p:stCondLst>
                                        </p:cTn>
                                        <p:tgtEl>
                                          <p:spTgt spid="474"/>
                                        </p:tgtEl>
                                      </p:cBhvr>
                                      <p:to x="100000" y="100000"/>
                                    </p:animScale>
                                    <p:animScale>
                                      <p:cBhvr>
                                        <p:cTn id="958" dur="26">
                                          <p:stCondLst>
                                            <p:cond delay="1642"/>
                                          </p:stCondLst>
                                        </p:cTn>
                                        <p:tgtEl>
                                          <p:spTgt spid="474"/>
                                        </p:tgtEl>
                                      </p:cBhvr>
                                      <p:to x="100000" y="90000"/>
                                    </p:animScale>
                                    <p:animScale>
                                      <p:cBhvr>
                                        <p:cTn id="959" dur="166" decel="50000">
                                          <p:stCondLst>
                                            <p:cond delay="1668"/>
                                          </p:stCondLst>
                                        </p:cTn>
                                        <p:tgtEl>
                                          <p:spTgt spid="474"/>
                                        </p:tgtEl>
                                      </p:cBhvr>
                                      <p:to x="100000" y="100000"/>
                                    </p:animScale>
                                    <p:animScale>
                                      <p:cBhvr>
                                        <p:cTn id="960" dur="26">
                                          <p:stCondLst>
                                            <p:cond delay="1808"/>
                                          </p:stCondLst>
                                        </p:cTn>
                                        <p:tgtEl>
                                          <p:spTgt spid="474"/>
                                        </p:tgtEl>
                                      </p:cBhvr>
                                      <p:to x="100000" y="95000"/>
                                    </p:animScale>
                                    <p:animScale>
                                      <p:cBhvr>
                                        <p:cTn id="961" dur="166" decel="50000">
                                          <p:stCondLst>
                                            <p:cond delay="1834"/>
                                          </p:stCondLst>
                                        </p:cTn>
                                        <p:tgtEl>
                                          <p:spTgt spid="474"/>
                                        </p:tgtEl>
                                      </p:cBhvr>
                                      <p:to x="100000" y="100000"/>
                                    </p:animScale>
                                  </p:childTnLst>
                                </p:cTn>
                              </p:par>
                            </p:childTnLst>
                          </p:cTn>
                        </p:par>
                      </p:childTnLst>
                    </p:cTn>
                  </p:par>
                </p:childTnLst>
              </p:cTn>
              <p:nextCondLst>
                <p:cond evt="onClick" delay="0">
                  <p:tgtEl>
                    <p:spTgt spid="47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67" name="Google Shape;84;p13">
            <a:extLst>
              <a:ext uri="{FF2B5EF4-FFF2-40B4-BE49-F238E27FC236}">
                <a16:creationId xmlns:a16="http://schemas.microsoft.com/office/drawing/2014/main" id="{C9C36EDE-5121-4AE4-8017-7FF96C54ECDB}"/>
              </a:ext>
            </a:extLst>
          </p:cNvPr>
          <p:cNvSpPr/>
          <p:nvPr/>
        </p:nvSpPr>
        <p:spPr>
          <a:xfrm>
            <a:off x="5778780" y="1946482"/>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accent3">
              <a:lumMod val="60000"/>
              <a:lumOff val="40000"/>
            </a:schemeClr>
          </a:solidFill>
          <a:ln>
            <a:solidFill>
              <a:srgbClr val="FFFF00"/>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sp>
        <p:nvSpPr>
          <p:cNvPr id="71" name="Google Shape;84;p13">
            <a:extLst>
              <a:ext uri="{FF2B5EF4-FFF2-40B4-BE49-F238E27FC236}">
                <a16:creationId xmlns:a16="http://schemas.microsoft.com/office/drawing/2014/main" id="{4EA4FF0F-79BD-40CA-9E4F-28A780021C53}"/>
              </a:ext>
            </a:extLst>
          </p:cNvPr>
          <p:cNvSpPr/>
          <p:nvPr/>
        </p:nvSpPr>
        <p:spPr>
          <a:xfrm>
            <a:off x="6302074" y="3414046"/>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accent3">
              <a:lumMod val="60000"/>
              <a:lumOff val="40000"/>
            </a:schemeClr>
          </a:solidFill>
          <a:ln>
            <a:solidFill>
              <a:srgbClr val="FFFF00"/>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grpSp>
        <p:nvGrpSpPr>
          <p:cNvPr id="1196" name="Google Shape;1196;p43"/>
          <p:cNvGrpSpPr/>
          <p:nvPr/>
        </p:nvGrpSpPr>
        <p:grpSpPr>
          <a:xfrm rot="8999937">
            <a:off x="90938" y="9215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صورة 41">
            <a:extLst>
              <a:ext uri="{FF2B5EF4-FFF2-40B4-BE49-F238E27FC236}">
                <a16:creationId xmlns:a16="http://schemas.microsoft.com/office/drawing/2014/main" id="{A057C78F-E5F5-466B-A009-070BEBBE553E}"/>
              </a:ext>
            </a:extLst>
          </p:cNvPr>
          <p:cNvPicPr>
            <a:picLocks noChangeAspect="1"/>
          </p:cNvPicPr>
          <p:nvPr/>
        </p:nvPicPr>
        <p:blipFill>
          <a:blip r:embed="rId3"/>
          <a:stretch>
            <a:fillRect/>
          </a:stretch>
        </p:blipFill>
        <p:spPr>
          <a:xfrm>
            <a:off x="1684" y="4829189"/>
            <a:ext cx="1042506" cy="377985"/>
          </a:xfrm>
          <a:prstGeom prst="rect">
            <a:avLst/>
          </a:prstGeom>
        </p:spPr>
      </p:pic>
      <p:sp>
        <p:nvSpPr>
          <p:cNvPr id="6" name="مستطيل: زوايا مستديرة 5">
            <a:extLst>
              <a:ext uri="{FF2B5EF4-FFF2-40B4-BE49-F238E27FC236}">
                <a16:creationId xmlns:a16="http://schemas.microsoft.com/office/drawing/2014/main" id="{32842693-1599-4886-9621-AFA7AA87B08C}"/>
              </a:ext>
            </a:extLst>
          </p:cNvPr>
          <p:cNvSpPr/>
          <p:nvPr/>
        </p:nvSpPr>
        <p:spPr>
          <a:xfrm>
            <a:off x="3505200" y="195339"/>
            <a:ext cx="2278380" cy="934295"/>
          </a:xfrm>
          <a:prstGeom prst="roundRect">
            <a:avLst/>
          </a:prstGeom>
          <a:no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4000" dirty="0">
                <a:solidFill>
                  <a:schemeClr val="bg2">
                    <a:lumMod val="75000"/>
                  </a:schemeClr>
                </a:solidFill>
              </a:rPr>
              <a:t>الأهداف</a:t>
            </a:r>
            <a:r>
              <a:rPr lang="ar-SA" dirty="0"/>
              <a:t> </a:t>
            </a:r>
          </a:p>
        </p:txBody>
      </p:sp>
      <p:sp>
        <p:nvSpPr>
          <p:cNvPr id="49" name="مربع نص 48">
            <a:extLst>
              <a:ext uri="{FF2B5EF4-FFF2-40B4-BE49-F238E27FC236}">
                <a16:creationId xmlns:a16="http://schemas.microsoft.com/office/drawing/2014/main" id="{D8BA4CE6-F9CB-4306-8394-F3CF17D2160C}"/>
              </a:ext>
            </a:extLst>
          </p:cNvPr>
          <p:cNvSpPr txBox="1"/>
          <p:nvPr/>
        </p:nvSpPr>
        <p:spPr>
          <a:xfrm>
            <a:off x="2247900" y="2837009"/>
            <a:ext cx="4648200" cy="307777"/>
          </a:xfrm>
          <a:prstGeom prst="rect">
            <a:avLst/>
          </a:prstGeom>
          <a:noFill/>
        </p:spPr>
        <p:txBody>
          <a:bodyPr wrap="square">
            <a:spAutoFit/>
          </a:bodyPr>
          <a:lstStyle/>
          <a:p>
            <a:r>
              <a:rPr lang="ar-SA" b="0" dirty="0">
                <a:effectLst/>
              </a:rPr>
              <a:t> </a:t>
            </a:r>
            <a:endParaRPr lang="ar-SA" dirty="0"/>
          </a:p>
        </p:txBody>
      </p:sp>
      <p:sp>
        <p:nvSpPr>
          <p:cNvPr id="51" name="مربع نص 50">
            <a:extLst>
              <a:ext uri="{FF2B5EF4-FFF2-40B4-BE49-F238E27FC236}">
                <a16:creationId xmlns:a16="http://schemas.microsoft.com/office/drawing/2014/main" id="{6ABCF122-CC22-459A-91DB-4EA5ED367303}"/>
              </a:ext>
            </a:extLst>
          </p:cNvPr>
          <p:cNvSpPr txBox="1"/>
          <p:nvPr/>
        </p:nvSpPr>
        <p:spPr>
          <a:xfrm>
            <a:off x="2007851" y="1095644"/>
            <a:ext cx="4648200" cy="307777"/>
          </a:xfrm>
          <a:prstGeom prst="rect">
            <a:avLst/>
          </a:prstGeom>
          <a:noFill/>
        </p:spPr>
        <p:txBody>
          <a:bodyPr wrap="square">
            <a:spAutoFit/>
          </a:bodyPr>
          <a:lstStyle/>
          <a:p>
            <a:r>
              <a:rPr lang="ar-SA" b="0" dirty="0">
                <a:effectLst/>
              </a:rPr>
              <a:t> </a:t>
            </a:r>
            <a:endParaRPr lang="ar-SA" dirty="0"/>
          </a:p>
        </p:txBody>
      </p:sp>
      <p:grpSp>
        <p:nvGrpSpPr>
          <p:cNvPr id="68" name="Google Shape;85;p13">
            <a:extLst>
              <a:ext uri="{FF2B5EF4-FFF2-40B4-BE49-F238E27FC236}">
                <a16:creationId xmlns:a16="http://schemas.microsoft.com/office/drawing/2014/main" id="{3CC5CD6B-D566-4871-A9A7-CB6E7C4A7084}"/>
              </a:ext>
            </a:extLst>
          </p:cNvPr>
          <p:cNvGrpSpPr/>
          <p:nvPr/>
        </p:nvGrpSpPr>
        <p:grpSpPr>
          <a:xfrm>
            <a:off x="6298913" y="-2842566"/>
            <a:ext cx="773585" cy="7300266"/>
            <a:chOff x="822635" y="-372083"/>
            <a:chExt cx="773585" cy="6444271"/>
          </a:xfrm>
        </p:grpSpPr>
        <p:sp>
          <p:nvSpPr>
            <p:cNvPr id="69" name="Google Shape;86;p13">
              <a:extLst>
                <a:ext uri="{FF2B5EF4-FFF2-40B4-BE49-F238E27FC236}">
                  <a16:creationId xmlns:a16="http://schemas.microsoft.com/office/drawing/2014/main" id="{B7C55CA6-89D3-4568-811A-41A61812BBC5}"/>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cxnSp>
          <p:nvCxnSpPr>
            <p:cNvPr id="70" name="Google Shape;87;p13">
              <a:extLst>
                <a:ext uri="{FF2B5EF4-FFF2-40B4-BE49-F238E27FC236}">
                  <a16:creationId xmlns:a16="http://schemas.microsoft.com/office/drawing/2014/main" id="{F2C4316F-041F-46BB-8E4A-4ACD570DD45C}"/>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grpSp>
        <p:nvGrpSpPr>
          <p:cNvPr id="12" name="مجموعة 11">
            <a:extLst>
              <a:ext uri="{FF2B5EF4-FFF2-40B4-BE49-F238E27FC236}">
                <a16:creationId xmlns:a16="http://schemas.microsoft.com/office/drawing/2014/main" id="{5E82633B-EA74-4502-A1F6-E40BFBB081DE}"/>
              </a:ext>
            </a:extLst>
          </p:cNvPr>
          <p:cNvGrpSpPr/>
          <p:nvPr/>
        </p:nvGrpSpPr>
        <p:grpSpPr>
          <a:xfrm>
            <a:off x="611819" y="2226765"/>
            <a:ext cx="5827188" cy="1530911"/>
            <a:chOff x="977207" y="2148136"/>
            <a:chExt cx="5827188" cy="1530911"/>
          </a:xfrm>
        </p:grpSpPr>
        <p:grpSp>
          <p:nvGrpSpPr>
            <p:cNvPr id="72" name="Google Shape;96;p13">
              <a:extLst>
                <a:ext uri="{FF2B5EF4-FFF2-40B4-BE49-F238E27FC236}">
                  <a16:creationId xmlns:a16="http://schemas.microsoft.com/office/drawing/2014/main" id="{5763B543-E6E8-4340-B519-DA917E9D4096}"/>
                </a:ext>
              </a:extLst>
            </p:cNvPr>
            <p:cNvGrpSpPr/>
            <p:nvPr/>
          </p:nvGrpSpPr>
          <p:grpSpPr>
            <a:xfrm>
              <a:off x="977207" y="2621917"/>
              <a:ext cx="5211883" cy="1057130"/>
              <a:chOff x="2221632" y="5226057"/>
              <a:chExt cx="7064884" cy="1510968"/>
            </a:xfrm>
          </p:grpSpPr>
          <p:sp>
            <p:nvSpPr>
              <p:cNvPr id="74" name="Google Shape;98;p13">
                <a:extLst>
                  <a:ext uri="{FF2B5EF4-FFF2-40B4-BE49-F238E27FC236}">
                    <a16:creationId xmlns:a16="http://schemas.microsoft.com/office/drawing/2014/main" id="{68A43915-0950-43C3-8172-BF5E9E819C0E}"/>
                  </a:ext>
                </a:extLst>
              </p:cNvPr>
              <p:cNvSpPr txBox="1"/>
              <p:nvPr/>
            </p:nvSpPr>
            <p:spPr>
              <a:xfrm>
                <a:off x="2221632" y="6077162"/>
                <a:ext cx="7008096" cy="659863"/>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cxnSp>
            <p:nvCxnSpPr>
              <p:cNvPr id="75" name="Google Shape;99;p13">
                <a:extLst>
                  <a:ext uri="{FF2B5EF4-FFF2-40B4-BE49-F238E27FC236}">
                    <a16:creationId xmlns:a16="http://schemas.microsoft.com/office/drawing/2014/main" id="{3CFBAA3D-F7A0-4AE3-809C-73103048DC8C}"/>
                  </a:ext>
                </a:extLst>
              </p:cNvPr>
              <p:cNvCxnSpPr>
                <a:cxnSpLocks/>
              </p:cNvCxnSpPr>
              <p:nvPr/>
            </p:nvCxnSpPr>
            <p:spPr>
              <a:xfrm flipH="1" flipV="1">
                <a:off x="3570566" y="5226057"/>
                <a:ext cx="5715950" cy="76385"/>
              </a:xfrm>
              <a:prstGeom prst="straightConnector1">
                <a:avLst/>
              </a:prstGeom>
              <a:noFill/>
              <a:ln w="12700" cap="flat" cmpd="sng">
                <a:solidFill>
                  <a:srgbClr val="000000"/>
                </a:solidFill>
                <a:prstDash val="solid"/>
                <a:miter lim="800000"/>
                <a:headEnd type="none" w="sm" len="sm"/>
                <a:tailEnd type="none" w="sm" len="sm"/>
              </a:ln>
            </p:spPr>
          </p:cxnSp>
        </p:grpSp>
        <p:sp>
          <p:nvSpPr>
            <p:cNvPr id="11" name="مربع نص 10">
              <a:extLst>
                <a:ext uri="{FF2B5EF4-FFF2-40B4-BE49-F238E27FC236}">
                  <a16:creationId xmlns:a16="http://schemas.microsoft.com/office/drawing/2014/main" id="{DB9AB85D-EAEB-4190-96DA-273275A144F6}"/>
                </a:ext>
              </a:extLst>
            </p:cNvPr>
            <p:cNvSpPr txBox="1"/>
            <p:nvPr/>
          </p:nvSpPr>
          <p:spPr>
            <a:xfrm>
              <a:off x="1501198" y="2148136"/>
              <a:ext cx="5303197" cy="461665"/>
            </a:xfrm>
            <a:prstGeom prst="rect">
              <a:avLst/>
            </a:prstGeom>
            <a:noFill/>
          </p:spPr>
          <p:txBody>
            <a:bodyPr wrap="square" rtlCol="1">
              <a:spAutoFit/>
            </a:bodyPr>
            <a:lstStyle/>
            <a:p>
              <a:pPr algn="ctr"/>
              <a:r>
                <a:rPr lang="ar-SA" sz="2400" b="1" dirty="0">
                  <a:solidFill>
                    <a:schemeClr val="accent1">
                      <a:lumMod val="50000"/>
                    </a:schemeClr>
                  </a:solidFill>
                </a:rPr>
                <a:t>تصف أنواع مختلفة من النماذج</a:t>
              </a:r>
            </a:p>
          </p:txBody>
        </p:sp>
      </p:grpSp>
      <mc:AlternateContent xmlns:mc="http://schemas.openxmlformats.org/markup-compatibility/2006" xmlns:pslz="http://schemas.microsoft.com/office/powerpoint/2016/slidezoom">
        <mc:Choice Requires="pslz">
          <p:graphicFrame>
            <p:nvGraphicFramePr>
              <p:cNvPr id="3" name="صورة الشريحة 2">
                <a:extLst>
                  <a:ext uri="{FF2B5EF4-FFF2-40B4-BE49-F238E27FC236}">
                    <a16:creationId xmlns:a16="http://schemas.microsoft.com/office/drawing/2014/main" id="{EAE1ACA4-D859-445F-9163-6B6EFE14EBAA}"/>
                  </a:ext>
                </a:extLst>
              </p:cNvPr>
              <p:cNvGraphicFramePr>
                <a:graphicFrameLocks noChangeAspect="1"/>
              </p:cNvGraphicFramePr>
              <p:nvPr>
                <p:extLst>
                  <p:ext uri="{D42A27DB-BD31-4B8C-83A1-F6EECF244321}">
                    <p14:modId xmlns:p14="http://schemas.microsoft.com/office/powerpoint/2010/main" val="1116331402"/>
                  </p:ext>
                </p:extLst>
              </p:nvPr>
            </p:nvGraphicFramePr>
            <p:xfrm>
              <a:off x="-274446" y="3779983"/>
              <a:ext cx="1318636" cy="128587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4"/>
                        <a:stretch>
                          <a:fillRect/>
                        </a:stretch>
                      </p166:blipFill>
                      <p166:spPr xmlns:p166="http://schemas.microsoft.com/office/powerpoint/2016/6/main">
                        <a:xfrm>
                          <a:off x="0" y="0"/>
                          <a:ext cx="1318636" cy="1285875"/>
                        </a:xfrm>
                        <a:prstGeom prst="rect">
                          <a:avLst/>
                        </a:prstGeom>
                      </p166:spPr>
                    </pslz:zmPr>
                  </pslz:sldZmObj>
                </pslz:sldZm>
              </a:graphicData>
            </a:graphic>
          </p:graphicFrame>
        </mc:Choice>
        <mc:Fallback xmlns="">
          <p:pic>
            <p:nvPicPr>
              <p:cNvPr id="3" name="صورة الشريحة 2">
                <a:hlinkClick r:id="rId5" action="ppaction://hlinksldjump"/>
                <a:extLst>
                  <a:ext uri="{FF2B5EF4-FFF2-40B4-BE49-F238E27FC236}">
                    <a16:creationId xmlns:a16="http://schemas.microsoft.com/office/drawing/2014/main" id="{EAE1ACA4-D859-445F-9163-6B6EFE14EBAA}"/>
                  </a:ext>
                </a:extLst>
              </p:cNvPr>
              <p:cNvPicPr>
                <a:picLocks noGrp="1" noRot="1" noChangeAspect="1" noMove="1" noResize="1" noEditPoints="1" noAdjustHandles="1" noChangeArrowheads="1" noChangeShapeType="1"/>
              </p:cNvPicPr>
              <p:nvPr/>
            </p:nvPicPr>
            <p:blipFill>
              <a:blip r:embed="rId6"/>
              <a:stretch>
                <a:fillRect/>
              </a:stretch>
            </p:blipFill>
            <p:spPr>
              <a:xfrm>
                <a:off x="-274446" y="3779983"/>
                <a:ext cx="1318636" cy="1285875"/>
              </a:xfrm>
              <a:prstGeom prst="rect">
                <a:avLst/>
              </a:prstGeom>
            </p:spPr>
          </p:pic>
        </mc:Fallback>
      </mc:AlternateContent>
      <p:grpSp>
        <p:nvGrpSpPr>
          <p:cNvPr id="64" name="Google Shape;85;p13">
            <a:extLst>
              <a:ext uri="{FF2B5EF4-FFF2-40B4-BE49-F238E27FC236}">
                <a16:creationId xmlns:a16="http://schemas.microsoft.com/office/drawing/2014/main" id="{F72A42C6-C96F-43E7-BD5B-4322586147C0}"/>
              </a:ext>
            </a:extLst>
          </p:cNvPr>
          <p:cNvGrpSpPr/>
          <p:nvPr/>
        </p:nvGrpSpPr>
        <p:grpSpPr>
          <a:xfrm>
            <a:off x="5805516" y="-3488102"/>
            <a:ext cx="773585" cy="6444271"/>
            <a:chOff x="822635" y="-372083"/>
            <a:chExt cx="773585" cy="6444271"/>
          </a:xfrm>
        </p:grpSpPr>
        <p:sp>
          <p:nvSpPr>
            <p:cNvPr id="65" name="Google Shape;86;p13">
              <a:extLst>
                <a:ext uri="{FF2B5EF4-FFF2-40B4-BE49-F238E27FC236}">
                  <a16:creationId xmlns:a16="http://schemas.microsoft.com/office/drawing/2014/main" id="{2EF48429-3D9D-4E04-A5D9-580F3E973EE7}"/>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cxnSp>
          <p:nvCxnSpPr>
            <p:cNvPr id="66" name="Google Shape;87;p13">
              <a:extLst>
                <a:ext uri="{FF2B5EF4-FFF2-40B4-BE49-F238E27FC236}">
                  <a16:creationId xmlns:a16="http://schemas.microsoft.com/office/drawing/2014/main" id="{E85EAD49-591F-4C36-9AB1-B03F4F0C7F3C}"/>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grpSp>
        <p:nvGrpSpPr>
          <p:cNvPr id="73" name="مجموعة 72">
            <a:extLst>
              <a:ext uri="{FF2B5EF4-FFF2-40B4-BE49-F238E27FC236}">
                <a16:creationId xmlns:a16="http://schemas.microsoft.com/office/drawing/2014/main" id="{A7B13135-3E78-418B-B4CC-CC051EE2E7D0}"/>
              </a:ext>
            </a:extLst>
          </p:cNvPr>
          <p:cNvGrpSpPr/>
          <p:nvPr/>
        </p:nvGrpSpPr>
        <p:grpSpPr>
          <a:xfrm>
            <a:off x="1388810" y="1162820"/>
            <a:ext cx="8500002" cy="2999355"/>
            <a:chOff x="2316690" y="-339657"/>
            <a:chExt cx="8500002" cy="2999355"/>
          </a:xfrm>
        </p:grpSpPr>
        <p:grpSp>
          <p:nvGrpSpPr>
            <p:cNvPr id="76" name="Google Shape;96;p13">
              <a:extLst>
                <a:ext uri="{FF2B5EF4-FFF2-40B4-BE49-F238E27FC236}">
                  <a16:creationId xmlns:a16="http://schemas.microsoft.com/office/drawing/2014/main" id="{C34DC7BD-7DBA-4E23-ACCA-2ABEBB11555D}"/>
                </a:ext>
              </a:extLst>
            </p:cNvPr>
            <p:cNvGrpSpPr/>
            <p:nvPr/>
          </p:nvGrpSpPr>
          <p:grpSpPr>
            <a:xfrm>
              <a:off x="2897397" y="-339657"/>
              <a:ext cx="7919295" cy="2971047"/>
              <a:chOff x="4824514" y="993045"/>
              <a:chExt cx="10734874" cy="4246547"/>
            </a:xfrm>
          </p:grpSpPr>
          <p:sp>
            <p:nvSpPr>
              <p:cNvPr id="87" name="Google Shape;98;p13">
                <a:extLst>
                  <a:ext uri="{FF2B5EF4-FFF2-40B4-BE49-F238E27FC236}">
                    <a16:creationId xmlns:a16="http://schemas.microsoft.com/office/drawing/2014/main" id="{568DDDDB-BD52-4B9E-9E72-41458B2CCDE8}"/>
                  </a:ext>
                </a:extLst>
              </p:cNvPr>
              <p:cNvSpPr txBox="1"/>
              <p:nvPr/>
            </p:nvSpPr>
            <p:spPr>
              <a:xfrm>
                <a:off x="8551292" y="993045"/>
                <a:ext cx="7008096" cy="64953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cxnSp>
            <p:nvCxnSpPr>
              <p:cNvPr id="88" name="Google Shape;99;p13">
                <a:extLst>
                  <a:ext uri="{FF2B5EF4-FFF2-40B4-BE49-F238E27FC236}">
                    <a16:creationId xmlns:a16="http://schemas.microsoft.com/office/drawing/2014/main" id="{CA226D47-8854-42BB-80EA-BC07739C77BE}"/>
                  </a:ext>
                </a:extLst>
              </p:cNvPr>
              <p:cNvCxnSpPr>
                <a:cxnSpLocks/>
              </p:cNvCxnSpPr>
              <p:nvPr/>
            </p:nvCxnSpPr>
            <p:spPr>
              <a:xfrm flipH="1">
                <a:off x="4824514" y="5239592"/>
                <a:ext cx="5583259" cy="0"/>
              </a:xfrm>
              <a:prstGeom prst="straightConnector1">
                <a:avLst/>
              </a:prstGeom>
              <a:noFill/>
              <a:ln w="12700" cap="flat" cmpd="sng">
                <a:solidFill>
                  <a:srgbClr val="000000"/>
                </a:solidFill>
                <a:prstDash val="solid"/>
                <a:miter lim="800000"/>
                <a:headEnd type="none" w="sm" len="sm"/>
                <a:tailEnd type="none" w="sm" len="sm"/>
              </a:ln>
            </p:spPr>
          </p:cxnSp>
        </p:grpSp>
        <p:sp>
          <p:nvSpPr>
            <p:cNvPr id="77" name="مربع نص 76">
              <a:extLst>
                <a:ext uri="{FF2B5EF4-FFF2-40B4-BE49-F238E27FC236}">
                  <a16:creationId xmlns:a16="http://schemas.microsoft.com/office/drawing/2014/main" id="{4B7E244A-33B1-4A79-8D84-5EE3053F1DE4}"/>
                </a:ext>
              </a:extLst>
            </p:cNvPr>
            <p:cNvSpPr txBox="1"/>
            <p:nvPr/>
          </p:nvSpPr>
          <p:spPr>
            <a:xfrm>
              <a:off x="2316690" y="2198033"/>
              <a:ext cx="5169989" cy="461665"/>
            </a:xfrm>
            <a:prstGeom prst="rect">
              <a:avLst/>
            </a:prstGeom>
            <a:noFill/>
          </p:spPr>
          <p:txBody>
            <a:bodyPr wrap="square" rtlCol="1">
              <a:spAutoFit/>
            </a:bodyPr>
            <a:lstStyle/>
            <a:p>
              <a:pPr algn="ctr"/>
              <a:r>
                <a:rPr lang="ar-SA" sz="2400" b="1" dirty="0">
                  <a:solidFill>
                    <a:schemeClr val="accent1">
                      <a:lumMod val="50000"/>
                    </a:schemeClr>
                  </a:solidFill>
                </a:rPr>
                <a:t>تناقش كيف تتغير النماذج بتطور المعرفة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p:tgtEl>
                                          <p:spTgt spid="6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 calcmode="lin" valueType="num">
                                      <p:cBhvr additive="base">
                                        <p:cTn id="20" dur="500"/>
                                        <p:tgtEl>
                                          <p:spTgt spid="68"/>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5" name="صورة 14">
            <a:extLst>
              <a:ext uri="{FF2B5EF4-FFF2-40B4-BE49-F238E27FC236}">
                <a16:creationId xmlns:a16="http://schemas.microsoft.com/office/drawing/2014/main" id="{4589768F-73CA-4682-A861-CDE2DA20129D}"/>
              </a:ext>
            </a:extLst>
          </p:cNvPr>
          <p:cNvPicPr>
            <a:picLocks noChangeAspect="1"/>
          </p:cNvPicPr>
          <p:nvPr/>
        </p:nvPicPr>
        <p:blipFill>
          <a:blip r:embed="rId3"/>
          <a:stretch>
            <a:fillRect/>
          </a:stretch>
        </p:blipFill>
        <p:spPr>
          <a:xfrm>
            <a:off x="1684" y="4876865"/>
            <a:ext cx="1042506" cy="377985"/>
          </a:xfrm>
          <a:prstGeom prst="rect">
            <a:avLst/>
          </a:prstGeom>
        </p:spPr>
      </p:pic>
      <mc:AlternateContent xmlns:mc="http://schemas.openxmlformats.org/markup-compatibility/2006" xmlns:pslz="http://schemas.microsoft.com/office/powerpoint/2016/slidezoom">
        <mc:Choice Requires="pslz">
          <p:graphicFrame>
            <p:nvGraphicFramePr>
              <p:cNvPr id="20" name="صورة الشريحة 19">
                <a:extLst>
                  <a:ext uri="{FF2B5EF4-FFF2-40B4-BE49-F238E27FC236}">
                    <a16:creationId xmlns:a16="http://schemas.microsoft.com/office/drawing/2014/main" id="{077A7B02-0AC4-4AB6-BA2F-0DB8B7FD090C}"/>
                  </a:ext>
                </a:extLst>
              </p:cNvPr>
              <p:cNvGraphicFramePr>
                <a:graphicFrameLocks noChangeAspect="1"/>
              </p:cNvGraphicFramePr>
              <p:nvPr>
                <p:extLst>
                  <p:ext uri="{D42A27DB-BD31-4B8C-83A1-F6EECF244321}">
                    <p14:modId xmlns:p14="http://schemas.microsoft.com/office/powerpoint/2010/main" val="236456002"/>
                  </p:ext>
                </p:extLst>
              </p:nvPr>
            </p:nvGraphicFramePr>
            <p:xfrm>
              <a:off x="-274446" y="3779983"/>
              <a:ext cx="1318636" cy="128587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4"/>
                        <a:stretch>
                          <a:fillRect/>
                        </a:stretch>
                      </p166:blipFill>
                      <p166:spPr xmlns:p166="http://schemas.microsoft.com/office/powerpoint/2016/6/main">
                        <a:xfrm>
                          <a:off x="0" y="0"/>
                          <a:ext cx="1318636" cy="1285875"/>
                        </a:xfrm>
                        <a:prstGeom prst="rect">
                          <a:avLst/>
                        </a:prstGeom>
                      </p166:spPr>
                    </pslz:zmPr>
                  </pslz:sldZmObj>
                </pslz:sldZm>
              </a:graphicData>
            </a:graphic>
          </p:graphicFrame>
        </mc:Choice>
        <mc:Fallback xmlns="">
          <p:pic>
            <p:nvPicPr>
              <p:cNvPr id="20" name="صورة الشريحة 19">
                <a:hlinkClick r:id="rId8" action="ppaction://hlinksldjump"/>
                <a:extLst>
                  <a:ext uri="{FF2B5EF4-FFF2-40B4-BE49-F238E27FC236}">
                    <a16:creationId xmlns:a16="http://schemas.microsoft.com/office/drawing/2014/main" id="{077A7B02-0AC4-4AB6-BA2F-0DB8B7FD090C}"/>
                  </a:ext>
                </a:extLst>
              </p:cNvPr>
              <p:cNvPicPr>
                <a:picLocks noGrp="1" noRot="1" noChangeAspect="1" noMove="1" noResize="1" noEditPoints="1" noAdjustHandles="1" noChangeArrowheads="1" noChangeShapeType="1"/>
              </p:cNvPicPr>
              <p:nvPr/>
            </p:nvPicPr>
            <p:blipFill>
              <a:blip r:embed="rId9"/>
              <a:stretch>
                <a:fillRect/>
              </a:stretch>
            </p:blipFill>
            <p:spPr>
              <a:xfrm>
                <a:off x="-274446" y="3779983"/>
                <a:ext cx="1318636" cy="1285875"/>
              </a:xfrm>
              <a:prstGeom prst="rect">
                <a:avLst/>
              </a:prstGeom>
            </p:spPr>
          </p:pic>
        </mc:Fallback>
      </mc:AlternateContent>
      <p:grpSp>
        <p:nvGrpSpPr>
          <p:cNvPr id="13" name="مجموعة 12">
            <a:extLst>
              <a:ext uri="{FF2B5EF4-FFF2-40B4-BE49-F238E27FC236}">
                <a16:creationId xmlns:a16="http://schemas.microsoft.com/office/drawing/2014/main" id="{92ACFEAD-8873-4BD1-9E6F-CA5752E59519}"/>
              </a:ext>
            </a:extLst>
          </p:cNvPr>
          <p:cNvGrpSpPr/>
          <p:nvPr/>
        </p:nvGrpSpPr>
        <p:grpSpPr>
          <a:xfrm>
            <a:off x="4348364" y="4085499"/>
            <a:ext cx="2158300" cy="1006546"/>
            <a:chOff x="6075571" y="296170"/>
            <a:chExt cx="2158300" cy="1006546"/>
          </a:xfrm>
        </p:grpSpPr>
        <p:pic>
          <p:nvPicPr>
            <p:cNvPr id="14" name="صورة 13" descr="صورة تحتوي على نص&#10;&#10;تم إنشاء الوصف تلقائياً">
              <a:extLst>
                <a:ext uri="{FF2B5EF4-FFF2-40B4-BE49-F238E27FC236}">
                  <a16:creationId xmlns:a16="http://schemas.microsoft.com/office/drawing/2014/main" id="{10A16A4D-11CC-4300-AA9E-30C287645922}"/>
                </a:ext>
              </a:extLst>
            </p:cNvPr>
            <p:cNvPicPr>
              <a:picLocks noChangeAspect="1"/>
            </p:cNvPicPr>
            <p:nvPr/>
          </p:nvPicPr>
          <p:blipFill>
            <a:blip r:embed="rId10">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075571" y="296170"/>
              <a:ext cx="2158300" cy="1006546"/>
            </a:xfrm>
            <a:prstGeom prst="rect">
              <a:avLst/>
            </a:prstGeom>
            <a:ln>
              <a:noFill/>
            </a:ln>
            <a:scene3d>
              <a:camera prst="orthographicFront"/>
              <a:lightRig rig="threePt" dir="t"/>
            </a:scene3d>
            <a:sp3d>
              <a:bevelT prst="angle"/>
            </a:sp3d>
          </p:spPr>
        </p:pic>
        <p:sp>
          <p:nvSpPr>
            <p:cNvPr id="19" name="مربع نص 18">
              <a:extLst>
                <a:ext uri="{FF2B5EF4-FFF2-40B4-BE49-F238E27FC236}">
                  <a16:creationId xmlns:a16="http://schemas.microsoft.com/office/drawing/2014/main" id="{B01C433B-D9F1-4AFE-A2EE-CF4FAE4170D1}"/>
                </a:ext>
              </a:extLst>
            </p:cNvPr>
            <p:cNvSpPr txBox="1"/>
            <p:nvPr/>
          </p:nvSpPr>
          <p:spPr>
            <a:xfrm>
              <a:off x="6277961" y="568611"/>
              <a:ext cx="1753520" cy="461665"/>
            </a:xfrm>
            <a:prstGeom prst="rect">
              <a:avLst/>
            </a:prstGeom>
            <a:noFill/>
            <a:ln>
              <a:noFill/>
            </a:ln>
            <a:scene3d>
              <a:camera prst="orthographicFront"/>
              <a:lightRig rig="threePt" dir="t"/>
            </a:scene3d>
            <a:sp3d>
              <a:bevelT prst="angle"/>
            </a:sp3d>
          </p:spPr>
          <p:txBody>
            <a:bodyPr wrap="square" rtlCol="1">
              <a:spAutoFit/>
            </a:bodyPr>
            <a:lstStyle/>
            <a:p>
              <a:pPr algn="ctr"/>
              <a:r>
                <a:rPr lang="ar-SA" sz="2400" dirty="0">
                  <a:solidFill>
                    <a:schemeClr val="bg2">
                      <a:lumMod val="75000"/>
                    </a:schemeClr>
                  </a:solidFill>
                </a:rPr>
                <a:t>الواجب</a:t>
              </a:r>
            </a:p>
          </p:txBody>
        </p:sp>
      </p:grpSp>
      <p:sp>
        <p:nvSpPr>
          <p:cNvPr id="22" name="مربع نص 21">
            <a:extLst>
              <a:ext uri="{FF2B5EF4-FFF2-40B4-BE49-F238E27FC236}">
                <a16:creationId xmlns:a16="http://schemas.microsoft.com/office/drawing/2014/main" id="{B2228EBA-DF47-4A07-97D1-2A26594F0E62}"/>
              </a:ext>
            </a:extLst>
          </p:cNvPr>
          <p:cNvSpPr txBox="1"/>
          <p:nvPr/>
        </p:nvSpPr>
        <p:spPr>
          <a:xfrm>
            <a:off x="2014759" y="4146107"/>
            <a:ext cx="2232410" cy="923330"/>
          </a:xfrm>
          <a:prstGeom prst="rect">
            <a:avLst/>
          </a:prstGeom>
          <a:noFill/>
        </p:spPr>
        <p:txBody>
          <a:bodyPr wrap="square" rtlCol="1">
            <a:spAutoFit/>
          </a:bodyPr>
          <a:lstStyle/>
          <a:p>
            <a:pPr algn="ctr"/>
            <a:r>
              <a:rPr lang="ar-SA" sz="1800" dirty="0">
                <a:solidFill>
                  <a:schemeClr val="accent1">
                    <a:lumMod val="75000"/>
                  </a:schemeClr>
                </a:solidFill>
              </a:rPr>
              <a:t>تلميذتي المجتهدة أتمنى منك حل الواجب الموجود في منصة مدرستي </a:t>
            </a:r>
          </a:p>
        </p:txBody>
      </p:sp>
      <p:grpSp>
        <p:nvGrpSpPr>
          <p:cNvPr id="16" name="مجموعة 15">
            <a:extLst>
              <a:ext uri="{FF2B5EF4-FFF2-40B4-BE49-F238E27FC236}">
                <a16:creationId xmlns:a16="http://schemas.microsoft.com/office/drawing/2014/main" id="{3340A383-FBF5-4DFE-A5E6-1D63A576E3C9}"/>
              </a:ext>
            </a:extLst>
          </p:cNvPr>
          <p:cNvGrpSpPr/>
          <p:nvPr/>
        </p:nvGrpSpPr>
        <p:grpSpPr>
          <a:xfrm>
            <a:off x="6370408" y="-97971"/>
            <a:ext cx="2158300" cy="1006546"/>
            <a:chOff x="5957001" y="312421"/>
            <a:chExt cx="2158300" cy="1006546"/>
          </a:xfrm>
        </p:grpSpPr>
        <p:pic>
          <p:nvPicPr>
            <p:cNvPr id="17" name="صورة 16" descr="صورة تحتوي على نص&#10;&#10;تم إنشاء الوصف تلقائياً">
              <a:extLst>
                <a:ext uri="{FF2B5EF4-FFF2-40B4-BE49-F238E27FC236}">
                  <a16:creationId xmlns:a16="http://schemas.microsoft.com/office/drawing/2014/main" id="{F65F0C98-A2E4-4D6C-92D3-FAEFC0870DD8}"/>
                </a:ext>
              </a:extLst>
            </p:cNvPr>
            <p:cNvPicPr>
              <a:picLocks noChangeAspect="1"/>
            </p:cNvPicPr>
            <p:nvPr/>
          </p:nvPicPr>
          <p:blipFill>
            <a:blip r:embed="rId10">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8" name="مربع نص 17">
              <a:extLst>
                <a:ext uri="{FF2B5EF4-FFF2-40B4-BE49-F238E27FC236}">
                  <a16:creationId xmlns:a16="http://schemas.microsoft.com/office/drawing/2014/main" id="{C4C7F67B-16BC-480F-A555-17788DDD2C0F}"/>
                </a:ext>
              </a:extLst>
            </p:cNvPr>
            <p:cNvSpPr txBox="1"/>
            <p:nvPr/>
          </p:nvSpPr>
          <p:spPr>
            <a:xfrm>
              <a:off x="6277961" y="568611"/>
              <a:ext cx="1753520" cy="461665"/>
            </a:xfrm>
            <a:prstGeom prst="rect">
              <a:avLst/>
            </a:prstGeom>
            <a:noFill/>
            <a:ln>
              <a:noFill/>
            </a:ln>
            <a:scene3d>
              <a:camera prst="orthographicFront"/>
              <a:lightRig rig="threePt" dir="t"/>
            </a:scene3d>
            <a:sp3d>
              <a:bevelT prst="angle"/>
            </a:sp3d>
          </p:spPr>
          <p:txBody>
            <a:bodyPr wrap="square" rtlCol="1">
              <a:spAutoFit/>
            </a:bodyPr>
            <a:lstStyle/>
            <a:p>
              <a:pPr algn="ctr"/>
              <a:r>
                <a:rPr lang="ar-SA" sz="2400" dirty="0">
                  <a:solidFill>
                    <a:schemeClr val="bg2">
                      <a:lumMod val="75000"/>
                    </a:schemeClr>
                  </a:solidFill>
                </a:rPr>
                <a:t>الخلاصة</a:t>
              </a:r>
            </a:p>
          </p:txBody>
        </p:sp>
      </p:grpSp>
      <p:pic>
        <p:nvPicPr>
          <p:cNvPr id="4" name="صورة 3">
            <a:extLst>
              <a:ext uri="{FF2B5EF4-FFF2-40B4-BE49-F238E27FC236}">
                <a16:creationId xmlns:a16="http://schemas.microsoft.com/office/drawing/2014/main" id="{9CC06004-2F6C-472C-8565-12FCA390011D}"/>
              </a:ext>
            </a:extLst>
          </p:cNvPr>
          <p:cNvPicPr>
            <a:picLocks noChangeAspect="1"/>
          </p:cNvPicPr>
          <p:nvPr/>
        </p:nvPicPr>
        <p:blipFill>
          <a:blip r:embed="rId11"/>
          <a:stretch>
            <a:fillRect/>
          </a:stretch>
        </p:blipFill>
        <p:spPr>
          <a:xfrm>
            <a:off x="282051" y="228714"/>
            <a:ext cx="6224613" cy="3894786"/>
          </a:xfrm>
          <a:prstGeom prst="rect">
            <a:avLst/>
          </a:prstGeom>
        </p:spPr>
      </p:pic>
      <p:sp>
        <p:nvSpPr>
          <p:cNvPr id="44" name="مربع نص 43">
            <a:extLst>
              <a:ext uri="{FF2B5EF4-FFF2-40B4-BE49-F238E27FC236}">
                <a16:creationId xmlns:a16="http://schemas.microsoft.com/office/drawing/2014/main" id="{8665D591-A7E2-4BA4-83C5-975D262AE42C}"/>
              </a:ext>
            </a:extLst>
          </p:cNvPr>
          <p:cNvSpPr txBox="1"/>
          <p:nvPr/>
        </p:nvSpPr>
        <p:spPr>
          <a:xfrm>
            <a:off x="6709054" y="2425803"/>
            <a:ext cx="1751172" cy="2554545"/>
          </a:xfrm>
          <a:prstGeom prst="rect">
            <a:avLst/>
          </a:prstGeom>
          <a:noFill/>
        </p:spPr>
        <p:txBody>
          <a:bodyPr wrap="square">
            <a:spAutoFit/>
          </a:bodyPr>
          <a:lstStyle/>
          <a:p>
            <a:pPr algn="ctr"/>
            <a:r>
              <a:rPr lang="ar-SA" sz="2000" b="1" dirty="0">
                <a:solidFill>
                  <a:schemeClr val="bg2">
                    <a:lumMod val="75000"/>
                  </a:schemeClr>
                </a:solidFill>
              </a:rPr>
              <a:t> النماذج تتغير بتطور المعرفة العلمية كما أنها ليست بالضرورة مثالية إلا أنها تزودنا بأدلة بصرية محسوسة نتعلم من خلالها. </a:t>
            </a:r>
          </a:p>
        </p:txBody>
      </p:sp>
      <p:sp>
        <p:nvSpPr>
          <p:cNvPr id="45" name="مستطيل: زوايا مستديرة 44">
            <a:extLst>
              <a:ext uri="{FF2B5EF4-FFF2-40B4-BE49-F238E27FC236}">
                <a16:creationId xmlns:a16="http://schemas.microsoft.com/office/drawing/2014/main" id="{18F74EFA-3509-46FC-9FA7-35C223840C53}"/>
              </a:ext>
            </a:extLst>
          </p:cNvPr>
          <p:cNvSpPr/>
          <p:nvPr/>
        </p:nvSpPr>
        <p:spPr>
          <a:xfrm>
            <a:off x="6813589" y="908575"/>
            <a:ext cx="2048360" cy="573734"/>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3200" b="1" dirty="0">
                <a:solidFill>
                  <a:schemeClr val="bg2">
                    <a:lumMod val="75000"/>
                  </a:schemeClr>
                </a:solidFill>
              </a:rPr>
              <a:t>النموذج</a:t>
            </a:r>
            <a:endParaRPr lang="ar-SA" sz="3200" b="1" dirty="0">
              <a:solidFill>
                <a:schemeClr val="accent1">
                  <a:lumMod val="75000"/>
                </a:schemeClr>
              </a:solidFill>
            </a:endParaRPr>
          </a:p>
        </p:txBody>
      </p:sp>
      <p:sp>
        <p:nvSpPr>
          <p:cNvPr id="48" name="مربع نص 47">
            <a:extLst>
              <a:ext uri="{FF2B5EF4-FFF2-40B4-BE49-F238E27FC236}">
                <a16:creationId xmlns:a16="http://schemas.microsoft.com/office/drawing/2014/main" id="{16D7B272-E010-4B7D-B8ED-FC661E0101CC}"/>
              </a:ext>
            </a:extLst>
          </p:cNvPr>
          <p:cNvSpPr txBox="1"/>
          <p:nvPr/>
        </p:nvSpPr>
        <p:spPr>
          <a:xfrm>
            <a:off x="6108298" y="1646963"/>
            <a:ext cx="3138124" cy="350600"/>
          </a:xfrm>
          <a:prstGeom prst="rect">
            <a:avLst/>
          </a:prstGeom>
          <a:noFill/>
        </p:spPr>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ar-SA" sz="1800" b="1" kern="0" dirty="0">
                <a:solidFill>
                  <a:schemeClr val="accent1">
                    <a:lumMod val="75000"/>
                  </a:schemeClr>
                </a:solidFill>
                <a:latin typeface="Calibri"/>
              </a:rPr>
              <a:t>محاكاة لشيء ما او حدث ما ويستخدم كأداة لفهم العالم الطبيعي </a:t>
            </a:r>
          </a:p>
        </p:txBody>
      </p:sp>
    </p:spTree>
    <p:extLst>
      <p:ext uri="{BB962C8B-B14F-4D97-AF65-F5344CB8AC3E}">
        <p14:creationId xmlns:p14="http://schemas.microsoft.com/office/powerpoint/2010/main" val="28429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righ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B14D0461-17B4-4736-95F3-B482AEF04FC5}"/>
              </a:ext>
            </a:extLst>
          </p:cNvPr>
          <p:cNvGrpSpPr/>
          <p:nvPr/>
        </p:nvGrpSpPr>
        <p:grpSpPr>
          <a:xfrm>
            <a:off x="1699260" y="-228600"/>
            <a:ext cx="5265420" cy="4937760"/>
            <a:chOff x="1699260" y="-228600"/>
            <a:chExt cx="5265420" cy="4937760"/>
          </a:xfrm>
        </p:grpSpPr>
        <p:grpSp>
          <p:nvGrpSpPr>
            <p:cNvPr id="5" name="مجموعة 4">
              <a:extLst>
                <a:ext uri="{FF2B5EF4-FFF2-40B4-BE49-F238E27FC236}">
                  <a16:creationId xmlns:a16="http://schemas.microsoft.com/office/drawing/2014/main" id="{0A86B94A-BDC0-4B7D-8447-9606ECC1493E}"/>
                </a:ext>
              </a:extLst>
            </p:cNvPr>
            <p:cNvGrpSpPr/>
            <p:nvPr/>
          </p:nvGrpSpPr>
          <p:grpSpPr>
            <a:xfrm>
              <a:off x="1699260" y="-228600"/>
              <a:ext cx="5265420" cy="4937760"/>
              <a:chOff x="1752600" y="-266700"/>
              <a:chExt cx="5265420" cy="4937760"/>
            </a:xfrm>
            <a:effectLst>
              <a:outerShdw blurRad="50800" dist="38100" dir="18900000" algn="bl" rotWithShape="0">
                <a:prstClr val="black">
                  <a:alpha val="40000"/>
                </a:prstClr>
              </a:outerShdw>
            </a:effectLst>
          </p:grpSpPr>
          <p:pic>
            <p:nvPicPr>
              <p:cNvPr id="2052" name="Picture 4">
                <a:extLst>
                  <a:ext uri="{FF2B5EF4-FFF2-40B4-BE49-F238E27FC236}">
                    <a16:creationId xmlns:a16="http://schemas.microsoft.com/office/drawing/2014/main" id="{2609CA82-6768-4FBC-94D9-E6578CC9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
                <a:ext cx="5265420"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FBAB4B4D-EEA6-4228-8732-B55224A7A189}"/>
                  </a:ext>
                </a:extLst>
              </p:cNvPr>
              <p:cNvSpPr/>
              <p:nvPr/>
            </p:nvSpPr>
            <p:spPr>
              <a:xfrm rot="21395545">
                <a:off x="3916680" y="4206239"/>
                <a:ext cx="1684020" cy="213360"/>
              </a:xfrm>
              <a:prstGeom prst="rect">
                <a:avLst/>
              </a:prstGeom>
              <a:solidFill>
                <a:srgbClr val="D7BA75"/>
              </a:solidFill>
              <a:ln>
                <a:solidFill>
                  <a:srgbClr val="D7BA7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6" name="مربع نص 5">
              <a:extLst>
                <a:ext uri="{FF2B5EF4-FFF2-40B4-BE49-F238E27FC236}">
                  <a16:creationId xmlns:a16="http://schemas.microsoft.com/office/drawing/2014/main" id="{99CF7E4D-659F-48C5-8EAB-CBB230BA51EF}"/>
                </a:ext>
              </a:extLst>
            </p:cNvPr>
            <p:cNvSpPr txBox="1"/>
            <p:nvPr/>
          </p:nvSpPr>
          <p:spPr>
            <a:xfrm rot="21382706">
              <a:off x="2916959" y="2127041"/>
              <a:ext cx="2991119" cy="2246769"/>
            </a:xfrm>
            <a:prstGeom prst="rect">
              <a:avLst/>
            </a:prstGeom>
            <a:noFill/>
          </p:spPr>
          <p:txBody>
            <a:bodyPr wrap="square" rtlCol="1">
              <a:spAutoFit/>
            </a:bodyPr>
            <a:lstStyle/>
            <a:p>
              <a:pPr algn="ctr"/>
              <a:r>
                <a:rPr lang="ar-SA" sz="2800" dirty="0">
                  <a:solidFill>
                    <a:schemeClr val="bg2">
                      <a:lumMod val="75000"/>
                    </a:schemeClr>
                  </a:solidFill>
                </a:rPr>
                <a:t>أراد خالد ان يبحث عن البراكين واثرها على الناس والبيئة ماهي طريقة البحث المناسبة لذلك؟</a:t>
              </a:r>
            </a:p>
          </p:txBody>
        </p:sp>
      </p:grpSp>
    </p:spTree>
    <p:extLst>
      <p:ext uri="{BB962C8B-B14F-4D97-AF65-F5344CB8AC3E}">
        <p14:creationId xmlns:p14="http://schemas.microsoft.com/office/powerpoint/2010/main" val="118888753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FEE9A0E-CC3B-4027-B55B-BCE3657ADA34}"/>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41028" y="1178814"/>
            <a:ext cx="1028701" cy="581216"/>
          </a:xfrm>
          <a:prstGeom prst="rect">
            <a:avLst/>
          </a:prstGeom>
          <a:noFill/>
          <a:extLst>
            <a:ext uri="{909E8E84-426E-40DD-AFC4-6F175D3DCCD1}">
              <a14:hiddenFill xmlns:a14="http://schemas.microsoft.com/office/drawing/2010/main">
                <a:solidFill>
                  <a:srgbClr val="FFFFFF"/>
                </a:solidFill>
              </a14:hiddenFill>
            </a:ext>
          </a:extLst>
        </p:spPr>
      </p:pic>
      <p:sp>
        <p:nvSpPr>
          <p:cNvPr id="298" name="مربع نص 297">
            <a:extLst>
              <a:ext uri="{FF2B5EF4-FFF2-40B4-BE49-F238E27FC236}">
                <a16:creationId xmlns:a16="http://schemas.microsoft.com/office/drawing/2014/main" id="{E9AC3F89-ED7B-4D5D-88A6-7654AB854585}"/>
              </a:ext>
            </a:extLst>
          </p:cNvPr>
          <p:cNvSpPr txBox="1"/>
          <p:nvPr/>
        </p:nvSpPr>
        <p:spPr>
          <a:xfrm>
            <a:off x="454216" y="1835020"/>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اثير   </a:t>
            </a:r>
          </a:p>
        </p:txBody>
      </p:sp>
      <p:pic>
        <p:nvPicPr>
          <p:cNvPr id="29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4483D46-DCDA-4842-A73C-201B4224B07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09017" y="123527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3F158A8-9416-4E75-844A-368C63502862}"/>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80374" y="122301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07A116F-FF8D-494A-923E-C392030AD3C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047437" y="122318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4">
            <a:extLst>
              <a:ext uri="{FF2B5EF4-FFF2-40B4-BE49-F238E27FC236}">
                <a16:creationId xmlns:a16="http://schemas.microsoft.com/office/drawing/2014/main" id="{64BD2FDA-A5C4-4E8A-9D99-FD835DA5B8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44902" y="114669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0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4ADD8C9-906D-44E8-AF0E-E0289A2D58DF}"/>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736792" y="119153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054F92A-BC67-4772-8421-2E3B1333056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804781" y="124799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74923A1-0877-4858-8ABF-31C7F505322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076138" y="123573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590D426-00C5-49DB-B936-E4C2988E93B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329523" y="123420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4">
            <a:extLst>
              <a:ext uri="{FF2B5EF4-FFF2-40B4-BE49-F238E27FC236}">
                <a16:creationId xmlns:a16="http://schemas.microsoft.com/office/drawing/2014/main" id="{C6737352-E964-485A-B0DF-0C09CBA0E5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798355" y="114669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0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1EC7F76-B232-49AE-A7EF-4570BF956C08}"/>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028636" y="123465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A5D9A0C-D16F-4E4B-A7B7-C102D878BBF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096625" y="129111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1F276F3-5482-42BA-8ABE-ABF209E0EC4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367982" y="127884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5192EAA-17C2-426C-9007-19B71BCC1BD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653196" y="129060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2" name="Picture 4">
            <a:extLst>
              <a:ext uri="{FF2B5EF4-FFF2-40B4-BE49-F238E27FC236}">
                <a16:creationId xmlns:a16="http://schemas.microsoft.com/office/drawing/2014/main" id="{EFBB5D07-BCE5-4543-9D6D-2E68B6AA69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090199" y="118980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1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DB8B676-184F-4536-88A9-C144DE14E8E7}"/>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337658" y="122620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1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992A577-16A9-44EA-91B6-8B5348FE702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405647" y="128266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3C7A8CA-18EF-49EA-928A-4F622AD0D5D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677004" y="127040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9A90286-17AA-469A-AB90-F04FBBAC50E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942489" y="127884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4">
            <a:extLst>
              <a:ext uri="{FF2B5EF4-FFF2-40B4-BE49-F238E27FC236}">
                <a16:creationId xmlns:a16="http://schemas.microsoft.com/office/drawing/2014/main" id="{3B112670-DE08-4F0C-B1DF-57B8F4B368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504372" y="116639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1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9927257-3C12-4367-8CB5-3AC3225FDC3A}"/>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473955" y="125446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7BE0639-48B3-4B3E-A173-95DE20C4A7E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541944" y="131092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4568638-EB65-4904-950E-8A5A9349CF69}"/>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813301" y="129866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DE34C17-1FF9-451E-9163-9ED991E2422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080364" y="129883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2" name="Picture 4">
            <a:extLst>
              <a:ext uri="{FF2B5EF4-FFF2-40B4-BE49-F238E27FC236}">
                <a16:creationId xmlns:a16="http://schemas.microsoft.com/office/drawing/2014/main" id="{2CFBD0E3-5245-491C-8875-FB1102E794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577829" y="122234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2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9D9653B-614A-4E67-AAC7-19801E4BE8DB}"/>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716018" y="1253804"/>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2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AF44EC1E-D21F-4AA0-BD1D-6D247A34517D}"/>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784007" y="131026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8D69081-D3B9-4791-A537-2A5538DAC908}"/>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055364" y="1298001"/>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128E583-C8F5-4FD3-9863-EE5DC2C13E5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322427" y="129817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4">
            <a:extLst>
              <a:ext uri="{FF2B5EF4-FFF2-40B4-BE49-F238E27FC236}">
                <a16:creationId xmlns:a16="http://schemas.microsoft.com/office/drawing/2014/main" id="{1BC92FF5-187A-43C6-A589-C7D6C0E94E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819892" y="122168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2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51F7C98-765A-466A-A43F-3CE74C70BC6E}"/>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958081" y="1280116"/>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2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67332FE-67F7-4876-918E-D2925A8C1CE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026070" y="133657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E61DBC4-58DB-4B18-B1DC-1FFA72519D3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97427" y="132431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644F09E-72A7-4BEF-8D1B-75ACBC129CB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564490" y="132448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4">
            <a:extLst>
              <a:ext uri="{FF2B5EF4-FFF2-40B4-BE49-F238E27FC236}">
                <a16:creationId xmlns:a16="http://schemas.microsoft.com/office/drawing/2014/main" id="{454B78BD-B001-4F45-9764-D4AA50B8EB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061955" y="1247997"/>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3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04C38C3-A847-488C-8D28-F0EBCF2C3DD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53593" y="2296501"/>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4716F95-1E78-4FD3-866C-B52DB3F48C7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21582" y="2352960"/>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AB721A4-2FAF-4EF1-92B6-2111F2122B71}"/>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2939" y="234069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DBE403AA-B751-4437-9A9E-6F73F1739E4C}"/>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060002" y="2340869"/>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37" name="Picture 4">
            <a:extLst>
              <a:ext uri="{FF2B5EF4-FFF2-40B4-BE49-F238E27FC236}">
                <a16:creationId xmlns:a16="http://schemas.microsoft.com/office/drawing/2014/main" id="{B0A33153-AF0D-4463-A981-DAA17117ED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57467" y="2264382"/>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3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BCF96C0-8294-42C5-BD74-0E4C8C2618E5}"/>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1717498" y="229642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7C04F53-C8C3-48C0-A62E-B36BC383FBA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1785487" y="235288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994ECF73-B202-42AB-B461-6209860D2347}"/>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056844" y="234062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55145ED-538F-4397-910C-C2D7650277C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2323907" y="234079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4">
            <a:extLst>
              <a:ext uri="{FF2B5EF4-FFF2-40B4-BE49-F238E27FC236}">
                <a16:creationId xmlns:a16="http://schemas.microsoft.com/office/drawing/2014/main" id="{E73F8DF3-ED12-44F6-9A37-5507227B71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851348" y="2210655"/>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4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ACBC307-2C33-4CAB-8B85-730485973129}"/>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3012706" y="229642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BF09037-D8B5-434C-A24E-D9F3827949A8}"/>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080695" y="235288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CA20041-40E4-4E04-A8A7-A650563A732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352052" y="234062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6A6B644-776F-4FCC-9B74-8364E7EAECBF}"/>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3619115" y="234079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4">
            <a:extLst>
              <a:ext uri="{FF2B5EF4-FFF2-40B4-BE49-F238E27FC236}">
                <a16:creationId xmlns:a16="http://schemas.microsoft.com/office/drawing/2014/main" id="{0E8F4F3E-35EA-4115-ADF3-1615DF1D43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16580" y="226430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4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057FF7DF-2908-4C2A-BF15-308D630450D2}"/>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4110495" y="2246238"/>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2D41553-C72D-4114-A236-EBFF043EE37E}"/>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178484" y="230269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222FA72B-7C50-4450-AD86-4BE5D9A78A8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449841" y="229043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B7248EB-379B-4B96-90BA-7E38CDC40820}"/>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4716904" y="229060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4">
            <a:extLst>
              <a:ext uri="{FF2B5EF4-FFF2-40B4-BE49-F238E27FC236}">
                <a16:creationId xmlns:a16="http://schemas.microsoft.com/office/drawing/2014/main" id="{7C441FF3-7AB8-448A-8A89-C6DDA430C4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14369" y="2214119"/>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5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A856BE4-1103-4A3D-BEF0-87D423E33AF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5283408" y="2268659"/>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5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1E2DE141-594B-4D83-8603-2332D166DE5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351397" y="2325118"/>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37451BFA-C944-4B30-BCBD-967F554E1B46}"/>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622754" y="231285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CC51B6D6-8D0A-4D35-B490-DAA6B16C422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5889817" y="2313027"/>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4">
            <a:extLst>
              <a:ext uri="{FF2B5EF4-FFF2-40B4-BE49-F238E27FC236}">
                <a16:creationId xmlns:a16="http://schemas.microsoft.com/office/drawing/2014/main" id="{E8866D3F-B71C-4FFE-A986-63FC6A3787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387282" y="2236540"/>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58"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BFBCA7CE-073A-4520-B0E0-C1554457F09B}"/>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6465865" y="2265957"/>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4E97714A-470B-4B23-B5F2-9D16EC289E5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533854" y="2322416"/>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0"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8B35F44E-FC9B-4446-8183-0979C87D7E6A}"/>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6805211" y="231015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1"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E3499032-C40D-4750-8811-741AF2323C0B}"/>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072274" y="2310325"/>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4">
            <a:extLst>
              <a:ext uri="{FF2B5EF4-FFF2-40B4-BE49-F238E27FC236}">
                <a16:creationId xmlns:a16="http://schemas.microsoft.com/office/drawing/2014/main" id="{6367B8E5-3F5A-4280-82E6-14ED863A63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569739" y="2233838"/>
            <a:ext cx="715262" cy="715262"/>
          </a:xfrm>
          <a:prstGeom prst="rect">
            <a:avLst/>
          </a:prstGeom>
          <a:noFill/>
          <a:extLst>
            <a:ext uri="{909E8E84-426E-40DD-AFC4-6F175D3DCCD1}">
              <a14:hiddenFill xmlns:a14="http://schemas.microsoft.com/office/drawing/2010/main">
                <a:solidFill>
                  <a:srgbClr val="FFFFFF"/>
                </a:solidFill>
              </a14:hiddenFill>
            </a:ext>
          </a:extLst>
        </p:spPr>
      </p:pic>
      <p:pic>
        <p:nvPicPr>
          <p:cNvPr id="363" name="البطارية الاساس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7EC4BC11-63D3-4FDC-A2E6-985E678B1A40}"/>
              </a:ext>
            </a:extLst>
          </p:cNvP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10468" t="29219" r="11406" b="28594"/>
          <a:stretch/>
        </p:blipFill>
        <p:spPr bwMode="auto">
          <a:xfrm>
            <a:off x="7612959" y="2253035"/>
            <a:ext cx="1028701" cy="581216"/>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2"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576622D7-D038-4EDE-A5C3-5D06B91EC063}"/>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680948" y="2309494"/>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5" name="البطارية"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F0EDE6E5-8705-43D5-AD19-D44A941F8494}"/>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7952305" y="2297232"/>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6" name="البطارية3" descr="ناقلات رمز البطارية كاملة, البطارية الايقونات, البطارية, الشحنة PNG  والمتجهات للتحميل مجانا">
            <a:extLst>
              <a:ext uri="{FF2B5EF4-FFF2-40B4-BE49-F238E27FC236}">
                <a16:creationId xmlns:a16="http://schemas.microsoft.com/office/drawing/2014/main" id="{6C63E487-E3D9-4DD7-825A-11A3120DE385}"/>
              </a:ext>
            </a:extLst>
          </p:cNvPr>
          <p:cNvPicPr>
            <a:picLocks noChangeAspect="1" noChangeArrowheads="1"/>
          </p:cNvPicPr>
          <p:nvPr/>
        </p:nvPicPr>
        <p:blipFill rotWithShape="1">
          <a:blip r:embed="rId2" cstate="print">
            <a:clrChange>
              <a:clrFrom>
                <a:srgbClr val="F5F5F5"/>
              </a:clrFrom>
              <a:clrTo>
                <a:srgbClr val="F5F5F5">
                  <a:alpha val="0"/>
                </a:srgbClr>
              </a:clrTo>
            </a:clrChange>
            <a:duotone>
              <a:srgbClr val="EEFF41">
                <a:shade val="45000"/>
                <a:satMod val="135000"/>
              </a:srgbClr>
              <a:prstClr val="white"/>
            </a:duotone>
            <a:extLst>
              <a:ext uri="{28A0092B-C50C-407E-A947-70E740481C1C}">
                <a14:useLocalDpi xmlns:a14="http://schemas.microsoft.com/office/drawing/2010/main" val="0"/>
              </a:ext>
            </a:extLst>
          </a:blip>
          <a:srcRect l="57483" t="34594" r="23159" b="38598"/>
          <a:stretch/>
        </p:blipFill>
        <p:spPr bwMode="auto">
          <a:xfrm>
            <a:off x="8219368" y="2297403"/>
            <a:ext cx="304530" cy="421719"/>
          </a:xfrm>
          <a:prstGeom prst="rect">
            <a:avLst/>
          </a:prstGeom>
          <a:noFill/>
          <a:extLst>
            <a:ext uri="{909E8E84-426E-40DD-AFC4-6F175D3DCCD1}">
              <a14:hiddenFill xmlns:a14="http://schemas.microsoft.com/office/drawing/2010/main">
                <a:solidFill>
                  <a:srgbClr val="FFFFFF"/>
                </a:solidFill>
              </a14:hiddenFill>
            </a:ext>
          </a:extLst>
        </p:spPr>
      </p:pic>
      <p:pic>
        <p:nvPicPr>
          <p:cNvPr id="367" name="Picture 4">
            <a:extLst>
              <a:ext uri="{FF2B5EF4-FFF2-40B4-BE49-F238E27FC236}">
                <a16:creationId xmlns:a16="http://schemas.microsoft.com/office/drawing/2014/main" id="{CA77EF88-452A-47F9-B3EF-67B34CA99F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716833" y="2220916"/>
            <a:ext cx="715262" cy="715262"/>
          </a:xfrm>
          <a:prstGeom prst="rect">
            <a:avLst/>
          </a:prstGeom>
          <a:noFill/>
          <a:extLst>
            <a:ext uri="{909E8E84-426E-40DD-AFC4-6F175D3DCCD1}">
              <a14:hiddenFill xmlns:a14="http://schemas.microsoft.com/office/drawing/2010/main">
                <a:solidFill>
                  <a:srgbClr val="FFFFFF"/>
                </a:solidFill>
              </a14:hiddenFill>
            </a:ext>
          </a:extLst>
        </p:spPr>
      </p:pic>
      <p:sp>
        <p:nvSpPr>
          <p:cNvPr id="378" name="مربع نص 377">
            <a:extLst>
              <a:ext uri="{FF2B5EF4-FFF2-40B4-BE49-F238E27FC236}">
                <a16:creationId xmlns:a16="http://schemas.microsoft.com/office/drawing/2014/main" id="{92A25B48-7815-48A7-9EF8-DA7B9F55A012}"/>
              </a:ext>
            </a:extLst>
          </p:cNvPr>
          <p:cNvSpPr txBox="1"/>
          <p:nvPr/>
        </p:nvSpPr>
        <p:spPr>
          <a:xfrm>
            <a:off x="1709046" y="1863861"/>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اسيل</a:t>
            </a:r>
          </a:p>
        </p:txBody>
      </p:sp>
      <p:sp>
        <p:nvSpPr>
          <p:cNvPr id="379" name="مربع نص 378">
            <a:extLst>
              <a:ext uri="{FF2B5EF4-FFF2-40B4-BE49-F238E27FC236}">
                <a16:creationId xmlns:a16="http://schemas.microsoft.com/office/drawing/2014/main" id="{5F311D12-9F5E-48F9-9563-32947D68DF29}"/>
              </a:ext>
            </a:extLst>
          </p:cNvPr>
          <p:cNvSpPr txBox="1"/>
          <p:nvPr/>
        </p:nvSpPr>
        <p:spPr>
          <a:xfrm>
            <a:off x="3012921" y="1912207"/>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العنود</a:t>
            </a:r>
          </a:p>
        </p:txBody>
      </p:sp>
      <p:sp>
        <p:nvSpPr>
          <p:cNvPr id="380" name="مربع نص 379">
            <a:extLst>
              <a:ext uri="{FF2B5EF4-FFF2-40B4-BE49-F238E27FC236}">
                <a16:creationId xmlns:a16="http://schemas.microsoft.com/office/drawing/2014/main" id="{A4CFA0DC-9212-4663-87E5-8D9066823EF5}"/>
              </a:ext>
            </a:extLst>
          </p:cNvPr>
          <p:cNvSpPr txBox="1"/>
          <p:nvPr/>
        </p:nvSpPr>
        <p:spPr>
          <a:xfrm>
            <a:off x="4332262" y="1869738"/>
            <a:ext cx="1000125" cy="369332"/>
          </a:xfrm>
          <a:prstGeom prst="rect">
            <a:avLst/>
          </a:prstGeom>
          <a:noFill/>
        </p:spPr>
        <p:txBody>
          <a:bodyPr wrap="square" rtlCol="1">
            <a:spAutoFit/>
          </a:bodyPr>
          <a:lstStyle/>
          <a:p>
            <a:pPr marL="0" marR="0" lvl="0" indent="0"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جواهر </a:t>
            </a:r>
            <a:endParaRPr kumimoji="0" lang="ar-SA" sz="1800" b="0" i="0" u="none" strike="noStrike" kern="0" cap="none" spc="0" normalizeH="0" baseline="0" noProof="0" dirty="0">
              <a:ln>
                <a:noFill/>
              </a:ln>
              <a:solidFill>
                <a:sysClr val="windowText" lastClr="000000"/>
              </a:solidFill>
              <a:effectLst/>
              <a:uLnTx/>
              <a:uFillTx/>
            </a:endParaRPr>
          </a:p>
        </p:txBody>
      </p:sp>
      <p:sp>
        <p:nvSpPr>
          <p:cNvPr id="381" name="مربع نص 380">
            <a:extLst>
              <a:ext uri="{FF2B5EF4-FFF2-40B4-BE49-F238E27FC236}">
                <a16:creationId xmlns:a16="http://schemas.microsoft.com/office/drawing/2014/main" id="{0A9D9576-DEDF-44CE-9460-EA5AC7BEC866}"/>
              </a:ext>
            </a:extLst>
          </p:cNvPr>
          <p:cNvSpPr txBox="1"/>
          <p:nvPr/>
        </p:nvSpPr>
        <p:spPr>
          <a:xfrm>
            <a:off x="5432749" y="1870991"/>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رفيف </a:t>
            </a:r>
            <a:endParaRPr kumimoji="0" lang="ar-SA" sz="1800" b="0" i="0" u="none" strike="noStrike" kern="0" cap="none" spc="0" normalizeH="0" baseline="0" noProof="0" dirty="0">
              <a:ln>
                <a:noFill/>
              </a:ln>
              <a:solidFill>
                <a:sysClr val="windowText" lastClr="000000"/>
              </a:solidFill>
              <a:effectLst/>
              <a:uLnTx/>
              <a:uFillTx/>
            </a:endParaRPr>
          </a:p>
        </p:txBody>
      </p:sp>
      <p:sp>
        <p:nvSpPr>
          <p:cNvPr id="382" name="مربع نص 381">
            <a:extLst>
              <a:ext uri="{FF2B5EF4-FFF2-40B4-BE49-F238E27FC236}">
                <a16:creationId xmlns:a16="http://schemas.microsoft.com/office/drawing/2014/main" id="{8AD198BE-42FE-4506-8ED3-6536D7404CC9}"/>
              </a:ext>
            </a:extLst>
          </p:cNvPr>
          <p:cNvSpPr txBox="1"/>
          <p:nvPr/>
        </p:nvSpPr>
        <p:spPr>
          <a:xfrm>
            <a:off x="6746716" y="1912207"/>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lang="ar-SA" sz="1800" dirty="0" err="1">
                <a:solidFill>
                  <a:sysClr val="windowText" lastClr="000000"/>
                </a:solidFill>
              </a:rPr>
              <a:t>ريتاج</a:t>
            </a:r>
            <a:r>
              <a:rPr lang="ar-SA" sz="1800" dirty="0">
                <a:solidFill>
                  <a:sysClr val="windowText" lastClr="000000"/>
                </a:solidFill>
              </a:rPr>
              <a:t> </a:t>
            </a:r>
            <a:endParaRPr kumimoji="0" lang="ar-SA" sz="1800" b="0" i="0" u="none" strike="noStrike" kern="0" cap="none" spc="0" normalizeH="0" baseline="0" noProof="0" dirty="0">
              <a:ln>
                <a:noFill/>
              </a:ln>
              <a:solidFill>
                <a:sysClr val="windowText" lastClr="000000"/>
              </a:solidFill>
              <a:effectLst/>
              <a:uLnTx/>
              <a:uFillTx/>
            </a:endParaRPr>
          </a:p>
        </p:txBody>
      </p:sp>
      <p:sp>
        <p:nvSpPr>
          <p:cNvPr id="383" name="مربع نص 382">
            <a:extLst>
              <a:ext uri="{FF2B5EF4-FFF2-40B4-BE49-F238E27FC236}">
                <a16:creationId xmlns:a16="http://schemas.microsoft.com/office/drawing/2014/main" id="{ABC94055-EA27-4A18-A7AE-5AB2A8B9AF97}"/>
              </a:ext>
            </a:extLst>
          </p:cNvPr>
          <p:cNvSpPr txBox="1"/>
          <p:nvPr/>
        </p:nvSpPr>
        <p:spPr>
          <a:xfrm>
            <a:off x="7999463" y="1939519"/>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lang="ar-SA" sz="1800" dirty="0" err="1">
                <a:solidFill>
                  <a:sysClr val="windowText" lastClr="000000"/>
                </a:solidFill>
              </a:rPr>
              <a:t>ريناد</a:t>
            </a:r>
            <a:endParaRPr kumimoji="0" lang="ar-SA" sz="1800" b="0" i="0" u="none" strike="noStrike" kern="0" cap="none" spc="0" normalizeH="0" baseline="0" noProof="0" dirty="0">
              <a:ln>
                <a:noFill/>
              </a:ln>
              <a:solidFill>
                <a:sysClr val="windowText" lastClr="000000"/>
              </a:solidFill>
              <a:effectLst/>
              <a:uLnTx/>
              <a:uFillTx/>
            </a:endParaRPr>
          </a:p>
        </p:txBody>
      </p:sp>
      <p:sp>
        <p:nvSpPr>
          <p:cNvPr id="384" name="مربع نص 383">
            <a:extLst>
              <a:ext uri="{FF2B5EF4-FFF2-40B4-BE49-F238E27FC236}">
                <a16:creationId xmlns:a16="http://schemas.microsoft.com/office/drawing/2014/main" id="{69016E89-5677-41D6-B4DF-7A3CDB011E3A}"/>
              </a:ext>
            </a:extLst>
          </p:cNvPr>
          <p:cNvSpPr txBox="1"/>
          <p:nvPr/>
        </p:nvSpPr>
        <p:spPr>
          <a:xfrm>
            <a:off x="461799" y="2834987"/>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شروق</a:t>
            </a:r>
            <a:endParaRPr kumimoji="0" lang="ar-SA" sz="1800" b="0" i="0" u="none" strike="noStrike" kern="0" cap="none" spc="0" normalizeH="0" baseline="0" noProof="0" dirty="0">
              <a:ln>
                <a:noFill/>
              </a:ln>
              <a:solidFill>
                <a:sysClr val="windowText" lastClr="000000"/>
              </a:solidFill>
              <a:effectLst/>
              <a:uLnTx/>
              <a:uFillTx/>
            </a:endParaRPr>
          </a:p>
        </p:txBody>
      </p:sp>
      <p:sp>
        <p:nvSpPr>
          <p:cNvPr id="385" name="مربع نص 384">
            <a:extLst>
              <a:ext uri="{FF2B5EF4-FFF2-40B4-BE49-F238E27FC236}">
                <a16:creationId xmlns:a16="http://schemas.microsoft.com/office/drawing/2014/main" id="{A2F70FBA-6FCD-4770-A203-5B4E25F5BE7F}"/>
              </a:ext>
            </a:extLst>
          </p:cNvPr>
          <p:cNvSpPr txBox="1"/>
          <p:nvPr/>
        </p:nvSpPr>
        <p:spPr>
          <a:xfrm>
            <a:off x="1716184" y="2856027"/>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lang="ar-SA" sz="1800" dirty="0">
                <a:solidFill>
                  <a:sysClr val="windowText" lastClr="000000"/>
                </a:solidFill>
              </a:rPr>
              <a:t>غدي</a:t>
            </a:r>
            <a:endParaRPr kumimoji="0" lang="ar-SA" sz="1800" b="0" i="0" u="none" strike="noStrike" kern="0" cap="none" spc="0" normalizeH="0" baseline="0" noProof="0" dirty="0">
              <a:ln>
                <a:noFill/>
              </a:ln>
              <a:solidFill>
                <a:sysClr val="windowText" lastClr="000000"/>
              </a:solidFill>
              <a:effectLst/>
              <a:uLnTx/>
              <a:uFillTx/>
            </a:endParaRPr>
          </a:p>
        </p:txBody>
      </p:sp>
      <p:sp>
        <p:nvSpPr>
          <p:cNvPr id="386" name="مربع نص 385">
            <a:extLst>
              <a:ext uri="{FF2B5EF4-FFF2-40B4-BE49-F238E27FC236}">
                <a16:creationId xmlns:a16="http://schemas.microsoft.com/office/drawing/2014/main" id="{D47280D6-C5A9-43BD-9422-67359A411E69}"/>
              </a:ext>
            </a:extLst>
          </p:cNvPr>
          <p:cNvSpPr txBox="1"/>
          <p:nvPr/>
        </p:nvSpPr>
        <p:spPr>
          <a:xfrm>
            <a:off x="3018107" y="2858068"/>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غلا</a:t>
            </a:r>
          </a:p>
        </p:txBody>
      </p:sp>
      <p:sp>
        <p:nvSpPr>
          <p:cNvPr id="387" name="مربع نص 386">
            <a:extLst>
              <a:ext uri="{FF2B5EF4-FFF2-40B4-BE49-F238E27FC236}">
                <a16:creationId xmlns:a16="http://schemas.microsoft.com/office/drawing/2014/main" id="{13ECFADF-D1C4-41A4-997A-2820D819BDB7}"/>
              </a:ext>
            </a:extLst>
          </p:cNvPr>
          <p:cNvSpPr txBox="1"/>
          <p:nvPr/>
        </p:nvSpPr>
        <p:spPr>
          <a:xfrm>
            <a:off x="4260434" y="2897350"/>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ليان</a:t>
            </a:r>
          </a:p>
        </p:txBody>
      </p:sp>
      <p:sp>
        <p:nvSpPr>
          <p:cNvPr id="388" name="مربع نص 387">
            <a:extLst>
              <a:ext uri="{FF2B5EF4-FFF2-40B4-BE49-F238E27FC236}">
                <a16:creationId xmlns:a16="http://schemas.microsoft.com/office/drawing/2014/main" id="{2C5E9A64-E9B6-4A58-853D-C4FEB5C370CB}"/>
              </a:ext>
            </a:extLst>
          </p:cNvPr>
          <p:cNvSpPr txBox="1"/>
          <p:nvPr/>
        </p:nvSpPr>
        <p:spPr>
          <a:xfrm>
            <a:off x="5425971" y="2949100"/>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ميار</a:t>
            </a:r>
          </a:p>
        </p:txBody>
      </p:sp>
      <p:sp>
        <p:nvSpPr>
          <p:cNvPr id="389" name="مربع نص 388">
            <a:extLst>
              <a:ext uri="{FF2B5EF4-FFF2-40B4-BE49-F238E27FC236}">
                <a16:creationId xmlns:a16="http://schemas.microsoft.com/office/drawing/2014/main" id="{703188E9-AB3F-4966-9219-A049CFD5D23F}"/>
              </a:ext>
            </a:extLst>
          </p:cNvPr>
          <p:cNvSpPr txBox="1"/>
          <p:nvPr/>
        </p:nvSpPr>
        <p:spPr>
          <a:xfrm>
            <a:off x="6513173" y="2925917"/>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ندى</a:t>
            </a:r>
          </a:p>
        </p:txBody>
      </p:sp>
      <p:sp>
        <p:nvSpPr>
          <p:cNvPr id="390" name="مربع نص 389">
            <a:extLst>
              <a:ext uri="{FF2B5EF4-FFF2-40B4-BE49-F238E27FC236}">
                <a16:creationId xmlns:a16="http://schemas.microsoft.com/office/drawing/2014/main" id="{F69833EA-C458-4276-863C-BF8EFF9F023D}"/>
              </a:ext>
            </a:extLst>
          </p:cNvPr>
          <p:cNvSpPr txBox="1"/>
          <p:nvPr/>
        </p:nvSpPr>
        <p:spPr>
          <a:xfrm>
            <a:off x="7716833" y="2940926"/>
            <a:ext cx="1000125" cy="369332"/>
          </a:xfrm>
          <a:prstGeom prst="rect">
            <a:avLst/>
          </a:prstGeom>
          <a:noFill/>
        </p:spPr>
        <p:txBody>
          <a:bodyPr wrap="square" rtlCol="1">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sysClr val="windowText" lastClr="000000"/>
                </a:solidFill>
                <a:effectLst/>
                <a:uLnTx/>
                <a:uFillTx/>
              </a:rPr>
              <a:t>يارا </a:t>
            </a:r>
          </a:p>
        </p:txBody>
      </p:sp>
    </p:spTree>
    <p:extLst>
      <p:ext uri="{BB962C8B-B14F-4D97-AF65-F5344CB8AC3E}">
        <p14:creationId xmlns:p14="http://schemas.microsoft.com/office/powerpoint/2010/main" val="162908206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9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gtEl>
                                        <p:attrNameLst>
                                          <p:attrName>style.visibility</p:attrName>
                                        </p:attrNameLst>
                                      </p:cBhvr>
                                      <p:to>
                                        <p:strVal val="visible"/>
                                      </p:to>
                                    </p:set>
                                  </p:childTnLst>
                                </p:cTn>
                              </p:par>
                            </p:childTnLst>
                          </p:cTn>
                        </p:par>
                      </p:childTnLst>
                    </p:cTn>
                  </p:par>
                </p:childTnLst>
              </p:cTn>
              <p:nextCondLst>
                <p:cond evt="onClick" delay="0">
                  <p:tgtEl>
                    <p:spTgt spid="297"/>
                  </p:tgtEl>
                </p:cond>
              </p:nextCondLst>
            </p:seq>
            <p:seq concurrent="1" nextAc="seek">
              <p:cTn id="15" restart="whenNotActive" fill="hold" evtFilter="cancelBubble" nodeType="interactiveSeq">
                <p:stCondLst>
                  <p:cond evt="onClick" delay="0">
                    <p:tgtEl>
                      <p:spTgt spid="301"/>
                    </p:tgtEl>
                  </p:cond>
                </p:stCondLst>
                <p:endSync evt="end" delay="0">
                  <p:rtn val="all"/>
                </p:endSync>
                <p:childTnLst>
                  <p:par>
                    <p:cTn id="16" fill="hold">
                      <p:stCondLst>
                        <p:cond delay="0"/>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02"/>
                                        </p:tgtEl>
                                        <p:attrNameLst>
                                          <p:attrName>style.visibility</p:attrName>
                                        </p:attrNameLst>
                                      </p:cBhvr>
                                      <p:to>
                                        <p:strVal val="visible"/>
                                      </p:to>
                                    </p:set>
                                    <p:animEffect transition="in" filter="wipe(down)">
                                      <p:cBhvr>
                                        <p:cTn id="20" dur="580">
                                          <p:stCondLst>
                                            <p:cond delay="0"/>
                                          </p:stCondLst>
                                        </p:cTn>
                                        <p:tgtEl>
                                          <p:spTgt spid="302"/>
                                        </p:tgtEl>
                                      </p:cBhvr>
                                    </p:animEffect>
                                    <p:anim calcmode="lin" valueType="num">
                                      <p:cBhvr>
                                        <p:cTn id="21" dur="1822" tmFilter="0,0; 0.14,0.36; 0.43,0.73; 0.71,0.91; 1.0,1.0">
                                          <p:stCondLst>
                                            <p:cond delay="0"/>
                                          </p:stCondLst>
                                        </p:cTn>
                                        <p:tgtEl>
                                          <p:spTgt spid="30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0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0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0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02"/>
                                        </p:tgtEl>
                                        <p:attrNameLst>
                                          <p:attrName>ppt_y</p:attrName>
                                        </p:attrNameLst>
                                      </p:cBhvr>
                                      <p:tavLst>
                                        <p:tav tm="0" fmla="#ppt_y-sin(pi*$)/81">
                                          <p:val>
                                            <p:fltVal val="0"/>
                                          </p:val>
                                        </p:tav>
                                        <p:tav tm="100000">
                                          <p:val>
                                            <p:fltVal val="1"/>
                                          </p:val>
                                        </p:tav>
                                      </p:tavLst>
                                    </p:anim>
                                    <p:animScale>
                                      <p:cBhvr>
                                        <p:cTn id="26" dur="26">
                                          <p:stCondLst>
                                            <p:cond delay="650"/>
                                          </p:stCondLst>
                                        </p:cTn>
                                        <p:tgtEl>
                                          <p:spTgt spid="302"/>
                                        </p:tgtEl>
                                      </p:cBhvr>
                                      <p:to x="100000" y="60000"/>
                                    </p:animScale>
                                    <p:animScale>
                                      <p:cBhvr>
                                        <p:cTn id="27" dur="166" decel="50000">
                                          <p:stCondLst>
                                            <p:cond delay="676"/>
                                          </p:stCondLst>
                                        </p:cTn>
                                        <p:tgtEl>
                                          <p:spTgt spid="302"/>
                                        </p:tgtEl>
                                      </p:cBhvr>
                                      <p:to x="100000" y="100000"/>
                                    </p:animScale>
                                    <p:animScale>
                                      <p:cBhvr>
                                        <p:cTn id="28" dur="26">
                                          <p:stCondLst>
                                            <p:cond delay="1312"/>
                                          </p:stCondLst>
                                        </p:cTn>
                                        <p:tgtEl>
                                          <p:spTgt spid="302"/>
                                        </p:tgtEl>
                                      </p:cBhvr>
                                      <p:to x="100000" y="80000"/>
                                    </p:animScale>
                                    <p:animScale>
                                      <p:cBhvr>
                                        <p:cTn id="29" dur="166" decel="50000">
                                          <p:stCondLst>
                                            <p:cond delay="1338"/>
                                          </p:stCondLst>
                                        </p:cTn>
                                        <p:tgtEl>
                                          <p:spTgt spid="302"/>
                                        </p:tgtEl>
                                      </p:cBhvr>
                                      <p:to x="100000" y="100000"/>
                                    </p:animScale>
                                    <p:animScale>
                                      <p:cBhvr>
                                        <p:cTn id="30" dur="26">
                                          <p:stCondLst>
                                            <p:cond delay="1642"/>
                                          </p:stCondLst>
                                        </p:cTn>
                                        <p:tgtEl>
                                          <p:spTgt spid="302"/>
                                        </p:tgtEl>
                                      </p:cBhvr>
                                      <p:to x="100000" y="90000"/>
                                    </p:animScale>
                                    <p:animScale>
                                      <p:cBhvr>
                                        <p:cTn id="31" dur="166" decel="50000">
                                          <p:stCondLst>
                                            <p:cond delay="1668"/>
                                          </p:stCondLst>
                                        </p:cTn>
                                        <p:tgtEl>
                                          <p:spTgt spid="302"/>
                                        </p:tgtEl>
                                      </p:cBhvr>
                                      <p:to x="100000" y="100000"/>
                                    </p:animScale>
                                    <p:animScale>
                                      <p:cBhvr>
                                        <p:cTn id="32" dur="26">
                                          <p:stCondLst>
                                            <p:cond delay="1808"/>
                                          </p:stCondLst>
                                        </p:cTn>
                                        <p:tgtEl>
                                          <p:spTgt spid="302"/>
                                        </p:tgtEl>
                                      </p:cBhvr>
                                      <p:to x="100000" y="95000"/>
                                    </p:animScale>
                                    <p:animScale>
                                      <p:cBhvr>
                                        <p:cTn id="33" dur="166" decel="50000">
                                          <p:stCondLst>
                                            <p:cond delay="1834"/>
                                          </p:stCondLst>
                                        </p:cTn>
                                        <p:tgtEl>
                                          <p:spTgt spid="302"/>
                                        </p:tgtEl>
                                      </p:cBhvr>
                                      <p:to x="100000" y="100000"/>
                                    </p:animScale>
                                  </p:childTnLst>
                                </p:cTn>
                              </p:par>
                            </p:childTnLst>
                          </p:cTn>
                        </p:par>
                      </p:childTnLst>
                    </p:cTn>
                  </p:par>
                </p:childTnLst>
              </p:cTn>
              <p:nextCondLst>
                <p:cond evt="onClick" delay="0">
                  <p:tgtEl>
                    <p:spTgt spid="301"/>
                  </p:tgtEl>
                </p:cond>
              </p:nextCondLst>
            </p:seq>
            <p:seq concurrent="1" nextAc="seek">
              <p:cTn id="34" restart="whenNotActive" fill="hold" evtFilter="cancelBubble" nodeType="interactiveSeq">
                <p:stCondLst>
                  <p:cond evt="onClick" delay="0">
                    <p:tgtEl>
                      <p:spTgt spid="303"/>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6"/>
                                        </p:tgtEl>
                                        <p:attrNameLst>
                                          <p:attrName>style.visibility</p:attrName>
                                        </p:attrNameLst>
                                      </p:cBhvr>
                                      <p:to>
                                        <p:strVal val="visible"/>
                                      </p:to>
                                    </p:set>
                                  </p:childTnLst>
                                </p:cTn>
                              </p:par>
                            </p:childTnLst>
                          </p:cTn>
                        </p:par>
                      </p:childTnLst>
                    </p:cTn>
                  </p:par>
                </p:childTnLst>
              </p:cTn>
              <p:nextCondLst>
                <p:cond evt="onClick" delay="0">
                  <p:tgtEl>
                    <p:spTgt spid="303"/>
                  </p:tgtEl>
                </p:cond>
              </p:nextCondLst>
            </p:seq>
            <p:seq concurrent="1" nextAc="seek">
              <p:cTn id="47" restart="whenNotActive" fill="hold" evtFilter="cancelBubble" nodeType="interactiveSeq">
                <p:stCondLst>
                  <p:cond evt="onClick" delay="0">
                    <p:tgtEl>
                      <p:spTgt spid="306"/>
                    </p:tgtEl>
                  </p:cond>
                </p:stCondLst>
                <p:endSync evt="end" delay="0">
                  <p:rtn val="all"/>
                </p:endSync>
                <p:childTnLst>
                  <p:par>
                    <p:cTn id="48" fill="hold">
                      <p:stCondLst>
                        <p:cond delay="0"/>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307"/>
                                        </p:tgtEl>
                                        <p:attrNameLst>
                                          <p:attrName>style.visibility</p:attrName>
                                        </p:attrNameLst>
                                      </p:cBhvr>
                                      <p:to>
                                        <p:strVal val="visible"/>
                                      </p:to>
                                    </p:set>
                                    <p:animEffect transition="in" filter="wipe(down)">
                                      <p:cBhvr>
                                        <p:cTn id="52" dur="580">
                                          <p:stCondLst>
                                            <p:cond delay="0"/>
                                          </p:stCondLst>
                                        </p:cTn>
                                        <p:tgtEl>
                                          <p:spTgt spid="307"/>
                                        </p:tgtEl>
                                      </p:cBhvr>
                                    </p:animEffect>
                                    <p:anim calcmode="lin" valueType="num">
                                      <p:cBhvr>
                                        <p:cTn id="53" dur="1822" tmFilter="0,0; 0.14,0.36; 0.43,0.73; 0.71,0.91; 1.0,1.0">
                                          <p:stCondLst>
                                            <p:cond delay="0"/>
                                          </p:stCondLst>
                                        </p:cTn>
                                        <p:tgtEl>
                                          <p:spTgt spid="30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0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0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0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07"/>
                                        </p:tgtEl>
                                        <p:attrNameLst>
                                          <p:attrName>ppt_y</p:attrName>
                                        </p:attrNameLst>
                                      </p:cBhvr>
                                      <p:tavLst>
                                        <p:tav tm="0" fmla="#ppt_y-sin(pi*$)/81">
                                          <p:val>
                                            <p:fltVal val="0"/>
                                          </p:val>
                                        </p:tav>
                                        <p:tav tm="100000">
                                          <p:val>
                                            <p:fltVal val="1"/>
                                          </p:val>
                                        </p:tav>
                                      </p:tavLst>
                                    </p:anim>
                                    <p:animScale>
                                      <p:cBhvr>
                                        <p:cTn id="58" dur="26">
                                          <p:stCondLst>
                                            <p:cond delay="650"/>
                                          </p:stCondLst>
                                        </p:cTn>
                                        <p:tgtEl>
                                          <p:spTgt spid="307"/>
                                        </p:tgtEl>
                                      </p:cBhvr>
                                      <p:to x="100000" y="60000"/>
                                    </p:animScale>
                                    <p:animScale>
                                      <p:cBhvr>
                                        <p:cTn id="59" dur="166" decel="50000">
                                          <p:stCondLst>
                                            <p:cond delay="676"/>
                                          </p:stCondLst>
                                        </p:cTn>
                                        <p:tgtEl>
                                          <p:spTgt spid="307"/>
                                        </p:tgtEl>
                                      </p:cBhvr>
                                      <p:to x="100000" y="100000"/>
                                    </p:animScale>
                                    <p:animScale>
                                      <p:cBhvr>
                                        <p:cTn id="60" dur="26">
                                          <p:stCondLst>
                                            <p:cond delay="1312"/>
                                          </p:stCondLst>
                                        </p:cTn>
                                        <p:tgtEl>
                                          <p:spTgt spid="307"/>
                                        </p:tgtEl>
                                      </p:cBhvr>
                                      <p:to x="100000" y="80000"/>
                                    </p:animScale>
                                    <p:animScale>
                                      <p:cBhvr>
                                        <p:cTn id="61" dur="166" decel="50000">
                                          <p:stCondLst>
                                            <p:cond delay="1338"/>
                                          </p:stCondLst>
                                        </p:cTn>
                                        <p:tgtEl>
                                          <p:spTgt spid="307"/>
                                        </p:tgtEl>
                                      </p:cBhvr>
                                      <p:to x="100000" y="100000"/>
                                    </p:animScale>
                                    <p:animScale>
                                      <p:cBhvr>
                                        <p:cTn id="62" dur="26">
                                          <p:stCondLst>
                                            <p:cond delay="1642"/>
                                          </p:stCondLst>
                                        </p:cTn>
                                        <p:tgtEl>
                                          <p:spTgt spid="307"/>
                                        </p:tgtEl>
                                      </p:cBhvr>
                                      <p:to x="100000" y="90000"/>
                                    </p:animScale>
                                    <p:animScale>
                                      <p:cBhvr>
                                        <p:cTn id="63" dur="166" decel="50000">
                                          <p:stCondLst>
                                            <p:cond delay="1668"/>
                                          </p:stCondLst>
                                        </p:cTn>
                                        <p:tgtEl>
                                          <p:spTgt spid="307"/>
                                        </p:tgtEl>
                                      </p:cBhvr>
                                      <p:to x="100000" y="100000"/>
                                    </p:animScale>
                                    <p:animScale>
                                      <p:cBhvr>
                                        <p:cTn id="64" dur="26">
                                          <p:stCondLst>
                                            <p:cond delay="1808"/>
                                          </p:stCondLst>
                                        </p:cTn>
                                        <p:tgtEl>
                                          <p:spTgt spid="307"/>
                                        </p:tgtEl>
                                      </p:cBhvr>
                                      <p:to x="100000" y="95000"/>
                                    </p:animScale>
                                    <p:animScale>
                                      <p:cBhvr>
                                        <p:cTn id="65" dur="166" decel="50000">
                                          <p:stCondLst>
                                            <p:cond delay="1834"/>
                                          </p:stCondLst>
                                        </p:cTn>
                                        <p:tgtEl>
                                          <p:spTgt spid="307"/>
                                        </p:tgtEl>
                                      </p:cBhvr>
                                      <p:to x="100000" y="100000"/>
                                    </p:animScale>
                                  </p:childTnLst>
                                </p:cTn>
                              </p:par>
                            </p:childTnLst>
                          </p:cTn>
                        </p:par>
                      </p:childTnLst>
                    </p:cTn>
                  </p:par>
                </p:childTnLst>
              </p:cTn>
              <p:nextCondLst>
                <p:cond evt="onClick" delay="0">
                  <p:tgtEl>
                    <p:spTgt spid="306"/>
                  </p:tgtEl>
                </p:cond>
              </p:nextCondLst>
            </p:seq>
            <p:seq concurrent="1" nextAc="seek">
              <p:cTn id="66" restart="whenNotActive" fill="hold" evtFilter="cancelBubble" nodeType="interactiveSeq">
                <p:stCondLst>
                  <p:cond evt="onClick" delay="0">
                    <p:tgtEl>
                      <p:spTgt spid="308"/>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11"/>
                                        </p:tgtEl>
                                        <p:attrNameLst>
                                          <p:attrName>style.visibility</p:attrName>
                                        </p:attrNameLst>
                                      </p:cBhvr>
                                      <p:to>
                                        <p:strVal val="visible"/>
                                      </p:to>
                                    </p:set>
                                  </p:childTnLst>
                                </p:cTn>
                              </p:par>
                            </p:childTnLst>
                          </p:cTn>
                        </p:par>
                      </p:childTnLst>
                    </p:cTn>
                  </p:par>
                </p:childTnLst>
              </p:cTn>
              <p:nextCondLst>
                <p:cond evt="onClick" delay="0">
                  <p:tgtEl>
                    <p:spTgt spid="308"/>
                  </p:tgtEl>
                </p:cond>
              </p:nextCondLst>
            </p:seq>
            <p:seq concurrent="1" nextAc="seek">
              <p:cTn id="79" restart="whenNotActive" fill="hold" evtFilter="cancelBubble" nodeType="interactiveSeq">
                <p:stCondLst>
                  <p:cond evt="onClick" delay="0">
                    <p:tgtEl>
                      <p:spTgt spid="311"/>
                    </p:tgtEl>
                  </p:cond>
                </p:stCondLst>
                <p:endSync evt="end" delay="0">
                  <p:rtn val="all"/>
                </p:endSync>
                <p:childTnLst>
                  <p:par>
                    <p:cTn id="80" fill="hold">
                      <p:stCondLst>
                        <p:cond delay="0"/>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312"/>
                                        </p:tgtEl>
                                        <p:attrNameLst>
                                          <p:attrName>style.visibility</p:attrName>
                                        </p:attrNameLst>
                                      </p:cBhvr>
                                      <p:to>
                                        <p:strVal val="visible"/>
                                      </p:to>
                                    </p:set>
                                    <p:animEffect transition="in" filter="wipe(down)">
                                      <p:cBhvr>
                                        <p:cTn id="84" dur="580">
                                          <p:stCondLst>
                                            <p:cond delay="0"/>
                                          </p:stCondLst>
                                        </p:cTn>
                                        <p:tgtEl>
                                          <p:spTgt spid="312"/>
                                        </p:tgtEl>
                                      </p:cBhvr>
                                    </p:animEffect>
                                    <p:anim calcmode="lin" valueType="num">
                                      <p:cBhvr>
                                        <p:cTn id="85" dur="1822" tmFilter="0,0; 0.14,0.36; 0.43,0.73; 0.71,0.91; 1.0,1.0">
                                          <p:stCondLst>
                                            <p:cond delay="0"/>
                                          </p:stCondLst>
                                        </p:cTn>
                                        <p:tgtEl>
                                          <p:spTgt spid="312"/>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312"/>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312"/>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312"/>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312"/>
                                        </p:tgtEl>
                                        <p:attrNameLst>
                                          <p:attrName>ppt_y</p:attrName>
                                        </p:attrNameLst>
                                      </p:cBhvr>
                                      <p:tavLst>
                                        <p:tav tm="0" fmla="#ppt_y-sin(pi*$)/81">
                                          <p:val>
                                            <p:fltVal val="0"/>
                                          </p:val>
                                        </p:tav>
                                        <p:tav tm="100000">
                                          <p:val>
                                            <p:fltVal val="1"/>
                                          </p:val>
                                        </p:tav>
                                      </p:tavLst>
                                    </p:anim>
                                    <p:animScale>
                                      <p:cBhvr>
                                        <p:cTn id="90" dur="26">
                                          <p:stCondLst>
                                            <p:cond delay="650"/>
                                          </p:stCondLst>
                                        </p:cTn>
                                        <p:tgtEl>
                                          <p:spTgt spid="312"/>
                                        </p:tgtEl>
                                      </p:cBhvr>
                                      <p:to x="100000" y="60000"/>
                                    </p:animScale>
                                    <p:animScale>
                                      <p:cBhvr>
                                        <p:cTn id="91" dur="166" decel="50000">
                                          <p:stCondLst>
                                            <p:cond delay="676"/>
                                          </p:stCondLst>
                                        </p:cTn>
                                        <p:tgtEl>
                                          <p:spTgt spid="312"/>
                                        </p:tgtEl>
                                      </p:cBhvr>
                                      <p:to x="100000" y="100000"/>
                                    </p:animScale>
                                    <p:animScale>
                                      <p:cBhvr>
                                        <p:cTn id="92" dur="26">
                                          <p:stCondLst>
                                            <p:cond delay="1312"/>
                                          </p:stCondLst>
                                        </p:cTn>
                                        <p:tgtEl>
                                          <p:spTgt spid="312"/>
                                        </p:tgtEl>
                                      </p:cBhvr>
                                      <p:to x="100000" y="80000"/>
                                    </p:animScale>
                                    <p:animScale>
                                      <p:cBhvr>
                                        <p:cTn id="93" dur="166" decel="50000">
                                          <p:stCondLst>
                                            <p:cond delay="1338"/>
                                          </p:stCondLst>
                                        </p:cTn>
                                        <p:tgtEl>
                                          <p:spTgt spid="312"/>
                                        </p:tgtEl>
                                      </p:cBhvr>
                                      <p:to x="100000" y="100000"/>
                                    </p:animScale>
                                    <p:animScale>
                                      <p:cBhvr>
                                        <p:cTn id="94" dur="26">
                                          <p:stCondLst>
                                            <p:cond delay="1642"/>
                                          </p:stCondLst>
                                        </p:cTn>
                                        <p:tgtEl>
                                          <p:spTgt spid="312"/>
                                        </p:tgtEl>
                                      </p:cBhvr>
                                      <p:to x="100000" y="90000"/>
                                    </p:animScale>
                                    <p:animScale>
                                      <p:cBhvr>
                                        <p:cTn id="95" dur="166" decel="50000">
                                          <p:stCondLst>
                                            <p:cond delay="1668"/>
                                          </p:stCondLst>
                                        </p:cTn>
                                        <p:tgtEl>
                                          <p:spTgt spid="312"/>
                                        </p:tgtEl>
                                      </p:cBhvr>
                                      <p:to x="100000" y="100000"/>
                                    </p:animScale>
                                    <p:animScale>
                                      <p:cBhvr>
                                        <p:cTn id="96" dur="26">
                                          <p:stCondLst>
                                            <p:cond delay="1808"/>
                                          </p:stCondLst>
                                        </p:cTn>
                                        <p:tgtEl>
                                          <p:spTgt spid="312"/>
                                        </p:tgtEl>
                                      </p:cBhvr>
                                      <p:to x="100000" y="95000"/>
                                    </p:animScale>
                                    <p:animScale>
                                      <p:cBhvr>
                                        <p:cTn id="97" dur="166" decel="50000">
                                          <p:stCondLst>
                                            <p:cond delay="1834"/>
                                          </p:stCondLst>
                                        </p:cTn>
                                        <p:tgtEl>
                                          <p:spTgt spid="312"/>
                                        </p:tgtEl>
                                      </p:cBhvr>
                                      <p:to x="100000" y="100000"/>
                                    </p:animScale>
                                  </p:childTnLst>
                                </p:cTn>
                              </p:par>
                            </p:childTnLst>
                          </p:cTn>
                        </p:par>
                      </p:childTnLst>
                    </p:cTn>
                  </p:par>
                </p:childTnLst>
              </p:cTn>
              <p:nextCondLst>
                <p:cond evt="onClick" delay="0">
                  <p:tgtEl>
                    <p:spTgt spid="311"/>
                  </p:tgtEl>
                </p:cond>
              </p:nextCondLst>
            </p:seq>
            <p:seq concurrent="1" nextAc="seek">
              <p:cTn id="98" restart="whenNotActive" fill="hold" evtFilter="cancelBubble" nodeType="interactiveSeq">
                <p:stCondLst>
                  <p:cond evt="onClick" delay="0">
                    <p:tgtEl>
                      <p:spTgt spid="313"/>
                    </p:tgtEl>
                  </p:cond>
                </p:stCondLst>
                <p:endSync evt="end" delay="0">
                  <p:rtn val="all"/>
                </p:endSync>
                <p:childTnLst>
                  <p:par>
                    <p:cTn id="99" fill="hold">
                      <p:stCondLst>
                        <p:cond delay="0"/>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1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1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16"/>
                                        </p:tgtEl>
                                        <p:attrNameLst>
                                          <p:attrName>style.visibility</p:attrName>
                                        </p:attrNameLst>
                                      </p:cBhvr>
                                      <p:to>
                                        <p:strVal val="visible"/>
                                      </p:to>
                                    </p:set>
                                  </p:childTnLst>
                                </p:cTn>
                              </p:par>
                            </p:childTnLst>
                          </p:cTn>
                        </p:par>
                      </p:childTnLst>
                    </p:cTn>
                  </p:par>
                </p:childTnLst>
              </p:cTn>
              <p:nextCondLst>
                <p:cond evt="onClick" delay="0">
                  <p:tgtEl>
                    <p:spTgt spid="313"/>
                  </p:tgtEl>
                </p:cond>
              </p:nextCondLst>
            </p:seq>
            <p:seq concurrent="1" nextAc="seek">
              <p:cTn id="111" restart="whenNotActive" fill="hold" evtFilter="cancelBubble" nodeType="interactiveSeq">
                <p:stCondLst>
                  <p:cond evt="onClick" delay="0">
                    <p:tgtEl>
                      <p:spTgt spid="316"/>
                    </p:tgtEl>
                  </p:cond>
                </p:stCondLst>
                <p:endSync evt="end" delay="0">
                  <p:rtn val="all"/>
                </p:endSync>
                <p:childTnLst>
                  <p:par>
                    <p:cTn id="112" fill="hold">
                      <p:stCondLst>
                        <p:cond delay="0"/>
                      </p:stCondLst>
                      <p:childTnLst>
                        <p:par>
                          <p:cTn id="113" fill="hold">
                            <p:stCondLst>
                              <p:cond delay="0"/>
                            </p:stCondLst>
                            <p:childTnLst>
                              <p:par>
                                <p:cTn id="114" presetID="26" presetClass="entr" presetSubtype="0" fill="hold" nodeType="clickEffect">
                                  <p:stCondLst>
                                    <p:cond delay="0"/>
                                  </p:stCondLst>
                                  <p:childTnLst>
                                    <p:set>
                                      <p:cBhvr>
                                        <p:cTn id="115" dur="1" fill="hold">
                                          <p:stCondLst>
                                            <p:cond delay="0"/>
                                          </p:stCondLst>
                                        </p:cTn>
                                        <p:tgtEl>
                                          <p:spTgt spid="317"/>
                                        </p:tgtEl>
                                        <p:attrNameLst>
                                          <p:attrName>style.visibility</p:attrName>
                                        </p:attrNameLst>
                                      </p:cBhvr>
                                      <p:to>
                                        <p:strVal val="visible"/>
                                      </p:to>
                                    </p:set>
                                    <p:animEffect transition="in" filter="wipe(down)">
                                      <p:cBhvr>
                                        <p:cTn id="116" dur="580">
                                          <p:stCondLst>
                                            <p:cond delay="0"/>
                                          </p:stCondLst>
                                        </p:cTn>
                                        <p:tgtEl>
                                          <p:spTgt spid="317"/>
                                        </p:tgtEl>
                                      </p:cBhvr>
                                    </p:animEffect>
                                    <p:anim calcmode="lin" valueType="num">
                                      <p:cBhvr>
                                        <p:cTn id="117" dur="1822" tmFilter="0,0; 0.14,0.36; 0.43,0.73; 0.71,0.91; 1.0,1.0">
                                          <p:stCondLst>
                                            <p:cond delay="0"/>
                                          </p:stCondLst>
                                        </p:cTn>
                                        <p:tgtEl>
                                          <p:spTgt spid="317"/>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317"/>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317"/>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317"/>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317"/>
                                        </p:tgtEl>
                                        <p:attrNameLst>
                                          <p:attrName>ppt_y</p:attrName>
                                        </p:attrNameLst>
                                      </p:cBhvr>
                                      <p:tavLst>
                                        <p:tav tm="0" fmla="#ppt_y-sin(pi*$)/81">
                                          <p:val>
                                            <p:fltVal val="0"/>
                                          </p:val>
                                        </p:tav>
                                        <p:tav tm="100000">
                                          <p:val>
                                            <p:fltVal val="1"/>
                                          </p:val>
                                        </p:tav>
                                      </p:tavLst>
                                    </p:anim>
                                    <p:animScale>
                                      <p:cBhvr>
                                        <p:cTn id="122" dur="26">
                                          <p:stCondLst>
                                            <p:cond delay="650"/>
                                          </p:stCondLst>
                                        </p:cTn>
                                        <p:tgtEl>
                                          <p:spTgt spid="317"/>
                                        </p:tgtEl>
                                      </p:cBhvr>
                                      <p:to x="100000" y="60000"/>
                                    </p:animScale>
                                    <p:animScale>
                                      <p:cBhvr>
                                        <p:cTn id="123" dur="166" decel="50000">
                                          <p:stCondLst>
                                            <p:cond delay="676"/>
                                          </p:stCondLst>
                                        </p:cTn>
                                        <p:tgtEl>
                                          <p:spTgt spid="317"/>
                                        </p:tgtEl>
                                      </p:cBhvr>
                                      <p:to x="100000" y="100000"/>
                                    </p:animScale>
                                    <p:animScale>
                                      <p:cBhvr>
                                        <p:cTn id="124" dur="26">
                                          <p:stCondLst>
                                            <p:cond delay="1312"/>
                                          </p:stCondLst>
                                        </p:cTn>
                                        <p:tgtEl>
                                          <p:spTgt spid="317"/>
                                        </p:tgtEl>
                                      </p:cBhvr>
                                      <p:to x="100000" y="80000"/>
                                    </p:animScale>
                                    <p:animScale>
                                      <p:cBhvr>
                                        <p:cTn id="125" dur="166" decel="50000">
                                          <p:stCondLst>
                                            <p:cond delay="1338"/>
                                          </p:stCondLst>
                                        </p:cTn>
                                        <p:tgtEl>
                                          <p:spTgt spid="317"/>
                                        </p:tgtEl>
                                      </p:cBhvr>
                                      <p:to x="100000" y="100000"/>
                                    </p:animScale>
                                    <p:animScale>
                                      <p:cBhvr>
                                        <p:cTn id="126" dur="26">
                                          <p:stCondLst>
                                            <p:cond delay="1642"/>
                                          </p:stCondLst>
                                        </p:cTn>
                                        <p:tgtEl>
                                          <p:spTgt spid="317"/>
                                        </p:tgtEl>
                                      </p:cBhvr>
                                      <p:to x="100000" y="90000"/>
                                    </p:animScale>
                                    <p:animScale>
                                      <p:cBhvr>
                                        <p:cTn id="127" dur="166" decel="50000">
                                          <p:stCondLst>
                                            <p:cond delay="1668"/>
                                          </p:stCondLst>
                                        </p:cTn>
                                        <p:tgtEl>
                                          <p:spTgt spid="317"/>
                                        </p:tgtEl>
                                      </p:cBhvr>
                                      <p:to x="100000" y="100000"/>
                                    </p:animScale>
                                    <p:animScale>
                                      <p:cBhvr>
                                        <p:cTn id="128" dur="26">
                                          <p:stCondLst>
                                            <p:cond delay="1808"/>
                                          </p:stCondLst>
                                        </p:cTn>
                                        <p:tgtEl>
                                          <p:spTgt spid="317"/>
                                        </p:tgtEl>
                                      </p:cBhvr>
                                      <p:to x="100000" y="95000"/>
                                    </p:animScale>
                                    <p:animScale>
                                      <p:cBhvr>
                                        <p:cTn id="129" dur="166" decel="50000">
                                          <p:stCondLst>
                                            <p:cond delay="1834"/>
                                          </p:stCondLst>
                                        </p:cTn>
                                        <p:tgtEl>
                                          <p:spTgt spid="317"/>
                                        </p:tgtEl>
                                      </p:cBhvr>
                                      <p:to x="100000" y="100000"/>
                                    </p:animScale>
                                  </p:childTnLst>
                                </p:cTn>
                              </p:par>
                            </p:childTnLst>
                          </p:cTn>
                        </p:par>
                      </p:childTnLst>
                    </p:cTn>
                  </p:par>
                </p:childTnLst>
              </p:cTn>
              <p:nextCondLst>
                <p:cond evt="onClick" delay="0">
                  <p:tgtEl>
                    <p:spTgt spid="316"/>
                  </p:tgtEl>
                </p:cond>
              </p:nextCondLst>
            </p:seq>
            <p:seq concurrent="1" nextAc="seek">
              <p:cTn id="130" restart="whenNotActive" fill="hold" evtFilter="cancelBubble" nodeType="interactiveSeq">
                <p:stCondLst>
                  <p:cond evt="onClick" delay="0">
                    <p:tgtEl>
                      <p:spTgt spid="318"/>
                    </p:tgtEl>
                  </p:cond>
                </p:stCondLst>
                <p:endSync evt="end" delay="0">
                  <p:rtn val="all"/>
                </p:endSync>
                <p:childTnLst>
                  <p:par>
                    <p:cTn id="131" fill="hold">
                      <p:stCondLst>
                        <p:cond delay="0"/>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1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2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21"/>
                                        </p:tgtEl>
                                        <p:attrNameLst>
                                          <p:attrName>style.visibility</p:attrName>
                                        </p:attrNameLst>
                                      </p:cBhvr>
                                      <p:to>
                                        <p:strVal val="visible"/>
                                      </p:to>
                                    </p:set>
                                  </p:childTnLst>
                                </p:cTn>
                              </p:par>
                            </p:childTnLst>
                          </p:cTn>
                        </p:par>
                      </p:childTnLst>
                    </p:cTn>
                  </p:par>
                </p:childTnLst>
              </p:cTn>
              <p:nextCondLst>
                <p:cond evt="onClick" delay="0">
                  <p:tgtEl>
                    <p:spTgt spid="318"/>
                  </p:tgtEl>
                </p:cond>
              </p:nextCondLst>
            </p:seq>
            <p:seq concurrent="1" nextAc="seek">
              <p:cTn id="143" restart="whenNotActive" fill="hold" evtFilter="cancelBubble" nodeType="interactiveSeq">
                <p:stCondLst>
                  <p:cond evt="onClick" delay="0">
                    <p:tgtEl>
                      <p:spTgt spid="321"/>
                    </p:tgtEl>
                  </p:cond>
                </p:stCondLst>
                <p:endSync evt="end" delay="0">
                  <p:rtn val="all"/>
                </p:endSync>
                <p:childTnLst>
                  <p:par>
                    <p:cTn id="144" fill="hold">
                      <p:stCondLst>
                        <p:cond delay="0"/>
                      </p:stCondLst>
                      <p:childTnLst>
                        <p:par>
                          <p:cTn id="145" fill="hold">
                            <p:stCondLst>
                              <p:cond delay="0"/>
                            </p:stCondLst>
                            <p:childTnLst>
                              <p:par>
                                <p:cTn id="146" presetID="26" presetClass="entr" presetSubtype="0" fill="hold" nodeType="clickEffect">
                                  <p:stCondLst>
                                    <p:cond delay="0"/>
                                  </p:stCondLst>
                                  <p:childTnLst>
                                    <p:set>
                                      <p:cBhvr>
                                        <p:cTn id="147" dur="1" fill="hold">
                                          <p:stCondLst>
                                            <p:cond delay="0"/>
                                          </p:stCondLst>
                                        </p:cTn>
                                        <p:tgtEl>
                                          <p:spTgt spid="322"/>
                                        </p:tgtEl>
                                        <p:attrNameLst>
                                          <p:attrName>style.visibility</p:attrName>
                                        </p:attrNameLst>
                                      </p:cBhvr>
                                      <p:to>
                                        <p:strVal val="visible"/>
                                      </p:to>
                                    </p:set>
                                    <p:animEffect transition="in" filter="wipe(down)">
                                      <p:cBhvr>
                                        <p:cTn id="148" dur="580">
                                          <p:stCondLst>
                                            <p:cond delay="0"/>
                                          </p:stCondLst>
                                        </p:cTn>
                                        <p:tgtEl>
                                          <p:spTgt spid="322"/>
                                        </p:tgtEl>
                                      </p:cBhvr>
                                    </p:animEffect>
                                    <p:anim calcmode="lin" valueType="num">
                                      <p:cBhvr>
                                        <p:cTn id="149" dur="1822" tmFilter="0,0; 0.14,0.36; 0.43,0.73; 0.71,0.91; 1.0,1.0">
                                          <p:stCondLst>
                                            <p:cond delay="0"/>
                                          </p:stCondLst>
                                        </p:cTn>
                                        <p:tgtEl>
                                          <p:spTgt spid="322"/>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322"/>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322"/>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322"/>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322"/>
                                        </p:tgtEl>
                                        <p:attrNameLst>
                                          <p:attrName>ppt_y</p:attrName>
                                        </p:attrNameLst>
                                      </p:cBhvr>
                                      <p:tavLst>
                                        <p:tav tm="0" fmla="#ppt_y-sin(pi*$)/81">
                                          <p:val>
                                            <p:fltVal val="0"/>
                                          </p:val>
                                        </p:tav>
                                        <p:tav tm="100000">
                                          <p:val>
                                            <p:fltVal val="1"/>
                                          </p:val>
                                        </p:tav>
                                      </p:tavLst>
                                    </p:anim>
                                    <p:animScale>
                                      <p:cBhvr>
                                        <p:cTn id="154" dur="26">
                                          <p:stCondLst>
                                            <p:cond delay="650"/>
                                          </p:stCondLst>
                                        </p:cTn>
                                        <p:tgtEl>
                                          <p:spTgt spid="322"/>
                                        </p:tgtEl>
                                      </p:cBhvr>
                                      <p:to x="100000" y="60000"/>
                                    </p:animScale>
                                    <p:animScale>
                                      <p:cBhvr>
                                        <p:cTn id="155" dur="166" decel="50000">
                                          <p:stCondLst>
                                            <p:cond delay="676"/>
                                          </p:stCondLst>
                                        </p:cTn>
                                        <p:tgtEl>
                                          <p:spTgt spid="322"/>
                                        </p:tgtEl>
                                      </p:cBhvr>
                                      <p:to x="100000" y="100000"/>
                                    </p:animScale>
                                    <p:animScale>
                                      <p:cBhvr>
                                        <p:cTn id="156" dur="26">
                                          <p:stCondLst>
                                            <p:cond delay="1312"/>
                                          </p:stCondLst>
                                        </p:cTn>
                                        <p:tgtEl>
                                          <p:spTgt spid="322"/>
                                        </p:tgtEl>
                                      </p:cBhvr>
                                      <p:to x="100000" y="80000"/>
                                    </p:animScale>
                                    <p:animScale>
                                      <p:cBhvr>
                                        <p:cTn id="157" dur="166" decel="50000">
                                          <p:stCondLst>
                                            <p:cond delay="1338"/>
                                          </p:stCondLst>
                                        </p:cTn>
                                        <p:tgtEl>
                                          <p:spTgt spid="322"/>
                                        </p:tgtEl>
                                      </p:cBhvr>
                                      <p:to x="100000" y="100000"/>
                                    </p:animScale>
                                    <p:animScale>
                                      <p:cBhvr>
                                        <p:cTn id="158" dur="26">
                                          <p:stCondLst>
                                            <p:cond delay="1642"/>
                                          </p:stCondLst>
                                        </p:cTn>
                                        <p:tgtEl>
                                          <p:spTgt spid="322"/>
                                        </p:tgtEl>
                                      </p:cBhvr>
                                      <p:to x="100000" y="90000"/>
                                    </p:animScale>
                                    <p:animScale>
                                      <p:cBhvr>
                                        <p:cTn id="159" dur="166" decel="50000">
                                          <p:stCondLst>
                                            <p:cond delay="1668"/>
                                          </p:stCondLst>
                                        </p:cTn>
                                        <p:tgtEl>
                                          <p:spTgt spid="322"/>
                                        </p:tgtEl>
                                      </p:cBhvr>
                                      <p:to x="100000" y="100000"/>
                                    </p:animScale>
                                    <p:animScale>
                                      <p:cBhvr>
                                        <p:cTn id="160" dur="26">
                                          <p:stCondLst>
                                            <p:cond delay="1808"/>
                                          </p:stCondLst>
                                        </p:cTn>
                                        <p:tgtEl>
                                          <p:spTgt spid="322"/>
                                        </p:tgtEl>
                                      </p:cBhvr>
                                      <p:to x="100000" y="95000"/>
                                    </p:animScale>
                                    <p:animScale>
                                      <p:cBhvr>
                                        <p:cTn id="161" dur="166" decel="50000">
                                          <p:stCondLst>
                                            <p:cond delay="1834"/>
                                          </p:stCondLst>
                                        </p:cTn>
                                        <p:tgtEl>
                                          <p:spTgt spid="322"/>
                                        </p:tgtEl>
                                      </p:cBhvr>
                                      <p:to x="100000" y="100000"/>
                                    </p:animScale>
                                  </p:childTnLst>
                                </p:cTn>
                              </p:par>
                            </p:childTnLst>
                          </p:cTn>
                        </p:par>
                      </p:childTnLst>
                    </p:cTn>
                  </p:par>
                </p:childTnLst>
              </p:cTn>
              <p:nextCondLst>
                <p:cond evt="onClick" delay="0">
                  <p:tgtEl>
                    <p:spTgt spid="321"/>
                  </p:tgtEl>
                </p:cond>
              </p:nextCondLst>
            </p:seq>
            <p:seq concurrent="1" nextAc="seek">
              <p:cTn id="162" restart="whenNotActive" fill="hold" evtFilter="cancelBubble" nodeType="interactiveSeq">
                <p:stCondLst>
                  <p:cond evt="onClick" delay="0">
                    <p:tgtEl>
                      <p:spTgt spid="323"/>
                    </p:tgtEl>
                  </p:cond>
                </p:stCondLst>
                <p:endSync evt="end" delay="0">
                  <p:rtn val="all"/>
                </p:endSync>
                <p:childTnLst>
                  <p:par>
                    <p:cTn id="163" fill="hold">
                      <p:stCondLst>
                        <p:cond delay="0"/>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324"/>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32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326"/>
                                        </p:tgtEl>
                                        <p:attrNameLst>
                                          <p:attrName>style.visibility</p:attrName>
                                        </p:attrNameLst>
                                      </p:cBhvr>
                                      <p:to>
                                        <p:strVal val="visible"/>
                                      </p:to>
                                    </p:set>
                                  </p:childTnLst>
                                </p:cTn>
                              </p:par>
                            </p:childTnLst>
                          </p:cTn>
                        </p:par>
                      </p:childTnLst>
                    </p:cTn>
                  </p:par>
                </p:childTnLst>
              </p:cTn>
              <p:nextCondLst>
                <p:cond evt="onClick" delay="0">
                  <p:tgtEl>
                    <p:spTgt spid="323"/>
                  </p:tgtEl>
                </p:cond>
              </p:nextCondLst>
            </p:seq>
            <p:seq concurrent="1" nextAc="seek">
              <p:cTn id="175" restart="whenNotActive" fill="hold" evtFilter="cancelBubble" nodeType="interactiveSeq">
                <p:stCondLst>
                  <p:cond evt="onClick" delay="0">
                    <p:tgtEl>
                      <p:spTgt spid="326"/>
                    </p:tgtEl>
                  </p:cond>
                </p:stCondLst>
                <p:endSync evt="end" delay="0">
                  <p:rtn val="all"/>
                </p:endSync>
                <p:childTnLst>
                  <p:par>
                    <p:cTn id="176" fill="hold">
                      <p:stCondLst>
                        <p:cond delay="0"/>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327"/>
                                        </p:tgtEl>
                                        <p:attrNameLst>
                                          <p:attrName>style.visibility</p:attrName>
                                        </p:attrNameLst>
                                      </p:cBhvr>
                                      <p:to>
                                        <p:strVal val="visible"/>
                                      </p:to>
                                    </p:set>
                                    <p:animEffect transition="in" filter="wipe(down)">
                                      <p:cBhvr>
                                        <p:cTn id="180" dur="580">
                                          <p:stCondLst>
                                            <p:cond delay="0"/>
                                          </p:stCondLst>
                                        </p:cTn>
                                        <p:tgtEl>
                                          <p:spTgt spid="327"/>
                                        </p:tgtEl>
                                      </p:cBhvr>
                                    </p:animEffect>
                                    <p:anim calcmode="lin" valueType="num">
                                      <p:cBhvr>
                                        <p:cTn id="181" dur="1822" tmFilter="0,0; 0.14,0.36; 0.43,0.73; 0.71,0.91; 1.0,1.0">
                                          <p:stCondLst>
                                            <p:cond delay="0"/>
                                          </p:stCondLst>
                                        </p:cTn>
                                        <p:tgtEl>
                                          <p:spTgt spid="327"/>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327"/>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327"/>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327"/>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327"/>
                                        </p:tgtEl>
                                        <p:attrNameLst>
                                          <p:attrName>ppt_y</p:attrName>
                                        </p:attrNameLst>
                                      </p:cBhvr>
                                      <p:tavLst>
                                        <p:tav tm="0" fmla="#ppt_y-sin(pi*$)/81">
                                          <p:val>
                                            <p:fltVal val="0"/>
                                          </p:val>
                                        </p:tav>
                                        <p:tav tm="100000">
                                          <p:val>
                                            <p:fltVal val="1"/>
                                          </p:val>
                                        </p:tav>
                                      </p:tavLst>
                                    </p:anim>
                                    <p:animScale>
                                      <p:cBhvr>
                                        <p:cTn id="186" dur="26">
                                          <p:stCondLst>
                                            <p:cond delay="650"/>
                                          </p:stCondLst>
                                        </p:cTn>
                                        <p:tgtEl>
                                          <p:spTgt spid="327"/>
                                        </p:tgtEl>
                                      </p:cBhvr>
                                      <p:to x="100000" y="60000"/>
                                    </p:animScale>
                                    <p:animScale>
                                      <p:cBhvr>
                                        <p:cTn id="187" dur="166" decel="50000">
                                          <p:stCondLst>
                                            <p:cond delay="676"/>
                                          </p:stCondLst>
                                        </p:cTn>
                                        <p:tgtEl>
                                          <p:spTgt spid="327"/>
                                        </p:tgtEl>
                                      </p:cBhvr>
                                      <p:to x="100000" y="100000"/>
                                    </p:animScale>
                                    <p:animScale>
                                      <p:cBhvr>
                                        <p:cTn id="188" dur="26">
                                          <p:stCondLst>
                                            <p:cond delay="1312"/>
                                          </p:stCondLst>
                                        </p:cTn>
                                        <p:tgtEl>
                                          <p:spTgt spid="327"/>
                                        </p:tgtEl>
                                      </p:cBhvr>
                                      <p:to x="100000" y="80000"/>
                                    </p:animScale>
                                    <p:animScale>
                                      <p:cBhvr>
                                        <p:cTn id="189" dur="166" decel="50000">
                                          <p:stCondLst>
                                            <p:cond delay="1338"/>
                                          </p:stCondLst>
                                        </p:cTn>
                                        <p:tgtEl>
                                          <p:spTgt spid="327"/>
                                        </p:tgtEl>
                                      </p:cBhvr>
                                      <p:to x="100000" y="100000"/>
                                    </p:animScale>
                                    <p:animScale>
                                      <p:cBhvr>
                                        <p:cTn id="190" dur="26">
                                          <p:stCondLst>
                                            <p:cond delay="1642"/>
                                          </p:stCondLst>
                                        </p:cTn>
                                        <p:tgtEl>
                                          <p:spTgt spid="327"/>
                                        </p:tgtEl>
                                      </p:cBhvr>
                                      <p:to x="100000" y="90000"/>
                                    </p:animScale>
                                    <p:animScale>
                                      <p:cBhvr>
                                        <p:cTn id="191" dur="166" decel="50000">
                                          <p:stCondLst>
                                            <p:cond delay="1668"/>
                                          </p:stCondLst>
                                        </p:cTn>
                                        <p:tgtEl>
                                          <p:spTgt spid="327"/>
                                        </p:tgtEl>
                                      </p:cBhvr>
                                      <p:to x="100000" y="100000"/>
                                    </p:animScale>
                                    <p:animScale>
                                      <p:cBhvr>
                                        <p:cTn id="192" dur="26">
                                          <p:stCondLst>
                                            <p:cond delay="1808"/>
                                          </p:stCondLst>
                                        </p:cTn>
                                        <p:tgtEl>
                                          <p:spTgt spid="327"/>
                                        </p:tgtEl>
                                      </p:cBhvr>
                                      <p:to x="100000" y="95000"/>
                                    </p:animScale>
                                    <p:animScale>
                                      <p:cBhvr>
                                        <p:cTn id="193" dur="166" decel="50000">
                                          <p:stCondLst>
                                            <p:cond delay="1834"/>
                                          </p:stCondLst>
                                        </p:cTn>
                                        <p:tgtEl>
                                          <p:spTgt spid="327"/>
                                        </p:tgtEl>
                                      </p:cBhvr>
                                      <p:to x="100000" y="100000"/>
                                    </p:animScale>
                                  </p:childTnLst>
                                </p:cTn>
                              </p:par>
                            </p:childTnLst>
                          </p:cTn>
                        </p:par>
                      </p:childTnLst>
                    </p:cTn>
                  </p:par>
                </p:childTnLst>
              </p:cTn>
              <p:nextCondLst>
                <p:cond evt="onClick" delay="0">
                  <p:tgtEl>
                    <p:spTgt spid="326"/>
                  </p:tgtEl>
                </p:cond>
              </p:nextCondLst>
            </p:seq>
            <p:seq concurrent="1" nextAc="seek">
              <p:cTn id="194" restart="whenNotActive" fill="hold" evtFilter="cancelBubble" nodeType="interactiveSeq">
                <p:stCondLst>
                  <p:cond evt="onClick" delay="0">
                    <p:tgtEl>
                      <p:spTgt spid="328"/>
                    </p:tgtEl>
                  </p:cond>
                </p:stCondLst>
                <p:endSync evt="end" delay="0">
                  <p:rtn val="all"/>
                </p:endSync>
                <p:childTnLst>
                  <p:par>
                    <p:cTn id="195" fill="hold">
                      <p:stCondLst>
                        <p:cond delay="0"/>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329"/>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330"/>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331"/>
                                        </p:tgtEl>
                                        <p:attrNameLst>
                                          <p:attrName>style.visibility</p:attrName>
                                        </p:attrNameLst>
                                      </p:cBhvr>
                                      <p:to>
                                        <p:strVal val="visible"/>
                                      </p:to>
                                    </p:set>
                                  </p:childTnLst>
                                </p:cTn>
                              </p:par>
                            </p:childTnLst>
                          </p:cTn>
                        </p:par>
                      </p:childTnLst>
                    </p:cTn>
                  </p:par>
                </p:childTnLst>
              </p:cTn>
              <p:nextCondLst>
                <p:cond evt="onClick" delay="0">
                  <p:tgtEl>
                    <p:spTgt spid="328"/>
                  </p:tgtEl>
                </p:cond>
              </p:nextCondLst>
            </p:seq>
            <p:seq concurrent="1" nextAc="seek">
              <p:cTn id="207" restart="whenNotActive" fill="hold" evtFilter="cancelBubble" nodeType="interactiveSeq">
                <p:stCondLst>
                  <p:cond evt="onClick" delay="0">
                    <p:tgtEl>
                      <p:spTgt spid="331"/>
                    </p:tgtEl>
                  </p:cond>
                </p:stCondLst>
                <p:endSync evt="end" delay="0">
                  <p:rtn val="all"/>
                </p:endSync>
                <p:childTnLst>
                  <p:par>
                    <p:cTn id="208" fill="hold">
                      <p:stCondLst>
                        <p:cond delay="0"/>
                      </p:stCondLst>
                      <p:childTnLst>
                        <p:par>
                          <p:cTn id="209" fill="hold">
                            <p:stCondLst>
                              <p:cond delay="0"/>
                            </p:stCondLst>
                            <p:childTnLst>
                              <p:par>
                                <p:cTn id="210" presetID="26" presetClass="entr" presetSubtype="0" fill="hold" nodeType="clickEffect">
                                  <p:stCondLst>
                                    <p:cond delay="0"/>
                                  </p:stCondLst>
                                  <p:childTnLst>
                                    <p:set>
                                      <p:cBhvr>
                                        <p:cTn id="211" dur="1" fill="hold">
                                          <p:stCondLst>
                                            <p:cond delay="0"/>
                                          </p:stCondLst>
                                        </p:cTn>
                                        <p:tgtEl>
                                          <p:spTgt spid="332"/>
                                        </p:tgtEl>
                                        <p:attrNameLst>
                                          <p:attrName>style.visibility</p:attrName>
                                        </p:attrNameLst>
                                      </p:cBhvr>
                                      <p:to>
                                        <p:strVal val="visible"/>
                                      </p:to>
                                    </p:set>
                                    <p:animEffect transition="in" filter="wipe(down)">
                                      <p:cBhvr>
                                        <p:cTn id="212" dur="580">
                                          <p:stCondLst>
                                            <p:cond delay="0"/>
                                          </p:stCondLst>
                                        </p:cTn>
                                        <p:tgtEl>
                                          <p:spTgt spid="332"/>
                                        </p:tgtEl>
                                      </p:cBhvr>
                                    </p:animEffect>
                                    <p:anim calcmode="lin" valueType="num">
                                      <p:cBhvr>
                                        <p:cTn id="213" dur="1822" tmFilter="0,0; 0.14,0.36; 0.43,0.73; 0.71,0.91; 1.0,1.0">
                                          <p:stCondLst>
                                            <p:cond delay="0"/>
                                          </p:stCondLst>
                                        </p:cTn>
                                        <p:tgtEl>
                                          <p:spTgt spid="332"/>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332"/>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332"/>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332"/>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332"/>
                                        </p:tgtEl>
                                        <p:attrNameLst>
                                          <p:attrName>ppt_y</p:attrName>
                                        </p:attrNameLst>
                                      </p:cBhvr>
                                      <p:tavLst>
                                        <p:tav tm="0" fmla="#ppt_y-sin(pi*$)/81">
                                          <p:val>
                                            <p:fltVal val="0"/>
                                          </p:val>
                                        </p:tav>
                                        <p:tav tm="100000">
                                          <p:val>
                                            <p:fltVal val="1"/>
                                          </p:val>
                                        </p:tav>
                                      </p:tavLst>
                                    </p:anim>
                                    <p:animScale>
                                      <p:cBhvr>
                                        <p:cTn id="218" dur="26">
                                          <p:stCondLst>
                                            <p:cond delay="650"/>
                                          </p:stCondLst>
                                        </p:cTn>
                                        <p:tgtEl>
                                          <p:spTgt spid="332"/>
                                        </p:tgtEl>
                                      </p:cBhvr>
                                      <p:to x="100000" y="60000"/>
                                    </p:animScale>
                                    <p:animScale>
                                      <p:cBhvr>
                                        <p:cTn id="219" dur="166" decel="50000">
                                          <p:stCondLst>
                                            <p:cond delay="676"/>
                                          </p:stCondLst>
                                        </p:cTn>
                                        <p:tgtEl>
                                          <p:spTgt spid="332"/>
                                        </p:tgtEl>
                                      </p:cBhvr>
                                      <p:to x="100000" y="100000"/>
                                    </p:animScale>
                                    <p:animScale>
                                      <p:cBhvr>
                                        <p:cTn id="220" dur="26">
                                          <p:stCondLst>
                                            <p:cond delay="1312"/>
                                          </p:stCondLst>
                                        </p:cTn>
                                        <p:tgtEl>
                                          <p:spTgt spid="332"/>
                                        </p:tgtEl>
                                      </p:cBhvr>
                                      <p:to x="100000" y="80000"/>
                                    </p:animScale>
                                    <p:animScale>
                                      <p:cBhvr>
                                        <p:cTn id="221" dur="166" decel="50000">
                                          <p:stCondLst>
                                            <p:cond delay="1338"/>
                                          </p:stCondLst>
                                        </p:cTn>
                                        <p:tgtEl>
                                          <p:spTgt spid="332"/>
                                        </p:tgtEl>
                                      </p:cBhvr>
                                      <p:to x="100000" y="100000"/>
                                    </p:animScale>
                                    <p:animScale>
                                      <p:cBhvr>
                                        <p:cTn id="222" dur="26">
                                          <p:stCondLst>
                                            <p:cond delay="1642"/>
                                          </p:stCondLst>
                                        </p:cTn>
                                        <p:tgtEl>
                                          <p:spTgt spid="332"/>
                                        </p:tgtEl>
                                      </p:cBhvr>
                                      <p:to x="100000" y="90000"/>
                                    </p:animScale>
                                    <p:animScale>
                                      <p:cBhvr>
                                        <p:cTn id="223" dur="166" decel="50000">
                                          <p:stCondLst>
                                            <p:cond delay="1668"/>
                                          </p:stCondLst>
                                        </p:cTn>
                                        <p:tgtEl>
                                          <p:spTgt spid="332"/>
                                        </p:tgtEl>
                                      </p:cBhvr>
                                      <p:to x="100000" y="100000"/>
                                    </p:animScale>
                                    <p:animScale>
                                      <p:cBhvr>
                                        <p:cTn id="224" dur="26">
                                          <p:stCondLst>
                                            <p:cond delay="1808"/>
                                          </p:stCondLst>
                                        </p:cTn>
                                        <p:tgtEl>
                                          <p:spTgt spid="332"/>
                                        </p:tgtEl>
                                      </p:cBhvr>
                                      <p:to x="100000" y="95000"/>
                                    </p:animScale>
                                    <p:animScale>
                                      <p:cBhvr>
                                        <p:cTn id="225" dur="166" decel="50000">
                                          <p:stCondLst>
                                            <p:cond delay="1834"/>
                                          </p:stCondLst>
                                        </p:cTn>
                                        <p:tgtEl>
                                          <p:spTgt spid="332"/>
                                        </p:tgtEl>
                                      </p:cBhvr>
                                      <p:to x="100000" y="100000"/>
                                    </p:animScale>
                                  </p:childTnLst>
                                </p:cTn>
                              </p:par>
                            </p:childTnLst>
                          </p:cTn>
                        </p:par>
                      </p:childTnLst>
                    </p:cTn>
                  </p:par>
                </p:childTnLst>
              </p:cTn>
              <p:nextCondLst>
                <p:cond evt="onClick" delay="0">
                  <p:tgtEl>
                    <p:spTgt spid="331"/>
                  </p:tgtEl>
                </p:cond>
              </p:nextCondLst>
            </p:seq>
            <p:seq concurrent="1" nextAc="seek">
              <p:cTn id="226" restart="whenNotActive" fill="hold" evtFilter="cancelBubble" nodeType="interactiveSeq">
                <p:stCondLst>
                  <p:cond evt="onClick" delay="0">
                    <p:tgtEl>
                      <p:spTgt spid="333"/>
                    </p:tgtEl>
                  </p:cond>
                </p:stCondLst>
                <p:endSync evt="end" delay="0">
                  <p:rtn val="all"/>
                </p:endSync>
                <p:childTnLst>
                  <p:par>
                    <p:cTn id="227" fill="hold">
                      <p:stCondLst>
                        <p:cond delay="0"/>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334"/>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nodeType="clickEffect">
                                  <p:stCondLst>
                                    <p:cond delay="0"/>
                                  </p:stCondLst>
                                  <p:childTnLst>
                                    <p:set>
                                      <p:cBhvr>
                                        <p:cTn id="234" dur="1" fill="hold">
                                          <p:stCondLst>
                                            <p:cond delay="0"/>
                                          </p:stCondLst>
                                        </p:cTn>
                                        <p:tgtEl>
                                          <p:spTgt spid="335"/>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336"/>
                                        </p:tgtEl>
                                        <p:attrNameLst>
                                          <p:attrName>style.visibility</p:attrName>
                                        </p:attrNameLst>
                                      </p:cBhvr>
                                      <p:to>
                                        <p:strVal val="visible"/>
                                      </p:to>
                                    </p:set>
                                  </p:childTnLst>
                                </p:cTn>
                              </p:par>
                            </p:childTnLst>
                          </p:cTn>
                        </p:par>
                      </p:childTnLst>
                    </p:cTn>
                  </p:par>
                </p:childTnLst>
              </p:cTn>
              <p:nextCondLst>
                <p:cond evt="onClick" delay="0">
                  <p:tgtEl>
                    <p:spTgt spid="333"/>
                  </p:tgtEl>
                </p:cond>
              </p:nextCondLst>
            </p:seq>
            <p:seq concurrent="1" nextAc="seek">
              <p:cTn id="239" restart="whenNotActive" fill="hold" evtFilter="cancelBubble" nodeType="interactiveSeq">
                <p:stCondLst>
                  <p:cond evt="onClick" delay="0">
                    <p:tgtEl>
                      <p:spTgt spid="336"/>
                    </p:tgtEl>
                  </p:cond>
                </p:stCondLst>
                <p:endSync evt="end" delay="0">
                  <p:rtn val="all"/>
                </p:endSync>
                <p:childTnLst>
                  <p:par>
                    <p:cTn id="240" fill="hold">
                      <p:stCondLst>
                        <p:cond delay="0"/>
                      </p:stCondLst>
                      <p:childTnLst>
                        <p:par>
                          <p:cTn id="241" fill="hold">
                            <p:stCondLst>
                              <p:cond delay="0"/>
                            </p:stCondLst>
                            <p:childTnLst>
                              <p:par>
                                <p:cTn id="242" presetID="26" presetClass="entr" presetSubtype="0" fill="hold" nodeType="clickEffect">
                                  <p:stCondLst>
                                    <p:cond delay="0"/>
                                  </p:stCondLst>
                                  <p:childTnLst>
                                    <p:set>
                                      <p:cBhvr>
                                        <p:cTn id="243" dur="1" fill="hold">
                                          <p:stCondLst>
                                            <p:cond delay="0"/>
                                          </p:stCondLst>
                                        </p:cTn>
                                        <p:tgtEl>
                                          <p:spTgt spid="337"/>
                                        </p:tgtEl>
                                        <p:attrNameLst>
                                          <p:attrName>style.visibility</p:attrName>
                                        </p:attrNameLst>
                                      </p:cBhvr>
                                      <p:to>
                                        <p:strVal val="visible"/>
                                      </p:to>
                                    </p:set>
                                    <p:animEffect transition="in" filter="wipe(down)">
                                      <p:cBhvr>
                                        <p:cTn id="244" dur="580">
                                          <p:stCondLst>
                                            <p:cond delay="0"/>
                                          </p:stCondLst>
                                        </p:cTn>
                                        <p:tgtEl>
                                          <p:spTgt spid="337"/>
                                        </p:tgtEl>
                                      </p:cBhvr>
                                    </p:animEffect>
                                    <p:anim calcmode="lin" valueType="num">
                                      <p:cBhvr>
                                        <p:cTn id="245" dur="1822" tmFilter="0,0; 0.14,0.36; 0.43,0.73; 0.71,0.91; 1.0,1.0">
                                          <p:stCondLst>
                                            <p:cond delay="0"/>
                                          </p:stCondLst>
                                        </p:cTn>
                                        <p:tgtEl>
                                          <p:spTgt spid="337"/>
                                        </p:tgtEl>
                                        <p:attrNameLst>
                                          <p:attrName>ppt_x</p:attrName>
                                        </p:attrNameLst>
                                      </p:cBhvr>
                                      <p:tavLst>
                                        <p:tav tm="0">
                                          <p:val>
                                            <p:strVal val="#ppt_x-0.25"/>
                                          </p:val>
                                        </p:tav>
                                        <p:tav tm="100000">
                                          <p:val>
                                            <p:strVal val="#ppt_x"/>
                                          </p:val>
                                        </p:tav>
                                      </p:tavLst>
                                    </p:anim>
                                    <p:anim calcmode="lin" valueType="num">
                                      <p:cBhvr>
                                        <p:cTn id="246" dur="664" tmFilter="0.0,0.0; 0.25,0.07; 0.50,0.2; 0.75,0.467; 1.0,1.0">
                                          <p:stCondLst>
                                            <p:cond delay="0"/>
                                          </p:stCondLst>
                                        </p:cTn>
                                        <p:tgtEl>
                                          <p:spTgt spid="337"/>
                                        </p:tgtEl>
                                        <p:attrNameLst>
                                          <p:attrName>ppt_y</p:attrName>
                                        </p:attrNameLst>
                                      </p:cBhvr>
                                      <p:tavLst>
                                        <p:tav tm="0" fmla="#ppt_y-sin(pi*$)/3">
                                          <p:val>
                                            <p:fltVal val="0.5"/>
                                          </p:val>
                                        </p:tav>
                                        <p:tav tm="100000">
                                          <p:val>
                                            <p:fltVal val="1"/>
                                          </p:val>
                                        </p:tav>
                                      </p:tavLst>
                                    </p:anim>
                                    <p:anim calcmode="lin" valueType="num">
                                      <p:cBhvr>
                                        <p:cTn id="247" dur="664" tmFilter="0, 0; 0.125,0.2665; 0.25,0.4; 0.375,0.465; 0.5,0.5;  0.625,0.535; 0.75,0.6; 0.875,0.7335; 1,1">
                                          <p:stCondLst>
                                            <p:cond delay="664"/>
                                          </p:stCondLst>
                                        </p:cTn>
                                        <p:tgtEl>
                                          <p:spTgt spid="337"/>
                                        </p:tgtEl>
                                        <p:attrNameLst>
                                          <p:attrName>ppt_y</p:attrName>
                                        </p:attrNameLst>
                                      </p:cBhvr>
                                      <p:tavLst>
                                        <p:tav tm="0" fmla="#ppt_y-sin(pi*$)/9">
                                          <p:val>
                                            <p:fltVal val="0"/>
                                          </p:val>
                                        </p:tav>
                                        <p:tav tm="100000">
                                          <p:val>
                                            <p:fltVal val="1"/>
                                          </p:val>
                                        </p:tav>
                                      </p:tavLst>
                                    </p:anim>
                                    <p:anim calcmode="lin" valueType="num">
                                      <p:cBhvr>
                                        <p:cTn id="248" dur="332" tmFilter="0, 0; 0.125,0.2665; 0.25,0.4; 0.375,0.465; 0.5,0.5;  0.625,0.535; 0.75,0.6; 0.875,0.7335; 1,1">
                                          <p:stCondLst>
                                            <p:cond delay="1324"/>
                                          </p:stCondLst>
                                        </p:cTn>
                                        <p:tgtEl>
                                          <p:spTgt spid="337"/>
                                        </p:tgtEl>
                                        <p:attrNameLst>
                                          <p:attrName>ppt_y</p:attrName>
                                        </p:attrNameLst>
                                      </p:cBhvr>
                                      <p:tavLst>
                                        <p:tav tm="0" fmla="#ppt_y-sin(pi*$)/27">
                                          <p:val>
                                            <p:fltVal val="0"/>
                                          </p:val>
                                        </p:tav>
                                        <p:tav tm="100000">
                                          <p:val>
                                            <p:fltVal val="1"/>
                                          </p:val>
                                        </p:tav>
                                      </p:tavLst>
                                    </p:anim>
                                    <p:anim calcmode="lin" valueType="num">
                                      <p:cBhvr>
                                        <p:cTn id="249" dur="164" tmFilter="0, 0; 0.125,0.2665; 0.25,0.4; 0.375,0.465; 0.5,0.5;  0.625,0.535; 0.75,0.6; 0.875,0.7335; 1,1">
                                          <p:stCondLst>
                                            <p:cond delay="1656"/>
                                          </p:stCondLst>
                                        </p:cTn>
                                        <p:tgtEl>
                                          <p:spTgt spid="337"/>
                                        </p:tgtEl>
                                        <p:attrNameLst>
                                          <p:attrName>ppt_y</p:attrName>
                                        </p:attrNameLst>
                                      </p:cBhvr>
                                      <p:tavLst>
                                        <p:tav tm="0" fmla="#ppt_y-sin(pi*$)/81">
                                          <p:val>
                                            <p:fltVal val="0"/>
                                          </p:val>
                                        </p:tav>
                                        <p:tav tm="100000">
                                          <p:val>
                                            <p:fltVal val="1"/>
                                          </p:val>
                                        </p:tav>
                                      </p:tavLst>
                                    </p:anim>
                                    <p:animScale>
                                      <p:cBhvr>
                                        <p:cTn id="250" dur="26">
                                          <p:stCondLst>
                                            <p:cond delay="650"/>
                                          </p:stCondLst>
                                        </p:cTn>
                                        <p:tgtEl>
                                          <p:spTgt spid="337"/>
                                        </p:tgtEl>
                                      </p:cBhvr>
                                      <p:to x="100000" y="60000"/>
                                    </p:animScale>
                                    <p:animScale>
                                      <p:cBhvr>
                                        <p:cTn id="251" dur="166" decel="50000">
                                          <p:stCondLst>
                                            <p:cond delay="676"/>
                                          </p:stCondLst>
                                        </p:cTn>
                                        <p:tgtEl>
                                          <p:spTgt spid="337"/>
                                        </p:tgtEl>
                                      </p:cBhvr>
                                      <p:to x="100000" y="100000"/>
                                    </p:animScale>
                                    <p:animScale>
                                      <p:cBhvr>
                                        <p:cTn id="252" dur="26">
                                          <p:stCondLst>
                                            <p:cond delay="1312"/>
                                          </p:stCondLst>
                                        </p:cTn>
                                        <p:tgtEl>
                                          <p:spTgt spid="337"/>
                                        </p:tgtEl>
                                      </p:cBhvr>
                                      <p:to x="100000" y="80000"/>
                                    </p:animScale>
                                    <p:animScale>
                                      <p:cBhvr>
                                        <p:cTn id="253" dur="166" decel="50000">
                                          <p:stCondLst>
                                            <p:cond delay="1338"/>
                                          </p:stCondLst>
                                        </p:cTn>
                                        <p:tgtEl>
                                          <p:spTgt spid="337"/>
                                        </p:tgtEl>
                                      </p:cBhvr>
                                      <p:to x="100000" y="100000"/>
                                    </p:animScale>
                                    <p:animScale>
                                      <p:cBhvr>
                                        <p:cTn id="254" dur="26">
                                          <p:stCondLst>
                                            <p:cond delay="1642"/>
                                          </p:stCondLst>
                                        </p:cTn>
                                        <p:tgtEl>
                                          <p:spTgt spid="337"/>
                                        </p:tgtEl>
                                      </p:cBhvr>
                                      <p:to x="100000" y="90000"/>
                                    </p:animScale>
                                    <p:animScale>
                                      <p:cBhvr>
                                        <p:cTn id="255" dur="166" decel="50000">
                                          <p:stCondLst>
                                            <p:cond delay="1668"/>
                                          </p:stCondLst>
                                        </p:cTn>
                                        <p:tgtEl>
                                          <p:spTgt spid="337"/>
                                        </p:tgtEl>
                                      </p:cBhvr>
                                      <p:to x="100000" y="100000"/>
                                    </p:animScale>
                                    <p:animScale>
                                      <p:cBhvr>
                                        <p:cTn id="256" dur="26">
                                          <p:stCondLst>
                                            <p:cond delay="1808"/>
                                          </p:stCondLst>
                                        </p:cTn>
                                        <p:tgtEl>
                                          <p:spTgt spid="337"/>
                                        </p:tgtEl>
                                      </p:cBhvr>
                                      <p:to x="100000" y="95000"/>
                                    </p:animScale>
                                    <p:animScale>
                                      <p:cBhvr>
                                        <p:cTn id="257" dur="166" decel="50000">
                                          <p:stCondLst>
                                            <p:cond delay="1834"/>
                                          </p:stCondLst>
                                        </p:cTn>
                                        <p:tgtEl>
                                          <p:spTgt spid="337"/>
                                        </p:tgtEl>
                                      </p:cBhvr>
                                      <p:to x="100000" y="100000"/>
                                    </p:animScale>
                                  </p:childTnLst>
                                </p:cTn>
                              </p:par>
                            </p:childTnLst>
                          </p:cTn>
                        </p:par>
                      </p:childTnLst>
                    </p:cTn>
                  </p:par>
                </p:childTnLst>
              </p:cTn>
              <p:nextCondLst>
                <p:cond evt="onClick" delay="0">
                  <p:tgtEl>
                    <p:spTgt spid="336"/>
                  </p:tgtEl>
                </p:cond>
              </p:nextCondLst>
            </p:seq>
            <p:seq concurrent="1" nextAc="seek">
              <p:cTn id="258" restart="whenNotActive" fill="hold" evtFilter="cancelBubble" nodeType="interactiveSeq">
                <p:stCondLst>
                  <p:cond evt="onClick" delay="0">
                    <p:tgtEl>
                      <p:spTgt spid="338"/>
                    </p:tgtEl>
                  </p:cond>
                </p:stCondLst>
                <p:endSync evt="end" delay="0">
                  <p:rtn val="all"/>
                </p:endSync>
                <p:childTnLst>
                  <p:par>
                    <p:cTn id="259" fill="hold">
                      <p:stCondLst>
                        <p:cond delay="0"/>
                      </p:stCondLst>
                      <p:childTnLst>
                        <p:par>
                          <p:cTn id="260" fill="hold">
                            <p:stCondLst>
                              <p:cond delay="0"/>
                            </p:stCondLst>
                            <p:childTnLst>
                              <p:par>
                                <p:cTn id="261" presetID="1" presetClass="entr" presetSubtype="0" fill="hold" nodeType="clickEffect">
                                  <p:stCondLst>
                                    <p:cond delay="0"/>
                                  </p:stCondLst>
                                  <p:childTnLst>
                                    <p:set>
                                      <p:cBhvr>
                                        <p:cTn id="262" dur="1" fill="hold">
                                          <p:stCondLst>
                                            <p:cond delay="0"/>
                                          </p:stCondLst>
                                        </p:cTn>
                                        <p:tgtEl>
                                          <p:spTgt spid="339"/>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nodeType="clickEffect">
                                  <p:stCondLst>
                                    <p:cond delay="0"/>
                                  </p:stCondLst>
                                  <p:childTnLst>
                                    <p:set>
                                      <p:cBhvr>
                                        <p:cTn id="266" dur="1" fill="hold">
                                          <p:stCondLst>
                                            <p:cond delay="0"/>
                                          </p:stCondLst>
                                        </p:cTn>
                                        <p:tgtEl>
                                          <p:spTgt spid="340"/>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nodeType="clickEffect">
                                  <p:stCondLst>
                                    <p:cond delay="0"/>
                                  </p:stCondLst>
                                  <p:childTnLst>
                                    <p:set>
                                      <p:cBhvr>
                                        <p:cTn id="270" dur="1" fill="hold">
                                          <p:stCondLst>
                                            <p:cond delay="0"/>
                                          </p:stCondLst>
                                        </p:cTn>
                                        <p:tgtEl>
                                          <p:spTgt spid="341"/>
                                        </p:tgtEl>
                                        <p:attrNameLst>
                                          <p:attrName>style.visibility</p:attrName>
                                        </p:attrNameLst>
                                      </p:cBhvr>
                                      <p:to>
                                        <p:strVal val="visible"/>
                                      </p:to>
                                    </p:set>
                                  </p:childTnLst>
                                </p:cTn>
                              </p:par>
                            </p:childTnLst>
                          </p:cTn>
                        </p:par>
                      </p:childTnLst>
                    </p:cTn>
                  </p:par>
                </p:childTnLst>
              </p:cTn>
              <p:nextCondLst>
                <p:cond evt="onClick" delay="0">
                  <p:tgtEl>
                    <p:spTgt spid="338"/>
                  </p:tgtEl>
                </p:cond>
              </p:nextCondLst>
            </p:seq>
            <p:seq concurrent="1" nextAc="seek">
              <p:cTn id="271" restart="whenNotActive" fill="hold" evtFilter="cancelBubble" nodeType="interactiveSeq">
                <p:stCondLst>
                  <p:cond evt="onClick" delay="0">
                    <p:tgtEl>
                      <p:spTgt spid="341"/>
                    </p:tgtEl>
                  </p:cond>
                </p:stCondLst>
                <p:endSync evt="end" delay="0">
                  <p:rtn val="all"/>
                </p:endSync>
                <p:childTnLst>
                  <p:par>
                    <p:cTn id="272" fill="hold">
                      <p:stCondLst>
                        <p:cond delay="0"/>
                      </p:stCondLst>
                      <p:childTnLst>
                        <p:par>
                          <p:cTn id="273" fill="hold">
                            <p:stCondLst>
                              <p:cond delay="0"/>
                            </p:stCondLst>
                            <p:childTnLst>
                              <p:par>
                                <p:cTn id="274" presetID="26" presetClass="entr" presetSubtype="0" fill="hold" nodeType="clickEffect">
                                  <p:stCondLst>
                                    <p:cond delay="0"/>
                                  </p:stCondLst>
                                  <p:childTnLst>
                                    <p:set>
                                      <p:cBhvr>
                                        <p:cTn id="275" dur="1" fill="hold">
                                          <p:stCondLst>
                                            <p:cond delay="0"/>
                                          </p:stCondLst>
                                        </p:cTn>
                                        <p:tgtEl>
                                          <p:spTgt spid="342"/>
                                        </p:tgtEl>
                                        <p:attrNameLst>
                                          <p:attrName>style.visibility</p:attrName>
                                        </p:attrNameLst>
                                      </p:cBhvr>
                                      <p:to>
                                        <p:strVal val="visible"/>
                                      </p:to>
                                    </p:set>
                                    <p:animEffect transition="in" filter="wipe(down)">
                                      <p:cBhvr>
                                        <p:cTn id="276" dur="580">
                                          <p:stCondLst>
                                            <p:cond delay="0"/>
                                          </p:stCondLst>
                                        </p:cTn>
                                        <p:tgtEl>
                                          <p:spTgt spid="342"/>
                                        </p:tgtEl>
                                      </p:cBhvr>
                                    </p:animEffect>
                                    <p:anim calcmode="lin" valueType="num">
                                      <p:cBhvr>
                                        <p:cTn id="277" dur="1822" tmFilter="0,0; 0.14,0.36; 0.43,0.73; 0.71,0.91; 1.0,1.0">
                                          <p:stCondLst>
                                            <p:cond delay="0"/>
                                          </p:stCondLst>
                                        </p:cTn>
                                        <p:tgtEl>
                                          <p:spTgt spid="342"/>
                                        </p:tgtEl>
                                        <p:attrNameLst>
                                          <p:attrName>ppt_x</p:attrName>
                                        </p:attrNameLst>
                                      </p:cBhvr>
                                      <p:tavLst>
                                        <p:tav tm="0">
                                          <p:val>
                                            <p:strVal val="#ppt_x-0.25"/>
                                          </p:val>
                                        </p:tav>
                                        <p:tav tm="100000">
                                          <p:val>
                                            <p:strVal val="#ppt_x"/>
                                          </p:val>
                                        </p:tav>
                                      </p:tavLst>
                                    </p:anim>
                                    <p:anim calcmode="lin" valueType="num">
                                      <p:cBhvr>
                                        <p:cTn id="278" dur="664" tmFilter="0.0,0.0; 0.25,0.07; 0.50,0.2; 0.75,0.467; 1.0,1.0">
                                          <p:stCondLst>
                                            <p:cond delay="0"/>
                                          </p:stCondLst>
                                        </p:cTn>
                                        <p:tgtEl>
                                          <p:spTgt spid="342"/>
                                        </p:tgtEl>
                                        <p:attrNameLst>
                                          <p:attrName>ppt_y</p:attrName>
                                        </p:attrNameLst>
                                      </p:cBhvr>
                                      <p:tavLst>
                                        <p:tav tm="0" fmla="#ppt_y-sin(pi*$)/3">
                                          <p:val>
                                            <p:fltVal val="0.5"/>
                                          </p:val>
                                        </p:tav>
                                        <p:tav tm="100000">
                                          <p:val>
                                            <p:fltVal val="1"/>
                                          </p:val>
                                        </p:tav>
                                      </p:tavLst>
                                    </p:anim>
                                    <p:anim calcmode="lin" valueType="num">
                                      <p:cBhvr>
                                        <p:cTn id="279" dur="664" tmFilter="0, 0; 0.125,0.2665; 0.25,0.4; 0.375,0.465; 0.5,0.5;  0.625,0.535; 0.75,0.6; 0.875,0.7335; 1,1">
                                          <p:stCondLst>
                                            <p:cond delay="664"/>
                                          </p:stCondLst>
                                        </p:cTn>
                                        <p:tgtEl>
                                          <p:spTgt spid="342"/>
                                        </p:tgtEl>
                                        <p:attrNameLst>
                                          <p:attrName>ppt_y</p:attrName>
                                        </p:attrNameLst>
                                      </p:cBhvr>
                                      <p:tavLst>
                                        <p:tav tm="0" fmla="#ppt_y-sin(pi*$)/9">
                                          <p:val>
                                            <p:fltVal val="0"/>
                                          </p:val>
                                        </p:tav>
                                        <p:tav tm="100000">
                                          <p:val>
                                            <p:fltVal val="1"/>
                                          </p:val>
                                        </p:tav>
                                      </p:tavLst>
                                    </p:anim>
                                    <p:anim calcmode="lin" valueType="num">
                                      <p:cBhvr>
                                        <p:cTn id="280" dur="332" tmFilter="0, 0; 0.125,0.2665; 0.25,0.4; 0.375,0.465; 0.5,0.5;  0.625,0.535; 0.75,0.6; 0.875,0.7335; 1,1">
                                          <p:stCondLst>
                                            <p:cond delay="1324"/>
                                          </p:stCondLst>
                                        </p:cTn>
                                        <p:tgtEl>
                                          <p:spTgt spid="342"/>
                                        </p:tgtEl>
                                        <p:attrNameLst>
                                          <p:attrName>ppt_y</p:attrName>
                                        </p:attrNameLst>
                                      </p:cBhvr>
                                      <p:tavLst>
                                        <p:tav tm="0" fmla="#ppt_y-sin(pi*$)/27">
                                          <p:val>
                                            <p:fltVal val="0"/>
                                          </p:val>
                                        </p:tav>
                                        <p:tav tm="100000">
                                          <p:val>
                                            <p:fltVal val="1"/>
                                          </p:val>
                                        </p:tav>
                                      </p:tavLst>
                                    </p:anim>
                                    <p:anim calcmode="lin" valueType="num">
                                      <p:cBhvr>
                                        <p:cTn id="281" dur="164" tmFilter="0, 0; 0.125,0.2665; 0.25,0.4; 0.375,0.465; 0.5,0.5;  0.625,0.535; 0.75,0.6; 0.875,0.7335; 1,1">
                                          <p:stCondLst>
                                            <p:cond delay="1656"/>
                                          </p:stCondLst>
                                        </p:cTn>
                                        <p:tgtEl>
                                          <p:spTgt spid="342"/>
                                        </p:tgtEl>
                                        <p:attrNameLst>
                                          <p:attrName>ppt_y</p:attrName>
                                        </p:attrNameLst>
                                      </p:cBhvr>
                                      <p:tavLst>
                                        <p:tav tm="0" fmla="#ppt_y-sin(pi*$)/81">
                                          <p:val>
                                            <p:fltVal val="0"/>
                                          </p:val>
                                        </p:tav>
                                        <p:tav tm="100000">
                                          <p:val>
                                            <p:fltVal val="1"/>
                                          </p:val>
                                        </p:tav>
                                      </p:tavLst>
                                    </p:anim>
                                    <p:animScale>
                                      <p:cBhvr>
                                        <p:cTn id="282" dur="26">
                                          <p:stCondLst>
                                            <p:cond delay="650"/>
                                          </p:stCondLst>
                                        </p:cTn>
                                        <p:tgtEl>
                                          <p:spTgt spid="342"/>
                                        </p:tgtEl>
                                      </p:cBhvr>
                                      <p:to x="100000" y="60000"/>
                                    </p:animScale>
                                    <p:animScale>
                                      <p:cBhvr>
                                        <p:cTn id="283" dur="166" decel="50000">
                                          <p:stCondLst>
                                            <p:cond delay="676"/>
                                          </p:stCondLst>
                                        </p:cTn>
                                        <p:tgtEl>
                                          <p:spTgt spid="342"/>
                                        </p:tgtEl>
                                      </p:cBhvr>
                                      <p:to x="100000" y="100000"/>
                                    </p:animScale>
                                    <p:animScale>
                                      <p:cBhvr>
                                        <p:cTn id="284" dur="26">
                                          <p:stCondLst>
                                            <p:cond delay="1312"/>
                                          </p:stCondLst>
                                        </p:cTn>
                                        <p:tgtEl>
                                          <p:spTgt spid="342"/>
                                        </p:tgtEl>
                                      </p:cBhvr>
                                      <p:to x="100000" y="80000"/>
                                    </p:animScale>
                                    <p:animScale>
                                      <p:cBhvr>
                                        <p:cTn id="285" dur="166" decel="50000">
                                          <p:stCondLst>
                                            <p:cond delay="1338"/>
                                          </p:stCondLst>
                                        </p:cTn>
                                        <p:tgtEl>
                                          <p:spTgt spid="342"/>
                                        </p:tgtEl>
                                      </p:cBhvr>
                                      <p:to x="100000" y="100000"/>
                                    </p:animScale>
                                    <p:animScale>
                                      <p:cBhvr>
                                        <p:cTn id="286" dur="26">
                                          <p:stCondLst>
                                            <p:cond delay="1642"/>
                                          </p:stCondLst>
                                        </p:cTn>
                                        <p:tgtEl>
                                          <p:spTgt spid="342"/>
                                        </p:tgtEl>
                                      </p:cBhvr>
                                      <p:to x="100000" y="90000"/>
                                    </p:animScale>
                                    <p:animScale>
                                      <p:cBhvr>
                                        <p:cTn id="287" dur="166" decel="50000">
                                          <p:stCondLst>
                                            <p:cond delay="1668"/>
                                          </p:stCondLst>
                                        </p:cTn>
                                        <p:tgtEl>
                                          <p:spTgt spid="342"/>
                                        </p:tgtEl>
                                      </p:cBhvr>
                                      <p:to x="100000" y="100000"/>
                                    </p:animScale>
                                    <p:animScale>
                                      <p:cBhvr>
                                        <p:cTn id="288" dur="26">
                                          <p:stCondLst>
                                            <p:cond delay="1808"/>
                                          </p:stCondLst>
                                        </p:cTn>
                                        <p:tgtEl>
                                          <p:spTgt spid="342"/>
                                        </p:tgtEl>
                                      </p:cBhvr>
                                      <p:to x="100000" y="95000"/>
                                    </p:animScale>
                                    <p:animScale>
                                      <p:cBhvr>
                                        <p:cTn id="289" dur="166" decel="50000">
                                          <p:stCondLst>
                                            <p:cond delay="1834"/>
                                          </p:stCondLst>
                                        </p:cTn>
                                        <p:tgtEl>
                                          <p:spTgt spid="342"/>
                                        </p:tgtEl>
                                      </p:cBhvr>
                                      <p:to x="100000" y="100000"/>
                                    </p:animScale>
                                  </p:childTnLst>
                                </p:cTn>
                              </p:par>
                            </p:childTnLst>
                          </p:cTn>
                        </p:par>
                      </p:childTnLst>
                    </p:cTn>
                  </p:par>
                </p:childTnLst>
              </p:cTn>
              <p:nextCondLst>
                <p:cond evt="onClick" delay="0">
                  <p:tgtEl>
                    <p:spTgt spid="341"/>
                  </p:tgtEl>
                </p:cond>
              </p:nextCondLst>
            </p:seq>
            <p:seq concurrent="1" nextAc="seek">
              <p:cTn id="290" restart="whenNotActive" fill="hold" evtFilter="cancelBubble" nodeType="interactiveSeq">
                <p:stCondLst>
                  <p:cond evt="onClick" delay="0">
                    <p:tgtEl>
                      <p:spTgt spid="343"/>
                    </p:tgtEl>
                  </p:cond>
                </p:stCondLst>
                <p:endSync evt="end" delay="0">
                  <p:rtn val="all"/>
                </p:endSync>
                <p:childTnLst>
                  <p:par>
                    <p:cTn id="291" fill="hold">
                      <p:stCondLst>
                        <p:cond delay="0"/>
                      </p:stCondLst>
                      <p:childTnLst>
                        <p:par>
                          <p:cTn id="292" fill="hold">
                            <p:stCondLst>
                              <p:cond delay="0"/>
                            </p:stCondLst>
                            <p:childTnLst>
                              <p:par>
                                <p:cTn id="293" presetID="1" presetClass="entr" presetSubtype="0" fill="hold" nodeType="clickEffect">
                                  <p:stCondLst>
                                    <p:cond delay="0"/>
                                  </p:stCondLst>
                                  <p:childTnLst>
                                    <p:set>
                                      <p:cBhvr>
                                        <p:cTn id="294" dur="1" fill="hold">
                                          <p:stCondLst>
                                            <p:cond delay="0"/>
                                          </p:stCondLst>
                                        </p:cTn>
                                        <p:tgtEl>
                                          <p:spTgt spid="344"/>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nodeType="clickEffect">
                                  <p:stCondLst>
                                    <p:cond delay="0"/>
                                  </p:stCondLst>
                                  <p:childTnLst>
                                    <p:set>
                                      <p:cBhvr>
                                        <p:cTn id="298" dur="1" fill="hold">
                                          <p:stCondLst>
                                            <p:cond delay="0"/>
                                          </p:stCondLst>
                                        </p:cTn>
                                        <p:tgtEl>
                                          <p:spTgt spid="345"/>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1" presetClass="entr" presetSubtype="0" fill="hold" nodeType="clickEffect">
                                  <p:stCondLst>
                                    <p:cond delay="0"/>
                                  </p:stCondLst>
                                  <p:childTnLst>
                                    <p:set>
                                      <p:cBhvr>
                                        <p:cTn id="302" dur="1" fill="hold">
                                          <p:stCondLst>
                                            <p:cond delay="0"/>
                                          </p:stCondLst>
                                        </p:cTn>
                                        <p:tgtEl>
                                          <p:spTgt spid="346"/>
                                        </p:tgtEl>
                                        <p:attrNameLst>
                                          <p:attrName>style.visibility</p:attrName>
                                        </p:attrNameLst>
                                      </p:cBhvr>
                                      <p:to>
                                        <p:strVal val="visible"/>
                                      </p:to>
                                    </p:set>
                                  </p:childTnLst>
                                </p:cTn>
                              </p:par>
                            </p:childTnLst>
                          </p:cTn>
                        </p:par>
                      </p:childTnLst>
                    </p:cTn>
                  </p:par>
                </p:childTnLst>
              </p:cTn>
              <p:nextCondLst>
                <p:cond evt="onClick" delay="0">
                  <p:tgtEl>
                    <p:spTgt spid="343"/>
                  </p:tgtEl>
                </p:cond>
              </p:nextCondLst>
            </p:seq>
            <p:seq concurrent="1" nextAc="seek">
              <p:cTn id="303" restart="whenNotActive" fill="hold" evtFilter="cancelBubble" nodeType="interactiveSeq">
                <p:stCondLst>
                  <p:cond evt="onClick" delay="0">
                    <p:tgtEl>
                      <p:spTgt spid="346"/>
                    </p:tgtEl>
                  </p:cond>
                </p:stCondLst>
                <p:endSync evt="end" delay="0">
                  <p:rtn val="all"/>
                </p:endSync>
                <p:childTnLst>
                  <p:par>
                    <p:cTn id="304" fill="hold">
                      <p:stCondLst>
                        <p:cond delay="0"/>
                      </p:stCondLst>
                      <p:childTnLst>
                        <p:par>
                          <p:cTn id="305" fill="hold">
                            <p:stCondLst>
                              <p:cond delay="0"/>
                            </p:stCondLst>
                            <p:childTnLst>
                              <p:par>
                                <p:cTn id="306" presetID="26" presetClass="entr" presetSubtype="0" fill="hold" nodeType="clickEffect">
                                  <p:stCondLst>
                                    <p:cond delay="0"/>
                                  </p:stCondLst>
                                  <p:childTnLst>
                                    <p:set>
                                      <p:cBhvr>
                                        <p:cTn id="307" dur="1" fill="hold">
                                          <p:stCondLst>
                                            <p:cond delay="0"/>
                                          </p:stCondLst>
                                        </p:cTn>
                                        <p:tgtEl>
                                          <p:spTgt spid="347"/>
                                        </p:tgtEl>
                                        <p:attrNameLst>
                                          <p:attrName>style.visibility</p:attrName>
                                        </p:attrNameLst>
                                      </p:cBhvr>
                                      <p:to>
                                        <p:strVal val="visible"/>
                                      </p:to>
                                    </p:set>
                                    <p:animEffect transition="in" filter="wipe(down)">
                                      <p:cBhvr>
                                        <p:cTn id="308" dur="580">
                                          <p:stCondLst>
                                            <p:cond delay="0"/>
                                          </p:stCondLst>
                                        </p:cTn>
                                        <p:tgtEl>
                                          <p:spTgt spid="347"/>
                                        </p:tgtEl>
                                      </p:cBhvr>
                                    </p:animEffect>
                                    <p:anim calcmode="lin" valueType="num">
                                      <p:cBhvr>
                                        <p:cTn id="309" dur="1822" tmFilter="0,0; 0.14,0.36; 0.43,0.73; 0.71,0.91; 1.0,1.0">
                                          <p:stCondLst>
                                            <p:cond delay="0"/>
                                          </p:stCondLst>
                                        </p:cTn>
                                        <p:tgtEl>
                                          <p:spTgt spid="347"/>
                                        </p:tgtEl>
                                        <p:attrNameLst>
                                          <p:attrName>ppt_x</p:attrName>
                                        </p:attrNameLst>
                                      </p:cBhvr>
                                      <p:tavLst>
                                        <p:tav tm="0">
                                          <p:val>
                                            <p:strVal val="#ppt_x-0.25"/>
                                          </p:val>
                                        </p:tav>
                                        <p:tav tm="100000">
                                          <p:val>
                                            <p:strVal val="#ppt_x"/>
                                          </p:val>
                                        </p:tav>
                                      </p:tavLst>
                                    </p:anim>
                                    <p:anim calcmode="lin" valueType="num">
                                      <p:cBhvr>
                                        <p:cTn id="310" dur="664" tmFilter="0.0,0.0; 0.25,0.07; 0.50,0.2; 0.75,0.467; 1.0,1.0">
                                          <p:stCondLst>
                                            <p:cond delay="0"/>
                                          </p:stCondLst>
                                        </p:cTn>
                                        <p:tgtEl>
                                          <p:spTgt spid="347"/>
                                        </p:tgtEl>
                                        <p:attrNameLst>
                                          <p:attrName>ppt_y</p:attrName>
                                        </p:attrNameLst>
                                      </p:cBhvr>
                                      <p:tavLst>
                                        <p:tav tm="0" fmla="#ppt_y-sin(pi*$)/3">
                                          <p:val>
                                            <p:fltVal val="0.5"/>
                                          </p:val>
                                        </p:tav>
                                        <p:tav tm="100000">
                                          <p:val>
                                            <p:fltVal val="1"/>
                                          </p:val>
                                        </p:tav>
                                      </p:tavLst>
                                    </p:anim>
                                    <p:anim calcmode="lin" valueType="num">
                                      <p:cBhvr>
                                        <p:cTn id="311" dur="664" tmFilter="0, 0; 0.125,0.2665; 0.25,0.4; 0.375,0.465; 0.5,0.5;  0.625,0.535; 0.75,0.6; 0.875,0.7335; 1,1">
                                          <p:stCondLst>
                                            <p:cond delay="664"/>
                                          </p:stCondLst>
                                        </p:cTn>
                                        <p:tgtEl>
                                          <p:spTgt spid="347"/>
                                        </p:tgtEl>
                                        <p:attrNameLst>
                                          <p:attrName>ppt_y</p:attrName>
                                        </p:attrNameLst>
                                      </p:cBhvr>
                                      <p:tavLst>
                                        <p:tav tm="0" fmla="#ppt_y-sin(pi*$)/9">
                                          <p:val>
                                            <p:fltVal val="0"/>
                                          </p:val>
                                        </p:tav>
                                        <p:tav tm="100000">
                                          <p:val>
                                            <p:fltVal val="1"/>
                                          </p:val>
                                        </p:tav>
                                      </p:tavLst>
                                    </p:anim>
                                    <p:anim calcmode="lin" valueType="num">
                                      <p:cBhvr>
                                        <p:cTn id="312" dur="332" tmFilter="0, 0; 0.125,0.2665; 0.25,0.4; 0.375,0.465; 0.5,0.5;  0.625,0.535; 0.75,0.6; 0.875,0.7335; 1,1">
                                          <p:stCondLst>
                                            <p:cond delay="1324"/>
                                          </p:stCondLst>
                                        </p:cTn>
                                        <p:tgtEl>
                                          <p:spTgt spid="347"/>
                                        </p:tgtEl>
                                        <p:attrNameLst>
                                          <p:attrName>ppt_y</p:attrName>
                                        </p:attrNameLst>
                                      </p:cBhvr>
                                      <p:tavLst>
                                        <p:tav tm="0" fmla="#ppt_y-sin(pi*$)/27">
                                          <p:val>
                                            <p:fltVal val="0"/>
                                          </p:val>
                                        </p:tav>
                                        <p:tav tm="100000">
                                          <p:val>
                                            <p:fltVal val="1"/>
                                          </p:val>
                                        </p:tav>
                                      </p:tavLst>
                                    </p:anim>
                                    <p:anim calcmode="lin" valueType="num">
                                      <p:cBhvr>
                                        <p:cTn id="313" dur="164" tmFilter="0, 0; 0.125,0.2665; 0.25,0.4; 0.375,0.465; 0.5,0.5;  0.625,0.535; 0.75,0.6; 0.875,0.7335; 1,1">
                                          <p:stCondLst>
                                            <p:cond delay="1656"/>
                                          </p:stCondLst>
                                        </p:cTn>
                                        <p:tgtEl>
                                          <p:spTgt spid="347"/>
                                        </p:tgtEl>
                                        <p:attrNameLst>
                                          <p:attrName>ppt_y</p:attrName>
                                        </p:attrNameLst>
                                      </p:cBhvr>
                                      <p:tavLst>
                                        <p:tav tm="0" fmla="#ppt_y-sin(pi*$)/81">
                                          <p:val>
                                            <p:fltVal val="0"/>
                                          </p:val>
                                        </p:tav>
                                        <p:tav tm="100000">
                                          <p:val>
                                            <p:fltVal val="1"/>
                                          </p:val>
                                        </p:tav>
                                      </p:tavLst>
                                    </p:anim>
                                    <p:animScale>
                                      <p:cBhvr>
                                        <p:cTn id="314" dur="26">
                                          <p:stCondLst>
                                            <p:cond delay="650"/>
                                          </p:stCondLst>
                                        </p:cTn>
                                        <p:tgtEl>
                                          <p:spTgt spid="347"/>
                                        </p:tgtEl>
                                      </p:cBhvr>
                                      <p:to x="100000" y="60000"/>
                                    </p:animScale>
                                    <p:animScale>
                                      <p:cBhvr>
                                        <p:cTn id="315" dur="166" decel="50000">
                                          <p:stCondLst>
                                            <p:cond delay="676"/>
                                          </p:stCondLst>
                                        </p:cTn>
                                        <p:tgtEl>
                                          <p:spTgt spid="347"/>
                                        </p:tgtEl>
                                      </p:cBhvr>
                                      <p:to x="100000" y="100000"/>
                                    </p:animScale>
                                    <p:animScale>
                                      <p:cBhvr>
                                        <p:cTn id="316" dur="26">
                                          <p:stCondLst>
                                            <p:cond delay="1312"/>
                                          </p:stCondLst>
                                        </p:cTn>
                                        <p:tgtEl>
                                          <p:spTgt spid="347"/>
                                        </p:tgtEl>
                                      </p:cBhvr>
                                      <p:to x="100000" y="80000"/>
                                    </p:animScale>
                                    <p:animScale>
                                      <p:cBhvr>
                                        <p:cTn id="317" dur="166" decel="50000">
                                          <p:stCondLst>
                                            <p:cond delay="1338"/>
                                          </p:stCondLst>
                                        </p:cTn>
                                        <p:tgtEl>
                                          <p:spTgt spid="347"/>
                                        </p:tgtEl>
                                      </p:cBhvr>
                                      <p:to x="100000" y="100000"/>
                                    </p:animScale>
                                    <p:animScale>
                                      <p:cBhvr>
                                        <p:cTn id="318" dur="26">
                                          <p:stCondLst>
                                            <p:cond delay="1642"/>
                                          </p:stCondLst>
                                        </p:cTn>
                                        <p:tgtEl>
                                          <p:spTgt spid="347"/>
                                        </p:tgtEl>
                                      </p:cBhvr>
                                      <p:to x="100000" y="90000"/>
                                    </p:animScale>
                                    <p:animScale>
                                      <p:cBhvr>
                                        <p:cTn id="319" dur="166" decel="50000">
                                          <p:stCondLst>
                                            <p:cond delay="1668"/>
                                          </p:stCondLst>
                                        </p:cTn>
                                        <p:tgtEl>
                                          <p:spTgt spid="347"/>
                                        </p:tgtEl>
                                      </p:cBhvr>
                                      <p:to x="100000" y="100000"/>
                                    </p:animScale>
                                    <p:animScale>
                                      <p:cBhvr>
                                        <p:cTn id="320" dur="26">
                                          <p:stCondLst>
                                            <p:cond delay="1808"/>
                                          </p:stCondLst>
                                        </p:cTn>
                                        <p:tgtEl>
                                          <p:spTgt spid="347"/>
                                        </p:tgtEl>
                                      </p:cBhvr>
                                      <p:to x="100000" y="95000"/>
                                    </p:animScale>
                                    <p:animScale>
                                      <p:cBhvr>
                                        <p:cTn id="321" dur="166" decel="50000">
                                          <p:stCondLst>
                                            <p:cond delay="1834"/>
                                          </p:stCondLst>
                                        </p:cTn>
                                        <p:tgtEl>
                                          <p:spTgt spid="347"/>
                                        </p:tgtEl>
                                      </p:cBhvr>
                                      <p:to x="100000" y="100000"/>
                                    </p:animScale>
                                  </p:childTnLst>
                                </p:cTn>
                              </p:par>
                            </p:childTnLst>
                          </p:cTn>
                        </p:par>
                      </p:childTnLst>
                    </p:cTn>
                  </p:par>
                </p:childTnLst>
              </p:cTn>
              <p:nextCondLst>
                <p:cond evt="onClick" delay="0">
                  <p:tgtEl>
                    <p:spTgt spid="346"/>
                  </p:tgtEl>
                </p:cond>
              </p:nextCondLst>
            </p:seq>
            <p:seq concurrent="1" nextAc="seek">
              <p:cTn id="322" restart="whenNotActive" fill="hold" evtFilter="cancelBubble" nodeType="interactiveSeq">
                <p:stCondLst>
                  <p:cond evt="onClick" delay="0">
                    <p:tgtEl>
                      <p:spTgt spid="348"/>
                    </p:tgtEl>
                  </p:cond>
                </p:stCondLst>
                <p:endSync evt="end" delay="0">
                  <p:rtn val="all"/>
                </p:endSync>
                <p:childTnLst>
                  <p:par>
                    <p:cTn id="323" fill="hold">
                      <p:stCondLst>
                        <p:cond delay="0"/>
                      </p:stCondLst>
                      <p:childTnLst>
                        <p:par>
                          <p:cTn id="324" fill="hold">
                            <p:stCondLst>
                              <p:cond delay="0"/>
                            </p:stCondLst>
                            <p:childTnLst>
                              <p:par>
                                <p:cTn id="325" presetID="1" presetClass="entr" presetSubtype="0" fill="hold" nodeType="clickEffect">
                                  <p:stCondLst>
                                    <p:cond delay="0"/>
                                  </p:stCondLst>
                                  <p:childTnLst>
                                    <p:set>
                                      <p:cBhvr>
                                        <p:cTn id="326" dur="1" fill="hold">
                                          <p:stCondLst>
                                            <p:cond delay="0"/>
                                          </p:stCondLst>
                                        </p:cTn>
                                        <p:tgtEl>
                                          <p:spTgt spid="349"/>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presetID="1" presetClass="entr" presetSubtype="0" fill="hold" nodeType="clickEffect">
                                  <p:stCondLst>
                                    <p:cond delay="0"/>
                                  </p:stCondLst>
                                  <p:childTnLst>
                                    <p:set>
                                      <p:cBhvr>
                                        <p:cTn id="330" dur="1" fill="hold">
                                          <p:stCondLst>
                                            <p:cond delay="0"/>
                                          </p:stCondLst>
                                        </p:cTn>
                                        <p:tgtEl>
                                          <p:spTgt spid="350"/>
                                        </p:tgtEl>
                                        <p:attrNameLst>
                                          <p:attrName>style.visibility</p:attrName>
                                        </p:attrNameLst>
                                      </p:cBhvr>
                                      <p:to>
                                        <p:strVal val="visible"/>
                                      </p:to>
                                    </p:set>
                                  </p:childTnLst>
                                </p:cTn>
                              </p:par>
                            </p:childTnLst>
                          </p:cTn>
                        </p:par>
                      </p:childTnLst>
                    </p:cTn>
                  </p:par>
                  <p:par>
                    <p:cTn id="331" fill="hold">
                      <p:stCondLst>
                        <p:cond delay="indefinite"/>
                      </p:stCondLst>
                      <p:childTnLst>
                        <p:par>
                          <p:cTn id="332" fill="hold">
                            <p:stCondLst>
                              <p:cond delay="0"/>
                            </p:stCondLst>
                            <p:childTnLst>
                              <p:par>
                                <p:cTn id="333" presetID="1" presetClass="entr" presetSubtype="0" fill="hold" nodeType="clickEffect">
                                  <p:stCondLst>
                                    <p:cond delay="0"/>
                                  </p:stCondLst>
                                  <p:childTnLst>
                                    <p:set>
                                      <p:cBhvr>
                                        <p:cTn id="334" dur="1" fill="hold">
                                          <p:stCondLst>
                                            <p:cond delay="0"/>
                                          </p:stCondLst>
                                        </p:cTn>
                                        <p:tgtEl>
                                          <p:spTgt spid="351"/>
                                        </p:tgtEl>
                                        <p:attrNameLst>
                                          <p:attrName>style.visibility</p:attrName>
                                        </p:attrNameLst>
                                      </p:cBhvr>
                                      <p:to>
                                        <p:strVal val="visible"/>
                                      </p:to>
                                    </p:set>
                                  </p:childTnLst>
                                </p:cTn>
                              </p:par>
                            </p:childTnLst>
                          </p:cTn>
                        </p:par>
                      </p:childTnLst>
                    </p:cTn>
                  </p:par>
                </p:childTnLst>
              </p:cTn>
              <p:nextCondLst>
                <p:cond evt="onClick" delay="0">
                  <p:tgtEl>
                    <p:spTgt spid="348"/>
                  </p:tgtEl>
                </p:cond>
              </p:nextCondLst>
            </p:seq>
            <p:seq concurrent="1" nextAc="seek">
              <p:cTn id="335" restart="whenNotActive" fill="hold" evtFilter="cancelBubble" nodeType="interactiveSeq">
                <p:stCondLst>
                  <p:cond evt="onClick" delay="0">
                    <p:tgtEl>
                      <p:spTgt spid="351"/>
                    </p:tgtEl>
                  </p:cond>
                </p:stCondLst>
                <p:endSync evt="end" delay="0">
                  <p:rtn val="all"/>
                </p:endSync>
                <p:childTnLst>
                  <p:par>
                    <p:cTn id="336" fill="hold">
                      <p:stCondLst>
                        <p:cond delay="0"/>
                      </p:stCondLst>
                      <p:childTnLst>
                        <p:par>
                          <p:cTn id="337" fill="hold">
                            <p:stCondLst>
                              <p:cond delay="0"/>
                            </p:stCondLst>
                            <p:childTnLst>
                              <p:par>
                                <p:cTn id="338" presetID="26" presetClass="entr" presetSubtype="0" fill="hold" nodeType="clickEffect">
                                  <p:stCondLst>
                                    <p:cond delay="0"/>
                                  </p:stCondLst>
                                  <p:childTnLst>
                                    <p:set>
                                      <p:cBhvr>
                                        <p:cTn id="339" dur="1" fill="hold">
                                          <p:stCondLst>
                                            <p:cond delay="0"/>
                                          </p:stCondLst>
                                        </p:cTn>
                                        <p:tgtEl>
                                          <p:spTgt spid="352"/>
                                        </p:tgtEl>
                                        <p:attrNameLst>
                                          <p:attrName>style.visibility</p:attrName>
                                        </p:attrNameLst>
                                      </p:cBhvr>
                                      <p:to>
                                        <p:strVal val="visible"/>
                                      </p:to>
                                    </p:set>
                                    <p:animEffect transition="in" filter="wipe(down)">
                                      <p:cBhvr>
                                        <p:cTn id="340" dur="580">
                                          <p:stCondLst>
                                            <p:cond delay="0"/>
                                          </p:stCondLst>
                                        </p:cTn>
                                        <p:tgtEl>
                                          <p:spTgt spid="352"/>
                                        </p:tgtEl>
                                      </p:cBhvr>
                                    </p:animEffect>
                                    <p:anim calcmode="lin" valueType="num">
                                      <p:cBhvr>
                                        <p:cTn id="341" dur="1822" tmFilter="0,0; 0.14,0.36; 0.43,0.73; 0.71,0.91; 1.0,1.0">
                                          <p:stCondLst>
                                            <p:cond delay="0"/>
                                          </p:stCondLst>
                                        </p:cTn>
                                        <p:tgtEl>
                                          <p:spTgt spid="352"/>
                                        </p:tgtEl>
                                        <p:attrNameLst>
                                          <p:attrName>ppt_x</p:attrName>
                                        </p:attrNameLst>
                                      </p:cBhvr>
                                      <p:tavLst>
                                        <p:tav tm="0">
                                          <p:val>
                                            <p:strVal val="#ppt_x-0.25"/>
                                          </p:val>
                                        </p:tav>
                                        <p:tav tm="100000">
                                          <p:val>
                                            <p:strVal val="#ppt_x"/>
                                          </p:val>
                                        </p:tav>
                                      </p:tavLst>
                                    </p:anim>
                                    <p:anim calcmode="lin" valueType="num">
                                      <p:cBhvr>
                                        <p:cTn id="342" dur="664" tmFilter="0.0,0.0; 0.25,0.07; 0.50,0.2; 0.75,0.467; 1.0,1.0">
                                          <p:stCondLst>
                                            <p:cond delay="0"/>
                                          </p:stCondLst>
                                        </p:cTn>
                                        <p:tgtEl>
                                          <p:spTgt spid="352"/>
                                        </p:tgtEl>
                                        <p:attrNameLst>
                                          <p:attrName>ppt_y</p:attrName>
                                        </p:attrNameLst>
                                      </p:cBhvr>
                                      <p:tavLst>
                                        <p:tav tm="0" fmla="#ppt_y-sin(pi*$)/3">
                                          <p:val>
                                            <p:fltVal val="0.5"/>
                                          </p:val>
                                        </p:tav>
                                        <p:tav tm="100000">
                                          <p:val>
                                            <p:fltVal val="1"/>
                                          </p:val>
                                        </p:tav>
                                      </p:tavLst>
                                    </p:anim>
                                    <p:anim calcmode="lin" valueType="num">
                                      <p:cBhvr>
                                        <p:cTn id="343" dur="664" tmFilter="0, 0; 0.125,0.2665; 0.25,0.4; 0.375,0.465; 0.5,0.5;  0.625,0.535; 0.75,0.6; 0.875,0.7335; 1,1">
                                          <p:stCondLst>
                                            <p:cond delay="664"/>
                                          </p:stCondLst>
                                        </p:cTn>
                                        <p:tgtEl>
                                          <p:spTgt spid="352"/>
                                        </p:tgtEl>
                                        <p:attrNameLst>
                                          <p:attrName>ppt_y</p:attrName>
                                        </p:attrNameLst>
                                      </p:cBhvr>
                                      <p:tavLst>
                                        <p:tav tm="0" fmla="#ppt_y-sin(pi*$)/9">
                                          <p:val>
                                            <p:fltVal val="0"/>
                                          </p:val>
                                        </p:tav>
                                        <p:tav tm="100000">
                                          <p:val>
                                            <p:fltVal val="1"/>
                                          </p:val>
                                        </p:tav>
                                      </p:tavLst>
                                    </p:anim>
                                    <p:anim calcmode="lin" valueType="num">
                                      <p:cBhvr>
                                        <p:cTn id="344" dur="332" tmFilter="0, 0; 0.125,0.2665; 0.25,0.4; 0.375,0.465; 0.5,0.5;  0.625,0.535; 0.75,0.6; 0.875,0.7335; 1,1">
                                          <p:stCondLst>
                                            <p:cond delay="1324"/>
                                          </p:stCondLst>
                                        </p:cTn>
                                        <p:tgtEl>
                                          <p:spTgt spid="352"/>
                                        </p:tgtEl>
                                        <p:attrNameLst>
                                          <p:attrName>ppt_y</p:attrName>
                                        </p:attrNameLst>
                                      </p:cBhvr>
                                      <p:tavLst>
                                        <p:tav tm="0" fmla="#ppt_y-sin(pi*$)/27">
                                          <p:val>
                                            <p:fltVal val="0"/>
                                          </p:val>
                                        </p:tav>
                                        <p:tav tm="100000">
                                          <p:val>
                                            <p:fltVal val="1"/>
                                          </p:val>
                                        </p:tav>
                                      </p:tavLst>
                                    </p:anim>
                                    <p:anim calcmode="lin" valueType="num">
                                      <p:cBhvr>
                                        <p:cTn id="345" dur="164" tmFilter="0, 0; 0.125,0.2665; 0.25,0.4; 0.375,0.465; 0.5,0.5;  0.625,0.535; 0.75,0.6; 0.875,0.7335; 1,1">
                                          <p:stCondLst>
                                            <p:cond delay="1656"/>
                                          </p:stCondLst>
                                        </p:cTn>
                                        <p:tgtEl>
                                          <p:spTgt spid="352"/>
                                        </p:tgtEl>
                                        <p:attrNameLst>
                                          <p:attrName>ppt_y</p:attrName>
                                        </p:attrNameLst>
                                      </p:cBhvr>
                                      <p:tavLst>
                                        <p:tav tm="0" fmla="#ppt_y-sin(pi*$)/81">
                                          <p:val>
                                            <p:fltVal val="0"/>
                                          </p:val>
                                        </p:tav>
                                        <p:tav tm="100000">
                                          <p:val>
                                            <p:fltVal val="1"/>
                                          </p:val>
                                        </p:tav>
                                      </p:tavLst>
                                    </p:anim>
                                    <p:animScale>
                                      <p:cBhvr>
                                        <p:cTn id="346" dur="26">
                                          <p:stCondLst>
                                            <p:cond delay="650"/>
                                          </p:stCondLst>
                                        </p:cTn>
                                        <p:tgtEl>
                                          <p:spTgt spid="352"/>
                                        </p:tgtEl>
                                      </p:cBhvr>
                                      <p:to x="100000" y="60000"/>
                                    </p:animScale>
                                    <p:animScale>
                                      <p:cBhvr>
                                        <p:cTn id="347" dur="166" decel="50000">
                                          <p:stCondLst>
                                            <p:cond delay="676"/>
                                          </p:stCondLst>
                                        </p:cTn>
                                        <p:tgtEl>
                                          <p:spTgt spid="352"/>
                                        </p:tgtEl>
                                      </p:cBhvr>
                                      <p:to x="100000" y="100000"/>
                                    </p:animScale>
                                    <p:animScale>
                                      <p:cBhvr>
                                        <p:cTn id="348" dur="26">
                                          <p:stCondLst>
                                            <p:cond delay="1312"/>
                                          </p:stCondLst>
                                        </p:cTn>
                                        <p:tgtEl>
                                          <p:spTgt spid="352"/>
                                        </p:tgtEl>
                                      </p:cBhvr>
                                      <p:to x="100000" y="80000"/>
                                    </p:animScale>
                                    <p:animScale>
                                      <p:cBhvr>
                                        <p:cTn id="349" dur="166" decel="50000">
                                          <p:stCondLst>
                                            <p:cond delay="1338"/>
                                          </p:stCondLst>
                                        </p:cTn>
                                        <p:tgtEl>
                                          <p:spTgt spid="352"/>
                                        </p:tgtEl>
                                      </p:cBhvr>
                                      <p:to x="100000" y="100000"/>
                                    </p:animScale>
                                    <p:animScale>
                                      <p:cBhvr>
                                        <p:cTn id="350" dur="26">
                                          <p:stCondLst>
                                            <p:cond delay="1642"/>
                                          </p:stCondLst>
                                        </p:cTn>
                                        <p:tgtEl>
                                          <p:spTgt spid="352"/>
                                        </p:tgtEl>
                                      </p:cBhvr>
                                      <p:to x="100000" y="90000"/>
                                    </p:animScale>
                                    <p:animScale>
                                      <p:cBhvr>
                                        <p:cTn id="351" dur="166" decel="50000">
                                          <p:stCondLst>
                                            <p:cond delay="1668"/>
                                          </p:stCondLst>
                                        </p:cTn>
                                        <p:tgtEl>
                                          <p:spTgt spid="352"/>
                                        </p:tgtEl>
                                      </p:cBhvr>
                                      <p:to x="100000" y="100000"/>
                                    </p:animScale>
                                    <p:animScale>
                                      <p:cBhvr>
                                        <p:cTn id="352" dur="26">
                                          <p:stCondLst>
                                            <p:cond delay="1808"/>
                                          </p:stCondLst>
                                        </p:cTn>
                                        <p:tgtEl>
                                          <p:spTgt spid="352"/>
                                        </p:tgtEl>
                                      </p:cBhvr>
                                      <p:to x="100000" y="95000"/>
                                    </p:animScale>
                                    <p:animScale>
                                      <p:cBhvr>
                                        <p:cTn id="353" dur="166" decel="50000">
                                          <p:stCondLst>
                                            <p:cond delay="1834"/>
                                          </p:stCondLst>
                                        </p:cTn>
                                        <p:tgtEl>
                                          <p:spTgt spid="352"/>
                                        </p:tgtEl>
                                      </p:cBhvr>
                                      <p:to x="100000" y="100000"/>
                                    </p:animScale>
                                  </p:childTnLst>
                                </p:cTn>
                              </p:par>
                            </p:childTnLst>
                          </p:cTn>
                        </p:par>
                      </p:childTnLst>
                    </p:cTn>
                  </p:par>
                </p:childTnLst>
              </p:cTn>
              <p:nextCondLst>
                <p:cond evt="onClick" delay="0">
                  <p:tgtEl>
                    <p:spTgt spid="351"/>
                  </p:tgtEl>
                </p:cond>
              </p:nextCondLst>
            </p:seq>
            <p:seq concurrent="1" nextAc="seek">
              <p:cTn id="354" restart="whenNotActive" fill="hold" evtFilter="cancelBubble" nodeType="interactiveSeq">
                <p:stCondLst>
                  <p:cond evt="onClick" delay="0">
                    <p:tgtEl>
                      <p:spTgt spid="353"/>
                    </p:tgtEl>
                  </p:cond>
                </p:stCondLst>
                <p:endSync evt="end" delay="0">
                  <p:rtn val="all"/>
                </p:endSync>
                <p:childTnLst>
                  <p:par>
                    <p:cTn id="355" fill="hold">
                      <p:stCondLst>
                        <p:cond delay="0"/>
                      </p:stCondLst>
                      <p:childTnLst>
                        <p:par>
                          <p:cTn id="356" fill="hold">
                            <p:stCondLst>
                              <p:cond delay="0"/>
                            </p:stCondLst>
                            <p:childTnLst>
                              <p:par>
                                <p:cTn id="357" presetID="1" presetClass="entr" presetSubtype="0" fill="hold" nodeType="clickEffect">
                                  <p:stCondLst>
                                    <p:cond delay="0"/>
                                  </p:stCondLst>
                                  <p:childTnLst>
                                    <p:set>
                                      <p:cBhvr>
                                        <p:cTn id="358" dur="1" fill="hold">
                                          <p:stCondLst>
                                            <p:cond delay="0"/>
                                          </p:stCondLst>
                                        </p:cTn>
                                        <p:tgtEl>
                                          <p:spTgt spid="354"/>
                                        </p:tgtEl>
                                        <p:attrNameLst>
                                          <p:attrName>style.visibility</p:attrName>
                                        </p:attrNameLst>
                                      </p:cBhvr>
                                      <p:to>
                                        <p:strVal val="visible"/>
                                      </p:to>
                                    </p:set>
                                  </p:childTnLst>
                                </p:cTn>
                              </p:par>
                            </p:childTnLst>
                          </p:cTn>
                        </p:par>
                      </p:childTnLst>
                    </p:cTn>
                  </p:par>
                  <p:par>
                    <p:cTn id="359" fill="hold">
                      <p:stCondLst>
                        <p:cond delay="indefinite"/>
                      </p:stCondLst>
                      <p:childTnLst>
                        <p:par>
                          <p:cTn id="360" fill="hold">
                            <p:stCondLst>
                              <p:cond delay="0"/>
                            </p:stCondLst>
                            <p:childTnLst>
                              <p:par>
                                <p:cTn id="361" presetID="1" presetClass="entr" presetSubtype="0" fill="hold" nodeType="clickEffect">
                                  <p:stCondLst>
                                    <p:cond delay="0"/>
                                  </p:stCondLst>
                                  <p:childTnLst>
                                    <p:set>
                                      <p:cBhvr>
                                        <p:cTn id="362" dur="1" fill="hold">
                                          <p:stCondLst>
                                            <p:cond delay="0"/>
                                          </p:stCondLst>
                                        </p:cTn>
                                        <p:tgtEl>
                                          <p:spTgt spid="355"/>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presetID="1" presetClass="entr" presetSubtype="0" fill="hold" nodeType="clickEffect">
                                  <p:stCondLst>
                                    <p:cond delay="0"/>
                                  </p:stCondLst>
                                  <p:childTnLst>
                                    <p:set>
                                      <p:cBhvr>
                                        <p:cTn id="366" dur="1" fill="hold">
                                          <p:stCondLst>
                                            <p:cond delay="0"/>
                                          </p:stCondLst>
                                        </p:cTn>
                                        <p:tgtEl>
                                          <p:spTgt spid="356"/>
                                        </p:tgtEl>
                                        <p:attrNameLst>
                                          <p:attrName>style.visibility</p:attrName>
                                        </p:attrNameLst>
                                      </p:cBhvr>
                                      <p:to>
                                        <p:strVal val="visible"/>
                                      </p:to>
                                    </p:set>
                                  </p:childTnLst>
                                </p:cTn>
                              </p:par>
                            </p:childTnLst>
                          </p:cTn>
                        </p:par>
                      </p:childTnLst>
                    </p:cTn>
                  </p:par>
                </p:childTnLst>
              </p:cTn>
              <p:nextCondLst>
                <p:cond evt="onClick" delay="0">
                  <p:tgtEl>
                    <p:spTgt spid="353"/>
                  </p:tgtEl>
                </p:cond>
              </p:nextCondLst>
            </p:seq>
            <p:seq concurrent="1" nextAc="seek">
              <p:cTn id="367" restart="whenNotActive" fill="hold" evtFilter="cancelBubble" nodeType="interactiveSeq">
                <p:stCondLst>
                  <p:cond evt="onClick" delay="0">
                    <p:tgtEl>
                      <p:spTgt spid="356"/>
                    </p:tgtEl>
                  </p:cond>
                </p:stCondLst>
                <p:endSync evt="end" delay="0">
                  <p:rtn val="all"/>
                </p:endSync>
                <p:childTnLst>
                  <p:par>
                    <p:cTn id="368" fill="hold">
                      <p:stCondLst>
                        <p:cond delay="0"/>
                      </p:stCondLst>
                      <p:childTnLst>
                        <p:par>
                          <p:cTn id="369" fill="hold">
                            <p:stCondLst>
                              <p:cond delay="0"/>
                            </p:stCondLst>
                            <p:childTnLst>
                              <p:par>
                                <p:cTn id="370" presetID="26" presetClass="entr" presetSubtype="0" fill="hold" nodeType="clickEffect">
                                  <p:stCondLst>
                                    <p:cond delay="0"/>
                                  </p:stCondLst>
                                  <p:childTnLst>
                                    <p:set>
                                      <p:cBhvr>
                                        <p:cTn id="371" dur="1" fill="hold">
                                          <p:stCondLst>
                                            <p:cond delay="0"/>
                                          </p:stCondLst>
                                        </p:cTn>
                                        <p:tgtEl>
                                          <p:spTgt spid="357"/>
                                        </p:tgtEl>
                                        <p:attrNameLst>
                                          <p:attrName>style.visibility</p:attrName>
                                        </p:attrNameLst>
                                      </p:cBhvr>
                                      <p:to>
                                        <p:strVal val="visible"/>
                                      </p:to>
                                    </p:set>
                                    <p:animEffect transition="in" filter="wipe(down)">
                                      <p:cBhvr>
                                        <p:cTn id="372" dur="580">
                                          <p:stCondLst>
                                            <p:cond delay="0"/>
                                          </p:stCondLst>
                                        </p:cTn>
                                        <p:tgtEl>
                                          <p:spTgt spid="357"/>
                                        </p:tgtEl>
                                      </p:cBhvr>
                                    </p:animEffect>
                                    <p:anim calcmode="lin" valueType="num">
                                      <p:cBhvr>
                                        <p:cTn id="373" dur="1822" tmFilter="0,0; 0.14,0.36; 0.43,0.73; 0.71,0.91; 1.0,1.0">
                                          <p:stCondLst>
                                            <p:cond delay="0"/>
                                          </p:stCondLst>
                                        </p:cTn>
                                        <p:tgtEl>
                                          <p:spTgt spid="357"/>
                                        </p:tgtEl>
                                        <p:attrNameLst>
                                          <p:attrName>ppt_x</p:attrName>
                                        </p:attrNameLst>
                                      </p:cBhvr>
                                      <p:tavLst>
                                        <p:tav tm="0">
                                          <p:val>
                                            <p:strVal val="#ppt_x-0.25"/>
                                          </p:val>
                                        </p:tav>
                                        <p:tav tm="100000">
                                          <p:val>
                                            <p:strVal val="#ppt_x"/>
                                          </p:val>
                                        </p:tav>
                                      </p:tavLst>
                                    </p:anim>
                                    <p:anim calcmode="lin" valueType="num">
                                      <p:cBhvr>
                                        <p:cTn id="374" dur="664" tmFilter="0.0,0.0; 0.25,0.07; 0.50,0.2; 0.75,0.467; 1.0,1.0">
                                          <p:stCondLst>
                                            <p:cond delay="0"/>
                                          </p:stCondLst>
                                        </p:cTn>
                                        <p:tgtEl>
                                          <p:spTgt spid="357"/>
                                        </p:tgtEl>
                                        <p:attrNameLst>
                                          <p:attrName>ppt_y</p:attrName>
                                        </p:attrNameLst>
                                      </p:cBhvr>
                                      <p:tavLst>
                                        <p:tav tm="0" fmla="#ppt_y-sin(pi*$)/3">
                                          <p:val>
                                            <p:fltVal val="0.5"/>
                                          </p:val>
                                        </p:tav>
                                        <p:tav tm="100000">
                                          <p:val>
                                            <p:fltVal val="1"/>
                                          </p:val>
                                        </p:tav>
                                      </p:tavLst>
                                    </p:anim>
                                    <p:anim calcmode="lin" valueType="num">
                                      <p:cBhvr>
                                        <p:cTn id="375" dur="664" tmFilter="0, 0; 0.125,0.2665; 0.25,0.4; 0.375,0.465; 0.5,0.5;  0.625,0.535; 0.75,0.6; 0.875,0.7335; 1,1">
                                          <p:stCondLst>
                                            <p:cond delay="664"/>
                                          </p:stCondLst>
                                        </p:cTn>
                                        <p:tgtEl>
                                          <p:spTgt spid="357"/>
                                        </p:tgtEl>
                                        <p:attrNameLst>
                                          <p:attrName>ppt_y</p:attrName>
                                        </p:attrNameLst>
                                      </p:cBhvr>
                                      <p:tavLst>
                                        <p:tav tm="0" fmla="#ppt_y-sin(pi*$)/9">
                                          <p:val>
                                            <p:fltVal val="0"/>
                                          </p:val>
                                        </p:tav>
                                        <p:tav tm="100000">
                                          <p:val>
                                            <p:fltVal val="1"/>
                                          </p:val>
                                        </p:tav>
                                      </p:tavLst>
                                    </p:anim>
                                    <p:anim calcmode="lin" valueType="num">
                                      <p:cBhvr>
                                        <p:cTn id="376" dur="332" tmFilter="0, 0; 0.125,0.2665; 0.25,0.4; 0.375,0.465; 0.5,0.5;  0.625,0.535; 0.75,0.6; 0.875,0.7335; 1,1">
                                          <p:stCondLst>
                                            <p:cond delay="1324"/>
                                          </p:stCondLst>
                                        </p:cTn>
                                        <p:tgtEl>
                                          <p:spTgt spid="357"/>
                                        </p:tgtEl>
                                        <p:attrNameLst>
                                          <p:attrName>ppt_y</p:attrName>
                                        </p:attrNameLst>
                                      </p:cBhvr>
                                      <p:tavLst>
                                        <p:tav tm="0" fmla="#ppt_y-sin(pi*$)/27">
                                          <p:val>
                                            <p:fltVal val="0"/>
                                          </p:val>
                                        </p:tav>
                                        <p:tav tm="100000">
                                          <p:val>
                                            <p:fltVal val="1"/>
                                          </p:val>
                                        </p:tav>
                                      </p:tavLst>
                                    </p:anim>
                                    <p:anim calcmode="lin" valueType="num">
                                      <p:cBhvr>
                                        <p:cTn id="377" dur="164" tmFilter="0, 0; 0.125,0.2665; 0.25,0.4; 0.375,0.465; 0.5,0.5;  0.625,0.535; 0.75,0.6; 0.875,0.7335; 1,1">
                                          <p:stCondLst>
                                            <p:cond delay="1656"/>
                                          </p:stCondLst>
                                        </p:cTn>
                                        <p:tgtEl>
                                          <p:spTgt spid="357"/>
                                        </p:tgtEl>
                                        <p:attrNameLst>
                                          <p:attrName>ppt_y</p:attrName>
                                        </p:attrNameLst>
                                      </p:cBhvr>
                                      <p:tavLst>
                                        <p:tav tm="0" fmla="#ppt_y-sin(pi*$)/81">
                                          <p:val>
                                            <p:fltVal val="0"/>
                                          </p:val>
                                        </p:tav>
                                        <p:tav tm="100000">
                                          <p:val>
                                            <p:fltVal val="1"/>
                                          </p:val>
                                        </p:tav>
                                      </p:tavLst>
                                    </p:anim>
                                    <p:animScale>
                                      <p:cBhvr>
                                        <p:cTn id="378" dur="26">
                                          <p:stCondLst>
                                            <p:cond delay="650"/>
                                          </p:stCondLst>
                                        </p:cTn>
                                        <p:tgtEl>
                                          <p:spTgt spid="357"/>
                                        </p:tgtEl>
                                      </p:cBhvr>
                                      <p:to x="100000" y="60000"/>
                                    </p:animScale>
                                    <p:animScale>
                                      <p:cBhvr>
                                        <p:cTn id="379" dur="166" decel="50000">
                                          <p:stCondLst>
                                            <p:cond delay="676"/>
                                          </p:stCondLst>
                                        </p:cTn>
                                        <p:tgtEl>
                                          <p:spTgt spid="357"/>
                                        </p:tgtEl>
                                      </p:cBhvr>
                                      <p:to x="100000" y="100000"/>
                                    </p:animScale>
                                    <p:animScale>
                                      <p:cBhvr>
                                        <p:cTn id="380" dur="26">
                                          <p:stCondLst>
                                            <p:cond delay="1312"/>
                                          </p:stCondLst>
                                        </p:cTn>
                                        <p:tgtEl>
                                          <p:spTgt spid="357"/>
                                        </p:tgtEl>
                                      </p:cBhvr>
                                      <p:to x="100000" y="80000"/>
                                    </p:animScale>
                                    <p:animScale>
                                      <p:cBhvr>
                                        <p:cTn id="381" dur="166" decel="50000">
                                          <p:stCondLst>
                                            <p:cond delay="1338"/>
                                          </p:stCondLst>
                                        </p:cTn>
                                        <p:tgtEl>
                                          <p:spTgt spid="357"/>
                                        </p:tgtEl>
                                      </p:cBhvr>
                                      <p:to x="100000" y="100000"/>
                                    </p:animScale>
                                    <p:animScale>
                                      <p:cBhvr>
                                        <p:cTn id="382" dur="26">
                                          <p:stCondLst>
                                            <p:cond delay="1642"/>
                                          </p:stCondLst>
                                        </p:cTn>
                                        <p:tgtEl>
                                          <p:spTgt spid="357"/>
                                        </p:tgtEl>
                                      </p:cBhvr>
                                      <p:to x="100000" y="90000"/>
                                    </p:animScale>
                                    <p:animScale>
                                      <p:cBhvr>
                                        <p:cTn id="383" dur="166" decel="50000">
                                          <p:stCondLst>
                                            <p:cond delay="1668"/>
                                          </p:stCondLst>
                                        </p:cTn>
                                        <p:tgtEl>
                                          <p:spTgt spid="357"/>
                                        </p:tgtEl>
                                      </p:cBhvr>
                                      <p:to x="100000" y="100000"/>
                                    </p:animScale>
                                    <p:animScale>
                                      <p:cBhvr>
                                        <p:cTn id="384" dur="26">
                                          <p:stCondLst>
                                            <p:cond delay="1808"/>
                                          </p:stCondLst>
                                        </p:cTn>
                                        <p:tgtEl>
                                          <p:spTgt spid="357"/>
                                        </p:tgtEl>
                                      </p:cBhvr>
                                      <p:to x="100000" y="95000"/>
                                    </p:animScale>
                                    <p:animScale>
                                      <p:cBhvr>
                                        <p:cTn id="385" dur="166" decel="50000">
                                          <p:stCondLst>
                                            <p:cond delay="1834"/>
                                          </p:stCondLst>
                                        </p:cTn>
                                        <p:tgtEl>
                                          <p:spTgt spid="357"/>
                                        </p:tgtEl>
                                      </p:cBhvr>
                                      <p:to x="100000" y="100000"/>
                                    </p:animScale>
                                  </p:childTnLst>
                                </p:cTn>
                              </p:par>
                            </p:childTnLst>
                          </p:cTn>
                        </p:par>
                      </p:childTnLst>
                    </p:cTn>
                  </p:par>
                </p:childTnLst>
              </p:cTn>
              <p:nextCondLst>
                <p:cond evt="onClick" delay="0">
                  <p:tgtEl>
                    <p:spTgt spid="356"/>
                  </p:tgtEl>
                </p:cond>
              </p:nextCondLst>
            </p:seq>
            <p:seq concurrent="1" nextAc="seek">
              <p:cTn id="386" restart="whenNotActive" fill="hold" evtFilter="cancelBubble" nodeType="interactiveSeq">
                <p:stCondLst>
                  <p:cond evt="onClick" delay="0">
                    <p:tgtEl>
                      <p:spTgt spid="358"/>
                    </p:tgtEl>
                  </p:cond>
                </p:stCondLst>
                <p:endSync evt="end" delay="0">
                  <p:rtn val="all"/>
                </p:endSync>
                <p:childTnLst>
                  <p:par>
                    <p:cTn id="387" fill="hold">
                      <p:stCondLst>
                        <p:cond delay="0"/>
                      </p:stCondLst>
                      <p:childTnLst>
                        <p:par>
                          <p:cTn id="388" fill="hold">
                            <p:stCondLst>
                              <p:cond delay="0"/>
                            </p:stCondLst>
                            <p:childTnLst>
                              <p:par>
                                <p:cTn id="389" presetID="1" presetClass="entr" presetSubtype="0" fill="hold" nodeType="clickEffect">
                                  <p:stCondLst>
                                    <p:cond delay="0"/>
                                  </p:stCondLst>
                                  <p:childTnLst>
                                    <p:set>
                                      <p:cBhvr>
                                        <p:cTn id="390" dur="1" fill="hold">
                                          <p:stCondLst>
                                            <p:cond delay="0"/>
                                          </p:stCondLst>
                                        </p:cTn>
                                        <p:tgtEl>
                                          <p:spTgt spid="359"/>
                                        </p:tgtEl>
                                        <p:attrNameLst>
                                          <p:attrName>style.visibility</p:attrName>
                                        </p:attrNameLst>
                                      </p:cBhvr>
                                      <p:to>
                                        <p:strVal val="visible"/>
                                      </p:to>
                                    </p:set>
                                  </p:childTnLst>
                                </p:cTn>
                              </p:par>
                            </p:childTnLst>
                          </p:cTn>
                        </p:par>
                      </p:childTnLst>
                    </p:cTn>
                  </p:par>
                  <p:par>
                    <p:cTn id="391" fill="hold">
                      <p:stCondLst>
                        <p:cond delay="indefinite"/>
                      </p:stCondLst>
                      <p:childTnLst>
                        <p:par>
                          <p:cTn id="392" fill="hold">
                            <p:stCondLst>
                              <p:cond delay="0"/>
                            </p:stCondLst>
                            <p:childTnLst>
                              <p:par>
                                <p:cTn id="393" presetID="1" presetClass="entr" presetSubtype="0" fill="hold" nodeType="clickEffect">
                                  <p:stCondLst>
                                    <p:cond delay="0"/>
                                  </p:stCondLst>
                                  <p:childTnLst>
                                    <p:set>
                                      <p:cBhvr>
                                        <p:cTn id="394" dur="1" fill="hold">
                                          <p:stCondLst>
                                            <p:cond delay="0"/>
                                          </p:stCondLst>
                                        </p:cTn>
                                        <p:tgtEl>
                                          <p:spTgt spid="360"/>
                                        </p:tgtEl>
                                        <p:attrNameLst>
                                          <p:attrName>style.visibility</p:attrName>
                                        </p:attrNameLst>
                                      </p:cBhvr>
                                      <p:to>
                                        <p:strVal val="visible"/>
                                      </p:to>
                                    </p:set>
                                  </p:childTnLst>
                                </p:cTn>
                              </p:par>
                            </p:childTnLst>
                          </p:cTn>
                        </p:par>
                      </p:childTnLst>
                    </p:cTn>
                  </p:par>
                  <p:par>
                    <p:cTn id="395" fill="hold">
                      <p:stCondLst>
                        <p:cond delay="indefinite"/>
                      </p:stCondLst>
                      <p:childTnLst>
                        <p:par>
                          <p:cTn id="396" fill="hold">
                            <p:stCondLst>
                              <p:cond delay="0"/>
                            </p:stCondLst>
                            <p:childTnLst>
                              <p:par>
                                <p:cTn id="397" presetID="1" presetClass="entr" presetSubtype="0" fill="hold" nodeType="clickEffect">
                                  <p:stCondLst>
                                    <p:cond delay="0"/>
                                  </p:stCondLst>
                                  <p:childTnLst>
                                    <p:set>
                                      <p:cBhvr>
                                        <p:cTn id="398" dur="1" fill="hold">
                                          <p:stCondLst>
                                            <p:cond delay="0"/>
                                          </p:stCondLst>
                                        </p:cTn>
                                        <p:tgtEl>
                                          <p:spTgt spid="361"/>
                                        </p:tgtEl>
                                        <p:attrNameLst>
                                          <p:attrName>style.visibility</p:attrName>
                                        </p:attrNameLst>
                                      </p:cBhvr>
                                      <p:to>
                                        <p:strVal val="visible"/>
                                      </p:to>
                                    </p:set>
                                  </p:childTnLst>
                                </p:cTn>
                              </p:par>
                            </p:childTnLst>
                          </p:cTn>
                        </p:par>
                      </p:childTnLst>
                    </p:cTn>
                  </p:par>
                </p:childTnLst>
              </p:cTn>
              <p:nextCondLst>
                <p:cond evt="onClick" delay="0">
                  <p:tgtEl>
                    <p:spTgt spid="358"/>
                  </p:tgtEl>
                </p:cond>
              </p:nextCondLst>
            </p:seq>
            <p:seq concurrent="1" nextAc="seek">
              <p:cTn id="399" restart="whenNotActive" fill="hold" evtFilter="cancelBubble" nodeType="interactiveSeq">
                <p:stCondLst>
                  <p:cond evt="onClick" delay="0">
                    <p:tgtEl>
                      <p:spTgt spid="361"/>
                    </p:tgtEl>
                  </p:cond>
                </p:stCondLst>
                <p:endSync evt="end" delay="0">
                  <p:rtn val="all"/>
                </p:endSync>
                <p:childTnLst>
                  <p:par>
                    <p:cTn id="400" fill="hold">
                      <p:stCondLst>
                        <p:cond delay="0"/>
                      </p:stCondLst>
                      <p:childTnLst>
                        <p:par>
                          <p:cTn id="401" fill="hold">
                            <p:stCondLst>
                              <p:cond delay="0"/>
                            </p:stCondLst>
                            <p:childTnLst>
                              <p:par>
                                <p:cTn id="402" presetID="26" presetClass="entr" presetSubtype="0" fill="hold" nodeType="clickEffect">
                                  <p:stCondLst>
                                    <p:cond delay="0"/>
                                  </p:stCondLst>
                                  <p:childTnLst>
                                    <p:set>
                                      <p:cBhvr>
                                        <p:cTn id="403" dur="1" fill="hold">
                                          <p:stCondLst>
                                            <p:cond delay="0"/>
                                          </p:stCondLst>
                                        </p:cTn>
                                        <p:tgtEl>
                                          <p:spTgt spid="362"/>
                                        </p:tgtEl>
                                        <p:attrNameLst>
                                          <p:attrName>style.visibility</p:attrName>
                                        </p:attrNameLst>
                                      </p:cBhvr>
                                      <p:to>
                                        <p:strVal val="visible"/>
                                      </p:to>
                                    </p:set>
                                    <p:animEffect transition="in" filter="wipe(down)">
                                      <p:cBhvr>
                                        <p:cTn id="404" dur="580">
                                          <p:stCondLst>
                                            <p:cond delay="0"/>
                                          </p:stCondLst>
                                        </p:cTn>
                                        <p:tgtEl>
                                          <p:spTgt spid="362"/>
                                        </p:tgtEl>
                                      </p:cBhvr>
                                    </p:animEffect>
                                    <p:anim calcmode="lin" valueType="num">
                                      <p:cBhvr>
                                        <p:cTn id="405" dur="1822" tmFilter="0,0; 0.14,0.36; 0.43,0.73; 0.71,0.91; 1.0,1.0">
                                          <p:stCondLst>
                                            <p:cond delay="0"/>
                                          </p:stCondLst>
                                        </p:cTn>
                                        <p:tgtEl>
                                          <p:spTgt spid="362"/>
                                        </p:tgtEl>
                                        <p:attrNameLst>
                                          <p:attrName>ppt_x</p:attrName>
                                        </p:attrNameLst>
                                      </p:cBhvr>
                                      <p:tavLst>
                                        <p:tav tm="0">
                                          <p:val>
                                            <p:strVal val="#ppt_x-0.25"/>
                                          </p:val>
                                        </p:tav>
                                        <p:tav tm="100000">
                                          <p:val>
                                            <p:strVal val="#ppt_x"/>
                                          </p:val>
                                        </p:tav>
                                      </p:tavLst>
                                    </p:anim>
                                    <p:anim calcmode="lin" valueType="num">
                                      <p:cBhvr>
                                        <p:cTn id="406" dur="664" tmFilter="0.0,0.0; 0.25,0.07; 0.50,0.2; 0.75,0.467; 1.0,1.0">
                                          <p:stCondLst>
                                            <p:cond delay="0"/>
                                          </p:stCondLst>
                                        </p:cTn>
                                        <p:tgtEl>
                                          <p:spTgt spid="362"/>
                                        </p:tgtEl>
                                        <p:attrNameLst>
                                          <p:attrName>ppt_y</p:attrName>
                                        </p:attrNameLst>
                                      </p:cBhvr>
                                      <p:tavLst>
                                        <p:tav tm="0" fmla="#ppt_y-sin(pi*$)/3">
                                          <p:val>
                                            <p:fltVal val="0.5"/>
                                          </p:val>
                                        </p:tav>
                                        <p:tav tm="100000">
                                          <p:val>
                                            <p:fltVal val="1"/>
                                          </p:val>
                                        </p:tav>
                                      </p:tavLst>
                                    </p:anim>
                                    <p:anim calcmode="lin" valueType="num">
                                      <p:cBhvr>
                                        <p:cTn id="407" dur="664" tmFilter="0, 0; 0.125,0.2665; 0.25,0.4; 0.375,0.465; 0.5,0.5;  0.625,0.535; 0.75,0.6; 0.875,0.7335; 1,1">
                                          <p:stCondLst>
                                            <p:cond delay="664"/>
                                          </p:stCondLst>
                                        </p:cTn>
                                        <p:tgtEl>
                                          <p:spTgt spid="362"/>
                                        </p:tgtEl>
                                        <p:attrNameLst>
                                          <p:attrName>ppt_y</p:attrName>
                                        </p:attrNameLst>
                                      </p:cBhvr>
                                      <p:tavLst>
                                        <p:tav tm="0" fmla="#ppt_y-sin(pi*$)/9">
                                          <p:val>
                                            <p:fltVal val="0"/>
                                          </p:val>
                                        </p:tav>
                                        <p:tav tm="100000">
                                          <p:val>
                                            <p:fltVal val="1"/>
                                          </p:val>
                                        </p:tav>
                                      </p:tavLst>
                                    </p:anim>
                                    <p:anim calcmode="lin" valueType="num">
                                      <p:cBhvr>
                                        <p:cTn id="408" dur="332" tmFilter="0, 0; 0.125,0.2665; 0.25,0.4; 0.375,0.465; 0.5,0.5;  0.625,0.535; 0.75,0.6; 0.875,0.7335; 1,1">
                                          <p:stCondLst>
                                            <p:cond delay="1324"/>
                                          </p:stCondLst>
                                        </p:cTn>
                                        <p:tgtEl>
                                          <p:spTgt spid="362"/>
                                        </p:tgtEl>
                                        <p:attrNameLst>
                                          <p:attrName>ppt_y</p:attrName>
                                        </p:attrNameLst>
                                      </p:cBhvr>
                                      <p:tavLst>
                                        <p:tav tm="0" fmla="#ppt_y-sin(pi*$)/27">
                                          <p:val>
                                            <p:fltVal val="0"/>
                                          </p:val>
                                        </p:tav>
                                        <p:tav tm="100000">
                                          <p:val>
                                            <p:fltVal val="1"/>
                                          </p:val>
                                        </p:tav>
                                      </p:tavLst>
                                    </p:anim>
                                    <p:anim calcmode="lin" valueType="num">
                                      <p:cBhvr>
                                        <p:cTn id="409" dur="164" tmFilter="0, 0; 0.125,0.2665; 0.25,0.4; 0.375,0.465; 0.5,0.5;  0.625,0.535; 0.75,0.6; 0.875,0.7335; 1,1">
                                          <p:stCondLst>
                                            <p:cond delay="1656"/>
                                          </p:stCondLst>
                                        </p:cTn>
                                        <p:tgtEl>
                                          <p:spTgt spid="362"/>
                                        </p:tgtEl>
                                        <p:attrNameLst>
                                          <p:attrName>ppt_y</p:attrName>
                                        </p:attrNameLst>
                                      </p:cBhvr>
                                      <p:tavLst>
                                        <p:tav tm="0" fmla="#ppt_y-sin(pi*$)/81">
                                          <p:val>
                                            <p:fltVal val="0"/>
                                          </p:val>
                                        </p:tav>
                                        <p:tav tm="100000">
                                          <p:val>
                                            <p:fltVal val="1"/>
                                          </p:val>
                                        </p:tav>
                                      </p:tavLst>
                                    </p:anim>
                                    <p:animScale>
                                      <p:cBhvr>
                                        <p:cTn id="410" dur="26">
                                          <p:stCondLst>
                                            <p:cond delay="650"/>
                                          </p:stCondLst>
                                        </p:cTn>
                                        <p:tgtEl>
                                          <p:spTgt spid="362"/>
                                        </p:tgtEl>
                                      </p:cBhvr>
                                      <p:to x="100000" y="60000"/>
                                    </p:animScale>
                                    <p:animScale>
                                      <p:cBhvr>
                                        <p:cTn id="411" dur="166" decel="50000">
                                          <p:stCondLst>
                                            <p:cond delay="676"/>
                                          </p:stCondLst>
                                        </p:cTn>
                                        <p:tgtEl>
                                          <p:spTgt spid="362"/>
                                        </p:tgtEl>
                                      </p:cBhvr>
                                      <p:to x="100000" y="100000"/>
                                    </p:animScale>
                                    <p:animScale>
                                      <p:cBhvr>
                                        <p:cTn id="412" dur="26">
                                          <p:stCondLst>
                                            <p:cond delay="1312"/>
                                          </p:stCondLst>
                                        </p:cTn>
                                        <p:tgtEl>
                                          <p:spTgt spid="362"/>
                                        </p:tgtEl>
                                      </p:cBhvr>
                                      <p:to x="100000" y="80000"/>
                                    </p:animScale>
                                    <p:animScale>
                                      <p:cBhvr>
                                        <p:cTn id="413" dur="166" decel="50000">
                                          <p:stCondLst>
                                            <p:cond delay="1338"/>
                                          </p:stCondLst>
                                        </p:cTn>
                                        <p:tgtEl>
                                          <p:spTgt spid="362"/>
                                        </p:tgtEl>
                                      </p:cBhvr>
                                      <p:to x="100000" y="100000"/>
                                    </p:animScale>
                                    <p:animScale>
                                      <p:cBhvr>
                                        <p:cTn id="414" dur="26">
                                          <p:stCondLst>
                                            <p:cond delay="1642"/>
                                          </p:stCondLst>
                                        </p:cTn>
                                        <p:tgtEl>
                                          <p:spTgt spid="362"/>
                                        </p:tgtEl>
                                      </p:cBhvr>
                                      <p:to x="100000" y="90000"/>
                                    </p:animScale>
                                    <p:animScale>
                                      <p:cBhvr>
                                        <p:cTn id="415" dur="166" decel="50000">
                                          <p:stCondLst>
                                            <p:cond delay="1668"/>
                                          </p:stCondLst>
                                        </p:cTn>
                                        <p:tgtEl>
                                          <p:spTgt spid="362"/>
                                        </p:tgtEl>
                                      </p:cBhvr>
                                      <p:to x="100000" y="100000"/>
                                    </p:animScale>
                                    <p:animScale>
                                      <p:cBhvr>
                                        <p:cTn id="416" dur="26">
                                          <p:stCondLst>
                                            <p:cond delay="1808"/>
                                          </p:stCondLst>
                                        </p:cTn>
                                        <p:tgtEl>
                                          <p:spTgt spid="362"/>
                                        </p:tgtEl>
                                      </p:cBhvr>
                                      <p:to x="100000" y="95000"/>
                                    </p:animScale>
                                    <p:animScale>
                                      <p:cBhvr>
                                        <p:cTn id="417" dur="166" decel="50000">
                                          <p:stCondLst>
                                            <p:cond delay="1834"/>
                                          </p:stCondLst>
                                        </p:cTn>
                                        <p:tgtEl>
                                          <p:spTgt spid="362"/>
                                        </p:tgtEl>
                                      </p:cBhvr>
                                      <p:to x="100000" y="100000"/>
                                    </p:animScale>
                                  </p:childTnLst>
                                </p:cTn>
                              </p:par>
                            </p:childTnLst>
                          </p:cTn>
                        </p:par>
                      </p:childTnLst>
                    </p:cTn>
                  </p:par>
                </p:childTnLst>
              </p:cTn>
              <p:nextCondLst>
                <p:cond evt="onClick" delay="0">
                  <p:tgtEl>
                    <p:spTgt spid="361"/>
                  </p:tgtEl>
                </p:cond>
              </p:nextCondLst>
            </p:seq>
            <p:seq concurrent="1" nextAc="seek">
              <p:cTn id="418" restart="whenNotActive" fill="hold" evtFilter="cancelBubble" nodeType="interactiveSeq">
                <p:stCondLst>
                  <p:cond evt="onClick" delay="0">
                    <p:tgtEl>
                      <p:spTgt spid="363"/>
                    </p:tgtEl>
                  </p:cond>
                </p:stCondLst>
                <p:endSync evt="end" delay="0">
                  <p:rtn val="all"/>
                </p:endSync>
                <p:childTnLst>
                  <p:par>
                    <p:cTn id="419" fill="hold">
                      <p:stCondLst>
                        <p:cond delay="0"/>
                      </p:stCondLst>
                      <p:childTnLst>
                        <p:par>
                          <p:cTn id="420" fill="hold">
                            <p:stCondLst>
                              <p:cond delay="0"/>
                            </p:stCondLst>
                            <p:childTnLst>
                              <p:par>
                                <p:cTn id="421" presetID="1" presetClass="entr" presetSubtype="0" fill="hold" nodeType="clickEffect">
                                  <p:stCondLst>
                                    <p:cond delay="0"/>
                                  </p:stCondLst>
                                  <p:childTnLst>
                                    <p:set>
                                      <p:cBhvr>
                                        <p:cTn id="422" dur="1" fill="hold">
                                          <p:stCondLst>
                                            <p:cond delay="0"/>
                                          </p:stCondLst>
                                        </p:cTn>
                                        <p:tgtEl>
                                          <p:spTgt spid="364"/>
                                        </p:tgtEl>
                                        <p:attrNameLst>
                                          <p:attrName>style.visibility</p:attrName>
                                        </p:attrNameLst>
                                      </p:cBhvr>
                                      <p:to>
                                        <p:strVal val="visible"/>
                                      </p:to>
                                    </p:set>
                                  </p:childTnLst>
                                </p:cTn>
                              </p:par>
                            </p:childTnLst>
                          </p:cTn>
                        </p:par>
                      </p:childTnLst>
                    </p:cTn>
                  </p:par>
                  <p:par>
                    <p:cTn id="423" fill="hold">
                      <p:stCondLst>
                        <p:cond delay="indefinite"/>
                      </p:stCondLst>
                      <p:childTnLst>
                        <p:par>
                          <p:cTn id="424" fill="hold">
                            <p:stCondLst>
                              <p:cond delay="0"/>
                            </p:stCondLst>
                            <p:childTnLst>
                              <p:par>
                                <p:cTn id="425" presetID="1" presetClass="entr" presetSubtype="0" fill="hold" nodeType="clickEffect">
                                  <p:stCondLst>
                                    <p:cond delay="0"/>
                                  </p:stCondLst>
                                  <p:childTnLst>
                                    <p:set>
                                      <p:cBhvr>
                                        <p:cTn id="426" dur="1" fill="hold">
                                          <p:stCondLst>
                                            <p:cond delay="0"/>
                                          </p:stCondLst>
                                        </p:cTn>
                                        <p:tgtEl>
                                          <p:spTgt spid="365"/>
                                        </p:tgtEl>
                                        <p:attrNameLst>
                                          <p:attrName>style.visibility</p:attrName>
                                        </p:attrNameLst>
                                      </p:cBhvr>
                                      <p:to>
                                        <p:strVal val="visible"/>
                                      </p:to>
                                    </p:set>
                                  </p:childTnLst>
                                </p:cTn>
                              </p:par>
                            </p:childTnLst>
                          </p:cTn>
                        </p:par>
                      </p:childTnLst>
                    </p:cTn>
                  </p:par>
                  <p:par>
                    <p:cTn id="427" fill="hold">
                      <p:stCondLst>
                        <p:cond delay="indefinite"/>
                      </p:stCondLst>
                      <p:childTnLst>
                        <p:par>
                          <p:cTn id="428" fill="hold">
                            <p:stCondLst>
                              <p:cond delay="0"/>
                            </p:stCondLst>
                            <p:childTnLst>
                              <p:par>
                                <p:cTn id="429" presetID="1" presetClass="entr" presetSubtype="0" fill="hold" nodeType="clickEffect">
                                  <p:stCondLst>
                                    <p:cond delay="0"/>
                                  </p:stCondLst>
                                  <p:childTnLst>
                                    <p:set>
                                      <p:cBhvr>
                                        <p:cTn id="430" dur="1" fill="hold">
                                          <p:stCondLst>
                                            <p:cond delay="0"/>
                                          </p:stCondLst>
                                        </p:cTn>
                                        <p:tgtEl>
                                          <p:spTgt spid="366"/>
                                        </p:tgtEl>
                                        <p:attrNameLst>
                                          <p:attrName>style.visibility</p:attrName>
                                        </p:attrNameLst>
                                      </p:cBhvr>
                                      <p:to>
                                        <p:strVal val="visible"/>
                                      </p:to>
                                    </p:set>
                                  </p:childTnLst>
                                </p:cTn>
                              </p:par>
                            </p:childTnLst>
                          </p:cTn>
                        </p:par>
                      </p:childTnLst>
                    </p:cTn>
                  </p:par>
                </p:childTnLst>
              </p:cTn>
              <p:nextCondLst>
                <p:cond evt="onClick" delay="0">
                  <p:tgtEl>
                    <p:spTgt spid="363"/>
                  </p:tgtEl>
                </p:cond>
              </p:nextCondLst>
            </p:seq>
            <p:seq concurrent="1" nextAc="seek">
              <p:cTn id="431" restart="whenNotActive" fill="hold" evtFilter="cancelBubble" nodeType="interactiveSeq">
                <p:stCondLst>
                  <p:cond evt="onClick" delay="0">
                    <p:tgtEl>
                      <p:spTgt spid="366"/>
                    </p:tgtEl>
                  </p:cond>
                </p:stCondLst>
                <p:endSync evt="end" delay="0">
                  <p:rtn val="all"/>
                </p:endSync>
                <p:childTnLst>
                  <p:par>
                    <p:cTn id="432" fill="hold">
                      <p:stCondLst>
                        <p:cond delay="0"/>
                      </p:stCondLst>
                      <p:childTnLst>
                        <p:par>
                          <p:cTn id="433" fill="hold">
                            <p:stCondLst>
                              <p:cond delay="0"/>
                            </p:stCondLst>
                            <p:childTnLst>
                              <p:par>
                                <p:cTn id="434" presetID="26" presetClass="entr" presetSubtype="0" fill="hold" nodeType="clickEffect">
                                  <p:stCondLst>
                                    <p:cond delay="0"/>
                                  </p:stCondLst>
                                  <p:childTnLst>
                                    <p:set>
                                      <p:cBhvr>
                                        <p:cTn id="435" dur="1" fill="hold">
                                          <p:stCondLst>
                                            <p:cond delay="0"/>
                                          </p:stCondLst>
                                        </p:cTn>
                                        <p:tgtEl>
                                          <p:spTgt spid="367"/>
                                        </p:tgtEl>
                                        <p:attrNameLst>
                                          <p:attrName>style.visibility</p:attrName>
                                        </p:attrNameLst>
                                      </p:cBhvr>
                                      <p:to>
                                        <p:strVal val="visible"/>
                                      </p:to>
                                    </p:set>
                                    <p:animEffect transition="in" filter="wipe(down)">
                                      <p:cBhvr>
                                        <p:cTn id="436" dur="580">
                                          <p:stCondLst>
                                            <p:cond delay="0"/>
                                          </p:stCondLst>
                                        </p:cTn>
                                        <p:tgtEl>
                                          <p:spTgt spid="367"/>
                                        </p:tgtEl>
                                      </p:cBhvr>
                                    </p:animEffect>
                                    <p:anim calcmode="lin" valueType="num">
                                      <p:cBhvr>
                                        <p:cTn id="437" dur="1822" tmFilter="0,0; 0.14,0.36; 0.43,0.73; 0.71,0.91; 1.0,1.0">
                                          <p:stCondLst>
                                            <p:cond delay="0"/>
                                          </p:stCondLst>
                                        </p:cTn>
                                        <p:tgtEl>
                                          <p:spTgt spid="367"/>
                                        </p:tgtEl>
                                        <p:attrNameLst>
                                          <p:attrName>ppt_x</p:attrName>
                                        </p:attrNameLst>
                                      </p:cBhvr>
                                      <p:tavLst>
                                        <p:tav tm="0">
                                          <p:val>
                                            <p:strVal val="#ppt_x-0.25"/>
                                          </p:val>
                                        </p:tav>
                                        <p:tav tm="100000">
                                          <p:val>
                                            <p:strVal val="#ppt_x"/>
                                          </p:val>
                                        </p:tav>
                                      </p:tavLst>
                                    </p:anim>
                                    <p:anim calcmode="lin" valueType="num">
                                      <p:cBhvr>
                                        <p:cTn id="438" dur="664" tmFilter="0.0,0.0; 0.25,0.07; 0.50,0.2; 0.75,0.467; 1.0,1.0">
                                          <p:stCondLst>
                                            <p:cond delay="0"/>
                                          </p:stCondLst>
                                        </p:cTn>
                                        <p:tgtEl>
                                          <p:spTgt spid="367"/>
                                        </p:tgtEl>
                                        <p:attrNameLst>
                                          <p:attrName>ppt_y</p:attrName>
                                        </p:attrNameLst>
                                      </p:cBhvr>
                                      <p:tavLst>
                                        <p:tav tm="0" fmla="#ppt_y-sin(pi*$)/3">
                                          <p:val>
                                            <p:fltVal val="0.5"/>
                                          </p:val>
                                        </p:tav>
                                        <p:tav tm="100000">
                                          <p:val>
                                            <p:fltVal val="1"/>
                                          </p:val>
                                        </p:tav>
                                      </p:tavLst>
                                    </p:anim>
                                    <p:anim calcmode="lin" valueType="num">
                                      <p:cBhvr>
                                        <p:cTn id="439" dur="664" tmFilter="0, 0; 0.125,0.2665; 0.25,0.4; 0.375,0.465; 0.5,0.5;  0.625,0.535; 0.75,0.6; 0.875,0.7335; 1,1">
                                          <p:stCondLst>
                                            <p:cond delay="664"/>
                                          </p:stCondLst>
                                        </p:cTn>
                                        <p:tgtEl>
                                          <p:spTgt spid="367"/>
                                        </p:tgtEl>
                                        <p:attrNameLst>
                                          <p:attrName>ppt_y</p:attrName>
                                        </p:attrNameLst>
                                      </p:cBhvr>
                                      <p:tavLst>
                                        <p:tav tm="0" fmla="#ppt_y-sin(pi*$)/9">
                                          <p:val>
                                            <p:fltVal val="0"/>
                                          </p:val>
                                        </p:tav>
                                        <p:tav tm="100000">
                                          <p:val>
                                            <p:fltVal val="1"/>
                                          </p:val>
                                        </p:tav>
                                      </p:tavLst>
                                    </p:anim>
                                    <p:anim calcmode="lin" valueType="num">
                                      <p:cBhvr>
                                        <p:cTn id="440" dur="332" tmFilter="0, 0; 0.125,0.2665; 0.25,0.4; 0.375,0.465; 0.5,0.5;  0.625,0.535; 0.75,0.6; 0.875,0.7335; 1,1">
                                          <p:stCondLst>
                                            <p:cond delay="1324"/>
                                          </p:stCondLst>
                                        </p:cTn>
                                        <p:tgtEl>
                                          <p:spTgt spid="367"/>
                                        </p:tgtEl>
                                        <p:attrNameLst>
                                          <p:attrName>ppt_y</p:attrName>
                                        </p:attrNameLst>
                                      </p:cBhvr>
                                      <p:tavLst>
                                        <p:tav tm="0" fmla="#ppt_y-sin(pi*$)/27">
                                          <p:val>
                                            <p:fltVal val="0"/>
                                          </p:val>
                                        </p:tav>
                                        <p:tav tm="100000">
                                          <p:val>
                                            <p:fltVal val="1"/>
                                          </p:val>
                                        </p:tav>
                                      </p:tavLst>
                                    </p:anim>
                                    <p:anim calcmode="lin" valueType="num">
                                      <p:cBhvr>
                                        <p:cTn id="441" dur="164" tmFilter="0, 0; 0.125,0.2665; 0.25,0.4; 0.375,0.465; 0.5,0.5;  0.625,0.535; 0.75,0.6; 0.875,0.7335; 1,1">
                                          <p:stCondLst>
                                            <p:cond delay="1656"/>
                                          </p:stCondLst>
                                        </p:cTn>
                                        <p:tgtEl>
                                          <p:spTgt spid="367"/>
                                        </p:tgtEl>
                                        <p:attrNameLst>
                                          <p:attrName>ppt_y</p:attrName>
                                        </p:attrNameLst>
                                      </p:cBhvr>
                                      <p:tavLst>
                                        <p:tav tm="0" fmla="#ppt_y-sin(pi*$)/81">
                                          <p:val>
                                            <p:fltVal val="0"/>
                                          </p:val>
                                        </p:tav>
                                        <p:tav tm="100000">
                                          <p:val>
                                            <p:fltVal val="1"/>
                                          </p:val>
                                        </p:tav>
                                      </p:tavLst>
                                    </p:anim>
                                    <p:animScale>
                                      <p:cBhvr>
                                        <p:cTn id="442" dur="26">
                                          <p:stCondLst>
                                            <p:cond delay="650"/>
                                          </p:stCondLst>
                                        </p:cTn>
                                        <p:tgtEl>
                                          <p:spTgt spid="367"/>
                                        </p:tgtEl>
                                      </p:cBhvr>
                                      <p:to x="100000" y="60000"/>
                                    </p:animScale>
                                    <p:animScale>
                                      <p:cBhvr>
                                        <p:cTn id="443" dur="166" decel="50000">
                                          <p:stCondLst>
                                            <p:cond delay="676"/>
                                          </p:stCondLst>
                                        </p:cTn>
                                        <p:tgtEl>
                                          <p:spTgt spid="367"/>
                                        </p:tgtEl>
                                      </p:cBhvr>
                                      <p:to x="100000" y="100000"/>
                                    </p:animScale>
                                    <p:animScale>
                                      <p:cBhvr>
                                        <p:cTn id="444" dur="26">
                                          <p:stCondLst>
                                            <p:cond delay="1312"/>
                                          </p:stCondLst>
                                        </p:cTn>
                                        <p:tgtEl>
                                          <p:spTgt spid="367"/>
                                        </p:tgtEl>
                                      </p:cBhvr>
                                      <p:to x="100000" y="80000"/>
                                    </p:animScale>
                                    <p:animScale>
                                      <p:cBhvr>
                                        <p:cTn id="445" dur="166" decel="50000">
                                          <p:stCondLst>
                                            <p:cond delay="1338"/>
                                          </p:stCondLst>
                                        </p:cTn>
                                        <p:tgtEl>
                                          <p:spTgt spid="367"/>
                                        </p:tgtEl>
                                      </p:cBhvr>
                                      <p:to x="100000" y="100000"/>
                                    </p:animScale>
                                    <p:animScale>
                                      <p:cBhvr>
                                        <p:cTn id="446" dur="26">
                                          <p:stCondLst>
                                            <p:cond delay="1642"/>
                                          </p:stCondLst>
                                        </p:cTn>
                                        <p:tgtEl>
                                          <p:spTgt spid="367"/>
                                        </p:tgtEl>
                                      </p:cBhvr>
                                      <p:to x="100000" y="90000"/>
                                    </p:animScale>
                                    <p:animScale>
                                      <p:cBhvr>
                                        <p:cTn id="447" dur="166" decel="50000">
                                          <p:stCondLst>
                                            <p:cond delay="1668"/>
                                          </p:stCondLst>
                                        </p:cTn>
                                        <p:tgtEl>
                                          <p:spTgt spid="367"/>
                                        </p:tgtEl>
                                      </p:cBhvr>
                                      <p:to x="100000" y="100000"/>
                                    </p:animScale>
                                    <p:animScale>
                                      <p:cBhvr>
                                        <p:cTn id="448" dur="26">
                                          <p:stCondLst>
                                            <p:cond delay="1808"/>
                                          </p:stCondLst>
                                        </p:cTn>
                                        <p:tgtEl>
                                          <p:spTgt spid="367"/>
                                        </p:tgtEl>
                                      </p:cBhvr>
                                      <p:to x="100000" y="95000"/>
                                    </p:animScale>
                                    <p:animScale>
                                      <p:cBhvr>
                                        <p:cTn id="449" dur="166" decel="50000">
                                          <p:stCondLst>
                                            <p:cond delay="1834"/>
                                          </p:stCondLst>
                                        </p:cTn>
                                        <p:tgtEl>
                                          <p:spTgt spid="367"/>
                                        </p:tgtEl>
                                      </p:cBhvr>
                                      <p:to x="100000" y="100000"/>
                                    </p:animScale>
                                  </p:childTnLst>
                                </p:cTn>
                              </p:par>
                            </p:childTnLst>
                          </p:cTn>
                        </p:par>
                      </p:childTnLst>
                    </p:cTn>
                  </p:par>
                </p:childTnLst>
              </p:cTn>
              <p:nextCondLst>
                <p:cond evt="onClick" delay="0">
                  <p:tgtEl>
                    <p:spTgt spid="366"/>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B14D0461-17B4-4736-95F3-B482AEF04FC5}"/>
              </a:ext>
            </a:extLst>
          </p:cNvPr>
          <p:cNvGrpSpPr/>
          <p:nvPr/>
        </p:nvGrpSpPr>
        <p:grpSpPr>
          <a:xfrm>
            <a:off x="1699260" y="-228600"/>
            <a:ext cx="5265420" cy="4937760"/>
            <a:chOff x="1699260" y="-228600"/>
            <a:chExt cx="5265420" cy="4937760"/>
          </a:xfrm>
        </p:grpSpPr>
        <p:grpSp>
          <p:nvGrpSpPr>
            <p:cNvPr id="5" name="مجموعة 4">
              <a:extLst>
                <a:ext uri="{FF2B5EF4-FFF2-40B4-BE49-F238E27FC236}">
                  <a16:creationId xmlns:a16="http://schemas.microsoft.com/office/drawing/2014/main" id="{0A86B94A-BDC0-4B7D-8447-9606ECC1493E}"/>
                </a:ext>
              </a:extLst>
            </p:cNvPr>
            <p:cNvGrpSpPr/>
            <p:nvPr/>
          </p:nvGrpSpPr>
          <p:grpSpPr>
            <a:xfrm>
              <a:off x="1699260" y="-228600"/>
              <a:ext cx="5265420" cy="4937760"/>
              <a:chOff x="1752600" y="-266700"/>
              <a:chExt cx="5265420" cy="4937760"/>
            </a:xfrm>
            <a:effectLst>
              <a:outerShdw blurRad="50800" dist="38100" dir="18900000" algn="bl" rotWithShape="0">
                <a:prstClr val="black">
                  <a:alpha val="40000"/>
                </a:prstClr>
              </a:outerShdw>
            </a:effectLst>
          </p:grpSpPr>
          <p:pic>
            <p:nvPicPr>
              <p:cNvPr id="2052" name="Picture 4">
                <a:extLst>
                  <a:ext uri="{FF2B5EF4-FFF2-40B4-BE49-F238E27FC236}">
                    <a16:creationId xmlns:a16="http://schemas.microsoft.com/office/drawing/2014/main" id="{2609CA82-6768-4FBC-94D9-E6578CC9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
                <a:ext cx="5265420"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FBAB4B4D-EEA6-4228-8732-B55224A7A189}"/>
                  </a:ext>
                </a:extLst>
              </p:cNvPr>
              <p:cNvSpPr/>
              <p:nvPr/>
            </p:nvSpPr>
            <p:spPr>
              <a:xfrm rot="21395545">
                <a:off x="3916680" y="4206239"/>
                <a:ext cx="1684020" cy="213360"/>
              </a:xfrm>
              <a:prstGeom prst="rect">
                <a:avLst/>
              </a:prstGeom>
              <a:solidFill>
                <a:srgbClr val="D7BA75"/>
              </a:solidFill>
              <a:ln>
                <a:solidFill>
                  <a:srgbClr val="D7BA7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6" name="مربع نص 5">
              <a:extLst>
                <a:ext uri="{FF2B5EF4-FFF2-40B4-BE49-F238E27FC236}">
                  <a16:creationId xmlns:a16="http://schemas.microsoft.com/office/drawing/2014/main" id="{99CF7E4D-659F-48C5-8EAB-CBB230BA51EF}"/>
                </a:ext>
              </a:extLst>
            </p:cNvPr>
            <p:cNvSpPr txBox="1"/>
            <p:nvPr/>
          </p:nvSpPr>
          <p:spPr>
            <a:xfrm rot="21280993">
              <a:off x="3185160" y="2224102"/>
              <a:ext cx="2293620" cy="1754326"/>
            </a:xfrm>
            <a:prstGeom prst="rect">
              <a:avLst/>
            </a:prstGeom>
            <a:noFill/>
          </p:spPr>
          <p:txBody>
            <a:bodyPr wrap="square" rtlCol="1">
              <a:spAutoFit/>
            </a:bodyPr>
            <a:lstStyle/>
            <a:p>
              <a:pPr algn="ctr"/>
              <a:r>
                <a:rPr lang="ar-SA" sz="3600" dirty="0">
                  <a:solidFill>
                    <a:schemeClr val="bg2">
                      <a:lumMod val="75000"/>
                    </a:schemeClr>
                  </a:solidFill>
                </a:rPr>
                <a:t>قارني بين طرق البحث العلمي ؟</a:t>
              </a:r>
            </a:p>
          </p:txBody>
        </p:sp>
      </p:grpSp>
    </p:spTree>
    <p:extLst>
      <p:ext uri="{BB962C8B-B14F-4D97-AF65-F5344CB8AC3E}">
        <p14:creationId xmlns:p14="http://schemas.microsoft.com/office/powerpoint/2010/main" val="324804756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B14D0461-17B4-4736-95F3-B482AEF04FC5}"/>
              </a:ext>
            </a:extLst>
          </p:cNvPr>
          <p:cNvGrpSpPr/>
          <p:nvPr/>
        </p:nvGrpSpPr>
        <p:grpSpPr>
          <a:xfrm>
            <a:off x="1699260" y="-228600"/>
            <a:ext cx="5265420" cy="4937760"/>
            <a:chOff x="1699260" y="-228600"/>
            <a:chExt cx="5265420" cy="4937760"/>
          </a:xfrm>
        </p:grpSpPr>
        <p:grpSp>
          <p:nvGrpSpPr>
            <p:cNvPr id="5" name="مجموعة 4">
              <a:extLst>
                <a:ext uri="{FF2B5EF4-FFF2-40B4-BE49-F238E27FC236}">
                  <a16:creationId xmlns:a16="http://schemas.microsoft.com/office/drawing/2014/main" id="{0A86B94A-BDC0-4B7D-8447-9606ECC1493E}"/>
                </a:ext>
              </a:extLst>
            </p:cNvPr>
            <p:cNvGrpSpPr/>
            <p:nvPr/>
          </p:nvGrpSpPr>
          <p:grpSpPr>
            <a:xfrm>
              <a:off x="1699260" y="-228600"/>
              <a:ext cx="5265420" cy="4937760"/>
              <a:chOff x="1752600" y="-266700"/>
              <a:chExt cx="5265420" cy="4937760"/>
            </a:xfrm>
            <a:effectLst>
              <a:outerShdw blurRad="50800" dist="38100" dir="18900000" algn="bl" rotWithShape="0">
                <a:prstClr val="black">
                  <a:alpha val="40000"/>
                </a:prstClr>
              </a:outerShdw>
            </a:effectLst>
          </p:grpSpPr>
          <p:pic>
            <p:nvPicPr>
              <p:cNvPr id="2052" name="Picture 4">
                <a:extLst>
                  <a:ext uri="{FF2B5EF4-FFF2-40B4-BE49-F238E27FC236}">
                    <a16:creationId xmlns:a16="http://schemas.microsoft.com/office/drawing/2014/main" id="{2609CA82-6768-4FBC-94D9-E6578CC9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
                <a:ext cx="5265420"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FBAB4B4D-EEA6-4228-8732-B55224A7A189}"/>
                  </a:ext>
                </a:extLst>
              </p:cNvPr>
              <p:cNvSpPr/>
              <p:nvPr/>
            </p:nvSpPr>
            <p:spPr>
              <a:xfrm rot="21395545">
                <a:off x="3916680" y="4206239"/>
                <a:ext cx="1684020" cy="213360"/>
              </a:xfrm>
              <a:prstGeom prst="rect">
                <a:avLst/>
              </a:prstGeom>
              <a:solidFill>
                <a:srgbClr val="D7BA75"/>
              </a:solidFill>
              <a:ln>
                <a:solidFill>
                  <a:srgbClr val="D7BA7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grpSp>
        <p:sp>
          <p:nvSpPr>
            <p:cNvPr id="6" name="مربع نص 5">
              <a:extLst>
                <a:ext uri="{FF2B5EF4-FFF2-40B4-BE49-F238E27FC236}">
                  <a16:creationId xmlns:a16="http://schemas.microsoft.com/office/drawing/2014/main" id="{99CF7E4D-659F-48C5-8EAB-CBB230BA51EF}"/>
                </a:ext>
              </a:extLst>
            </p:cNvPr>
            <p:cNvSpPr txBox="1"/>
            <p:nvPr/>
          </p:nvSpPr>
          <p:spPr>
            <a:xfrm rot="21280993">
              <a:off x="3185160" y="1947103"/>
              <a:ext cx="2293620" cy="2308324"/>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3600" dirty="0">
                  <a:solidFill>
                    <a:srgbClr val="B4C8D1">
                      <a:lumMod val="75000"/>
                    </a:srgbClr>
                  </a:solidFill>
                </a:rPr>
                <a:t>قارني بين المتغير المستقل والتابع </a:t>
              </a:r>
              <a:r>
                <a:rPr kumimoji="0" lang="ar-SA" sz="3600" b="0" i="0" u="none" strike="noStrike" kern="0" cap="none" spc="0" normalizeH="0" baseline="0" noProof="0" dirty="0">
                  <a:ln>
                    <a:noFill/>
                  </a:ln>
                  <a:solidFill>
                    <a:srgbClr val="B4C8D1">
                      <a:lumMod val="75000"/>
                    </a:srgbClr>
                  </a:solidFill>
                  <a:effectLst/>
                  <a:uLnTx/>
                  <a:uFillTx/>
                  <a:latin typeface="Arial"/>
                  <a:cs typeface="Arial"/>
                  <a:sym typeface="Arial"/>
                </a:rPr>
                <a:t>؟</a:t>
              </a:r>
            </a:p>
          </p:txBody>
        </p:sp>
      </p:grpSp>
    </p:spTree>
    <p:extLst>
      <p:ext uri="{BB962C8B-B14F-4D97-AF65-F5344CB8AC3E}">
        <p14:creationId xmlns:p14="http://schemas.microsoft.com/office/powerpoint/2010/main" val="365936998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B14D0461-17B4-4736-95F3-B482AEF04FC5}"/>
              </a:ext>
            </a:extLst>
          </p:cNvPr>
          <p:cNvGrpSpPr/>
          <p:nvPr/>
        </p:nvGrpSpPr>
        <p:grpSpPr>
          <a:xfrm>
            <a:off x="1699260" y="-228600"/>
            <a:ext cx="5265420" cy="4937760"/>
            <a:chOff x="1699260" y="-228600"/>
            <a:chExt cx="5265420" cy="4937760"/>
          </a:xfrm>
        </p:grpSpPr>
        <p:grpSp>
          <p:nvGrpSpPr>
            <p:cNvPr id="5" name="مجموعة 4">
              <a:extLst>
                <a:ext uri="{FF2B5EF4-FFF2-40B4-BE49-F238E27FC236}">
                  <a16:creationId xmlns:a16="http://schemas.microsoft.com/office/drawing/2014/main" id="{0A86B94A-BDC0-4B7D-8447-9606ECC1493E}"/>
                </a:ext>
              </a:extLst>
            </p:cNvPr>
            <p:cNvGrpSpPr/>
            <p:nvPr/>
          </p:nvGrpSpPr>
          <p:grpSpPr>
            <a:xfrm>
              <a:off x="1699260" y="-228600"/>
              <a:ext cx="5265420" cy="4937760"/>
              <a:chOff x="1752600" y="-266700"/>
              <a:chExt cx="5265420" cy="4937760"/>
            </a:xfrm>
            <a:effectLst>
              <a:outerShdw blurRad="50800" dist="38100" dir="18900000" algn="bl" rotWithShape="0">
                <a:prstClr val="black">
                  <a:alpha val="40000"/>
                </a:prstClr>
              </a:outerShdw>
            </a:effectLst>
          </p:grpSpPr>
          <p:pic>
            <p:nvPicPr>
              <p:cNvPr id="2052" name="Picture 4">
                <a:extLst>
                  <a:ext uri="{FF2B5EF4-FFF2-40B4-BE49-F238E27FC236}">
                    <a16:creationId xmlns:a16="http://schemas.microsoft.com/office/drawing/2014/main" id="{2609CA82-6768-4FBC-94D9-E6578CC9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
                <a:ext cx="5265420"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FBAB4B4D-EEA6-4228-8732-B55224A7A189}"/>
                  </a:ext>
                </a:extLst>
              </p:cNvPr>
              <p:cNvSpPr/>
              <p:nvPr/>
            </p:nvSpPr>
            <p:spPr>
              <a:xfrm rot="21395545">
                <a:off x="3916680" y="4206239"/>
                <a:ext cx="1684020" cy="213360"/>
              </a:xfrm>
              <a:prstGeom prst="rect">
                <a:avLst/>
              </a:prstGeom>
              <a:solidFill>
                <a:srgbClr val="D7BA75"/>
              </a:solidFill>
              <a:ln>
                <a:solidFill>
                  <a:srgbClr val="D7BA7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grpSp>
        <p:sp>
          <p:nvSpPr>
            <p:cNvPr id="6" name="مربع نص 5">
              <a:extLst>
                <a:ext uri="{FF2B5EF4-FFF2-40B4-BE49-F238E27FC236}">
                  <a16:creationId xmlns:a16="http://schemas.microsoft.com/office/drawing/2014/main" id="{99CF7E4D-659F-48C5-8EAB-CBB230BA51EF}"/>
                </a:ext>
              </a:extLst>
            </p:cNvPr>
            <p:cNvSpPr txBox="1"/>
            <p:nvPr/>
          </p:nvSpPr>
          <p:spPr>
            <a:xfrm rot="21382706">
              <a:off x="2894099" y="2605733"/>
              <a:ext cx="2991119" cy="954107"/>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800" b="0" i="0" u="none" strike="noStrike" kern="0" cap="none" spc="0" normalizeH="0" baseline="0" noProof="0" dirty="0" err="1">
                  <a:ln>
                    <a:noFill/>
                  </a:ln>
                  <a:solidFill>
                    <a:srgbClr val="B4C8D1">
                      <a:lumMod val="75000"/>
                    </a:srgbClr>
                  </a:solidFill>
                  <a:effectLst/>
                  <a:uLnTx/>
                  <a:uFillTx/>
                  <a:latin typeface="Arial"/>
                  <a:cs typeface="Arial"/>
                  <a:sym typeface="Arial"/>
                </a:rPr>
                <a:t>مالفرق</a:t>
              </a:r>
              <a:r>
                <a:rPr kumimoji="0" lang="ar-SA" sz="2800" b="0" i="0" u="none" strike="noStrike" kern="0" cap="none" spc="0" normalizeH="0" baseline="0" noProof="0" dirty="0">
                  <a:ln>
                    <a:noFill/>
                  </a:ln>
                  <a:solidFill>
                    <a:srgbClr val="B4C8D1">
                      <a:lumMod val="75000"/>
                    </a:srgbClr>
                  </a:solidFill>
                  <a:effectLst/>
                  <a:uLnTx/>
                  <a:uFillTx/>
                  <a:latin typeface="Arial"/>
                  <a:cs typeface="Arial"/>
                  <a:sym typeface="Arial"/>
                </a:rPr>
                <a:t> بين الملاحظة والاستنتاج </a:t>
              </a:r>
            </a:p>
          </p:txBody>
        </p:sp>
      </p:grpSp>
    </p:spTree>
    <p:extLst>
      <p:ext uri="{BB962C8B-B14F-4D97-AF65-F5344CB8AC3E}">
        <p14:creationId xmlns:p14="http://schemas.microsoft.com/office/powerpoint/2010/main" val="118888753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B14D0461-17B4-4736-95F3-B482AEF04FC5}"/>
              </a:ext>
            </a:extLst>
          </p:cNvPr>
          <p:cNvGrpSpPr/>
          <p:nvPr/>
        </p:nvGrpSpPr>
        <p:grpSpPr>
          <a:xfrm>
            <a:off x="1699260" y="-228600"/>
            <a:ext cx="5265420" cy="4937760"/>
            <a:chOff x="1699260" y="-228600"/>
            <a:chExt cx="5265420" cy="4937760"/>
          </a:xfrm>
        </p:grpSpPr>
        <p:grpSp>
          <p:nvGrpSpPr>
            <p:cNvPr id="5" name="مجموعة 4">
              <a:extLst>
                <a:ext uri="{FF2B5EF4-FFF2-40B4-BE49-F238E27FC236}">
                  <a16:creationId xmlns:a16="http://schemas.microsoft.com/office/drawing/2014/main" id="{0A86B94A-BDC0-4B7D-8447-9606ECC1493E}"/>
                </a:ext>
              </a:extLst>
            </p:cNvPr>
            <p:cNvGrpSpPr/>
            <p:nvPr/>
          </p:nvGrpSpPr>
          <p:grpSpPr>
            <a:xfrm>
              <a:off x="1699260" y="-228600"/>
              <a:ext cx="5265420" cy="4937760"/>
              <a:chOff x="1752600" y="-266700"/>
              <a:chExt cx="5265420" cy="4937760"/>
            </a:xfrm>
            <a:effectLst>
              <a:outerShdw blurRad="50800" dist="38100" dir="18900000" algn="bl" rotWithShape="0">
                <a:prstClr val="black">
                  <a:alpha val="40000"/>
                </a:prstClr>
              </a:outerShdw>
            </a:effectLst>
          </p:grpSpPr>
          <p:pic>
            <p:nvPicPr>
              <p:cNvPr id="2052" name="Picture 4">
                <a:extLst>
                  <a:ext uri="{FF2B5EF4-FFF2-40B4-BE49-F238E27FC236}">
                    <a16:creationId xmlns:a16="http://schemas.microsoft.com/office/drawing/2014/main" id="{2609CA82-6768-4FBC-94D9-E6578CC9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
                <a:ext cx="5265420"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FBAB4B4D-EEA6-4228-8732-B55224A7A189}"/>
                  </a:ext>
                </a:extLst>
              </p:cNvPr>
              <p:cNvSpPr/>
              <p:nvPr/>
            </p:nvSpPr>
            <p:spPr>
              <a:xfrm rot="21395545">
                <a:off x="3916680" y="4206239"/>
                <a:ext cx="1684020" cy="213360"/>
              </a:xfrm>
              <a:prstGeom prst="rect">
                <a:avLst/>
              </a:prstGeom>
              <a:solidFill>
                <a:srgbClr val="D7BA75"/>
              </a:solidFill>
              <a:ln>
                <a:solidFill>
                  <a:srgbClr val="D7BA7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grpSp>
        <p:sp>
          <p:nvSpPr>
            <p:cNvPr id="6" name="مربع نص 5">
              <a:extLst>
                <a:ext uri="{FF2B5EF4-FFF2-40B4-BE49-F238E27FC236}">
                  <a16:creationId xmlns:a16="http://schemas.microsoft.com/office/drawing/2014/main" id="{99CF7E4D-659F-48C5-8EAB-CBB230BA51EF}"/>
                </a:ext>
              </a:extLst>
            </p:cNvPr>
            <p:cNvSpPr txBox="1"/>
            <p:nvPr/>
          </p:nvSpPr>
          <p:spPr>
            <a:xfrm rot="21280993">
              <a:off x="2653432" y="2438501"/>
              <a:ext cx="3357075" cy="1200329"/>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3600" b="0" i="0" u="none" strike="noStrike" kern="0" cap="none" spc="0" normalizeH="0" baseline="0" noProof="0" dirty="0" err="1">
                  <a:ln>
                    <a:noFill/>
                  </a:ln>
                  <a:solidFill>
                    <a:srgbClr val="B4C8D1">
                      <a:lumMod val="75000"/>
                    </a:srgbClr>
                  </a:solidFill>
                  <a:effectLst/>
                  <a:uLnTx/>
                  <a:uFillTx/>
                  <a:latin typeface="Arial"/>
                  <a:cs typeface="Arial"/>
                  <a:sym typeface="Arial"/>
                </a:rPr>
                <a:t>مالمقصود</a:t>
              </a:r>
              <a:r>
                <a:rPr kumimoji="0" lang="ar-SA" sz="3600" b="0" i="0" u="none" strike="noStrike" kern="0" cap="none" spc="0" normalizeH="0" baseline="0" noProof="0" dirty="0">
                  <a:ln>
                    <a:noFill/>
                  </a:ln>
                  <a:solidFill>
                    <a:srgbClr val="B4C8D1">
                      <a:lumMod val="75000"/>
                    </a:srgbClr>
                  </a:solidFill>
                  <a:effectLst/>
                  <a:uLnTx/>
                  <a:uFillTx/>
                  <a:latin typeface="Arial"/>
                  <a:cs typeface="Arial"/>
                  <a:sym typeface="Arial"/>
                </a:rPr>
                <a:t> بالتجربة المضبوطة </a:t>
              </a:r>
            </a:p>
          </p:txBody>
        </p:sp>
      </p:grpSp>
    </p:spTree>
    <p:extLst>
      <p:ext uri="{BB962C8B-B14F-4D97-AF65-F5344CB8AC3E}">
        <p14:creationId xmlns:p14="http://schemas.microsoft.com/office/powerpoint/2010/main" val="324804756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98" name="Google Shape;84;p13">
            <a:extLst>
              <a:ext uri="{FF2B5EF4-FFF2-40B4-BE49-F238E27FC236}">
                <a16:creationId xmlns:a16="http://schemas.microsoft.com/office/drawing/2014/main" id="{8C255C67-C695-4B97-B107-D7315315B928}"/>
              </a:ext>
            </a:extLst>
          </p:cNvPr>
          <p:cNvSpPr/>
          <p:nvPr/>
        </p:nvSpPr>
        <p:spPr>
          <a:xfrm>
            <a:off x="7251995" y="3798398"/>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accent3">
              <a:lumMod val="60000"/>
              <a:lumOff val="40000"/>
            </a:schemeClr>
          </a:solidFill>
          <a:ln>
            <a:solidFill>
              <a:srgbClr val="FFFF00"/>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sp>
        <p:nvSpPr>
          <p:cNvPr id="76" name="مستطيل: زوايا مستديرة 75">
            <a:extLst>
              <a:ext uri="{FF2B5EF4-FFF2-40B4-BE49-F238E27FC236}">
                <a16:creationId xmlns:a16="http://schemas.microsoft.com/office/drawing/2014/main" id="{5D7190D1-B5CC-4931-9605-4CA6B42C2E3C}"/>
              </a:ext>
            </a:extLst>
          </p:cNvPr>
          <p:cNvSpPr/>
          <p:nvPr/>
        </p:nvSpPr>
        <p:spPr>
          <a:xfrm>
            <a:off x="4071050" y="2479366"/>
            <a:ext cx="2952285" cy="489844"/>
          </a:xfrm>
          <a:prstGeom prst="roundRect">
            <a:avLst/>
          </a:prstGeom>
          <a:no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600" dirty="0">
                <a:solidFill>
                  <a:schemeClr val="bg2">
                    <a:lumMod val="75000"/>
                  </a:schemeClr>
                </a:solidFill>
              </a:rPr>
              <a:t>المفردات الجديدة</a:t>
            </a:r>
            <a:r>
              <a:rPr lang="ar-SA" dirty="0"/>
              <a:t> </a:t>
            </a:r>
          </a:p>
        </p:txBody>
      </p:sp>
      <p:sp>
        <p:nvSpPr>
          <p:cNvPr id="73" name="Google Shape;84;p13">
            <a:extLst>
              <a:ext uri="{FF2B5EF4-FFF2-40B4-BE49-F238E27FC236}">
                <a16:creationId xmlns:a16="http://schemas.microsoft.com/office/drawing/2014/main" id="{0308D6A5-71B3-48CC-9C98-E0059A9E51C5}"/>
              </a:ext>
            </a:extLst>
          </p:cNvPr>
          <p:cNvSpPr/>
          <p:nvPr/>
        </p:nvSpPr>
        <p:spPr>
          <a:xfrm>
            <a:off x="6753292" y="2438340"/>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accent3">
              <a:lumMod val="60000"/>
              <a:lumOff val="40000"/>
            </a:schemeClr>
          </a:solidFill>
          <a:ln>
            <a:solidFill>
              <a:srgbClr val="FFFF00"/>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sp>
        <p:nvSpPr>
          <p:cNvPr id="71" name="Google Shape;84;p13">
            <a:extLst>
              <a:ext uri="{FF2B5EF4-FFF2-40B4-BE49-F238E27FC236}">
                <a16:creationId xmlns:a16="http://schemas.microsoft.com/office/drawing/2014/main" id="{4EA4FF0F-79BD-40CA-9E4F-28A780021C53}"/>
              </a:ext>
            </a:extLst>
          </p:cNvPr>
          <p:cNvSpPr/>
          <p:nvPr/>
        </p:nvSpPr>
        <p:spPr>
          <a:xfrm>
            <a:off x="6019789" y="1061054"/>
            <a:ext cx="770424" cy="971551"/>
          </a:xfrm>
          <a:custGeom>
            <a:avLst/>
            <a:gdLst/>
            <a:ahLst/>
            <a:cxnLst/>
            <a:rect l="l" t="t" r="r" b="b"/>
            <a:pathLst>
              <a:path w="702970" h="914401" extrusionOk="0">
                <a:moveTo>
                  <a:pt x="210046" y="0"/>
                </a:moveTo>
                <a:lnTo>
                  <a:pt x="510084" y="0"/>
                </a:lnTo>
                <a:lnTo>
                  <a:pt x="585730" y="302587"/>
                </a:lnTo>
                <a:lnTo>
                  <a:pt x="600023" y="314379"/>
                </a:lnTo>
                <a:cubicBezTo>
                  <a:pt x="663629" y="377985"/>
                  <a:pt x="702970" y="465856"/>
                  <a:pt x="702970" y="562916"/>
                </a:cubicBezTo>
                <a:cubicBezTo>
                  <a:pt x="702970" y="757036"/>
                  <a:pt x="545605" y="914401"/>
                  <a:pt x="351485" y="914401"/>
                </a:cubicBezTo>
                <a:cubicBezTo>
                  <a:pt x="157365" y="914401"/>
                  <a:pt x="0" y="757036"/>
                  <a:pt x="0" y="562916"/>
                </a:cubicBezTo>
                <a:cubicBezTo>
                  <a:pt x="0" y="465856"/>
                  <a:pt x="39341" y="377985"/>
                  <a:pt x="102948" y="314379"/>
                </a:cubicBezTo>
                <a:lnTo>
                  <a:pt x="138859" y="284749"/>
                </a:lnTo>
                <a:close/>
              </a:path>
            </a:pathLst>
          </a:custGeom>
          <a:solidFill>
            <a:schemeClr val="accent3">
              <a:lumMod val="60000"/>
              <a:lumOff val="40000"/>
            </a:schemeClr>
          </a:solidFill>
          <a:ln>
            <a:solidFill>
              <a:srgbClr val="FFFF00"/>
            </a:solidFill>
          </a:ln>
        </p:spPr>
        <p:txBody>
          <a:bodyPr spcFirstLastPara="1" wrap="square" lIns="91425" tIns="45700" rIns="91425" bIns="45700" anchor="ctr" anchorCtr="0">
            <a:noAutofit/>
          </a:bodyPr>
          <a:lstStyle/>
          <a:p>
            <a:pPr algn="ctr" rtl="1"/>
            <a:endParaRPr sz="1800" dirty="0">
              <a:solidFill>
                <a:srgbClr val="FFFFFF"/>
              </a:solidFill>
              <a:latin typeface="Calibri"/>
              <a:ea typeface="Calibri"/>
              <a:cs typeface="Calibri"/>
              <a:sym typeface="Calibri"/>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مستطيل: زوايا مستديرة 5">
            <a:extLst>
              <a:ext uri="{FF2B5EF4-FFF2-40B4-BE49-F238E27FC236}">
                <a16:creationId xmlns:a16="http://schemas.microsoft.com/office/drawing/2014/main" id="{32842693-1599-4886-9621-AFA7AA87B08C}"/>
              </a:ext>
            </a:extLst>
          </p:cNvPr>
          <p:cNvSpPr/>
          <p:nvPr/>
        </p:nvSpPr>
        <p:spPr>
          <a:xfrm>
            <a:off x="4772790" y="1245026"/>
            <a:ext cx="1295399" cy="397583"/>
          </a:xfrm>
          <a:prstGeom prst="roundRect">
            <a:avLst/>
          </a:prstGeom>
          <a:no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600" dirty="0">
                <a:solidFill>
                  <a:schemeClr val="bg2">
                    <a:lumMod val="75000"/>
                  </a:schemeClr>
                </a:solidFill>
              </a:rPr>
              <a:t>الاهمية</a:t>
            </a:r>
            <a:r>
              <a:rPr lang="ar-SA" dirty="0"/>
              <a:t> </a:t>
            </a:r>
          </a:p>
        </p:txBody>
      </p:sp>
      <p:pic>
        <p:nvPicPr>
          <p:cNvPr id="42" name="صورة 41">
            <a:extLst>
              <a:ext uri="{FF2B5EF4-FFF2-40B4-BE49-F238E27FC236}">
                <a16:creationId xmlns:a16="http://schemas.microsoft.com/office/drawing/2014/main" id="{A057C78F-E5F5-466B-A009-070BEBBE553E}"/>
              </a:ext>
            </a:extLst>
          </p:cNvPr>
          <p:cNvPicPr>
            <a:picLocks noChangeAspect="1"/>
          </p:cNvPicPr>
          <p:nvPr/>
        </p:nvPicPr>
        <p:blipFill>
          <a:blip r:embed="rId3"/>
          <a:stretch>
            <a:fillRect/>
          </a:stretch>
        </p:blipFill>
        <p:spPr>
          <a:xfrm>
            <a:off x="1684" y="4829189"/>
            <a:ext cx="1042506" cy="377985"/>
          </a:xfrm>
          <a:prstGeom prst="rect">
            <a:avLst/>
          </a:prstGeom>
        </p:spPr>
      </p:pic>
      <p:sp>
        <p:nvSpPr>
          <p:cNvPr id="49" name="مربع نص 48">
            <a:extLst>
              <a:ext uri="{FF2B5EF4-FFF2-40B4-BE49-F238E27FC236}">
                <a16:creationId xmlns:a16="http://schemas.microsoft.com/office/drawing/2014/main" id="{D8BA4CE6-F9CB-4306-8394-F3CF17D2160C}"/>
              </a:ext>
            </a:extLst>
          </p:cNvPr>
          <p:cNvSpPr txBox="1"/>
          <p:nvPr/>
        </p:nvSpPr>
        <p:spPr>
          <a:xfrm>
            <a:off x="2972687" y="1172912"/>
            <a:ext cx="4648200" cy="307777"/>
          </a:xfrm>
          <a:prstGeom prst="rect">
            <a:avLst/>
          </a:prstGeom>
          <a:noFill/>
        </p:spPr>
        <p:txBody>
          <a:bodyPr wrap="square">
            <a:spAutoFit/>
          </a:bodyPr>
          <a:lstStyle/>
          <a:p>
            <a:r>
              <a:rPr lang="ar-SA" b="0" dirty="0">
                <a:effectLst/>
              </a:rPr>
              <a:t> </a:t>
            </a:r>
            <a:endParaRPr lang="ar-SA" dirty="0"/>
          </a:p>
        </p:txBody>
      </p:sp>
      <p:grpSp>
        <p:nvGrpSpPr>
          <p:cNvPr id="68" name="Google Shape;85;p13">
            <a:extLst>
              <a:ext uri="{FF2B5EF4-FFF2-40B4-BE49-F238E27FC236}">
                <a16:creationId xmlns:a16="http://schemas.microsoft.com/office/drawing/2014/main" id="{3CC5CD6B-D566-4871-A9A7-CB6E7C4A7084}"/>
              </a:ext>
            </a:extLst>
          </p:cNvPr>
          <p:cNvGrpSpPr/>
          <p:nvPr/>
        </p:nvGrpSpPr>
        <p:grpSpPr>
          <a:xfrm>
            <a:off x="6023948" y="-4413441"/>
            <a:ext cx="773585" cy="6444271"/>
            <a:chOff x="822635" y="-372083"/>
            <a:chExt cx="773585" cy="6444271"/>
          </a:xfrm>
        </p:grpSpPr>
        <p:sp>
          <p:nvSpPr>
            <p:cNvPr id="69" name="Google Shape;86;p13">
              <a:extLst>
                <a:ext uri="{FF2B5EF4-FFF2-40B4-BE49-F238E27FC236}">
                  <a16:creationId xmlns:a16="http://schemas.microsoft.com/office/drawing/2014/main" id="{B7C55CA6-89D3-4568-811A-41A61812BBC5}"/>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cxnSp>
          <p:nvCxnSpPr>
            <p:cNvPr id="70" name="Google Shape;87;p13">
              <a:extLst>
                <a:ext uri="{FF2B5EF4-FFF2-40B4-BE49-F238E27FC236}">
                  <a16:creationId xmlns:a16="http://schemas.microsoft.com/office/drawing/2014/main" id="{F2C4316F-041F-46BB-8E4A-4ACD570DD45C}"/>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grpSp>
        <p:nvGrpSpPr>
          <p:cNvPr id="12" name="مجموعة 11">
            <a:extLst>
              <a:ext uri="{FF2B5EF4-FFF2-40B4-BE49-F238E27FC236}">
                <a16:creationId xmlns:a16="http://schemas.microsoft.com/office/drawing/2014/main" id="{5E82633B-EA74-4502-A1F6-E40BFBB081DE}"/>
              </a:ext>
            </a:extLst>
          </p:cNvPr>
          <p:cNvGrpSpPr/>
          <p:nvPr/>
        </p:nvGrpSpPr>
        <p:grpSpPr>
          <a:xfrm>
            <a:off x="862586" y="1795589"/>
            <a:ext cx="5744624" cy="1077051"/>
            <a:chOff x="1125649" y="2111482"/>
            <a:chExt cx="5744624" cy="1077051"/>
          </a:xfrm>
        </p:grpSpPr>
        <p:grpSp>
          <p:nvGrpSpPr>
            <p:cNvPr id="72" name="Google Shape;96;p13">
              <a:extLst>
                <a:ext uri="{FF2B5EF4-FFF2-40B4-BE49-F238E27FC236}">
                  <a16:creationId xmlns:a16="http://schemas.microsoft.com/office/drawing/2014/main" id="{5763B543-E6E8-4340-B519-DA917E9D4096}"/>
                </a:ext>
              </a:extLst>
            </p:cNvPr>
            <p:cNvGrpSpPr/>
            <p:nvPr/>
          </p:nvGrpSpPr>
          <p:grpSpPr>
            <a:xfrm>
              <a:off x="1391139" y="2448959"/>
              <a:ext cx="4945274" cy="739574"/>
              <a:chOff x="2782731" y="4978843"/>
              <a:chExt cx="6703487" cy="1057081"/>
            </a:xfrm>
          </p:grpSpPr>
          <p:sp>
            <p:nvSpPr>
              <p:cNvPr id="74" name="Google Shape;98;p13">
                <a:extLst>
                  <a:ext uri="{FF2B5EF4-FFF2-40B4-BE49-F238E27FC236}">
                    <a16:creationId xmlns:a16="http://schemas.microsoft.com/office/drawing/2014/main" id="{68A43915-0950-43C3-8172-BF5E9E819C0E}"/>
                  </a:ext>
                </a:extLst>
              </p:cNvPr>
              <p:cNvSpPr txBox="1"/>
              <p:nvPr/>
            </p:nvSpPr>
            <p:spPr>
              <a:xfrm>
                <a:off x="2782731" y="5386389"/>
                <a:ext cx="6664643" cy="649535"/>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cxnSp>
            <p:nvCxnSpPr>
              <p:cNvPr id="75" name="Google Shape;99;p13">
                <a:extLst>
                  <a:ext uri="{FF2B5EF4-FFF2-40B4-BE49-F238E27FC236}">
                    <a16:creationId xmlns:a16="http://schemas.microsoft.com/office/drawing/2014/main" id="{3CFBAA3D-F7A0-4AE3-809C-73103048DC8C}"/>
                  </a:ext>
                </a:extLst>
              </p:cNvPr>
              <p:cNvCxnSpPr>
                <a:cxnSpLocks/>
              </p:cNvCxnSpPr>
              <p:nvPr/>
            </p:nvCxnSpPr>
            <p:spPr>
              <a:xfrm flipH="1" flipV="1">
                <a:off x="3040532" y="4978843"/>
                <a:ext cx="6445686" cy="39327"/>
              </a:xfrm>
              <a:prstGeom prst="straightConnector1">
                <a:avLst/>
              </a:prstGeom>
              <a:noFill/>
              <a:ln w="12700" cap="flat" cmpd="sng">
                <a:solidFill>
                  <a:srgbClr val="000000"/>
                </a:solidFill>
                <a:prstDash val="solid"/>
                <a:miter lim="800000"/>
                <a:headEnd type="none" w="sm" len="sm"/>
                <a:tailEnd type="none" w="sm" len="sm"/>
              </a:ln>
            </p:spPr>
          </p:cxnSp>
        </p:grpSp>
        <p:sp>
          <p:nvSpPr>
            <p:cNvPr id="11" name="مربع نص 10">
              <a:extLst>
                <a:ext uri="{FF2B5EF4-FFF2-40B4-BE49-F238E27FC236}">
                  <a16:creationId xmlns:a16="http://schemas.microsoft.com/office/drawing/2014/main" id="{DB9AB85D-EAEB-4190-96DA-273275A144F6}"/>
                </a:ext>
              </a:extLst>
            </p:cNvPr>
            <p:cNvSpPr txBox="1"/>
            <p:nvPr/>
          </p:nvSpPr>
          <p:spPr>
            <a:xfrm>
              <a:off x="1125649" y="2111482"/>
              <a:ext cx="5744624" cy="400110"/>
            </a:xfrm>
            <a:prstGeom prst="rect">
              <a:avLst/>
            </a:prstGeom>
            <a:noFill/>
          </p:spPr>
          <p:txBody>
            <a:bodyPr wrap="square" rtlCol="1">
              <a:spAutoFit/>
            </a:bodyPr>
            <a:lstStyle/>
            <a:p>
              <a:pPr algn="ctr"/>
              <a:r>
                <a:rPr lang="ar-SA" sz="2000" b="1" dirty="0">
                  <a:solidFill>
                    <a:schemeClr val="accent1">
                      <a:lumMod val="50000"/>
                    </a:schemeClr>
                  </a:solidFill>
                </a:rPr>
                <a:t>تساعد النماذج على توضيح المفاهيم </a:t>
              </a:r>
            </a:p>
          </p:txBody>
        </p:sp>
      </p:grpSp>
      <p:grpSp>
        <p:nvGrpSpPr>
          <p:cNvPr id="62" name="Google Shape;85;p13">
            <a:extLst>
              <a:ext uri="{FF2B5EF4-FFF2-40B4-BE49-F238E27FC236}">
                <a16:creationId xmlns:a16="http://schemas.microsoft.com/office/drawing/2014/main" id="{85C5CB5C-4749-4543-91B4-12E32F4E1318}"/>
              </a:ext>
            </a:extLst>
          </p:cNvPr>
          <p:cNvGrpSpPr/>
          <p:nvPr/>
        </p:nvGrpSpPr>
        <p:grpSpPr>
          <a:xfrm>
            <a:off x="6753292" y="-3034380"/>
            <a:ext cx="773585" cy="6444271"/>
            <a:chOff x="822635" y="-372083"/>
            <a:chExt cx="773585" cy="6444271"/>
          </a:xfrm>
        </p:grpSpPr>
        <p:sp>
          <p:nvSpPr>
            <p:cNvPr id="63" name="Google Shape;86;p13">
              <a:extLst>
                <a:ext uri="{FF2B5EF4-FFF2-40B4-BE49-F238E27FC236}">
                  <a16:creationId xmlns:a16="http://schemas.microsoft.com/office/drawing/2014/main" id="{53247DC2-2A10-4627-BE77-634B2177AA3C}"/>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cxnSp>
          <p:nvCxnSpPr>
            <p:cNvPr id="64" name="Google Shape;87;p13">
              <a:extLst>
                <a:ext uri="{FF2B5EF4-FFF2-40B4-BE49-F238E27FC236}">
                  <a16:creationId xmlns:a16="http://schemas.microsoft.com/office/drawing/2014/main" id="{3513101E-ACDE-426E-B470-44F0FF28A8BE}"/>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grpSp>
        <p:nvGrpSpPr>
          <p:cNvPr id="87" name="مجموعة 86">
            <a:extLst>
              <a:ext uri="{FF2B5EF4-FFF2-40B4-BE49-F238E27FC236}">
                <a16:creationId xmlns:a16="http://schemas.microsoft.com/office/drawing/2014/main" id="{CB023755-F074-44B5-B55B-BF2D7D6A0389}"/>
              </a:ext>
            </a:extLst>
          </p:cNvPr>
          <p:cNvGrpSpPr/>
          <p:nvPr/>
        </p:nvGrpSpPr>
        <p:grpSpPr>
          <a:xfrm>
            <a:off x="1821151" y="3023507"/>
            <a:ext cx="7322962" cy="1994674"/>
            <a:chOff x="1362703" y="-881275"/>
            <a:chExt cx="7322962" cy="4069807"/>
          </a:xfrm>
        </p:grpSpPr>
        <p:sp>
          <p:nvSpPr>
            <p:cNvPr id="90" name="Google Shape;98;p13">
              <a:extLst>
                <a:ext uri="{FF2B5EF4-FFF2-40B4-BE49-F238E27FC236}">
                  <a16:creationId xmlns:a16="http://schemas.microsoft.com/office/drawing/2014/main" id="{963AF4FD-62AE-4836-880F-7AD49A1A3D3F}"/>
                </a:ext>
              </a:extLst>
            </p:cNvPr>
            <p:cNvSpPr txBox="1"/>
            <p:nvPr/>
          </p:nvSpPr>
          <p:spPr>
            <a:xfrm>
              <a:off x="1391139" y="2734092"/>
              <a:ext cx="4916618" cy="454440"/>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9" name="مربع نص 88">
              <a:extLst>
                <a:ext uri="{FF2B5EF4-FFF2-40B4-BE49-F238E27FC236}">
                  <a16:creationId xmlns:a16="http://schemas.microsoft.com/office/drawing/2014/main" id="{204B16E5-2851-4E19-B97E-DE22673AB438}"/>
                </a:ext>
              </a:extLst>
            </p:cNvPr>
            <p:cNvSpPr txBox="1"/>
            <p:nvPr/>
          </p:nvSpPr>
          <p:spPr>
            <a:xfrm>
              <a:off x="1362703" y="-881275"/>
              <a:ext cx="7322962" cy="941952"/>
            </a:xfrm>
            <a:prstGeom prst="rect">
              <a:avLst/>
            </a:prstGeom>
            <a:noFill/>
          </p:spPr>
          <p:txBody>
            <a:bodyPr wrap="square" rtlCol="1">
              <a:spAutoFit/>
            </a:bodyPr>
            <a:lstStyle/>
            <a:p>
              <a:pPr algn="ctr"/>
              <a:r>
                <a:rPr lang="ar-SA" sz="2400" b="1" dirty="0">
                  <a:solidFill>
                    <a:schemeClr val="accent1">
                      <a:lumMod val="50000"/>
                    </a:schemeClr>
                  </a:solidFill>
                </a:rPr>
                <a:t>1- النموذج</a:t>
              </a:r>
            </a:p>
          </p:txBody>
        </p:sp>
      </p:grpSp>
      <p:grpSp>
        <p:nvGrpSpPr>
          <p:cNvPr id="92" name="Google Shape;85;p13">
            <a:extLst>
              <a:ext uri="{FF2B5EF4-FFF2-40B4-BE49-F238E27FC236}">
                <a16:creationId xmlns:a16="http://schemas.microsoft.com/office/drawing/2014/main" id="{38B0031A-80A9-4754-9470-E3ED9160FB5B}"/>
              </a:ext>
            </a:extLst>
          </p:cNvPr>
          <p:cNvGrpSpPr/>
          <p:nvPr/>
        </p:nvGrpSpPr>
        <p:grpSpPr>
          <a:xfrm>
            <a:off x="7256292" y="-1673472"/>
            <a:ext cx="773585" cy="6444271"/>
            <a:chOff x="822635" y="-372083"/>
            <a:chExt cx="773585" cy="6444271"/>
          </a:xfrm>
        </p:grpSpPr>
        <p:sp>
          <p:nvSpPr>
            <p:cNvPr id="93" name="Google Shape;86;p13">
              <a:extLst>
                <a:ext uri="{FF2B5EF4-FFF2-40B4-BE49-F238E27FC236}">
                  <a16:creationId xmlns:a16="http://schemas.microsoft.com/office/drawing/2014/main" id="{A0F3F2B6-9239-4BBA-9AD6-9BEFFA7B05F6}"/>
                </a:ext>
              </a:extLst>
            </p:cNvPr>
            <p:cNvSpPr/>
            <p:nvPr/>
          </p:nvSpPr>
          <p:spPr>
            <a:xfrm rot="10800000" flipH="1">
              <a:off x="822635" y="4894848"/>
              <a:ext cx="773585" cy="1177340"/>
            </a:xfrm>
            <a:custGeom>
              <a:avLst/>
              <a:gdLst/>
              <a:ahLst/>
              <a:cxnLst/>
              <a:rect l="l" t="t" r="r" b="b"/>
              <a:pathLst>
                <a:path w="1002679" h="1526004" extrusionOk="0">
                  <a:moveTo>
                    <a:pt x="719752" y="1308313"/>
                  </a:moveTo>
                  <a:lnTo>
                    <a:pt x="282927" y="1308313"/>
                  </a:lnTo>
                  <a:cubicBezTo>
                    <a:pt x="265988" y="1308313"/>
                    <a:pt x="252652" y="1294977"/>
                    <a:pt x="252652" y="1278398"/>
                  </a:cubicBezTo>
                  <a:cubicBezTo>
                    <a:pt x="252652" y="1186852"/>
                    <a:pt x="233910" y="1105758"/>
                    <a:pt x="206879" y="1032233"/>
                  </a:cubicBezTo>
                  <a:cubicBezTo>
                    <a:pt x="179127" y="956906"/>
                    <a:pt x="142725" y="888788"/>
                    <a:pt x="108846" y="824994"/>
                  </a:cubicBezTo>
                  <a:cubicBezTo>
                    <a:pt x="51540" y="717590"/>
                    <a:pt x="0" y="621358"/>
                    <a:pt x="0" y="517198"/>
                  </a:cubicBezTo>
                  <a:lnTo>
                    <a:pt x="0" y="511431"/>
                  </a:lnTo>
                  <a:cubicBezTo>
                    <a:pt x="1442" y="351046"/>
                    <a:pt x="64875" y="223458"/>
                    <a:pt x="158944" y="135517"/>
                  </a:cubicBezTo>
                  <a:cubicBezTo>
                    <a:pt x="252652" y="47575"/>
                    <a:pt x="377356" y="0"/>
                    <a:pt x="502060" y="0"/>
                  </a:cubicBezTo>
                  <a:cubicBezTo>
                    <a:pt x="503142" y="0"/>
                    <a:pt x="504223" y="0"/>
                    <a:pt x="504944" y="360"/>
                  </a:cubicBezTo>
                  <a:lnTo>
                    <a:pt x="506746" y="360"/>
                  </a:lnTo>
                  <a:cubicBezTo>
                    <a:pt x="637938" y="1442"/>
                    <a:pt x="768769" y="55865"/>
                    <a:pt x="863198" y="154258"/>
                  </a:cubicBezTo>
                  <a:cubicBezTo>
                    <a:pt x="947535" y="242560"/>
                    <a:pt x="1002679" y="365463"/>
                    <a:pt x="1002679" y="517198"/>
                  </a:cubicBezTo>
                  <a:cubicBezTo>
                    <a:pt x="1002679" y="621358"/>
                    <a:pt x="951140" y="717590"/>
                    <a:pt x="894194" y="824994"/>
                  </a:cubicBezTo>
                  <a:cubicBezTo>
                    <a:pt x="826435" y="951860"/>
                    <a:pt x="750027" y="1094585"/>
                    <a:pt x="750027" y="1278398"/>
                  </a:cubicBezTo>
                  <a:cubicBezTo>
                    <a:pt x="750027" y="1294977"/>
                    <a:pt x="736692" y="1308313"/>
                    <a:pt x="719752" y="1308313"/>
                  </a:cubicBezTo>
                  <a:close/>
                  <a:moveTo>
                    <a:pt x="302029" y="1417158"/>
                  </a:moveTo>
                  <a:cubicBezTo>
                    <a:pt x="285450" y="1417158"/>
                    <a:pt x="271754" y="1403823"/>
                    <a:pt x="271754" y="1386883"/>
                  </a:cubicBezTo>
                  <a:cubicBezTo>
                    <a:pt x="271754" y="1370304"/>
                    <a:pt x="285450" y="1356608"/>
                    <a:pt x="302029" y="1356608"/>
                  </a:cubicBezTo>
                  <a:lnTo>
                    <a:pt x="700650" y="1356608"/>
                  </a:lnTo>
                  <a:cubicBezTo>
                    <a:pt x="717229" y="1356608"/>
                    <a:pt x="730925" y="1370304"/>
                    <a:pt x="730925" y="1386883"/>
                  </a:cubicBezTo>
                  <a:cubicBezTo>
                    <a:pt x="730925" y="1403823"/>
                    <a:pt x="717229" y="1417158"/>
                    <a:pt x="700650" y="1417158"/>
                  </a:cubicBezTo>
                  <a:lnTo>
                    <a:pt x="302029" y="1417158"/>
                  </a:lnTo>
                  <a:close/>
                  <a:moveTo>
                    <a:pt x="440790" y="813100"/>
                  </a:moveTo>
                  <a:lnTo>
                    <a:pt x="561890" y="813100"/>
                  </a:lnTo>
                  <a:lnTo>
                    <a:pt x="561890" y="770931"/>
                  </a:lnTo>
                  <a:cubicBezTo>
                    <a:pt x="561890" y="753992"/>
                    <a:pt x="575225" y="740656"/>
                    <a:pt x="591804" y="740656"/>
                  </a:cubicBezTo>
                  <a:cubicBezTo>
                    <a:pt x="608744" y="740656"/>
                    <a:pt x="622079" y="753992"/>
                    <a:pt x="622079" y="770931"/>
                  </a:cubicBezTo>
                  <a:lnTo>
                    <a:pt x="622079" y="1248123"/>
                  </a:lnTo>
                  <a:lnTo>
                    <a:pt x="690198" y="1248123"/>
                  </a:lnTo>
                  <a:cubicBezTo>
                    <a:pt x="697767" y="1064671"/>
                    <a:pt x="773454" y="923027"/>
                    <a:pt x="840852" y="796521"/>
                  </a:cubicBezTo>
                  <a:cubicBezTo>
                    <a:pt x="894194" y="696685"/>
                    <a:pt x="942490" y="606581"/>
                    <a:pt x="942490" y="517198"/>
                  </a:cubicBezTo>
                  <a:cubicBezTo>
                    <a:pt x="942490" y="382402"/>
                    <a:pt x="893833" y="273556"/>
                    <a:pt x="819588" y="196067"/>
                  </a:cubicBezTo>
                  <a:cubicBezTo>
                    <a:pt x="736692" y="109206"/>
                    <a:pt x="621719" y="61631"/>
                    <a:pt x="506025" y="60550"/>
                  </a:cubicBezTo>
                  <a:lnTo>
                    <a:pt x="502060" y="60550"/>
                  </a:lnTo>
                  <a:cubicBezTo>
                    <a:pt x="392494" y="60550"/>
                    <a:pt x="282567" y="102358"/>
                    <a:pt x="199671" y="179848"/>
                  </a:cubicBezTo>
                  <a:cubicBezTo>
                    <a:pt x="117135" y="256977"/>
                    <a:pt x="61631" y="369788"/>
                    <a:pt x="60190" y="511792"/>
                  </a:cubicBezTo>
                  <a:lnTo>
                    <a:pt x="60190" y="517198"/>
                  </a:lnTo>
                  <a:cubicBezTo>
                    <a:pt x="60190" y="606581"/>
                    <a:pt x="108485" y="696685"/>
                    <a:pt x="161827" y="796521"/>
                  </a:cubicBezTo>
                  <a:cubicBezTo>
                    <a:pt x="197148" y="862838"/>
                    <a:pt x="234631" y="933119"/>
                    <a:pt x="263465" y="1011329"/>
                  </a:cubicBezTo>
                  <a:cubicBezTo>
                    <a:pt x="289775" y="1083052"/>
                    <a:pt x="308877" y="1160902"/>
                    <a:pt x="312481" y="1248123"/>
                  </a:cubicBezTo>
                  <a:lnTo>
                    <a:pt x="380600" y="1248123"/>
                  </a:lnTo>
                  <a:lnTo>
                    <a:pt x="380600" y="770931"/>
                  </a:lnTo>
                  <a:cubicBezTo>
                    <a:pt x="380600" y="753992"/>
                    <a:pt x="393935" y="740656"/>
                    <a:pt x="410875" y="740656"/>
                  </a:cubicBezTo>
                  <a:cubicBezTo>
                    <a:pt x="427454" y="740656"/>
                    <a:pt x="440790" y="753992"/>
                    <a:pt x="440790" y="770931"/>
                  </a:cubicBezTo>
                  <a:lnTo>
                    <a:pt x="440790" y="813100"/>
                  </a:lnTo>
                  <a:close/>
                  <a:moveTo>
                    <a:pt x="561890" y="1248123"/>
                  </a:moveTo>
                  <a:lnTo>
                    <a:pt x="561890" y="873650"/>
                  </a:lnTo>
                  <a:lnTo>
                    <a:pt x="440790" y="873650"/>
                  </a:lnTo>
                  <a:lnTo>
                    <a:pt x="440790" y="1248123"/>
                  </a:lnTo>
                  <a:lnTo>
                    <a:pt x="561890" y="1248123"/>
                  </a:lnTo>
                  <a:close/>
                  <a:moveTo>
                    <a:pt x="337350" y="1526004"/>
                  </a:moveTo>
                  <a:cubicBezTo>
                    <a:pt x="320410" y="1526004"/>
                    <a:pt x="307075" y="1512308"/>
                    <a:pt x="307075" y="1495729"/>
                  </a:cubicBezTo>
                  <a:cubicBezTo>
                    <a:pt x="307075" y="1479150"/>
                    <a:pt x="320410" y="1465454"/>
                    <a:pt x="337350" y="1465454"/>
                  </a:cubicBezTo>
                  <a:lnTo>
                    <a:pt x="662085" y="1465454"/>
                  </a:lnTo>
                  <a:cubicBezTo>
                    <a:pt x="679025" y="1465454"/>
                    <a:pt x="692360" y="1479150"/>
                    <a:pt x="692360" y="1495729"/>
                  </a:cubicBezTo>
                  <a:cubicBezTo>
                    <a:pt x="692360" y="1512308"/>
                    <a:pt x="679025" y="1526004"/>
                    <a:pt x="662085" y="1526004"/>
                  </a:cubicBezTo>
                  <a:lnTo>
                    <a:pt x="337350" y="1526004"/>
                  </a:lnTo>
                  <a:close/>
                </a:path>
              </a:pathLst>
            </a:custGeom>
            <a:solidFill>
              <a:srgbClr val="000000"/>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cxnSp>
          <p:nvCxnSpPr>
            <p:cNvPr id="94" name="Google Shape;87;p13">
              <a:extLst>
                <a:ext uri="{FF2B5EF4-FFF2-40B4-BE49-F238E27FC236}">
                  <a16:creationId xmlns:a16="http://schemas.microsoft.com/office/drawing/2014/main" id="{9986B129-B57F-4820-B24A-DD23FC2E6CCD}"/>
                </a:ext>
              </a:extLst>
            </p:cNvPr>
            <p:cNvCxnSpPr/>
            <p:nvPr/>
          </p:nvCxnSpPr>
          <p:spPr>
            <a:xfrm>
              <a:off x="1209427" y="-372083"/>
              <a:ext cx="0" cy="5658467"/>
            </a:xfrm>
            <a:prstGeom prst="straightConnector1">
              <a:avLst/>
            </a:prstGeom>
            <a:noFill/>
            <a:ln w="38100" cap="flat" cmpd="sng">
              <a:solidFill>
                <a:srgbClr val="000000"/>
              </a:solidFill>
              <a:prstDash val="solid"/>
              <a:miter lim="800000"/>
              <a:headEnd type="none" w="sm" len="sm"/>
              <a:tailEnd type="none" w="sm" len="sm"/>
            </a:ln>
          </p:spPr>
        </p:cxnSp>
      </p:grpSp>
      <p:sp>
        <p:nvSpPr>
          <p:cNvPr id="99" name="مستطيل: زوايا مستديرة 98">
            <a:extLst>
              <a:ext uri="{FF2B5EF4-FFF2-40B4-BE49-F238E27FC236}">
                <a16:creationId xmlns:a16="http://schemas.microsoft.com/office/drawing/2014/main" id="{0D2D5ABE-C6AA-4BD1-B02F-E19E42185ADB}"/>
              </a:ext>
            </a:extLst>
          </p:cNvPr>
          <p:cNvSpPr/>
          <p:nvPr/>
        </p:nvSpPr>
        <p:spPr>
          <a:xfrm>
            <a:off x="4515459" y="3814889"/>
            <a:ext cx="2952285" cy="489844"/>
          </a:xfrm>
          <a:prstGeom prst="roundRect">
            <a:avLst/>
          </a:prstGeom>
          <a:no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600" dirty="0">
                <a:solidFill>
                  <a:schemeClr val="bg2">
                    <a:lumMod val="75000"/>
                  </a:schemeClr>
                </a:solidFill>
              </a:rPr>
              <a:t>مراجعة المفردات</a:t>
            </a:r>
            <a:endParaRPr lang="ar-SA" dirty="0"/>
          </a:p>
        </p:txBody>
      </p:sp>
      <p:grpSp>
        <p:nvGrpSpPr>
          <p:cNvPr id="105" name="مجموعة 104">
            <a:extLst>
              <a:ext uri="{FF2B5EF4-FFF2-40B4-BE49-F238E27FC236}">
                <a16:creationId xmlns:a16="http://schemas.microsoft.com/office/drawing/2014/main" id="{43735422-CDBF-42A1-B20A-D320800263C3}"/>
              </a:ext>
            </a:extLst>
          </p:cNvPr>
          <p:cNvGrpSpPr/>
          <p:nvPr/>
        </p:nvGrpSpPr>
        <p:grpSpPr>
          <a:xfrm>
            <a:off x="2225506" y="4301168"/>
            <a:ext cx="5303197" cy="937562"/>
            <a:chOff x="1390226" y="2250973"/>
            <a:chExt cx="5303197" cy="937562"/>
          </a:xfrm>
        </p:grpSpPr>
        <p:grpSp>
          <p:nvGrpSpPr>
            <p:cNvPr id="106" name="Google Shape;96;p13">
              <a:extLst>
                <a:ext uri="{FF2B5EF4-FFF2-40B4-BE49-F238E27FC236}">
                  <a16:creationId xmlns:a16="http://schemas.microsoft.com/office/drawing/2014/main" id="{356FC269-ADAF-40DD-8C03-40A896E4BD2D}"/>
                </a:ext>
              </a:extLst>
            </p:cNvPr>
            <p:cNvGrpSpPr/>
            <p:nvPr/>
          </p:nvGrpSpPr>
          <p:grpSpPr>
            <a:xfrm>
              <a:off x="1391139" y="2695821"/>
              <a:ext cx="5031787" cy="492714"/>
              <a:chOff x="2782731" y="5331683"/>
              <a:chExt cx="6820759" cy="704241"/>
            </a:xfrm>
          </p:grpSpPr>
          <p:sp>
            <p:nvSpPr>
              <p:cNvPr id="108" name="Google Shape;98;p13">
                <a:extLst>
                  <a:ext uri="{FF2B5EF4-FFF2-40B4-BE49-F238E27FC236}">
                    <a16:creationId xmlns:a16="http://schemas.microsoft.com/office/drawing/2014/main" id="{E854E6D9-E776-48CC-810A-FE74D1345544}"/>
                  </a:ext>
                </a:extLst>
              </p:cNvPr>
              <p:cNvSpPr txBox="1"/>
              <p:nvPr/>
            </p:nvSpPr>
            <p:spPr>
              <a:xfrm>
                <a:off x="2782731" y="5386389"/>
                <a:ext cx="6664643" cy="649535"/>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cxnSp>
            <p:nvCxnSpPr>
              <p:cNvPr id="109" name="Google Shape;99;p13">
                <a:extLst>
                  <a:ext uri="{FF2B5EF4-FFF2-40B4-BE49-F238E27FC236}">
                    <a16:creationId xmlns:a16="http://schemas.microsoft.com/office/drawing/2014/main" id="{A78055FC-77C3-4C0F-8FB1-BFEC53ED3907}"/>
                  </a:ext>
                </a:extLst>
              </p:cNvPr>
              <p:cNvCxnSpPr>
                <a:cxnSpLocks/>
              </p:cNvCxnSpPr>
              <p:nvPr/>
            </p:nvCxnSpPr>
            <p:spPr>
              <a:xfrm rot="10800000">
                <a:off x="3374137" y="5331683"/>
                <a:ext cx="6229353" cy="0"/>
              </a:xfrm>
              <a:prstGeom prst="straightConnector1">
                <a:avLst/>
              </a:prstGeom>
              <a:noFill/>
              <a:ln w="12700" cap="flat" cmpd="sng">
                <a:solidFill>
                  <a:srgbClr val="000000"/>
                </a:solidFill>
                <a:prstDash val="solid"/>
                <a:miter lim="800000"/>
                <a:headEnd type="none" w="sm" len="sm"/>
                <a:tailEnd type="none" w="sm" len="sm"/>
              </a:ln>
            </p:spPr>
          </p:cxnSp>
        </p:grpSp>
        <p:sp>
          <p:nvSpPr>
            <p:cNvPr id="107" name="مربع نص 106">
              <a:extLst>
                <a:ext uri="{FF2B5EF4-FFF2-40B4-BE49-F238E27FC236}">
                  <a16:creationId xmlns:a16="http://schemas.microsoft.com/office/drawing/2014/main" id="{ED78D60F-A821-431D-8565-1FD0DE6CADEE}"/>
                </a:ext>
              </a:extLst>
            </p:cNvPr>
            <p:cNvSpPr txBox="1"/>
            <p:nvPr/>
          </p:nvSpPr>
          <p:spPr>
            <a:xfrm>
              <a:off x="1390226" y="2250973"/>
              <a:ext cx="5303197" cy="830997"/>
            </a:xfrm>
            <a:prstGeom prst="rect">
              <a:avLst/>
            </a:prstGeom>
            <a:noFill/>
          </p:spPr>
          <p:txBody>
            <a:bodyPr wrap="square" rtlCol="1">
              <a:spAutoFit/>
            </a:bodyPr>
            <a:lstStyle/>
            <a:p>
              <a:pPr algn="ctr"/>
              <a:r>
                <a:rPr lang="ar-SA" sz="2400" b="1" dirty="0">
                  <a:solidFill>
                    <a:schemeClr val="accent1">
                      <a:lumMod val="50000"/>
                    </a:schemeClr>
                  </a:solidFill>
                </a:rPr>
                <a:t>الطريقة العلمية : طريقة يستخدمها العلماء لدمع المعلومات والاجابة عن الاسئلة</a:t>
              </a:r>
            </a:p>
          </p:txBody>
        </p:sp>
      </p:grpSp>
      <mc:AlternateContent xmlns:mc="http://schemas.openxmlformats.org/markup-compatibility/2006" xmlns:pslz="http://schemas.microsoft.com/office/powerpoint/2016/slidezoom">
        <mc:Choice Requires="pslz">
          <p:graphicFrame>
            <p:nvGraphicFramePr>
              <p:cNvPr id="77" name="صورة الشريحة 76">
                <a:extLst>
                  <a:ext uri="{FF2B5EF4-FFF2-40B4-BE49-F238E27FC236}">
                    <a16:creationId xmlns:a16="http://schemas.microsoft.com/office/drawing/2014/main" id="{D2B6ACE3-416B-464E-80A4-275ACA85E4A9}"/>
                  </a:ext>
                </a:extLst>
              </p:cNvPr>
              <p:cNvGraphicFramePr>
                <a:graphicFrameLocks noChangeAspect="1"/>
              </p:cNvGraphicFramePr>
              <p:nvPr>
                <p:extLst>
                  <p:ext uri="{D42A27DB-BD31-4B8C-83A1-F6EECF244321}">
                    <p14:modId xmlns:p14="http://schemas.microsoft.com/office/powerpoint/2010/main" val="2375247945"/>
                  </p:ext>
                </p:extLst>
              </p:nvPr>
            </p:nvGraphicFramePr>
            <p:xfrm>
              <a:off x="-274446" y="3779983"/>
              <a:ext cx="1318636" cy="128587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4"/>
                        <a:stretch>
                          <a:fillRect/>
                        </a:stretch>
                      </p166:blipFill>
                      <p166:spPr xmlns:p166="http://schemas.microsoft.com/office/powerpoint/2016/6/main">
                        <a:xfrm>
                          <a:off x="0" y="0"/>
                          <a:ext cx="1318636" cy="1285875"/>
                        </a:xfrm>
                        <a:prstGeom prst="rect">
                          <a:avLst/>
                        </a:prstGeom>
                      </p166:spPr>
                    </pslz:zmPr>
                  </pslz:sldZmObj>
                </pslz:sldZm>
              </a:graphicData>
            </a:graphic>
          </p:graphicFrame>
        </mc:Choice>
        <mc:Fallback xmlns="">
          <p:pic>
            <p:nvPicPr>
              <p:cNvPr id="77" name="صورة الشريحة 76">
                <a:hlinkClick r:id="rId5" action="ppaction://hlinksldjump"/>
                <a:extLst>
                  <a:ext uri="{FF2B5EF4-FFF2-40B4-BE49-F238E27FC236}">
                    <a16:creationId xmlns:a16="http://schemas.microsoft.com/office/drawing/2014/main" id="{D2B6ACE3-416B-464E-80A4-275ACA85E4A9}"/>
                  </a:ext>
                </a:extLst>
              </p:cNvPr>
              <p:cNvPicPr>
                <a:picLocks noGrp="1" noRot="1" noChangeAspect="1" noMove="1" noResize="1" noEditPoints="1" noAdjustHandles="1" noChangeArrowheads="1" noChangeShapeType="1"/>
              </p:cNvPicPr>
              <p:nvPr/>
            </p:nvPicPr>
            <p:blipFill>
              <a:blip r:embed="rId6"/>
              <a:stretch>
                <a:fillRect/>
              </a:stretch>
            </p:blipFill>
            <p:spPr>
              <a:xfrm>
                <a:off x="-274446" y="3779983"/>
                <a:ext cx="1318636" cy="1285875"/>
              </a:xfrm>
              <a:prstGeom prst="rect">
                <a:avLst/>
              </a:prstGeom>
            </p:spPr>
          </p:pic>
        </mc:Fallback>
      </mc:AlternateContent>
    </p:spTree>
    <p:extLst>
      <p:ext uri="{BB962C8B-B14F-4D97-AF65-F5344CB8AC3E}">
        <p14:creationId xmlns:p14="http://schemas.microsoft.com/office/powerpoint/2010/main" val="328348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p:tgtEl>
                                          <p:spTgt spid="62"/>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92"/>
                                        </p:tgtEl>
                                        <p:attrNameLst>
                                          <p:attrName>style.visibility</p:attrName>
                                        </p:attrNameLst>
                                      </p:cBhvr>
                                      <p:to>
                                        <p:strVal val="visible"/>
                                      </p:to>
                                    </p:set>
                                    <p:anim calcmode="lin" valueType="num">
                                      <p:cBhvr additive="base">
                                        <p:cTn id="39" dur="500"/>
                                        <p:tgtEl>
                                          <p:spTgt spid="92"/>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fade">
                                      <p:cBhvr>
                                        <p:cTn id="5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 grpId="0" animBg="1"/>
      <p:bldP spid="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4" name="صورة 3">
            <a:extLst>
              <a:ext uri="{FF2B5EF4-FFF2-40B4-BE49-F238E27FC236}">
                <a16:creationId xmlns:a16="http://schemas.microsoft.com/office/drawing/2014/main" id="{D2D6DB31-D8FC-4EEA-9A84-8454AFB2F4F3}"/>
              </a:ext>
            </a:extLst>
          </p:cNvPr>
          <p:cNvPicPr>
            <a:picLocks noChangeAspect="1"/>
          </p:cNvPicPr>
          <p:nvPr/>
        </p:nvPicPr>
        <p:blipFill>
          <a:blip r:embed="rId3"/>
          <a:stretch>
            <a:fillRect/>
          </a:stretch>
        </p:blipFill>
        <p:spPr>
          <a:xfrm>
            <a:off x="1684" y="4829189"/>
            <a:ext cx="1042506" cy="377985"/>
          </a:xfrm>
          <a:prstGeom prst="rect">
            <a:avLst/>
          </a:prstGeom>
        </p:spPr>
      </p:pic>
      <p:grpSp>
        <p:nvGrpSpPr>
          <p:cNvPr id="6" name="مجموعة 5">
            <a:extLst>
              <a:ext uri="{FF2B5EF4-FFF2-40B4-BE49-F238E27FC236}">
                <a16:creationId xmlns:a16="http://schemas.microsoft.com/office/drawing/2014/main" id="{BB9641AB-DC14-498A-BD56-B9985CD038A5}"/>
              </a:ext>
            </a:extLst>
          </p:cNvPr>
          <p:cNvGrpSpPr/>
          <p:nvPr/>
        </p:nvGrpSpPr>
        <p:grpSpPr>
          <a:xfrm>
            <a:off x="-146636" y="-143950"/>
            <a:ext cx="2381652" cy="1006546"/>
            <a:chOff x="5810365" y="312421"/>
            <a:chExt cx="2381652" cy="1006546"/>
          </a:xfrm>
        </p:grpSpPr>
        <p:pic>
          <p:nvPicPr>
            <p:cNvPr id="7" name="صورة 6" descr="صورة تحتوي على نص&#10;&#10;تم إنشاء الوصف تلقائياً">
              <a:extLst>
                <a:ext uri="{FF2B5EF4-FFF2-40B4-BE49-F238E27FC236}">
                  <a16:creationId xmlns:a16="http://schemas.microsoft.com/office/drawing/2014/main" id="{7F121183-4887-4BF1-803A-5B6112C9696C}"/>
                </a:ext>
              </a:extLst>
            </p:cNvPr>
            <p:cNvPicPr>
              <a:picLocks noChangeAspect="1"/>
            </p:cNvPicPr>
            <p:nvPr/>
          </p:nvPicPr>
          <p:blipFill>
            <a:blip r:embed="rId4">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8" name="مربع نص 7">
              <a:extLst>
                <a:ext uri="{FF2B5EF4-FFF2-40B4-BE49-F238E27FC236}">
                  <a16:creationId xmlns:a16="http://schemas.microsoft.com/office/drawing/2014/main" id="{893471BE-2A1F-4C38-A43F-BC78129D7C95}"/>
                </a:ext>
              </a:extLst>
            </p:cNvPr>
            <p:cNvSpPr txBox="1"/>
            <p:nvPr/>
          </p:nvSpPr>
          <p:spPr>
            <a:xfrm>
              <a:off x="5810365" y="631028"/>
              <a:ext cx="2381652" cy="369332"/>
            </a:xfrm>
            <a:prstGeom prst="rect">
              <a:avLst/>
            </a:prstGeom>
            <a:noFill/>
            <a:ln>
              <a:noFill/>
            </a:ln>
            <a:scene3d>
              <a:camera prst="orthographicFront"/>
              <a:lightRig rig="threePt" dir="t"/>
            </a:scene3d>
            <a:sp3d>
              <a:bevelT prst="angle"/>
            </a:sp3d>
          </p:spPr>
          <p:txBody>
            <a:bodyPr wrap="square" rtlCol="1">
              <a:spAutoFit/>
            </a:bodyPr>
            <a:lstStyle/>
            <a:p>
              <a:pPr algn="ctr"/>
              <a:r>
                <a:rPr lang="ar-SA" sz="1800" dirty="0">
                  <a:solidFill>
                    <a:schemeClr val="bg2">
                      <a:lumMod val="75000"/>
                    </a:schemeClr>
                  </a:solidFill>
                </a:rPr>
                <a:t>استراتيجية شريط الذكريات </a:t>
              </a:r>
            </a:p>
          </p:txBody>
        </p:sp>
      </p:grpSp>
      <mc:AlternateContent xmlns:mc="http://schemas.openxmlformats.org/markup-compatibility/2006" xmlns:pslz="http://schemas.microsoft.com/office/powerpoint/2016/slidezoom">
        <mc:Choice Requires="pslz">
          <p:graphicFrame>
            <p:nvGraphicFramePr>
              <p:cNvPr id="14" name="صورة الشريحة 13">
                <a:extLst>
                  <a:ext uri="{FF2B5EF4-FFF2-40B4-BE49-F238E27FC236}">
                    <a16:creationId xmlns:a16="http://schemas.microsoft.com/office/drawing/2014/main" id="{E9BC42BD-3E09-462F-9B1B-7F895252C3C7}"/>
                  </a:ext>
                </a:extLst>
              </p:cNvPr>
              <p:cNvGraphicFramePr>
                <a:graphicFrameLocks noChangeAspect="1"/>
              </p:cNvGraphicFramePr>
              <p:nvPr/>
            </p:nvGraphicFramePr>
            <p:xfrm>
              <a:off x="-239486" y="3732306"/>
              <a:ext cx="1318636" cy="128587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5"/>
                        <a:stretch>
                          <a:fillRect/>
                        </a:stretch>
                      </p166:blipFill>
                      <p166:spPr xmlns:p166="http://schemas.microsoft.com/office/powerpoint/2016/6/main">
                        <a:xfrm>
                          <a:off x="0" y="0"/>
                          <a:ext cx="1318636" cy="1285875"/>
                        </a:xfrm>
                        <a:prstGeom prst="rect">
                          <a:avLst/>
                        </a:prstGeom>
                      </p166:spPr>
                    </pslz:zmPr>
                  </pslz:sldZmObj>
                </pslz:sldZm>
              </a:graphicData>
            </a:graphic>
          </p:graphicFrame>
        </mc:Choice>
        <mc:Fallback xmlns="">
          <p:pic>
            <p:nvPicPr>
              <p:cNvPr id="14" name="صورة الشريحة 13">
                <a:hlinkClick r:id="rId6" action="ppaction://hlinksldjump"/>
                <a:extLst>
                  <a:ext uri="{FF2B5EF4-FFF2-40B4-BE49-F238E27FC236}">
                    <a16:creationId xmlns:a16="http://schemas.microsoft.com/office/drawing/2014/main" id="{E9BC42BD-3E09-462F-9B1B-7F895252C3C7}"/>
                  </a:ext>
                </a:extLst>
              </p:cNvPr>
              <p:cNvPicPr>
                <a:picLocks noGrp="1" noRot="1" noChangeAspect="1" noMove="1" noResize="1" noEditPoints="1" noAdjustHandles="1" noChangeArrowheads="1" noChangeShapeType="1"/>
              </p:cNvPicPr>
              <p:nvPr/>
            </p:nvPicPr>
            <p:blipFill>
              <a:blip r:embed="rId7"/>
              <a:stretch>
                <a:fillRect/>
              </a:stretch>
            </p:blipFill>
            <p:spPr>
              <a:xfrm>
                <a:off x="-239486" y="3732306"/>
                <a:ext cx="1318636" cy="1285875"/>
              </a:xfrm>
              <a:prstGeom prst="rect">
                <a:avLst/>
              </a:prstGeom>
            </p:spPr>
          </p:pic>
        </mc:Fallback>
      </mc:AlternateContent>
      <p:grpSp>
        <p:nvGrpSpPr>
          <p:cNvPr id="9" name="مجموعة 8">
            <a:extLst>
              <a:ext uri="{FF2B5EF4-FFF2-40B4-BE49-F238E27FC236}">
                <a16:creationId xmlns:a16="http://schemas.microsoft.com/office/drawing/2014/main" id="{8F17B727-615A-4262-A2EA-7F51D77596FB}"/>
              </a:ext>
            </a:extLst>
          </p:cNvPr>
          <p:cNvGrpSpPr/>
          <p:nvPr/>
        </p:nvGrpSpPr>
        <p:grpSpPr>
          <a:xfrm>
            <a:off x="7053926" y="-290410"/>
            <a:ext cx="2158300" cy="1006546"/>
            <a:chOff x="5957001" y="312421"/>
            <a:chExt cx="2158300" cy="1006546"/>
          </a:xfrm>
        </p:grpSpPr>
        <p:pic>
          <p:nvPicPr>
            <p:cNvPr id="10" name="صورة 9" descr="صورة تحتوي على نص&#10;&#10;تم إنشاء الوصف تلقائياً">
              <a:extLst>
                <a:ext uri="{FF2B5EF4-FFF2-40B4-BE49-F238E27FC236}">
                  <a16:creationId xmlns:a16="http://schemas.microsoft.com/office/drawing/2014/main" id="{0067B157-4D49-4CD0-A39E-120A5B02F89A}"/>
                </a:ext>
              </a:extLst>
            </p:cNvPr>
            <p:cNvPicPr>
              <a:picLocks noChangeAspect="1"/>
            </p:cNvPicPr>
            <p:nvPr/>
          </p:nvPicPr>
          <p:blipFill>
            <a:blip r:embed="rId4">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2" name="مربع نص 11">
              <a:extLst>
                <a:ext uri="{FF2B5EF4-FFF2-40B4-BE49-F238E27FC236}">
                  <a16:creationId xmlns:a16="http://schemas.microsoft.com/office/drawing/2014/main" id="{0B17BA26-44C0-46A5-B0A1-1B5328C2DF82}"/>
                </a:ext>
              </a:extLst>
            </p:cNvPr>
            <p:cNvSpPr txBox="1"/>
            <p:nvPr/>
          </p:nvSpPr>
          <p:spPr>
            <a:xfrm>
              <a:off x="6257589" y="534013"/>
              <a:ext cx="1557123" cy="461665"/>
            </a:xfrm>
            <a:prstGeom prst="rect">
              <a:avLst/>
            </a:prstGeom>
            <a:noFill/>
            <a:ln>
              <a:noFill/>
            </a:ln>
            <a:scene3d>
              <a:camera prst="orthographicFront"/>
              <a:lightRig rig="threePt" dir="t"/>
            </a:scene3d>
            <a:sp3d>
              <a:bevelT prst="angle"/>
            </a:sp3d>
          </p:spPr>
          <p:txBody>
            <a:bodyPr wrap="square" rtlCol="1">
              <a:spAutoFit/>
            </a:bodyPr>
            <a:lstStyle/>
            <a:p>
              <a:r>
                <a:rPr lang="ar-SA" sz="2400" dirty="0">
                  <a:solidFill>
                    <a:schemeClr val="bg2">
                      <a:lumMod val="75000"/>
                    </a:schemeClr>
                  </a:solidFill>
                </a:rPr>
                <a:t>تغذية راجعة </a:t>
              </a:r>
            </a:p>
          </p:txBody>
        </p:sp>
      </p:grpSp>
      <p:pic>
        <p:nvPicPr>
          <p:cNvPr id="1028" name="Picture 4">
            <a:extLst>
              <a:ext uri="{FF2B5EF4-FFF2-40B4-BE49-F238E27FC236}">
                <a16:creationId xmlns:a16="http://schemas.microsoft.com/office/drawing/2014/main" id="{84F7A552-E57E-430F-8B4A-4C5B8C6340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150" y="1181203"/>
            <a:ext cx="8267700" cy="2679646"/>
          </a:xfrm>
          <a:prstGeom prst="rect">
            <a:avLst/>
          </a:prstGeom>
          <a:noFill/>
          <a:scene3d>
            <a:camera prst="orthographicFront"/>
            <a:lightRig rig="threePt" dir="t"/>
          </a:scene3d>
          <a:sp3d>
            <a:bevelT w="114300" prst="hardEdge"/>
          </a:sp3d>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15" name="صورة الشريحة 14">
                <a:extLst>
                  <a:ext uri="{FF2B5EF4-FFF2-40B4-BE49-F238E27FC236}">
                    <a16:creationId xmlns:a16="http://schemas.microsoft.com/office/drawing/2014/main" id="{4FEC1EFD-E1E2-499A-BA76-21B01EF507D0}"/>
                  </a:ext>
                </a:extLst>
              </p:cNvPr>
              <p:cNvGraphicFramePr>
                <a:graphicFrameLocks noChangeAspect="1"/>
              </p:cNvGraphicFramePr>
              <p:nvPr/>
            </p:nvGraphicFramePr>
            <p:xfrm rot="21099979">
              <a:off x="1440479" y="2104247"/>
              <a:ext cx="1866293" cy="1049790"/>
            </p:xfrm>
            <a:graphic>
              <a:graphicData uri="http://schemas.microsoft.com/office/powerpoint/2016/slidezoom">
                <pslz:sldZm>
                  <pslz:sldZmObj sldId="342" cId="3659369983">
                    <pslz:zmPr id="{BE126514-8F8D-4317-B61B-C21A3AFA8464}" transitionDur="1000">
                      <p166:blipFill xmlns:p166="http://schemas.microsoft.com/office/powerpoint/2016/6/main">
                        <a:blip r:embed="rId9"/>
                        <a:stretch>
                          <a:fillRect/>
                        </a:stretch>
                      </p166:blipFill>
                      <p166:spPr xmlns:p166="http://schemas.microsoft.com/office/powerpoint/2016/6/main">
                        <a:xfrm rot="21099979">
                          <a:off x="0" y="0"/>
                          <a:ext cx="1866293" cy="1049790"/>
                        </a:xfrm>
                        <a:prstGeom prst="rect">
                          <a:avLst/>
                        </a:prstGeom>
                        <a:ln>
                          <a:noFill/>
                        </a:ln>
                        <a:effectLst>
                          <a:softEdge rad="112500"/>
                        </a:effectLst>
                      </p166:spPr>
                    </pslz:zmPr>
                  </pslz:sldZmObj>
                </pslz:sldZm>
              </a:graphicData>
            </a:graphic>
          </p:graphicFrame>
        </mc:Choice>
        <mc:Fallback xmlns="">
          <p:pic>
            <p:nvPicPr>
              <p:cNvPr id="15" name="صورة الشريحة 14">
                <a:hlinkClick r:id="rId10" action="ppaction://hlinksldjump"/>
                <a:extLst>
                  <a:ext uri="{FF2B5EF4-FFF2-40B4-BE49-F238E27FC236}">
                    <a16:creationId xmlns:a16="http://schemas.microsoft.com/office/drawing/2014/main" id="{4FEC1EFD-E1E2-499A-BA76-21B01EF507D0}"/>
                  </a:ext>
                </a:extLst>
              </p:cNvPr>
              <p:cNvPicPr>
                <a:picLocks noGrp="1" noRot="1" noChangeAspect="1" noMove="1" noResize="1" noEditPoints="1" noAdjustHandles="1" noChangeArrowheads="1" noChangeShapeType="1"/>
              </p:cNvPicPr>
              <p:nvPr/>
            </p:nvPicPr>
            <p:blipFill>
              <a:blip r:embed="rId11"/>
              <a:stretch>
                <a:fillRect/>
              </a:stretch>
            </p:blipFill>
            <p:spPr>
              <a:xfrm rot="21099979">
                <a:off x="1440479" y="2104247"/>
                <a:ext cx="1866293" cy="1049790"/>
              </a:xfrm>
              <a:prstGeom prst="rect">
                <a:avLst/>
              </a:prstGeom>
              <a:ln>
                <a:noFill/>
              </a:ln>
              <a:effectLst>
                <a:softEdge rad="112500"/>
              </a:effectLst>
            </p:spPr>
          </p:pic>
        </mc:Fallback>
      </mc:AlternateContent>
      <mc:AlternateContent xmlns:mc="http://schemas.openxmlformats.org/markup-compatibility/2006" xmlns:pslz="http://schemas.microsoft.com/office/powerpoint/2016/slidezoom">
        <mc:Choice Requires="pslz">
          <p:graphicFrame>
            <p:nvGraphicFramePr>
              <p:cNvPr id="17" name="صورة الشريحة 16">
                <a:extLst>
                  <a:ext uri="{FF2B5EF4-FFF2-40B4-BE49-F238E27FC236}">
                    <a16:creationId xmlns:a16="http://schemas.microsoft.com/office/drawing/2014/main" id="{895DDEFC-6388-4289-BD26-A38833BA36DC}"/>
                  </a:ext>
                </a:extLst>
              </p:cNvPr>
              <p:cNvGraphicFramePr>
                <a:graphicFrameLocks noChangeAspect="1"/>
              </p:cNvGraphicFramePr>
              <p:nvPr/>
            </p:nvGraphicFramePr>
            <p:xfrm rot="20934507">
              <a:off x="3442700" y="1756709"/>
              <a:ext cx="1557070" cy="875852"/>
            </p:xfrm>
            <a:graphic>
              <a:graphicData uri="http://schemas.microsoft.com/office/powerpoint/2016/slidezoom">
                <pslz:sldZm>
                  <pslz:sldZmObj sldId="343" cId="1188887536">
                    <pslz:zmPr id="{90451DCB-F34D-4B9C-BA80-7F7256B55A23}" transitionDur="1000">
                      <p166:blipFill xmlns:p166="http://schemas.microsoft.com/office/powerpoint/2016/6/main">
                        <a:blip r:embed="rId12"/>
                        <a:stretch>
                          <a:fillRect/>
                        </a:stretch>
                      </p166:blipFill>
                      <p166:spPr xmlns:p166="http://schemas.microsoft.com/office/powerpoint/2016/6/main">
                        <a:xfrm rot="20934507">
                          <a:off x="0" y="0"/>
                          <a:ext cx="1557070" cy="875852"/>
                        </a:xfrm>
                        <a:prstGeom prst="rect">
                          <a:avLst/>
                        </a:prstGeom>
                        <a:ln>
                          <a:noFill/>
                        </a:ln>
                        <a:effectLst>
                          <a:softEdge rad="112500"/>
                        </a:effectLst>
                      </p166:spPr>
                    </pslz:zmPr>
                  </pslz:sldZmObj>
                </pslz:sldZm>
              </a:graphicData>
            </a:graphic>
          </p:graphicFrame>
        </mc:Choice>
        <mc:Fallback xmlns="">
          <p:pic>
            <p:nvPicPr>
              <p:cNvPr id="17" name="صورة الشريحة 16">
                <a:hlinkClick r:id="rId13" action="ppaction://hlinksldjump"/>
                <a:extLst>
                  <a:ext uri="{FF2B5EF4-FFF2-40B4-BE49-F238E27FC236}">
                    <a16:creationId xmlns:a16="http://schemas.microsoft.com/office/drawing/2014/main" id="{895DDEFC-6388-4289-BD26-A38833BA36DC}"/>
                  </a:ext>
                </a:extLst>
              </p:cNvPr>
              <p:cNvPicPr>
                <a:picLocks noGrp="1" noRot="1" noChangeAspect="1" noMove="1" noResize="1" noEditPoints="1" noAdjustHandles="1" noChangeArrowheads="1" noChangeShapeType="1"/>
              </p:cNvPicPr>
              <p:nvPr/>
            </p:nvPicPr>
            <p:blipFill>
              <a:blip r:embed="rId14"/>
              <a:stretch>
                <a:fillRect/>
              </a:stretch>
            </p:blipFill>
            <p:spPr>
              <a:xfrm rot="20934507">
                <a:off x="3442700" y="1756709"/>
                <a:ext cx="1557070" cy="875852"/>
              </a:xfrm>
              <a:prstGeom prst="rect">
                <a:avLst/>
              </a:prstGeom>
              <a:ln>
                <a:noFill/>
              </a:ln>
              <a:effectLst>
                <a:softEdge rad="112500"/>
              </a:effectLst>
            </p:spPr>
          </p:pic>
        </mc:Fallback>
      </mc:AlternateContent>
      <mc:AlternateContent xmlns:mc="http://schemas.openxmlformats.org/markup-compatibility/2006" xmlns:pslz="http://schemas.microsoft.com/office/powerpoint/2016/slidezoom">
        <mc:Choice Requires="pslz">
          <p:graphicFrame>
            <p:nvGraphicFramePr>
              <p:cNvPr id="19" name="صورة الشريحة 18">
                <a:extLst>
                  <a:ext uri="{FF2B5EF4-FFF2-40B4-BE49-F238E27FC236}">
                    <a16:creationId xmlns:a16="http://schemas.microsoft.com/office/drawing/2014/main" id="{352094D1-717E-4A75-8D14-01415C0387AC}"/>
                  </a:ext>
                </a:extLst>
              </p:cNvPr>
              <p:cNvGraphicFramePr>
                <a:graphicFrameLocks noChangeAspect="1"/>
              </p:cNvGraphicFramePr>
              <p:nvPr/>
            </p:nvGraphicFramePr>
            <p:xfrm>
              <a:off x="5445766" y="1735603"/>
              <a:ext cx="1489024" cy="837576"/>
            </p:xfrm>
            <a:graphic>
              <a:graphicData uri="http://schemas.microsoft.com/office/powerpoint/2016/slidezoom">
                <pslz:sldZm>
                  <pslz:sldZmObj sldId="344" cId="3248047563">
                    <pslz:zmPr id="{478EDCC5-E7EE-4620-8154-E6F30FD5A874}" transitionDur="1000">
                      <p166:blipFill xmlns:p166="http://schemas.microsoft.com/office/powerpoint/2016/6/main">
                        <a:blip r:embed="rId15"/>
                        <a:stretch>
                          <a:fillRect/>
                        </a:stretch>
                      </p166:blipFill>
                      <p166:spPr xmlns:p166="http://schemas.microsoft.com/office/powerpoint/2016/6/main">
                        <a:xfrm>
                          <a:off x="0" y="0"/>
                          <a:ext cx="1489024" cy="837576"/>
                        </a:xfrm>
                        <a:prstGeom prst="rect">
                          <a:avLst/>
                        </a:prstGeom>
                        <a:ln>
                          <a:noFill/>
                        </a:ln>
                        <a:effectLst>
                          <a:softEdge rad="112500"/>
                        </a:effectLst>
                      </p166:spPr>
                    </pslz:zmPr>
                  </pslz:sldZmObj>
                </pslz:sldZm>
              </a:graphicData>
            </a:graphic>
          </p:graphicFrame>
        </mc:Choice>
        <mc:Fallback xmlns="">
          <p:pic>
            <p:nvPicPr>
              <p:cNvPr id="19" name="صورة الشريحة 18">
                <a:hlinkClick r:id="rId16" action="ppaction://hlinksldjump"/>
                <a:extLst>
                  <a:ext uri="{FF2B5EF4-FFF2-40B4-BE49-F238E27FC236}">
                    <a16:creationId xmlns:a16="http://schemas.microsoft.com/office/drawing/2014/main" id="{352094D1-717E-4A75-8D14-01415C0387AC}"/>
                  </a:ext>
                </a:extLst>
              </p:cNvPr>
              <p:cNvPicPr>
                <a:picLocks noGrp="1" noRot="1" noChangeAspect="1" noMove="1" noResize="1" noEditPoints="1" noAdjustHandles="1" noChangeArrowheads="1" noChangeShapeType="1"/>
              </p:cNvPicPr>
              <p:nvPr/>
            </p:nvPicPr>
            <p:blipFill>
              <a:blip r:embed="rId17"/>
              <a:stretch>
                <a:fillRect/>
              </a:stretch>
            </p:blipFill>
            <p:spPr>
              <a:xfrm>
                <a:off x="5445766" y="1735603"/>
                <a:ext cx="1489024" cy="837576"/>
              </a:xfrm>
              <a:prstGeom prst="rect">
                <a:avLst/>
              </a:prstGeom>
              <a:ln>
                <a:noFill/>
              </a:ln>
              <a:effectLst>
                <a:softEdge rad="112500"/>
              </a:effectLst>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5" name="صورة 14">
            <a:extLst>
              <a:ext uri="{FF2B5EF4-FFF2-40B4-BE49-F238E27FC236}">
                <a16:creationId xmlns:a16="http://schemas.microsoft.com/office/drawing/2014/main" id="{4589768F-73CA-4682-A861-CDE2DA20129D}"/>
              </a:ext>
            </a:extLst>
          </p:cNvPr>
          <p:cNvPicPr>
            <a:picLocks noChangeAspect="1"/>
          </p:cNvPicPr>
          <p:nvPr/>
        </p:nvPicPr>
        <p:blipFill>
          <a:blip r:embed="rId3"/>
          <a:stretch>
            <a:fillRect/>
          </a:stretch>
        </p:blipFill>
        <p:spPr>
          <a:xfrm>
            <a:off x="1684" y="4829189"/>
            <a:ext cx="1042506" cy="377985"/>
          </a:xfrm>
          <a:prstGeom prst="rect">
            <a:avLst/>
          </a:prstGeom>
        </p:spPr>
      </p:pic>
      <p:sp>
        <p:nvSpPr>
          <p:cNvPr id="23" name="مربع نص 22">
            <a:extLst>
              <a:ext uri="{FF2B5EF4-FFF2-40B4-BE49-F238E27FC236}">
                <a16:creationId xmlns:a16="http://schemas.microsoft.com/office/drawing/2014/main" id="{2D25418C-C782-4DBC-B8E6-6799B7CF7D03}"/>
              </a:ext>
            </a:extLst>
          </p:cNvPr>
          <p:cNvSpPr txBox="1"/>
          <p:nvPr/>
        </p:nvSpPr>
        <p:spPr>
          <a:xfrm>
            <a:off x="6978081" y="174815"/>
            <a:ext cx="2279299" cy="369332"/>
          </a:xfrm>
          <a:prstGeom prst="rect">
            <a:avLst/>
          </a:prstGeom>
          <a:noFill/>
          <a:ln>
            <a:noFill/>
          </a:ln>
          <a:scene3d>
            <a:camera prst="orthographicFront"/>
            <a:lightRig rig="threePt" dir="t"/>
          </a:scene3d>
          <a:sp3d>
            <a:bevelT prst="angle"/>
          </a:sp3d>
        </p:spPr>
        <p:txBody>
          <a:bodyPr wrap="square" rtlCol="1">
            <a:spAutoFit/>
          </a:bodyPr>
          <a:lstStyle/>
          <a:p>
            <a:endParaRPr lang="ar-SA" sz="1800" dirty="0">
              <a:solidFill>
                <a:schemeClr val="bg2">
                  <a:lumMod val="75000"/>
                </a:schemeClr>
              </a:solidFill>
            </a:endParaRPr>
          </a:p>
        </p:txBody>
      </p:sp>
      <mc:AlternateContent xmlns:mc="http://schemas.openxmlformats.org/markup-compatibility/2006" xmlns:pslz="http://schemas.microsoft.com/office/powerpoint/2016/slidezoom">
        <mc:Choice Requires="pslz">
          <p:graphicFrame>
            <p:nvGraphicFramePr>
              <p:cNvPr id="17" name="صورة الشريحة 16">
                <a:extLst>
                  <a:ext uri="{FF2B5EF4-FFF2-40B4-BE49-F238E27FC236}">
                    <a16:creationId xmlns:a16="http://schemas.microsoft.com/office/drawing/2014/main" id="{638155BF-3ABB-4F6E-91AE-6EC1BC2755E6}"/>
                  </a:ext>
                </a:extLst>
              </p:cNvPr>
              <p:cNvGraphicFramePr>
                <a:graphicFrameLocks noChangeAspect="1"/>
              </p:cNvGraphicFramePr>
              <p:nvPr>
                <p:extLst>
                  <p:ext uri="{D42A27DB-BD31-4B8C-83A1-F6EECF244321}">
                    <p14:modId xmlns:p14="http://schemas.microsoft.com/office/powerpoint/2010/main" val="3242447079"/>
                  </p:ext>
                </p:extLst>
              </p:nvPr>
            </p:nvGraphicFramePr>
            <p:xfrm>
              <a:off x="-238534" y="3815827"/>
              <a:ext cx="1318636" cy="128587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4"/>
                        <a:stretch>
                          <a:fillRect/>
                        </a:stretch>
                      </p166:blipFill>
                      <p166:spPr xmlns:p166="http://schemas.microsoft.com/office/powerpoint/2016/6/main">
                        <a:xfrm>
                          <a:off x="0" y="0"/>
                          <a:ext cx="1318636" cy="1285875"/>
                        </a:xfrm>
                        <a:prstGeom prst="rect">
                          <a:avLst/>
                        </a:prstGeom>
                      </p166:spPr>
                    </pslz:zmPr>
                  </pslz:sldZmObj>
                </pslz:sldZm>
              </a:graphicData>
            </a:graphic>
          </p:graphicFrame>
        </mc:Choice>
        <mc:Fallback xmlns="">
          <p:pic>
            <p:nvPicPr>
              <p:cNvPr id="17" name="صورة الشريحة 16">
                <a:hlinkClick r:id="rId7" action="ppaction://hlinksldjump"/>
                <a:extLst>
                  <a:ext uri="{FF2B5EF4-FFF2-40B4-BE49-F238E27FC236}">
                    <a16:creationId xmlns:a16="http://schemas.microsoft.com/office/drawing/2014/main" id="{638155BF-3ABB-4F6E-91AE-6EC1BC2755E6}"/>
                  </a:ext>
                </a:extLst>
              </p:cNvPr>
              <p:cNvPicPr>
                <a:picLocks noGrp="1" noRot="1" noChangeAspect="1" noMove="1" noResize="1" noEditPoints="1" noAdjustHandles="1" noChangeArrowheads="1" noChangeShapeType="1"/>
              </p:cNvPicPr>
              <p:nvPr/>
            </p:nvPicPr>
            <p:blipFill>
              <a:blip r:embed="rId6"/>
              <a:stretch>
                <a:fillRect/>
              </a:stretch>
            </p:blipFill>
            <p:spPr>
              <a:xfrm>
                <a:off x="-238534" y="3815827"/>
                <a:ext cx="1318636" cy="1285875"/>
              </a:xfrm>
              <a:prstGeom prst="rect">
                <a:avLst/>
              </a:prstGeom>
            </p:spPr>
          </p:pic>
        </mc:Fallback>
      </mc:AlternateContent>
      <p:grpSp>
        <p:nvGrpSpPr>
          <p:cNvPr id="16" name="مجموعة 15">
            <a:extLst>
              <a:ext uri="{FF2B5EF4-FFF2-40B4-BE49-F238E27FC236}">
                <a16:creationId xmlns:a16="http://schemas.microsoft.com/office/drawing/2014/main" id="{D0B22E4A-97C8-4164-BB25-8656DD60F7CD}"/>
              </a:ext>
            </a:extLst>
          </p:cNvPr>
          <p:cNvGrpSpPr/>
          <p:nvPr/>
        </p:nvGrpSpPr>
        <p:grpSpPr>
          <a:xfrm>
            <a:off x="6672926" y="-143792"/>
            <a:ext cx="2158300" cy="1006546"/>
            <a:chOff x="5957001" y="312421"/>
            <a:chExt cx="2158300" cy="1006546"/>
          </a:xfrm>
        </p:grpSpPr>
        <p:pic>
          <p:nvPicPr>
            <p:cNvPr id="18" name="صورة 17" descr="صورة تحتوي على نص&#10;&#10;تم إنشاء الوصف تلقائياً">
              <a:extLst>
                <a:ext uri="{FF2B5EF4-FFF2-40B4-BE49-F238E27FC236}">
                  <a16:creationId xmlns:a16="http://schemas.microsoft.com/office/drawing/2014/main" id="{AFD48B33-7B74-4C02-8451-C8BF80F1EDC7}"/>
                </a:ext>
              </a:extLst>
            </p:cNvPr>
            <p:cNvPicPr>
              <a:picLocks noChangeAspect="1"/>
            </p:cNvPicPr>
            <p:nvPr/>
          </p:nvPicPr>
          <p:blipFill>
            <a:blip r:embed="rId8">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19" name="مربع نص 18">
              <a:extLst>
                <a:ext uri="{FF2B5EF4-FFF2-40B4-BE49-F238E27FC236}">
                  <a16:creationId xmlns:a16="http://schemas.microsoft.com/office/drawing/2014/main" id="{F46BBA52-47DF-401F-A9EA-AB61D4B308B9}"/>
                </a:ext>
              </a:extLst>
            </p:cNvPr>
            <p:cNvSpPr txBox="1"/>
            <p:nvPr/>
          </p:nvSpPr>
          <p:spPr>
            <a:xfrm>
              <a:off x="6257589" y="534013"/>
              <a:ext cx="1557123" cy="461665"/>
            </a:xfrm>
            <a:prstGeom prst="rect">
              <a:avLst/>
            </a:prstGeom>
            <a:noFill/>
            <a:ln>
              <a:noFill/>
            </a:ln>
            <a:scene3d>
              <a:camera prst="orthographicFront"/>
              <a:lightRig rig="threePt" dir="t"/>
            </a:scene3d>
            <a:sp3d>
              <a:bevelT prst="angle"/>
            </a:sp3d>
          </p:spPr>
          <p:txBody>
            <a:bodyPr wrap="square" rtlCol="1">
              <a:spAutoFit/>
            </a:bodyPr>
            <a:lstStyle/>
            <a:p>
              <a:r>
                <a:rPr lang="ar-SA" sz="2400" dirty="0">
                  <a:solidFill>
                    <a:schemeClr val="bg2">
                      <a:lumMod val="75000"/>
                    </a:schemeClr>
                  </a:solidFill>
                </a:rPr>
                <a:t>تغذية راجعة </a:t>
              </a:r>
            </a:p>
          </p:txBody>
        </p:sp>
      </p:grpSp>
      <p:pic>
        <p:nvPicPr>
          <p:cNvPr id="3" name="صورة 2">
            <a:extLst>
              <a:ext uri="{FF2B5EF4-FFF2-40B4-BE49-F238E27FC236}">
                <a16:creationId xmlns:a16="http://schemas.microsoft.com/office/drawing/2014/main" id="{02374860-3BD9-4A79-827C-8B632C48648D}"/>
              </a:ext>
            </a:extLst>
          </p:cNvPr>
          <p:cNvPicPr>
            <a:picLocks noChangeAspect="1"/>
          </p:cNvPicPr>
          <p:nvPr/>
        </p:nvPicPr>
        <p:blipFill>
          <a:blip r:embed="rId9"/>
          <a:stretch>
            <a:fillRect/>
          </a:stretch>
        </p:blipFill>
        <p:spPr>
          <a:xfrm>
            <a:off x="1770645" y="117897"/>
            <a:ext cx="5602710" cy="49077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4" name="صورة 3">
            <a:extLst>
              <a:ext uri="{FF2B5EF4-FFF2-40B4-BE49-F238E27FC236}">
                <a16:creationId xmlns:a16="http://schemas.microsoft.com/office/drawing/2014/main" id="{D2D6DB31-D8FC-4EEA-9A84-8454AFB2F4F3}"/>
              </a:ext>
            </a:extLst>
          </p:cNvPr>
          <p:cNvPicPr>
            <a:picLocks noChangeAspect="1"/>
          </p:cNvPicPr>
          <p:nvPr/>
        </p:nvPicPr>
        <p:blipFill>
          <a:blip r:embed="rId3"/>
          <a:stretch>
            <a:fillRect/>
          </a:stretch>
        </p:blipFill>
        <p:spPr>
          <a:xfrm>
            <a:off x="-135476" y="4876865"/>
            <a:ext cx="1042506" cy="377985"/>
          </a:xfrm>
          <a:prstGeom prst="rect">
            <a:avLst/>
          </a:prstGeom>
        </p:spPr>
      </p:pic>
      <p:grpSp>
        <p:nvGrpSpPr>
          <p:cNvPr id="6" name="مجموعة 5">
            <a:extLst>
              <a:ext uri="{FF2B5EF4-FFF2-40B4-BE49-F238E27FC236}">
                <a16:creationId xmlns:a16="http://schemas.microsoft.com/office/drawing/2014/main" id="{BB9641AB-DC14-498A-BD56-B9985CD038A5}"/>
              </a:ext>
            </a:extLst>
          </p:cNvPr>
          <p:cNvGrpSpPr/>
          <p:nvPr/>
        </p:nvGrpSpPr>
        <p:grpSpPr>
          <a:xfrm>
            <a:off x="7040880" y="-208736"/>
            <a:ext cx="2158300" cy="1006546"/>
            <a:chOff x="5957001" y="312421"/>
            <a:chExt cx="2158300" cy="1006546"/>
          </a:xfrm>
        </p:grpSpPr>
        <p:pic>
          <p:nvPicPr>
            <p:cNvPr id="7" name="صورة 6" descr="صورة تحتوي على نص&#10;&#10;تم إنشاء الوصف تلقائياً">
              <a:extLst>
                <a:ext uri="{FF2B5EF4-FFF2-40B4-BE49-F238E27FC236}">
                  <a16:creationId xmlns:a16="http://schemas.microsoft.com/office/drawing/2014/main" id="{7F121183-4887-4BF1-803A-5B6112C9696C}"/>
                </a:ext>
              </a:extLst>
            </p:cNvPr>
            <p:cNvPicPr>
              <a:picLocks noChangeAspect="1"/>
            </p:cNvPicPr>
            <p:nvPr/>
          </p:nvPicPr>
          <p:blipFill>
            <a:blip r:embed="rId4">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8" name="مربع نص 7">
              <a:extLst>
                <a:ext uri="{FF2B5EF4-FFF2-40B4-BE49-F238E27FC236}">
                  <a16:creationId xmlns:a16="http://schemas.microsoft.com/office/drawing/2014/main" id="{893471BE-2A1F-4C38-A43F-BC78129D7C95}"/>
                </a:ext>
              </a:extLst>
            </p:cNvPr>
            <p:cNvSpPr txBox="1"/>
            <p:nvPr/>
          </p:nvSpPr>
          <p:spPr>
            <a:xfrm>
              <a:off x="6655398" y="565296"/>
              <a:ext cx="1348740" cy="461665"/>
            </a:xfrm>
            <a:prstGeom prst="rect">
              <a:avLst/>
            </a:prstGeom>
            <a:noFill/>
            <a:ln>
              <a:noFill/>
            </a:ln>
            <a:scene3d>
              <a:camera prst="orthographicFront"/>
              <a:lightRig rig="threePt" dir="t"/>
            </a:scene3d>
            <a:sp3d>
              <a:bevelT prst="angle"/>
            </a:sp3d>
          </p:spPr>
          <p:txBody>
            <a:bodyPr wrap="square" rtlCol="1">
              <a:spAutoFit/>
            </a:bodyPr>
            <a:lstStyle/>
            <a:p>
              <a:r>
                <a:rPr lang="ar-SA" sz="2400" dirty="0">
                  <a:solidFill>
                    <a:schemeClr val="bg2">
                      <a:lumMod val="75000"/>
                    </a:schemeClr>
                  </a:solidFill>
                </a:rPr>
                <a:t>التهيئة</a:t>
              </a:r>
            </a:p>
          </p:txBody>
        </p:sp>
      </p:grpSp>
      <mc:AlternateContent xmlns:mc="http://schemas.openxmlformats.org/markup-compatibility/2006" xmlns:pslz="http://schemas.microsoft.com/office/powerpoint/2016/slidezoom">
        <mc:Choice Requires="pslz">
          <p:graphicFrame>
            <p:nvGraphicFramePr>
              <p:cNvPr id="14" name="صورة الشريحة 13">
                <a:extLst>
                  <a:ext uri="{FF2B5EF4-FFF2-40B4-BE49-F238E27FC236}">
                    <a16:creationId xmlns:a16="http://schemas.microsoft.com/office/drawing/2014/main" id="{E9BC42BD-3E09-462F-9B1B-7F895252C3C7}"/>
                  </a:ext>
                </a:extLst>
              </p:cNvPr>
              <p:cNvGraphicFramePr>
                <a:graphicFrameLocks noChangeAspect="1"/>
              </p:cNvGraphicFramePr>
              <p:nvPr>
                <p:extLst>
                  <p:ext uri="{D42A27DB-BD31-4B8C-83A1-F6EECF244321}">
                    <p14:modId xmlns:p14="http://schemas.microsoft.com/office/powerpoint/2010/main" val="3966378596"/>
                  </p:ext>
                </p:extLst>
              </p:nvPr>
            </p:nvGraphicFramePr>
            <p:xfrm>
              <a:off x="-214977" y="3857625"/>
              <a:ext cx="1318636" cy="128587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5"/>
                        <a:stretch>
                          <a:fillRect/>
                        </a:stretch>
                      </p166:blipFill>
                      <p166:spPr xmlns:p166="http://schemas.microsoft.com/office/powerpoint/2016/6/main">
                        <a:xfrm>
                          <a:off x="0" y="0"/>
                          <a:ext cx="1318636" cy="1285875"/>
                        </a:xfrm>
                        <a:prstGeom prst="rect">
                          <a:avLst/>
                        </a:prstGeom>
                      </p166:spPr>
                    </pslz:zmPr>
                  </pslz:sldZmObj>
                </pslz:sldZm>
              </a:graphicData>
            </a:graphic>
          </p:graphicFrame>
        </mc:Choice>
        <mc:Fallback xmlns="">
          <p:pic>
            <p:nvPicPr>
              <p:cNvPr id="14" name="صورة الشريحة 13">
                <a:hlinkClick r:id="rId8" action="ppaction://hlinksldjump"/>
                <a:extLst>
                  <a:ext uri="{FF2B5EF4-FFF2-40B4-BE49-F238E27FC236}">
                    <a16:creationId xmlns:a16="http://schemas.microsoft.com/office/drawing/2014/main" id="{E9BC42BD-3E09-462F-9B1B-7F895252C3C7}"/>
                  </a:ext>
                </a:extLst>
              </p:cNvPr>
              <p:cNvPicPr>
                <a:picLocks noGrp="1" noRot="1" noChangeAspect="1" noMove="1" noResize="1" noEditPoints="1" noAdjustHandles="1" noChangeArrowheads="1" noChangeShapeType="1"/>
              </p:cNvPicPr>
              <p:nvPr/>
            </p:nvPicPr>
            <p:blipFill>
              <a:blip r:embed="rId9"/>
              <a:stretch>
                <a:fillRect/>
              </a:stretch>
            </p:blipFill>
            <p:spPr>
              <a:xfrm>
                <a:off x="-214977" y="3857625"/>
                <a:ext cx="1318636" cy="1285875"/>
              </a:xfrm>
              <a:prstGeom prst="rect">
                <a:avLst/>
              </a:prstGeom>
            </p:spPr>
          </p:pic>
        </mc:Fallback>
      </mc:AlternateContent>
      <p:sp>
        <p:nvSpPr>
          <p:cNvPr id="3" name="مستطيل: زوايا مستديرة 2">
            <a:extLst>
              <a:ext uri="{FF2B5EF4-FFF2-40B4-BE49-F238E27FC236}">
                <a16:creationId xmlns:a16="http://schemas.microsoft.com/office/drawing/2014/main" id="{E6298C77-C921-4F5B-9BA8-763659486245}"/>
              </a:ext>
            </a:extLst>
          </p:cNvPr>
          <p:cNvSpPr/>
          <p:nvPr/>
        </p:nvSpPr>
        <p:spPr>
          <a:xfrm>
            <a:off x="1214343" y="60669"/>
            <a:ext cx="5910526" cy="1090802"/>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2400" b="1" dirty="0">
                <a:solidFill>
                  <a:schemeClr val="bg2">
                    <a:lumMod val="75000"/>
                  </a:schemeClr>
                </a:solidFill>
              </a:rPr>
              <a:t>هل سبق لك ان استخدمت او رأيت احد هذه النماذج بمختبر العلوم ؟</a:t>
            </a:r>
          </a:p>
        </p:txBody>
      </p:sp>
      <p:sp>
        <p:nvSpPr>
          <p:cNvPr id="17" name="مربع نص 16">
            <a:extLst>
              <a:ext uri="{FF2B5EF4-FFF2-40B4-BE49-F238E27FC236}">
                <a16:creationId xmlns:a16="http://schemas.microsoft.com/office/drawing/2014/main" id="{EE87055D-6129-4025-A62C-EC9D91B2077A}"/>
              </a:ext>
            </a:extLst>
          </p:cNvPr>
          <p:cNvSpPr txBox="1"/>
          <p:nvPr/>
        </p:nvSpPr>
        <p:spPr>
          <a:xfrm>
            <a:off x="2622773" y="4035608"/>
            <a:ext cx="4087573" cy="1015663"/>
          </a:xfrm>
          <a:prstGeom prst="rect">
            <a:avLst/>
          </a:prstGeom>
          <a:noFill/>
        </p:spPr>
        <p:txBody>
          <a:bodyPr wrap="square" rtlCol="1">
            <a:spAutoFit/>
          </a:bodyPr>
          <a:lstStyle/>
          <a:p>
            <a:pPr algn="ctr"/>
            <a:r>
              <a:rPr lang="ar-SA" sz="2000" b="1" dirty="0">
                <a:solidFill>
                  <a:schemeClr val="accent1">
                    <a:lumMod val="50000"/>
                  </a:schemeClr>
                </a:solidFill>
              </a:rPr>
              <a:t>تستخدم النماذج لتمثيل أشياء قد تكون صغيرة جدا أو كبيرة جدا او تحدث ببطء شديد او سرعة كبيرة جدا</a:t>
            </a:r>
          </a:p>
        </p:txBody>
      </p:sp>
      <p:sp>
        <p:nvSpPr>
          <p:cNvPr id="18" name="مربع نص 17">
            <a:extLst>
              <a:ext uri="{FF2B5EF4-FFF2-40B4-BE49-F238E27FC236}">
                <a16:creationId xmlns:a16="http://schemas.microsoft.com/office/drawing/2014/main" id="{59F4D1EC-74B3-4A5B-B257-B0430823ED73}"/>
              </a:ext>
            </a:extLst>
          </p:cNvPr>
          <p:cNvSpPr txBox="1"/>
          <p:nvPr/>
        </p:nvSpPr>
        <p:spPr>
          <a:xfrm>
            <a:off x="-51246" y="1634542"/>
            <a:ext cx="2133178" cy="1631216"/>
          </a:xfrm>
          <a:prstGeom prst="rect">
            <a:avLst/>
          </a:prstGeom>
          <a:noFill/>
        </p:spPr>
        <p:txBody>
          <a:bodyPr wrap="square" rtlCol="1">
            <a:spAutoFit/>
          </a:bodyPr>
          <a:lstStyle/>
          <a:p>
            <a:pPr algn="ctr"/>
            <a:r>
              <a:rPr lang="ar-SA" sz="2000" b="1" dirty="0">
                <a:solidFill>
                  <a:schemeClr val="accent1">
                    <a:lumMod val="50000"/>
                  </a:schemeClr>
                </a:solidFill>
              </a:rPr>
              <a:t>تستخدم النماذج لتوضيح وتسهيل فهم بعض الأمور التي يصعب دراستها او فهمها </a:t>
            </a:r>
          </a:p>
        </p:txBody>
      </p:sp>
      <p:sp>
        <p:nvSpPr>
          <p:cNvPr id="20" name="مستطيل: زوايا مستديرة 19">
            <a:extLst>
              <a:ext uri="{FF2B5EF4-FFF2-40B4-BE49-F238E27FC236}">
                <a16:creationId xmlns:a16="http://schemas.microsoft.com/office/drawing/2014/main" id="{8D6BADC4-20A1-4A60-89E3-791573523D1E}"/>
              </a:ext>
            </a:extLst>
          </p:cNvPr>
          <p:cNvSpPr/>
          <p:nvPr/>
        </p:nvSpPr>
        <p:spPr>
          <a:xfrm>
            <a:off x="2061429" y="1361746"/>
            <a:ext cx="1861555" cy="2029024"/>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1800" b="1" dirty="0">
                <a:solidFill>
                  <a:schemeClr val="bg2">
                    <a:lumMod val="75000"/>
                  </a:schemeClr>
                </a:solidFill>
              </a:rPr>
              <a:t>لماذا استخدمت هذه النماذج ؟ ماذا استفدت منها ؟</a:t>
            </a:r>
            <a:endParaRPr lang="ar-SA" sz="1800" b="1" dirty="0">
              <a:solidFill>
                <a:schemeClr val="accent1">
                  <a:lumMod val="75000"/>
                </a:schemeClr>
              </a:solidFill>
            </a:endParaRPr>
          </a:p>
        </p:txBody>
      </p:sp>
      <p:pic>
        <p:nvPicPr>
          <p:cNvPr id="1026" name="Picture 2">
            <a:extLst>
              <a:ext uri="{FF2B5EF4-FFF2-40B4-BE49-F238E27FC236}">
                <a16:creationId xmlns:a16="http://schemas.microsoft.com/office/drawing/2014/main" id="{E2ABF423-5091-48E4-8F32-D2D93EF980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1549" y="748024"/>
            <a:ext cx="4007414" cy="37062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47AAA35-4C87-4AB3-B2CE-061A049994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59730" y="1361746"/>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27E72FF-5C64-4B21-AE28-07AE6AB592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75630" y="1183473"/>
            <a:ext cx="2112496" cy="27377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8"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84" name="صورة 83">
            <a:extLst>
              <a:ext uri="{FF2B5EF4-FFF2-40B4-BE49-F238E27FC236}">
                <a16:creationId xmlns:a16="http://schemas.microsoft.com/office/drawing/2014/main" id="{0FBFC677-135F-417E-9DFD-4B381DE4E0BD}"/>
              </a:ext>
            </a:extLst>
          </p:cNvPr>
          <p:cNvPicPr>
            <a:picLocks noChangeAspect="1"/>
          </p:cNvPicPr>
          <p:nvPr/>
        </p:nvPicPr>
        <p:blipFill>
          <a:blip r:embed="rId3"/>
          <a:stretch>
            <a:fillRect/>
          </a:stretch>
        </p:blipFill>
        <p:spPr>
          <a:xfrm>
            <a:off x="1684" y="4829189"/>
            <a:ext cx="1042506" cy="377985"/>
          </a:xfrm>
          <a:prstGeom prst="rect">
            <a:avLst/>
          </a:prstGeom>
        </p:spPr>
      </p:pic>
      <mc:AlternateContent xmlns:mc="http://schemas.openxmlformats.org/markup-compatibility/2006" xmlns:pslz="http://schemas.microsoft.com/office/powerpoint/2016/slidezoom">
        <mc:Choice Requires="pslz">
          <p:graphicFrame>
            <p:nvGraphicFramePr>
              <p:cNvPr id="19" name="صورة الشريحة 18">
                <a:extLst>
                  <a:ext uri="{FF2B5EF4-FFF2-40B4-BE49-F238E27FC236}">
                    <a16:creationId xmlns:a16="http://schemas.microsoft.com/office/drawing/2014/main" id="{EF4026A1-900F-4FD6-81AE-AC9E7DEFC1F5}"/>
                  </a:ext>
                </a:extLst>
              </p:cNvPr>
              <p:cNvGraphicFramePr>
                <a:graphicFrameLocks noChangeAspect="1"/>
              </p:cNvGraphicFramePr>
              <p:nvPr>
                <p:extLst>
                  <p:ext uri="{D42A27DB-BD31-4B8C-83A1-F6EECF244321}">
                    <p14:modId xmlns:p14="http://schemas.microsoft.com/office/powerpoint/2010/main" val="699499268"/>
                  </p:ext>
                </p:extLst>
              </p:nvPr>
            </p:nvGraphicFramePr>
            <p:xfrm>
              <a:off x="814640" y="4092968"/>
              <a:ext cx="1318636" cy="128587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4"/>
                        <a:stretch>
                          <a:fillRect/>
                        </a:stretch>
                      </p166:blipFill>
                      <p166:spPr xmlns:p166="http://schemas.microsoft.com/office/powerpoint/2016/6/main">
                        <a:xfrm>
                          <a:off x="0" y="0"/>
                          <a:ext cx="1318636" cy="1285875"/>
                        </a:xfrm>
                        <a:prstGeom prst="rect">
                          <a:avLst/>
                        </a:prstGeom>
                      </p166:spPr>
                    </pslz:zmPr>
                  </pslz:sldZmObj>
                </pslz:sldZm>
              </a:graphicData>
            </a:graphic>
          </p:graphicFrame>
        </mc:Choice>
        <mc:Fallback xmlns="">
          <p:pic>
            <p:nvPicPr>
              <p:cNvPr id="19" name="صورة الشريحة 18">
                <a:hlinkClick r:id="rId5" action="ppaction://hlinksldjump"/>
                <a:extLst>
                  <a:ext uri="{FF2B5EF4-FFF2-40B4-BE49-F238E27FC236}">
                    <a16:creationId xmlns:a16="http://schemas.microsoft.com/office/drawing/2014/main" id="{EF4026A1-900F-4FD6-81AE-AC9E7DEFC1F5}"/>
                  </a:ext>
                </a:extLst>
              </p:cNvPr>
              <p:cNvPicPr>
                <a:picLocks noGrp="1" noRot="1" noChangeAspect="1" noMove="1" noResize="1" noEditPoints="1" noAdjustHandles="1" noChangeArrowheads="1" noChangeShapeType="1"/>
              </p:cNvPicPr>
              <p:nvPr/>
            </p:nvPicPr>
            <p:blipFill>
              <a:blip r:embed="rId6"/>
              <a:stretch>
                <a:fillRect/>
              </a:stretch>
            </p:blipFill>
            <p:spPr>
              <a:xfrm>
                <a:off x="814640" y="4092968"/>
                <a:ext cx="1318636" cy="1285875"/>
              </a:xfrm>
              <a:prstGeom prst="rect">
                <a:avLst/>
              </a:prstGeom>
            </p:spPr>
          </p:pic>
        </mc:Fallback>
      </mc:AlternateContent>
      <p:sp>
        <p:nvSpPr>
          <p:cNvPr id="23" name="فقاعة الكلام: بيضاوية 22">
            <a:extLst>
              <a:ext uri="{FF2B5EF4-FFF2-40B4-BE49-F238E27FC236}">
                <a16:creationId xmlns:a16="http://schemas.microsoft.com/office/drawing/2014/main" id="{D2BDA643-FE84-4E9D-B129-207CD3407E09}"/>
              </a:ext>
            </a:extLst>
          </p:cNvPr>
          <p:cNvSpPr/>
          <p:nvPr/>
        </p:nvSpPr>
        <p:spPr>
          <a:xfrm>
            <a:off x="1473958" y="1913649"/>
            <a:ext cx="2374142" cy="1576311"/>
          </a:xfrm>
          <a:prstGeom prst="wedgeEllipseCallout">
            <a:avLst>
              <a:gd name="adj1" fmla="val -70463"/>
              <a:gd name="adj2" fmla="val 12907"/>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1600" b="1" dirty="0">
                <a:solidFill>
                  <a:schemeClr val="bg2">
                    <a:lumMod val="75000"/>
                  </a:schemeClr>
                </a:solidFill>
              </a:rPr>
              <a:t>مستعينة بكتابك المدرسي هل يمكنك توضيح المقصود بالنموذج </a:t>
            </a:r>
          </a:p>
        </p:txBody>
      </p:sp>
      <p:pic>
        <p:nvPicPr>
          <p:cNvPr id="1026" name="Picture 2">
            <a:extLst>
              <a:ext uri="{FF2B5EF4-FFF2-40B4-BE49-F238E27FC236}">
                <a16:creationId xmlns:a16="http://schemas.microsoft.com/office/drawing/2014/main" id="{A952C9D0-786D-47BC-9161-DBE6AFE862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513" y="1538301"/>
            <a:ext cx="2959926" cy="3290888"/>
          </a:xfrm>
          <a:prstGeom prst="rect">
            <a:avLst/>
          </a:prstGeom>
          <a:noFill/>
          <a:extLst>
            <a:ext uri="{909E8E84-426E-40DD-AFC4-6F175D3DCCD1}">
              <a14:hiddenFill xmlns:a14="http://schemas.microsoft.com/office/drawing/2010/main">
                <a:solidFill>
                  <a:srgbClr val="FFFFFF"/>
                </a:solidFill>
              </a14:hiddenFill>
            </a:ext>
          </a:extLst>
        </p:spPr>
      </p:pic>
      <p:sp>
        <p:nvSpPr>
          <p:cNvPr id="27" name="مستطيل: زوايا مستديرة 26">
            <a:extLst>
              <a:ext uri="{FF2B5EF4-FFF2-40B4-BE49-F238E27FC236}">
                <a16:creationId xmlns:a16="http://schemas.microsoft.com/office/drawing/2014/main" id="{6A75126A-4E83-4400-BBCD-9CFD62642736}"/>
              </a:ext>
            </a:extLst>
          </p:cNvPr>
          <p:cNvSpPr/>
          <p:nvPr/>
        </p:nvSpPr>
        <p:spPr>
          <a:xfrm>
            <a:off x="7528560" y="241606"/>
            <a:ext cx="1347424" cy="573734"/>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3200" b="1" dirty="0">
                <a:solidFill>
                  <a:schemeClr val="bg2">
                    <a:lumMod val="75000"/>
                  </a:schemeClr>
                </a:solidFill>
              </a:rPr>
              <a:t>النموذج</a:t>
            </a:r>
            <a:endParaRPr lang="ar-SA" sz="3200" b="1" dirty="0">
              <a:solidFill>
                <a:schemeClr val="accent1">
                  <a:lumMod val="75000"/>
                </a:schemeClr>
              </a:solidFill>
            </a:endParaRPr>
          </a:p>
        </p:txBody>
      </p:sp>
      <p:grpSp>
        <p:nvGrpSpPr>
          <p:cNvPr id="30" name="مجموعة 29">
            <a:extLst>
              <a:ext uri="{FF2B5EF4-FFF2-40B4-BE49-F238E27FC236}">
                <a16:creationId xmlns:a16="http://schemas.microsoft.com/office/drawing/2014/main" id="{795B81F6-C341-439A-A926-2EFCFA97E562}"/>
              </a:ext>
            </a:extLst>
          </p:cNvPr>
          <p:cNvGrpSpPr/>
          <p:nvPr/>
        </p:nvGrpSpPr>
        <p:grpSpPr>
          <a:xfrm>
            <a:off x="3147060" y="960041"/>
            <a:ext cx="5553664" cy="350600"/>
            <a:chOff x="4360556" y="967661"/>
            <a:chExt cx="5027884" cy="369332"/>
          </a:xfrm>
        </p:grpSpPr>
        <p:cxnSp>
          <p:nvCxnSpPr>
            <p:cNvPr id="31" name="رابط مستقيم 30">
              <a:extLst>
                <a:ext uri="{FF2B5EF4-FFF2-40B4-BE49-F238E27FC236}">
                  <a16:creationId xmlns:a16="http://schemas.microsoft.com/office/drawing/2014/main" id="{749E6DE4-43FF-440E-ACC9-C2B616E684AE}"/>
                </a:ext>
              </a:extLst>
            </p:cNvPr>
            <p:cNvCxnSpPr>
              <a:cxnSpLocks/>
            </p:cNvCxnSpPr>
            <p:nvPr/>
          </p:nvCxnSpPr>
          <p:spPr>
            <a:xfrm flipH="1">
              <a:off x="4704779" y="1336992"/>
              <a:ext cx="4373639" cy="0"/>
            </a:xfrm>
            <a:prstGeom prst="line">
              <a:avLst/>
            </a:prstGeom>
          </p:spPr>
          <p:style>
            <a:lnRef idx="2">
              <a:schemeClr val="dk1"/>
            </a:lnRef>
            <a:fillRef idx="0">
              <a:schemeClr val="dk1"/>
            </a:fillRef>
            <a:effectRef idx="1">
              <a:schemeClr val="dk1"/>
            </a:effectRef>
            <a:fontRef idx="minor">
              <a:schemeClr val="tx1"/>
            </a:fontRef>
          </p:style>
        </p:cxnSp>
        <p:sp>
          <p:nvSpPr>
            <p:cNvPr id="32" name="مربع نص 31">
              <a:extLst>
                <a:ext uri="{FF2B5EF4-FFF2-40B4-BE49-F238E27FC236}">
                  <a16:creationId xmlns:a16="http://schemas.microsoft.com/office/drawing/2014/main" id="{0FB5AE81-389E-4083-AB13-0179E11DFDBD}"/>
                </a:ext>
              </a:extLst>
            </p:cNvPr>
            <p:cNvSpPr txBox="1"/>
            <p:nvPr/>
          </p:nvSpPr>
          <p:spPr>
            <a:xfrm>
              <a:off x="4360556" y="967661"/>
              <a:ext cx="5027884" cy="369332"/>
            </a:xfrm>
            <a:prstGeom prst="rect">
              <a:avLst/>
            </a:prstGeom>
            <a:noFill/>
          </p:spPr>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ar-SA" sz="1800" b="1" kern="0" dirty="0">
                  <a:solidFill>
                    <a:schemeClr val="accent1">
                      <a:lumMod val="75000"/>
                    </a:schemeClr>
                  </a:solidFill>
                  <a:latin typeface="Calibri"/>
                </a:rPr>
                <a:t>محاكاة لشيء ما او حدث ما ويستخدم كأداة لفهم العالم الطبيعي </a:t>
              </a:r>
            </a:p>
          </p:txBody>
        </p:sp>
      </p:grpSp>
      <p:grpSp>
        <p:nvGrpSpPr>
          <p:cNvPr id="34" name="مجموعة 33">
            <a:extLst>
              <a:ext uri="{FF2B5EF4-FFF2-40B4-BE49-F238E27FC236}">
                <a16:creationId xmlns:a16="http://schemas.microsoft.com/office/drawing/2014/main" id="{56FC2D95-12B9-4DA1-81C0-DE202DA27402}"/>
              </a:ext>
            </a:extLst>
          </p:cNvPr>
          <p:cNvGrpSpPr/>
          <p:nvPr/>
        </p:nvGrpSpPr>
        <p:grpSpPr>
          <a:xfrm>
            <a:off x="65582" y="-80055"/>
            <a:ext cx="2167078" cy="830545"/>
            <a:chOff x="6115632" y="340691"/>
            <a:chExt cx="2551918" cy="1006546"/>
          </a:xfrm>
        </p:grpSpPr>
        <p:pic>
          <p:nvPicPr>
            <p:cNvPr id="35" name="صورة 34" descr="صورة تحتوي على نص&#10;&#10;تم إنشاء الوصف تلقائياً">
              <a:extLst>
                <a:ext uri="{FF2B5EF4-FFF2-40B4-BE49-F238E27FC236}">
                  <a16:creationId xmlns:a16="http://schemas.microsoft.com/office/drawing/2014/main" id="{C92A5A5A-E182-4249-B1AD-A1491896DC06}"/>
                </a:ext>
              </a:extLst>
            </p:cNvPr>
            <p:cNvPicPr>
              <a:picLocks noChangeAspect="1"/>
            </p:cNvPicPr>
            <p:nvPr/>
          </p:nvPicPr>
          <p:blipFill>
            <a:blip r:embed="rId8">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115632" y="340691"/>
              <a:ext cx="2158300" cy="1006546"/>
            </a:xfrm>
            <a:prstGeom prst="rect">
              <a:avLst/>
            </a:prstGeom>
            <a:ln>
              <a:noFill/>
            </a:ln>
            <a:scene3d>
              <a:camera prst="orthographicFront"/>
              <a:lightRig rig="threePt" dir="t"/>
            </a:scene3d>
            <a:sp3d>
              <a:bevelT prst="angle"/>
            </a:sp3d>
          </p:spPr>
        </p:pic>
        <p:sp>
          <p:nvSpPr>
            <p:cNvPr id="37" name="مربع نص 36">
              <a:extLst>
                <a:ext uri="{FF2B5EF4-FFF2-40B4-BE49-F238E27FC236}">
                  <a16:creationId xmlns:a16="http://schemas.microsoft.com/office/drawing/2014/main" id="{11ED31F7-E65A-4174-B0D5-7B9FAF075C28}"/>
                </a:ext>
              </a:extLst>
            </p:cNvPr>
            <p:cNvSpPr txBox="1"/>
            <p:nvPr/>
          </p:nvSpPr>
          <p:spPr>
            <a:xfrm>
              <a:off x="6274849" y="579889"/>
              <a:ext cx="2392701" cy="484898"/>
            </a:xfrm>
            <a:prstGeom prst="rect">
              <a:avLst/>
            </a:prstGeom>
            <a:noFill/>
            <a:ln>
              <a:noFill/>
            </a:ln>
            <a:scene3d>
              <a:camera prst="orthographicFront"/>
              <a:lightRig rig="threePt" dir="t"/>
            </a:scene3d>
            <a:sp3d>
              <a:bevelT prst="angle"/>
            </a:sp3d>
          </p:spPr>
          <p:txBody>
            <a:bodyPr wrap="square" rtlCol="1">
              <a:spAutoFit/>
            </a:bodyPr>
            <a:lstStyle/>
            <a:p>
              <a:r>
                <a:rPr lang="ar-SA" sz="2000" dirty="0">
                  <a:solidFill>
                    <a:schemeClr val="bg2">
                      <a:lumMod val="75000"/>
                    </a:schemeClr>
                  </a:solidFill>
                </a:rPr>
                <a:t>الكتاب صفحة 26</a:t>
              </a:r>
            </a:p>
          </p:txBody>
        </p:sp>
      </p:grpSp>
      <p:sp>
        <p:nvSpPr>
          <p:cNvPr id="3" name="مستطيل: زوايا مستديرة 2">
            <a:extLst>
              <a:ext uri="{FF2B5EF4-FFF2-40B4-BE49-F238E27FC236}">
                <a16:creationId xmlns:a16="http://schemas.microsoft.com/office/drawing/2014/main" id="{733AAB4B-3EC4-4B1A-AD5E-9802399D47C4}"/>
              </a:ext>
            </a:extLst>
          </p:cNvPr>
          <p:cNvSpPr/>
          <p:nvPr/>
        </p:nvSpPr>
        <p:spPr>
          <a:xfrm>
            <a:off x="4841852" y="2206504"/>
            <a:ext cx="3360420" cy="990600"/>
          </a:xfrm>
          <a:prstGeom prst="roundRect">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2">
                    <a:lumMod val="75000"/>
                  </a:schemeClr>
                </a:solidFill>
              </a:rPr>
              <a:t>كيف تساعد النماذج العلماء في عملهم وابحاثهم ؟</a:t>
            </a:r>
          </a:p>
        </p:txBody>
      </p:sp>
      <p:grpSp>
        <p:nvGrpSpPr>
          <p:cNvPr id="39" name="مجموعة 38">
            <a:extLst>
              <a:ext uri="{FF2B5EF4-FFF2-40B4-BE49-F238E27FC236}">
                <a16:creationId xmlns:a16="http://schemas.microsoft.com/office/drawing/2014/main" id="{B43A6862-31C5-4384-983D-8915185487B2}"/>
              </a:ext>
            </a:extLst>
          </p:cNvPr>
          <p:cNvGrpSpPr/>
          <p:nvPr/>
        </p:nvGrpSpPr>
        <p:grpSpPr>
          <a:xfrm>
            <a:off x="3416912" y="3739492"/>
            <a:ext cx="5553664" cy="646331"/>
            <a:chOff x="4260638" y="964632"/>
            <a:chExt cx="5027884" cy="680864"/>
          </a:xfrm>
        </p:grpSpPr>
        <p:cxnSp>
          <p:nvCxnSpPr>
            <p:cNvPr id="40" name="رابط مستقيم 39">
              <a:extLst>
                <a:ext uri="{FF2B5EF4-FFF2-40B4-BE49-F238E27FC236}">
                  <a16:creationId xmlns:a16="http://schemas.microsoft.com/office/drawing/2014/main" id="{67E36482-1381-4D2F-9C46-AF08A541FC16}"/>
                </a:ext>
              </a:extLst>
            </p:cNvPr>
            <p:cNvCxnSpPr>
              <a:cxnSpLocks/>
            </p:cNvCxnSpPr>
            <p:nvPr/>
          </p:nvCxnSpPr>
          <p:spPr>
            <a:xfrm flipH="1">
              <a:off x="4704779" y="1336992"/>
              <a:ext cx="4373639" cy="0"/>
            </a:xfrm>
            <a:prstGeom prst="line">
              <a:avLst/>
            </a:prstGeom>
          </p:spPr>
          <p:style>
            <a:lnRef idx="2">
              <a:schemeClr val="dk1"/>
            </a:lnRef>
            <a:fillRef idx="0">
              <a:schemeClr val="dk1"/>
            </a:fillRef>
            <a:effectRef idx="1">
              <a:schemeClr val="dk1"/>
            </a:effectRef>
            <a:fontRef idx="minor">
              <a:schemeClr val="tx1"/>
            </a:fontRef>
          </p:style>
        </p:cxnSp>
        <p:sp>
          <p:nvSpPr>
            <p:cNvPr id="42" name="مربع نص 41">
              <a:extLst>
                <a:ext uri="{FF2B5EF4-FFF2-40B4-BE49-F238E27FC236}">
                  <a16:creationId xmlns:a16="http://schemas.microsoft.com/office/drawing/2014/main" id="{BFD3898D-65D0-4267-924D-D78BAB4848FB}"/>
                </a:ext>
              </a:extLst>
            </p:cNvPr>
            <p:cNvSpPr txBox="1"/>
            <p:nvPr/>
          </p:nvSpPr>
          <p:spPr>
            <a:xfrm>
              <a:off x="4260638" y="964632"/>
              <a:ext cx="5027884" cy="680864"/>
            </a:xfrm>
            <a:prstGeom prst="rect">
              <a:avLst/>
            </a:prstGeom>
            <a:noFill/>
          </p:spPr>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ar-SA" sz="1800" b="1" dirty="0">
                  <a:solidFill>
                    <a:schemeClr val="accent1">
                      <a:lumMod val="75000"/>
                    </a:schemeClr>
                  </a:solidFill>
                  <a:latin typeface="Calibri"/>
                </a:rPr>
                <a:t>تساعدهم على التصور والتخيل </a:t>
              </a:r>
              <a:r>
                <a:rPr lang="ar-SA" sz="1800" b="1" dirty="0" err="1">
                  <a:solidFill>
                    <a:schemeClr val="accent1">
                      <a:lumMod val="75000"/>
                    </a:schemeClr>
                  </a:solidFill>
                  <a:latin typeface="Calibri"/>
                </a:rPr>
                <a:t>للاشياء</a:t>
              </a:r>
              <a:r>
                <a:rPr lang="ar-SA" sz="1800" b="1" dirty="0">
                  <a:solidFill>
                    <a:schemeClr val="accent1">
                      <a:lumMod val="75000"/>
                    </a:schemeClr>
                  </a:solidFill>
                  <a:latin typeface="Calibri"/>
                </a:rPr>
                <a:t> المعقدة او الأشياء التي يصعب عليهم دراستها او رؤيتها مباشرة </a:t>
              </a:r>
              <a:endParaRPr lang="ar-SA" sz="1800" b="1" kern="0" dirty="0">
                <a:solidFill>
                  <a:schemeClr val="accent1">
                    <a:lumMod val="75000"/>
                  </a:schemeClr>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100"/>
                                  </p:stCondLst>
                                  <p:childTnLst>
                                    <p:set>
                                      <p:cBhvr>
                                        <p:cTn id="23" dur="1" fill="hold">
                                          <p:stCondLst>
                                            <p:cond delay="0"/>
                                          </p:stCondLst>
                                        </p:cTn>
                                        <p:tgtEl>
                                          <p:spTgt spid="3"/>
                                        </p:tgtEl>
                                        <p:attrNameLst>
                                          <p:attrName>style.visibility</p:attrName>
                                        </p:attrNameLst>
                                      </p:cBhvr>
                                      <p:to>
                                        <p:strVal val="visible"/>
                                      </p:to>
                                    </p:set>
                                    <p:anim calcmode="lin" valueType="num">
                                      <p:cBhvr>
                                        <p:cTn id="24" dur="400" fill="hold"/>
                                        <p:tgtEl>
                                          <p:spTgt spid="3"/>
                                        </p:tgtEl>
                                        <p:attrNameLst>
                                          <p:attrName>ppt_w</p:attrName>
                                        </p:attrNameLst>
                                      </p:cBhvr>
                                      <p:tavLst>
                                        <p:tav tm="0">
                                          <p:val>
                                            <p:fltVal val="0"/>
                                          </p:val>
                                        </p:tav>
                                        <p:tav tm="100000">
                                          <p:val>
                                            <p:strVal val="#ppt_w"/>
                                          </p:val>
                                        </p:tav>
                                      </p:tavLst>
                                    </p:anim>
                                    <p:anim calcmode="lin" valueType="num">
                                      <p:cBhvr>
                                        <p:cTn id="25" dur="400" fill="hold"/>
                                        <p:tgtEl>
                                          <p:spTgt spid="3"/>
                                        </p:tgtEl>
                                        <p:attrNameLst>
                                          <p:attrName>ppt_h</p:attrName>
                                        </p:attrNameLst>
                                      </p:cBhvr>
                                      <p:tavLst>
                                        <p:tav tm="0">
                                          <p:val>
                                            <p:fltVal val="0"/>
                                          </p:val>
                                        </p:tav>
                                        <p:tav tm="100000">
                                          <p:val>
                                            <p:strVal val="#ppt_h"/>
                                          </p:val>
                                        </p:tav>
                                      </p:tavLst>
                                    </p:anim>
                                    <p:animEffect transition="in" filter="fade">
                                      <p:cBhvr>
                                        <p:cTn id="26" dur="4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right)">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pic>
        <p:nvPicPr>
          <p:cNvPr id="58" name="صورة 57">
            <a:extLst>
              <a:ext uri="{FF2B5EF4-FFF2-40B4-BE49-F238E27FC236}">
                <a16:creationId xmlns:a16="http://schemas.microsoft.com/office/drawing/2014/main" id="{701EE7CE-15D6-4CD7-A45E-5FF84544D09A}"/>
              </a:ext>
            </a:extLst>
          </p:cNvPr>
          <p:cNvPicPr>
            <a:picLocks noChangeAspect="1"/>
          </p:cNvPicPr>
          <p:nvPr/>
        </p:nvPicPr>
        <p:blipFill>
          <a:blip r:embed="rId3"/>
          <a:stretch>
            <a:fillRect/>
          </a:stretch>
        </p:blipFill>
        <p:spPr>
          <a:xfrm>
            <a:off x="48598" y="4882529"/>
            <a:ext cx="1042506" cy="377985"/>
          </a:xfrm>
          <a:prstGeom prst="rect">
            <a:avLst/>
          </a:prstGeom>
        </p:spPr>
      </p:pic>
      <mc:AlternateContent xmlns:mc="http://schemas.openxmlformats.org/markup-compatibility/2006" xmlns:pslz="http://schemas.microsoft.com/office/powerpoint/2016/slidezoom">
        <mc:Choice Requires="pslz">
          <p:graphicFrame>
            <p:nvGraphicFramePr>
              <p:cNvPr id="56" name="صورة الشريحة 55">
                <a:extLst>
                  <a:ext uri="{FF2B5EF4-FFF2-40B4-BE49-F238E27FC236}">
                    <a16:creationId xmlns:a16="http://schemas.microsoft.com/office/drawing/2014/main" id="{E90DC9AF-7D04-4412-871C-9E5AC030AADE}"/>
                  </a:ext>
                </a:extLst>
              </p:cNvPr>
              <p:cNvGraphicFramePr>
                <a:graphicFrameLocks noChangeAspect="1"/>
              </p:cNvGraphicFramePr>
              <p:nvPr>
                <p:extLst>
                  <p:ext uri="{D42A27DB-BD31-4B8C-83A1-F6EECF244321}">
                    <p14:modId xmlns:p14="http://schemas.microsoft.com/office/powerpoint/2010/main" val="2342705851"/>
                  </p:ext>
                </p:extLst>
              </p:nvPr>
            </p:nvGraphicFramePr>
            <p:xfrm>
              <a:off x="-316848" y="3974639"/>
              <a:ext cx="1318636" cy="1285875"/>
            </p:xfrm>
            <a:graphic>
              <a:graphicData uri="http://schemas.microsoft.com/office/powerpoint/2016/slidezoom">
                <pslz:sldZm>
                  <pslz:sldZmObj sldId="339" cId="1629082065">
                    <pslz:zmPr id="{2939FBC9-5D81-48AC-B2C5-A0929D114F0B}" imageType="cover" transitionDur="1000">
                      <p166:blipFill xmlns:p166="http://schemas.microsoft.com/office/powerpoint/2016/6/main">
                        <a:blip r:embed="rId4"/>
                        <a:stretch>
                          <a:fillRect/>
                        </a:stretch>
                      </p166:blipFill>
                      <p166:spPr xmlns:p166="http://schemas.microsoft.com/office/powerpoint/2016/6/main">
                        <a:xfrm>
                          <a:off x="0" y="0"/>
                          <a:ext cx="1318636" cy="1285875"/>
                        </a:xfrm>
                        <a:prstGeom prst="rect">
                          <a:avLst/>
                        </a:prstGeom>
                      </p166:spPr>
                    </pslz:zmPr>
                  </pslz:sldZmObj>
                </pslz:sldZm>
              </a:graphicData>
            </a:graphic>
          </p:graphicFrame>
        </mc:Choice>
        <mc:Fallback xmlns="">
          <p:pic>
            <p:nvPicPr>
              <p:cNvPr id="56" name="صورة الشريحة 55">
                <a:hlinkClick r:id="rId9" action="ppaction://hlinksldjump"/>
                <a:extLst>
                  <a:ext uri="{FF2B5EF4-FFF2-40B4-BE49-F238E27FC236}">
                    <a16:creationId xmlns:a16="http://schemas.microsoft.com/office/drawing/2014/main" id="{E90DC9AF-7D04-4412-871C-9E5AC030AADE}"/>
                  </a:ext>
                </a:extLst>
              </p:cNvPr>
              <p:cNvPicPr>
                <a:picLocks noGrp="1" noRot="1" noChangeAspect="1" noMove="1" noResize="1" noEditPoints="1" noAdjustHandles="1" noChangeArrowheads="1" noChangeShapeType="1"/>
              </p:cNvPicPr>
              <p:nvPr/>
            </p:nvPicPr>
            <p:blipFill>
              <a:blip r:embed="rId8"/>
              <a:stretch>
                <a:fillRect/>
              </a:stretch>
            </p:blipFill>
            <p:spPr>
              <a:xfrm>
                <a:off x="-316848" y="3974639"/>
                <a:ext cx="1318636" cy="1285875"/>
              </a:xfrm>
              <a:prstGeom prst="rect">
                <a:avLst/>
              </a:prstGeom>
            </p:spPr>
          </p:pic>
        </mc:Fallback>
      </mc:AlternateContent>
      <p:sp>
        <p:nvSpPr>
          <p:cNvPr id="2" name="مربع نص 1">
            <a:extLst>
              <a:ext uri="{FF2B5EF4-FFF2-40B4-BE49-F238E27FC236}">
                <a16:creationId xmlns:a16="http://schemas.microsoft.com/office/drawing/2014/main" id="{A8089A82-6F92-4DDF-B7E9-B5EFF9A976C0}"/>
              </a:ext>
            </a:extLst>
          </p:cNvPr>
          <p:cNvSpPr txBox="1"/>
          <p:nvPr/>
        </p:nvSpPr>
        <p:spPr>
          <a:xfrm>
            <a:off x="659065" y="742351"/>
            <a:ext cx="6370320" cy="1015663"/>
          </a:xfrm>
          <a:prstGeom prst="rect">
            <a:avLst/>
          </a:prstGeom>
          <a:noFill/>
        </p:spPr>
        <p:txBody>
          <a:bodyPr wrap="square" rtlCol="1">
            <a:spAutoFit/>
          </a:bodyPr>
          <a:lstStyle/>
          <a:p>
            <a:pPr algn="ctr"/>
            <a:r>
              <a:rPr lang="ar-SA" sz="2000" b="1" dirty="0">
                <a:solidFill>
                  <a:schemeClr val="accent1">
                    <a:lumMod val="50000"/>
                  </a:schemeClr>
                </a:solidFill>
              </a:rPr>
              <a:t>هل يمكنك تصنيفها في مجموعات ؟</a:t>
            </a:r>
          </a:p>
          <a:p>
            <a:pPr algn="ctr"/>
            <a:r>
              <a:rPr lang="ar-SA" sz="2000" b="1" dirty="0">
                <a:solidFill>
                  <a:schemeClr val="accent1">
                    <a:lumMod val="50000"/>
                  </a:schemeClr>
                </a:solidFill>
              </a:rPr>
              <a:t> </a:t>
            </a:r>
          </a:p>
          <a:p>
            <a:pPr algn="ctr"/>
            <a:r>
              <a:rPr lang="ar-SA" sz="2000" b="1" dirty="0">
                <a:solidFill>
                  <a:schemeClr val="accent1">
                    <a:lumMod val="50000"/>
                  </a:schemeClr>
                </a:solidFill>
              </a:rPr>
              <a:t> </a:t>
            </a:r>
          </a:p>
        </p:txBody>
      </p:sp>
      <p:sp>
        <p:nvSpPr>
          <p:cNvPr id="11" name="مربع نص 10">
            <a:extLst>
              <a:ext uri="{FF2B5EF4-FFF2-40B4-BE49-F238E27FC236}">
                <a16:creationId xmlns:a16="http://schemas.microsoft.com/office/drawing/2014/main" id="{67D35C28-3586-4CD2-9F13-401AAE99F119}"/>
              </a:ext>
            </a:extLst>
          </p:cNvPr>
          <p:cNvSpPr txBox="1"/>
          <p:nvPr/>
        </p:nvSpPr>
        <p:spPr>
          <a:xfrm>
            <a:off x="3268980" y="4517485"/>
            <a:ext cx="3689920" cy="461665"/>
          </a:xfrm>
          <a:prstGeom prst="rect">
            <a:avLst/>
          </a:prstGeom>
          <a:noFill/>
        </p:spPr>
        <p:txBody>
          <a:bodyPr wrap="square" rtlCol="1">
            <a:spAutoFit/>
          </a:bodyPr>
          <a:lstStyle/>
          <a:p>
            <a:pPr algn="ctr"/>
            <a:r>
              <a:rPr lang="ar-SA" sz="2400" b="1" dirty="0">
                <a:solidFill>
                  <a:schemeClr val="accent3">
                    <a:lumMod val="75000"/>
                  </a:schemeClr>
                </a:solidFill>
              </a:rPr>
              <a:t>جميعها نماذج علمية </a:t>
            </a:r>
          </a:p>
        </p:txBody>
      </p:sp>
      <p:sp>
        <p:nvSpPr>
          <p:cNvPr id="16" name="مربع نص 15">
            <a:extLst>
              <a:ext uri="{FF2B5EF4-FFF2-40B4-BE49-F238E27FC236}">
                <a16:creationId xmlns:a16="http://schemas.microsoft.com/office/drawing/2014/main" id="{C72B4693-E42E-4EB9-8358-722CB830DACA}"/>
              </a:ext>
            </a:extLst>
          </p:cNvPr>
          <p:cNvSpPr txBox="1"/>
          <p:nvPr/>
        </p:nvSpPr>
        <p:spPr>
          <a:xfrm>
            <a:off x="3268980" y="260971"/>
            <a:ext cx="4254277" cy="400110"/>
          </a:xfrm>
          <a:prstGeom prst="rect">
            <a:avLst/>
          </a:prstGeom>
          <a:noFill/>
        </p:spPr>
        <p:txBody>
          <a:bodyPr wrap="square" rtlCol="1">
            <a:spAutoFit/>
          </a:bodyPr>
          <a:lstStyle/>
          <a:p>
            <a:pPr algn="ctr"/>
            <a:r>
              <a:rPr lang="ar-SA" sz="2000" b="1" dirty="0">
                <a:solidFill>
                  <a:schemeClr val="accent1">
                    <a:lumMod val="50000"/>
                  </a:schemeClr>
                </a:solidFill>
              </a:rPr>
              <a:t>ما المشترك بين هذه الصور وما الاختلاف فيها </a:t>
            </a:r>
          </a:p>
        </p:txBody>
      </p:sp>
      <p:grpSp>
        <p:nvGrpSpPr>
          <p:cNvPr id="20" name="مجموعة 19">
            <a:extLst>
              <a:ext uri="{FF2B5EF4-FFF2-40B4-BE49-F238E27FC236}">
                <a16:creationId xmlns:a16="http://schemas.microsoft.com/office/drawing/2014/main" id="{0EF23DEA-BBA1-4FFB-B757-7F08861EB5AB}"/>
              </a:ext>
            </a:extLst>
          </p:cNvPr>
          <p:cNvGrpSpPr/>
          <p:nvPr/>
        </p:nvGrpSpPr>
        <p:grpSpPr>
          <a:xfrm>
            <a:off x="56848" y="-156422"/>
            <a:ext cx="2377440" cy="1006546"/>
            <a:chOff x="5957001" y="312421"/>
            <a:chExt cx="2172137" cy="1006546"/>
          </a:xfrm>
        </p:grpSpPr>
        <p:pic>
          <p:nvPicPr>
            <p:cNvPr id="21" name="صورة 20" descr="صورة تحتوي على نص&#10;&#10;تم إنشاء الوصف تلقائياً">
              <a:extLst>
                <a:ext uri="{FF2B5EF4-FFF2-40B4-BE49-F238E27FC236}">
                  <a16:creationId xmlns:a16="http://schemas.microsoft.com/office/drawing/2014/main" id="{D79B3C37-3E87-48D1-B814-62BB566929CF}"/>
                </a:ext>
              </a:extLst>
            </p:cNvPr>
            <p:cNvPicPr>
              <a:picLocks noChangeAspect="1"/>
            </p:cNvPicPr>
            <p:nvPr/>
          </p:nvPicPr>
          <p:blipFill>
            <a:blip r:embed="rId10">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22" name="مربع نص 21">
              <a:extLst>
                <a:ext uri="{FF2B5EF4-FFF2-40B4-BE49-F238E27FC236}">
                  <a16:creationId xmlns:a16="http://schemas.microsoft.com/office/drawing/2014/main" id="{5543B310-1E89-4A72-879C-3B6EEECB7F02}"/>
                </a:ext>
              </a:extLst>
            </p:cNvPr>
            <p:cNvSpPr txBox="1"/>
            <p:nvPr/>
          </p:nvSpPr>
          <p:spPr>
            <a:xfrm>
              <a:off x="5970838" y="631028"/>
              <a:ext cx="2158300" cy="369332"/>
            </a:xfrm>
            <a:prstGeom prst="rect">
              <a:avLst/>
            </a:prstGeom>
            <a:noFill/>
            <a:ln>
              <a:noFill/>
            </a:ln>
            <a:scene3d>
              <a:camera prst="orthographicFront"/>
              <a:lightRig rig="threePt" dir="t"/>
            </a:scene3d>
            <a:sp3d>
              <a:bevelT prst="angle"/>
            </a:sp3d>
          </p:spPr>
          <p:txBody>
            <a:bodyPr wrap="square" rtlCol="1">
              <a:spAutoFit/>
            </a:bodyPr>
            <a:lstStyle/>
            <a:p>
              <a:pPr algn="ctr"/>
              <a:r>
                <a:rPr lang="ar-SA" sz="1800" dirty="0" err="1">
                  <a:solidFill>
                    <a:schemeClr val="bg2">
                      <a:lumMod val="75000"/>
                    </a:schemeClr>
                  </a:solidFill>
                </a:rPr>
                <a:t>الكناب</a:t>
              </a:r>
              <a:r>
                <a:rPr lang="ar-SA" sz="1800" dirty="0">
                  <a:solidFill>
                    <a:schemeClr val="bg2">
                      <a:lumMod val="75000"/>
                    </a:schemeClr>
                  </a:solidFill>
                </a:rPr>
                <a:t> صفحة 24</a:t>
              </a:r>
            </a:p>
          </p:txBody>
        </p:sp>
      </p:grpSp>
      <p:sp>
        <p:nvSpPr>
          <p:cNvPr id="24" name="مربع نص 23">
            <a:extLst>
              <a:ext uri="{FF2B5EF4-FFF2-40B4-BE49-F238E27FC236}">
                <a16:creationId xmlns:a16="http://schemas.microsoft.com/office/drawing/2014/main" id="{125C7FC8-5BF1-4EB7-B33E-CF7566E54C86}"/>
              </a:ext>
            </a:extLst>
          </p:cNvPr>
          <p:cNvSpPr txBox="1"/>
          <p:nvPr/>
        </p:nvSpPr>
        <p:spPr>
          <a:xfrm>
            <a:off x="882080" y="4517485"/>
            <a:ext cx="3689920" cy="461665"/>
          </a:xfrm>
          <a:prstGeom prst="rect">
            <a:avLst/>
          </a:prstGeom>
          <a:noFill/>
        </p:spPr>
        <p:txBody>
          <a:bodyPr wrap="square" rtlCol="1">
            <a:spAutoFit/>
          </a:bodyPr>
          <a:lstStyle/>
          <a:p>
            <a:pPr algn="ctr"/>
            <a:r>
              <a:rPr lang="ar-SA" sz="2400" b="1" dirty="0">
                <a:solidFill>
                  <a:schemeClr val="bg2">
                    <a:lumMod val="75000"/>
                  </a:schemeClr>
                </a:solidFill>
              </a:rPr>
              <a:t>تختلف في أنواعها </a:t>
            </a:r>
          </a:p>
        </p:txBody>
      </p:sp>
      <p:pic>
        <p:nvPicPr>
          <p:cNvPr id="2050" name="Picture 2">
            <a:extLst>
              <a:ext uri="{FF2B5EF4-FFF2-40B4-BE49-F238E27FC236}">
                <a16:creationId xmlns:a16="http://schemas.microsoft.com/office/drawing/2014/main" id="{0333BDFF-FE5A-44BC-9422-FDEC6B908C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1825" y="782009"/>
            <a:ext cx="216217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132345C-0A1F-4500-B838-1770DAED66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6560" y="70604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فرص هطول الأمطار على 6 مناطق سعودية | صحيفة الاقتصادية">
            <a:extLst>
              <a:ext uri="{FF2B5EF4-FFF2-40B4-BE49-F238E27FC236}">
                <a16:creationId xmlns:a16="http://schemas.microsoft.com/office/drawing/2014/main" id="{AE4A8CD2-B30A-4529-AC65-7346E92F69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932" y="1053549"/>
            <a:ext cx="2812583" cy="18257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تشكيل هندسي ومتوالية سكنية - مجلة البناء - Albenaa Magazine">
            <a:extLst>
              <a:ext uri="{FF2B5EF4-FFF2-40B4-BE49-F238E27FC236}">
                <a16:creationId xmlns:a16="http://schemas.microsoft.com/office/drawing/2014/main" id="{1DE6CE0B-3A68-4E52-9817-D366ECB1FF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7810" y="2974363"/>
            <a:ext cx="2379320" cy="142684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A1274315-110D-424A-B222-A785F53052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53890" y="1486832"/>
            <a:ext cx="2543175" cy="1800225"/>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7B8FD45D-3F73-4003-A571-0CAF04DDCF0A}"/>
              </a:ext>
            </a:extLst>
          </p:cNvPr>
          <p:cNvSpPr txBox="1"/>
          <p:nvPr/>
        </p:nvSpPr>
        <p:spPr>
          <a:xfrm>
            <a:off x="3445398" y="3422788"/>
            <a:ext cx="1950720" cy="369332"/>
          </a:xfrm>
          <a:prstGeom prst="rect">
            <a:avLst/>
          </a:prstGeom>
          <a:noFill/>
        </p:spPr>
        <p:txBody>
          <a:bodyPr wrap="square" rtlCol="1">
            <a:spAutoFit/>
          </a:bodyPr>
          <a:lstStyle/>
          <a:p>
            <a:r>
              <a:rPr lang="ar-SA" sz="1800" dirty="0"/>
              <a:t>س + ص+3 = 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20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righ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 0 L 0.25 0 E" pathEditMode="relative" ptsTypes="">
                                      <p:cBhvr>
                                        <p:cTn id="25" dur="2000" fill="hold"/>
                                        <p:tgtEl>
                                          <p:spTgt spid="2054"/>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 0 L 0 0.25 E" pathEditMode="relative" ptsTypes="">
                                      <p:cBhvr>
                                        <p:cTn id="29" dur="2000" fill="hold"/>
                                        <p:tgtEl>
                                          <p:spTgt spid="2062"/>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32257 -0.00525 L -0.57257 -0.00525 " pathEditMode="relative" rAng="0" ptsTypes="AA">
                                      <p:cBhvr>
                                        <p:cTn id="33" dur="2000" fill="hold"/>
                                        <p:tgtEl>
                                          <p:spTgt spid="2058"/>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6"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6A45698A-46C0-40E4-A8A9-634813BC6FBE}"/>
              </a:ext>
            </a:extLst>
          </p:cNvPr>
          <p:cNvGrpSpPr/>
          <p:nvPr/>
        </p:nvGrpSpPr>
        <p:grpSpPr>
          <a:xfrm>
            <a:off x="90583" y="-104187"/>
            <a:ext cx="2377440" cy="1006546"/>
            <a:chOff x="5957001" y="312421"/>
            <a:chExt cx="2172137" cy="1006546"/>
          </a:xfrm>
        </p:grpSpPr>
        <p:pic>
          <p:nvPicPr>
            <p:cNvPr id="5" name="صورة 4" descr="صورة تحتوي على نص&#10;&#10;تم إنشاء الوصف تلقائياً">
              <a:extLst>
                <a:ext uri="{FF2B5EF4-FFF2-40B4-BE49-F238E27FC236}">
                  <a16:creationId xmlns:a16="http://schemas.microsoft.com/office/drawing/2014/main" id="{39F67946-8689-4ECA-83B2-D96CC7C7131D}"/>
                </a:ext>
              </a:extLst>
            </p:cNvPr>
            <p:cNvPicPr>
              <a:picLocks noChangeAspect="1"/>
            </p:cNvPicPr>
            <p:nvPr/>
          </p:nvPicPr>
          <p:blipFill>
            <a:blip r:embed="rId4">
              <a:clrChange>
                <a:clrFrom>
                  <a:srgbClr val="EFEFEF"/>
                </a:clrFrom>
                <a:clrTo>
                  <a:srgbClr val="EFEFE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001" y="312421"/>
              <a:ext cx="2158300" cy="1006546"/>
            </a:xfrm>
            <a:prstGeom prst="rect">
              <a:avLst/>
            </a:prstGeom>
            <a:ln>
              <a:noFill/>
            </a:ln>
            <a:scene3d>
              <a:camera prst="orthographicFront"/>
              <a:lightRig rig="threePt" dir="t"/>
            </a:scene3d>
            <a:sp3d>
              <a:bevelT prst="angle"/>
            </a:sp3d>
          </p:spPr>
        </p:pic>
        <p:sp>
          <p:nvSpPr>
            <p:cNvPr id="6" name="مربع نص 5">
              <a:extLst>
                <a:ext uri="{FF2B5EF4-FFF2-40B4-BE49-F238E27FC236}">
                  <a16:creationId xmlns:a16="http://schemas.microsoft.com/office/drawing/2014/main" id="{CD8DF473-F846-4345-8ADC-78FA5ECAAC8D}"/>
                </a:ext>
              </a:extLst>
            </p:cNvPr>
            <p:cNvSpPr txBox="1"/>
            <p:nvPr/>
          </p:nvSpPr>
          <p:spPr>
            <a:xfrm>
              <a:off x="5970838" y="631028"/>
              <a:ext cx="2158300" cy="369332"/>
            </a:xfrm>
            <a:prstGeom prst="rect">
              <a:avLst/>
            </a:prstGeom>
            <a:noFill/>
            <a:ln>
              <a:noFill/>
            </a:ln>
            <a:scene3d>
              <a:camera prst="orthographicFront"/>
              <a:lightRig rig="threePt" dir="t"/>
            </a:scene3d>
            <a:sp3d>
              <a:bevelT prst="angle"/>
            </a:sp3d>
          </p:spPr>
          <p:txBody>
            <a:bodyPr wrap="square" rtlCol="1">
              <a:spAutoFit/>
            </a:bodyPr>
            <a:lstStyle/>
            <a:p>
              <a:pPr algn="ctr"/>
              <a:r>
                <a:rPr lang="ar-SA" sz="1800" dirty="0">
                  <a:solidFill>
                    <a:schemeClr val="bg2">
                      <a:lumMod val="75000"/>
                    </a:schemeClr>
                  </a:solidFill>
                </a:rPr>
                <a:t>استراتيجية اشاهد وادون </a:t>
              </a:r>
            </a:p>
          </p:txBody>
        </p:sp>
      </p:grpSp>
      <p:grpSp>
        <p:nvGrpSpPr>
          <p:cNvPr id="7" name="مجموعة 6">
            <a:extLst>
              <a:ext uri="{FF2B5EF4-FFF2-40B4-BE49-F238E27FC236}">
                <a16:creationId xmlns:a16="http://schemas.microsoft.com/office/drawing/2014/main" id="{3573CB3E-A251-4D8D-8B78-973BD233655E}"/>
              </a:ext>
            </a:extLst>
          </p:cNvPr>
          <p:cNvGrpSpPr/>
          <p:nvPr/>
        </p:nvGrpSpPr>
        <p:grpSpPr>
          <a:xfrm>
            <a:off x="2374466" y="-231843"/>
            <a:ext cx="5058761" cy="1631190"/>
            <a:chOff x="1777026" y="3243752"/>
            <a:chExt cx="6238488" cy="1934296"/>
          </a:xfrm>
        </p:grpSpPr>
        <p:pic>
          <p:nvPicPr>
            <p:cNvPr id="8" name="صورة 7" descr="صورة تحتوي على نص&#10;&#10;تم إنشاء الوصف تلقائياً">
              <a:extLst>
                <a:ext uri="{FF2B5EF4-FFF2-40B4-BE49-F238E27FC236}">
                  <a16:creationId xmlns:a16="http://schemas.microsoft.com/office/drawing/2014/main" id="{C84A64A8-0894-4BA0-B3C2-797BDF464C64}"/>
                </a:ext>
              </a:extLst>
            </p:cNvPr>
            <p:cNvPicPr>
              <a:picLocks noChangeAspect="1"/>
            </p:cNvPicPr>
            <p:nvPr/>
          </p:nvPicPr>
          <p:blipFill>
            <a:blip r:embed="rId4">
              <a:clrChange>
                <a:clrFrom>
                  <a:srgbClr val="EFEFEF"/>
                </a:clrFrom>
                <a:clrTo>
                  <a:srgbClr val="EFEFE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7026" y="3243752"/>
              <a:ext cx="6238488" cy="1934296"/>
            </a:xfrm>
            <a:prstGeom prst="rect">
              <a:avLst/>
            </a:prstGeom>
          </p:spPr>
        </p:pic>
        <p:sp>
          <p:nvSpPr>
            <p:cNvPr id="9" name="مربع نص 8">
              <a:extLst>
                <a:ext uri="{FF2B5EF4-FFF2-40B4-BE49-F238E27FC236}">
                  <a16:creationId xmlns:a16="http://schemas.microsoft.com/office/drawing/2014/main" id="{9645E815-F5A7-4953-A899-C1AD749088D3}"/>
                </a:ext>
              </a:extLst>
            </p:cNvPr>
            <p:cNvSpPr txBox="1"/>
            <p:nvPr/>
          </p:nvSpPr>
          <p:spPr>
            <a:xfrm>
              <a:off x="1949056" y="3759407"/>
              <a:ext cx="5674058" cy="1204392"/>
            </a:xfrm>
            <a:prstGeom prst="rect">
              <a:avLst/>
            </a:prstGeom>
            <a:noFill/>
          </p:spPr>
          <p:txBody>
            <a:bodyPr wrap="square" rtlCol="1">
              <a:spAutoFit/>
            </a:bodyPr>
            <a:lstStyle/>
            <a:p>
              <a:pPr algn="ctr"/>
              <a:r>
                <a:rPr lang="ar-SA" sz="2000" b="1" dirty="0">
                  <a:solidFill>
                    <a:schemeClr val="accent1">
                      <a:lumMod val="50000"/>
                    </a:schemeClr>
                  </a:solidFill>
                </a:rPr>
                <a:t>شاهدي الفيديو التالي ثم قومي بتلخيص ما تعلمتيه بالمنظم التخطيطي المناسب لك </a:t>
              </a:r>
            </a:p>
            <a:p>
              <a:pPr algn="ctr"/>
              <a:endParaRPr lang="ar-SA" sz="2000" b="1" dirty="0">
                <a:solidFill>
                  <a:schemeClr val="accent1">
                    <a:lumMod val="50000"/>
                  </a:schemeClr>
                </a:solidFill>
              </a:endParaRPr>
            </a:p>
          </p:txBody>
        </p:sp>
      </p:grpSp>
      <p:pic>
        <p:nvPicPr>
          <p:cNvPr id="3" name="IMG_0531">
            <a:hlinkClick r:id="" action="ppaction://media"/>
            <a:extLst>
              <a:ext uri="{FF2B5EF4-FFF2-40B4-BE49-F238E27FC236}">
                <a16:creationId xmlns:a16="http://schemas.microsoft.com/office/drawing/2014/main" id="{86DF1571-11AB-4B2C-BC75-3C22D68D4E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8414" y="1399347"/>
            <a:ext cx="5292165" cy="2976843"/>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58312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cience Subject for High School - 9th Grade: Cell Biology">
  <a:themeElements>
    <a:clrScheme name="Simple Light">
      <a:dk1>
        <a:srgbClr val="FFFFFF"/>
      </a:dk1>
      <a:lt1>
        <a:srgbClr val="FFFFFF"/>
      </a:lt1>
      <a:dk2>
        <a:srgbClr val="B4C8D1"/>
      </a:dk2>
      <a:lt2>
        <a:srgbClr val="EAD2C7"/>
      </a:lt2>
      <a:accent1>
        <a:srgbClr val="EDBBC7"/>
      </a:accent1>
      <a:accent2>
        <a:srgbClr val="A67C69"/>
      </a:accent2>
      <a:accent3>
        <a:srgbClr val="FFD678"/>
      </a:accent3>
      <a:accent4>
        <a:srgbClr val="B7D6A3"/>
      </a:accent4>
      <a:accent5>
        <a:srgbClr val="F4EDDC"/>
      </a:accent5>
      <a:accent6>
        <a:srgbClr val="7C5C4E"/>
      </a:accent6>
      <a:hlink>
        <a:srgbClr val="7C5C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cience Subject for High School - 9th Grade: Cell Biology">
  <a:themeElements>
    <a:clrScheme name="Simple Light">
      <a:dk1>
        <a:srgbClr val="FFFFFF"/>
      </a:dk1>
      <a:lt1>
        <a:srgbClr val="FFFFFF"/>
      </a:lt1>
      <a:dk2>
        <a:srgbClr val="B4C8D1"/>
      </a:dk2>
      <a:lt2>
        <a:srgbClr val="EAD2C7"/>
      </a:lt2>
      <a:accent1>
        <a:srgbClr val="EDBBC7"/>
      </a:accent1>
      <a:accent2>
        <a:srgbClr val="A67C69"/>
      </a:accent2>
      <a:accent3>
        <a:srgbClr val="FFD678"/>
      </a:accent3>
      <a:accent4>
        <a:srgbClr val="B7D6A3"/>
      </a:accent4>
      <a:accent5>
        <a:srgbClr val="F4EDDC"/>
      </a:accent5>
      <a:accent6>
        <a:srgbClr val="7C5C4E"/>
      </a:accent6>
      <a:hlink>
        <a:srgbClr val="7C5C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Science Subject for High School - 9th Grade: Cell Biology">
  <a:themeElements>
    <a:clrScheme name="Simple Light">
      <a:dk1>
        <a:srgbClr val="FFFFFF"/>
      </a:dk1>
      <a:lt1>
        <a:srgbClr val="FFFFFF"/>
      </a:lt1>
      <a:dk2>
        <a:srgbClr val="B4C8D1"/>
      </a:dk2>
      <a:lt2>
        <a:srgbClr val="EAD2C7"/>
      </a:lt2>
      <a:accent1>
        <a:srgbClr val="EDBBC7"/>
      </a:accent1>
      <a:accent2>
        <a:srgbClr val="A67C69"/>
      </a:accent2>
      <a:accent3>
        <a:srgbClr val="FFD678"/>
      </a:accent3>
      <a:accent4>
        <a:srgbClr val="B7D6A3"/>
      </a:accent4>
      <a:accent5>
        <a:srgbClr val="F4EDDC"/>
      </a:accent5>
      <a:accent6>
        <a:srgbClr val="7C5C4E"/>
      </a:accent6>
      <a:hlink>
        <a:srgbClr val="7C5C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2472</TotalTime>
  <Words>591</Words>
  <Application>Microsoft Office PowerPoint</Application>
  <PresentationFormat>عرض على الشاشة (16:9)</PresentationFormat>
  <Paragraphs>125</Paragraphs>
  <Slides>24</Slides>
  <Notes>17</Notes>
  <HiddenSlides>4</HiddenSlides>
  <MMClips>5</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24</vt:i4>
      </vt:variant>
    </vt:vector>
  </HeadingPairs>
  <TitlesOfParts>
    <vt:vector size="31" baseType="lpstr">
      <vt:lpstr>Fredoka One</vt:lpstr>
      <vt:lpstr>Arial</vt:lpstr>
      <vt:lpstr>Barlow SemiBold</vt:lpstr>
      <vt:lpstr>Barlow Medium</vt:lpstr>
      <vt:lpstr>Calibri</vt:lpstr>
      <vt:lpstr>Roboto Condensed Light</vt:lpstr>
      <vt:lpstr>Science Subject for High School - 9th Grade: Cell Biology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ود الردادي</dc:creator>
  <cp:lastModifiedBy>وديان الردادي</cp:lastModifiedBy>
  <cp:revision>22</cp:revision>
  <dcterms:modified xsi:type="dcterms:W3CDTF">2021-09-10T21:58:20Z</dcterms:modified>
</cp:coreProperties>
</file>