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7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090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8435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763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12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041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809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726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82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760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447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632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D8A0-A39F-4AAD-B08F-7E7A2E358CB0}" type="datetimeFigureOut">
              <a:rPr lang="ar-SA" smtClean="0"/>
              <a:t>12/02/43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04940-BEA5-45D2-AE71-0B0CD025323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28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FC2BEAE-2EE8-4BE1-9453-808A6CE46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62"/>
            <a:ext cx="12191999" cy="15051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84F8F7A-630B-43A0-9998-181982B68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589" y="1654594"/>
            <a:ext cx="3486410" cy="437042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B223BF5-1A4A-4CFB-B8FC-67A22E836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222" y="2064157"/>
            <a:ext cx="2442575" cy="55378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3612C6BA-15D3-47D8-B2D1-FDC429101C70}"/>
              </a:ext>
            </a:extLst>
          </p:cNvPr>
          <p:cNvSpPr txBox="1"/>
          <p:nvPr/>
        </p:nvSpPr>
        <p:spPr>
          <a:xfrm>
            <a:off x="4993711" y="2931090"/>
            <a:ext cx="3486410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accent1"/>
                </a:solidFill>
              </a:rPr>
              <a:t>تصف قوانين نيوتن أنماط الحركة سواء البسيطة منها كما في المشي أو المعقدة كما في إطلاق الصواريخ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E2F047C-95D6-47B5-84F9-FAA4D3755C37}"/>
              </a:ext>
            </a:extLst>
          </p:cNvPr>
          <p:cNvSpPr txBox="1"/>
          <p:nvPr/>
        </p:nvSpPr>
        <p:spPr>
          <a:xfrm>
            <a:off x="6263014" y="4359058"/>
            <a:ext cx="2217107" cy="461665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مراجعة المفردات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ABED9A1-98A9-476C-9F8F-15A13C5B417D}"/>
              </a:ext>
            </a:extLst>
          </p:cNvPr>
          <p:cNvSpPr txBox="1"/>
          <p:nvPr/>
        </p:nvSpPr>
        <p:spPr>
          <a:xfrm>
            <a:off x="7402882" y="5085567"/>
            <a:ext cx="10772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u="sng" dirty="0">
                <a:solidFill>
                  <a:srgbClr val="0070C0"/>
                </a:solidFill>
              </a:rPr>
              <a:t>الجاذبية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BFA08A0-AA15-4E46-A4C5-8897EE1D15B3}"/>
              </a:ext>
            </a:extLst>
          </p:cNvPr>
          <p:cNvSpPr txBox="1"/>
          <p:nvPr/>
        </p:nvSpPr>
        <p:spPr>
          <a:xfrm>
            <a:off x="4398718" y="5113110"/>
            <a:ext cx="31941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: قوة جذب بين جسمين مختلفين , تعتمد على كتلة كل منهما والمسافة بينهما.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49CE52E-D89B-4D82-A22D-1ED3910B7323}"/>
              </a:ext>
            </a:extLst>
          </p:cNvPr>
          <p:cNvSpPr txBox="1"/>
          <p:nvPr/>
        </p:nvSpPr>
        <p:spPr>
          <a:xfrm>
            <a:off x="1102291" y="2768252"/>
            <a:ext cx="2605414" cy="461665"/>
          </a:xfrm>
          <a:prstGeom prst="rect">
            <a:avLst/>
          </a:prstGeom>
          <a:solidFill>
            <a:schemeClr val="accent1"/>
          </a:solidFill>
          <a:ln>
            <a:solidFill>
              <a:srgbClr val="FFFF0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المفردات الجـــديــدة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398EDE3-8597-4F0E-85FA-D0D9B69692BA}"/>
              </a:ext>
            </a:extLst>
          </p:cNvPr>
          <p:cNvSpPr txBox="1"/>
          <p:nvPr/>
        </p:nvSpPr>
        <p:spPr>
          <a:xfrm>
            <a:off x="2693095" y="3115756"/>
            <a:ext cx="15031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/>
              <a:t>.</a:t>
            </a:r>
            <a:endParaRPr lang="ar-SA" sz="3200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1868250-1F2B-4397-8B93-322B774D90C8}"/>
              </a:ext>
            </a:extLst>
          </p:cNvPr>
          <p:cNvSpPr txBox="1"/>
          <p:nvPr/>
        </p:nvSpPr>
        <p:spPr>
          <a:xfrm>
            <a:off x="2592887" y="3366474"/>
            <a:ext cx="134028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/>
                </a:solidFill>
              </a:rPr>
              <a:t>القوة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B4191E3-3530-4A0D-A8A8-54BB14163259}"/>
              </a:ext>
            </a:extLst>
          </p:cNvPr>
          <p:cNvSpPr txBox="1"/>
          <p:nvPr/>
        </p:nvSpPr>
        <p:spPr>
          <a:xfrm>
            <a:off x="1659699" y="3177517"/>
            <a:ext cx="47598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/>
              <a:t>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AE3361E-0534-4BE3-8277-F9848231F3EC}"/>
              </a:ext>
            </a:extLst>
          </p:cNvPr>
          <p:cNvSpPr txBox="1"/>
          <p:nvPr/>
        </p:nvSpPr>
        <p:spPr>
          <a:xfrm>
            <a:off x="505213" y="3324957"/>
            <a:ext cx="13903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 err="1">
                <a:solidFill>
                  <a:schemeClr val="accent1"/>
                </a:solidFill>
              </a:rPr>
              <a:t>الإحتكاك</a:t>
            </a:r>
            <a:r>
              <a:rPr lang="ar-SA" sz="2400" b="1" dirty="0"/>
              <a:t>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66D4397-3FFA-445C-BDB9-55298B52BC7E}"/>
              </a:ext>
            </a:extLst>
          </p:cNvPr>
          <p:cNvSpPr txBox="1"/>
          <p:nvPr/>
        </p:nvSpPr>
        <p:spPr>
          <a:xfrm>
            <a:off x="3707705" y="3586567"/>
            <a:ext cx="2630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/>
              <a:t>.</a:t>
            </a:r>
            <a:endParaRPr lang="ar-SA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99B06FE-239B-4367-91D2-058411AD6896}"/>
              </a:ext>
            </a:extLst>
          </p:cNvPr>
          <p:cNvSpPr txBox="1"/>
          <p:nvPr/>
        </p:nvSpPr>
        <p:spPr>
          <a:xfrm>
            <a:off x="1342375" y="3950874"/>
            <a:ext cx="230478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/>
                </a:solidFill>
              </a:rPr>
              <a:t>قوانين نيوتن للحركة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9AAC545-F66B-406B-88B0-38DB0CCA525F}"/>
              </a:ext>
            </a:extLst>
          </p:cNvPr>
          <p:cNvSpPr txBox="1"/>
          <p:nvPr/>
        </p:nvSpPr>
        <p:spPr>
          <a:xfrm>
            <a:off x="3902899" y="4359058"/>
            <a:ext cx="2630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/>
              <a:t>.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32BCD4E-AD51-4CAD-B20C-26F67C9CB377}"/>
              </a:ext>
            </a:extLst>
          </p:cNvPr>
          <p:cNvSpPr txBox="1"/>
          <p:nvPr/>
        </p:nvSpPr>
        <p:spPr>
          <a:xfrm>
            <a:off x="1830883" y="4589890"/>
            <a:ext cx="21022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1"/>
                </a:solidFill>
              </a:rPr>
              <a:t>القصور الذاتي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54300FF-10BA-4004-8EDA-BBA5D858F668}"/>
              </a:ext>
            </a:extLst>
          </p:cNvPr>
          <p:cNvSpPr txBox="1"/>
          <p:nvPr/>
        </p:nvSpPr>
        <p:spPr>
          <a:xfrm>
            <a:off x="1102291" y="6168044"/>
            <a:ext cx="260541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chemeClr val="accent1"/>
                </a:solidFill>
              </a:rPr>
              <a:t>إعداد المعلم / أيمن الحربي</a:t>
            </a:r>
            <a:endParaRPr lang="en-US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  <p:bldP spid="14" grpId="0" animBg="1"/>
      <p:bldP spid="21" grpId="0"/>
      <p:bldP spid="22" grpId="0"/>
      <p:bldP spid="24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50C0420-2F40-4130-BBED-A4E06219B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32FAED4-69A4-48A7-8426-2C4BAA77C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510" y="1966014"/>
            <a:ext cx="7384344" cy="169568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BC888BA-9715-4B3C-BA86-B6F595C87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70" y="4206239"/>
            <a:ext cx="5696745" cy="130331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9894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B68CF2A-1C59-4BA5-B69D-70599F29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E362382-68F4-4816-AC53-3A40456D7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640" y="2013099"/>
            <a:ext cx="6916115" cy="200052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70D2080-E546-43B9-8CA5-C81A9F81E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340" y="4339243"/>
            <a:ext cx="7401958" cy="171306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819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28D0869-2359-4A25-BC70-14485F2BE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86" y="1720734"/>
            <a:ext cx="5511814" cy="483800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C8DAC00-D48B-4FBF-A33B-BCED7FDC6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3028BD0-5AFA-4CBB-BBED-F7E43A458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796" y="1986518"/>
            <a:ext cx="3086531" cy="457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0CA740F-875A-40E9-A6D1-2EADC2A8D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42" y="2408159"/>
            <a:ext cx="10324407" cy="402011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E0D8DA4-0B8B-488C-B84E-62246CCF8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96"/>
            <a:ext cx="12192000" cy="1505712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84DEC8-A932-45FE-85E6-62AD84D4C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576" y="4809971"/>
            <a:ext cx="2521606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1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E00FF89-C25B-4A3E-8707-4B25E1357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58E9462-249F-42C9-B613-BF584A8C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49" y="2217241"/>
            <a:ext cx="10648603" cy="382005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D634223-5E35-4DB7-B86A-5608024AE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4657" y="4156365"/>
            <a:ext cx="1735474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9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FD2733D-8E94-44D9-83D3-495DB235A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5" name="تسجيل الشاشة 4">
            <a:hlinkClick r:id="" action="ppaction://media"/>
            <a:extLst>
              <a:ext uri="{FF2B5EF4-FFF2-40B4-BE49-F238E27FC236}">
                <a16:creationId xmlns:a16="http://schemas.microsoft.com/office/drawing/2014/main" id="{5A5D6CA0-6F22-4B3F-A3A3-DE2EB0B6F2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11" y="2262741"/>
            <a:ext cx="6875664" cy="318152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DBA4C60-18F9-4BFB-93FA-D6C9199FD0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1818" y="1881688"/>
            <a:ext cx="2622138" cy="50406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6AD55E2-6839-4067-8AC9-2AA4940C97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444" y="1881688"/>
            <a:ext cx="2032235" cy="38105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155A7A1-F5A5-49CB-9871-3721AF93C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1699" y="3336224"/>
            <a:ext cx="4602090" cy="87642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99972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0AA034A-E2FE-4CA2-B2AD-8DF97A205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1F24B84-67B3-48B5-AD95-6F6B552C1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0997" y="1505712"/>
            <a:ext cx="3266902" cy="981481"/>
          </a:xfrm>
          <a:prstGeom prst="rect">
            <a:avLst/>
          </a:prstGeom>
        </p:spPr>
      </p:pic>
      <p:pic>
        <p:nvPicPr>
          <p:cNvPr id="8" name="تسجيل الشاشة 7">
            <a:hlinkClick r:id="" action="ppaction://media"/>
            <a:extLst>
              <a:ext uri="{FF2B5EF4-FFF2-40B4-BE49-F238E27FC236}">
                <a16:creationId xmlns:a16="http://schemas.microsoft.com/office/drawing/2014/main" id="{7E6B32A9-E76D-40CF-BB7F-3FFD41AA2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204" y="1588309"/>
            <a:ext cx="5689716" cy="274019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9776BDE-E6F2-4BDB-A539-1D32F8E03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604" y="2817092"/>
            <a:ext cx="3534268" cy="79068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CB7C08C-3830-4BA8-BEB0-92A6C2298F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22" y="4037796"/>
            <a:ext cx="5353797" cy="262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422A5FC-B7D9-4BD9-9D82-DCE472647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265EA7A-4210-40C8-B8BC-121C05EF0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261" y="1505712"/>
            <a:ext cx="3267739" cy="981541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3B2BDBD-7F7E-4C8E-B457-237F221BF624}"/>
              </a:ext>
            </a:extLst>
          </p:cNvPr>
          <p:cNvSpPr txBox="1"/>
          <p:nvPr/>
        </p:nvSpPr>
        <p:spPr>
          <a:xfrm>
            <a:off x="5428211" y="1765650"/>
            <a:ext cx="3084022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ar-SA" sz="2400" b="1" dirty="0">
                <a:solidFill>
                  <a:schemeClr val="accent1"/>
                </a:solidFill>
              </a:rPr>
              <a:t>شاهد مقطع </a:t>
            </a:r>
            <a:r>
              <a:rPr lang="ar-SA" sz="2400" b="1" dirty="0" err="1">
                <a:solidFill>
                  <a:schemeClr val="accent1"/>
                </a:solidFill>
              </a:rPr>
              <a:t>الفديو</a:t>
            </a:r>
            <a:r>
              <a:rPr lang="ar-SA" sz="2400" b="1" dirty="0">
                <a:solidFill>
                  <a:schemeClr val="accent1"/>
                </a:solidFill>
              </a:rPr>
              <a:t> التالي 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7" name="الاحتكاك">
            <a:hlinkClick r:id="" action="ppaction://media"/>
            <a:extLst>
              <a:ext uri="{FF2B5EF4-FFF2-40B4-BE49-F238E27FC236}">
                <a16:creationId xmlns:a16="http://schemas.microsoft.com/office/drawing/2014/main" id="{A1435639-B4F5-43DB-98F9-BE98B046D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452" y="2487253"/>
            <a:ext cx="11022676" cy="386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9C88B3A-377B-495A-91D4-53497AEB9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3" name="تسجيل الشاشة 2">
            <a:hlinkClick r:id="" action="ppaction://media"/>
            <a:extLst>
              <a:ext uri="{FF2B5EF4-FFF2-40B4-BE49-F238E27FC236}">
                <a16:creationId xmlns:a16="http://schemas.microsoft.com/office/drawing/2014/main" id="{F693B644-DA0F-441F-9B56-9CBB265577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818" y="2601884"/>
            <a:ext cx="6425738" cy="397261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7E9FA5F-9ECB-4D40-B31E-B36FD92DC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762" y="2465864"/>
            <a:ext cx="4763194" cy="350568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87463E7-D158-4E67-942A-DDDDBF2E81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071" y="5613303"/>
            <a:ext cx="1011966" cy="42594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3E63472-6A91-4664-9C95-DBC590F9FA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8223" y="5700770"/>
            <a:ext cx="1150221" cy="27078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07BECCF-D0FA-4AC8-BDBD-18D2EE216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630" y="5652349"/>
            <a:ext cx="1657297" cy="3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7D6D225-D2B1-4811-A615-068EF519D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5" name="تسجيل الشاشة 4">
            <a:hlinkClick r:id="" action="ppaction://media"/>
            <a:extLst>
              <a:ext uri="{FF2B5EF4-FFF2-40B4-BE49-F238E27FC236}">
                <a16:creationId xmlns:a16="http://schemas.microsoft.com/office/drawing/2014/main" id="{332C8D2D-FCE2-4FA9-B0DA-B2072F3467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51" end="15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515" y="2020859"/>
            <a:ext cx="10715105" cy="43624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9885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0AB73E6-4B5C-40AB-963D-458DB4868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5" name="تسجيل الشاشة 4">
            <a:hlinkClick r:id="" action="ppaction://media"/>
            <a:extLst>
              <a:ext uri="{FF2B5EF4-FFF2-40B4-BE49-F238E27FC236}">
                <a16:creationId xmlns:a16="http://schemas.microsoft.com/office/drawing/2014/main" id="{913A712B-7DE5-44AC-AC67-81A3B596F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211185"/>
            <a:ext cx="6226232" cy="464681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9BBB6A6-0AD4-4E48-B2A8-8F5C0A9E4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3819" y="1661407"/>
            <a:ext cx="4026370" cy="47889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6D8E379-00E9-42F2-B08C-12949893A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177" y="2235946"/>
            <a:ext cx="5536191" cy="94258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0E8E0D72-C1A7-46C8-B6B4-DB8270FDF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998" y="3404813"/>
            <a:ext cx="5536191" cy="43845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7A8ED67-6C53-467A-A9C4-A687E3D87C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1280" y="3965043"/>
            <a:ext cx="5760720" cy="246309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1DE933B-02DD-4DC4-87D1-047C586BCA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6482" y="5196592"/>
            <a:ext cx="2610316" cy="8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71DBD92-1FBD-49D6-994E-92B7F4A71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ABC3124-98CA-4071-A503-A34C3CA0B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048" y="2020809"/>
            <a:ext cx="7602011" cy="70494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FD6978E-1F25-4534-B0CB-C0C8D7FC7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048" y="2931248"/>
            <a:ext cx="7649643" cy="619211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582248B-E249-4A85-898C-4DB781363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469" y="3664510"/>
            <a:ext cx="7630590" cy="156231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7539C35-C045-47B6-BC74-8F1558A4F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495" y="5340879"/>
            <a:ext cx="7792537" cy="11241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9736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37D3E00-13AA-4C85-A7DD-AACD8A377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5" name="تسجيل الشاشة 4">
            <a:hlinkClick r:id="" action="ppaction://media"/>
            <a:extLst>
              <a:ext uri="{FF2B5EF4-FFF2-40B4-BE49-F238E27FC236}">
                <a16:creationId xmlns:a16="http://schemas.microsoft.com/office/drawing/2014/main" id="{55228997-3984-4B76-A340-5EA0245732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15" y="2435628"/>
            <a:ext cx="6068985" cy="40041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BAE5066-5EC1-4CF2-80A0-07DF6A29ED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864" y="2019992"/>
            <a:ext cx="2543530" cy="54912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45411B4-B987-49D2-98EC-4FDD583F31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549" y="2888511"/>
            <a:ext cx="5721845" cy="140037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3A7C252-373B-44B6-BC1A-606EC8ABE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4007" y="4336260"/>
            <a:ext cx="4640077" cy="54402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8216E7AE-8D5E-4158-A3F7-40C74FFA16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6233" y="5123540"/>
            <a:ext cx="5793182" cy="150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00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CC880B7-3AE7-4666-A8CB-ACE8C9527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5" name="تسجيل الشاشة 4">
            <a:hlinkClick r:id="" action="ppaction://media"/>
            <a:extLst>
              <a:ext uri="{FF2B5EF4-FFF2-40B4-BE49-F238E27FC236}">
                <a16:creationId xmlns:a16="http://schemas.microsoft.com/office/drawing/2014/main" id="{095C4C2F-ED7B-410C-B9FF-64C23E169E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03" y="1629294"/>
            <a:ext cx="6891251" cy="395252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58C50AC-0536-46AA-A45B-87AECBBFA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527" y="1762297"/>
            <a:ext cx="2514951" cy="720753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E1DF291-4AB4-4847-9EFE-B97D10EB3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2690" y="2711115"/>
            <a:ext cx="5142807" cy="143577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D2B6E69-83C6-4B5B-A785-7676AA9E1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4458" y="4241946"/>
            <a:ext cx="4076006" cy="6445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0FF89C2-F1E3-4051-B899-40F9732600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9407" y="5488585"/>
            <a:ext cx="4968239" cy="8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02F34D5-2B21-4885-A965-0380BBAFB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5" name="تسجيل الشاشة 4">
            <a:hlinkClick r:id="" action="ppaction://media"/>
            <a:extLst>
              <a:ext uri="{FF2B5EF4-FFF2-40B4-BE49-F238E27FC236}">
                <a16:creationId xmlns:a16="http://schemas.microsoft.com/office/drawing/2014/main" id="{5C51E85C-AE9C-4717-A3C2-BF0C3DBA2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37607"/>
            <a:ext cx="7219950" cy="411004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680CEE6-71F4-40A8-8115-2FF671D48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5096" y="1853739"/>
            <a:ext cx="2648320" cy="72387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CA1DDED-305F-45CF-ADB6-978527FEC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633" y="2784327"/>
            <a:ext cx="4942783" cy="10229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A350112-6F8D-4B70-A5DA-B8B0B8A6D4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0076" y="4013939"/>
            <a:ext cx="4086279" cy="83857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609F08C-8677-4A96-8CB5-92FDC7F5EC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0390" y="5747647"/>
            <a:ext cx="5503026" cy="8385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057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40D3885-AAEC-4A26-B8F4-51C2F8F0B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0571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20EAB47-C15F-43C8-8800-17C6E531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343" y="1970116"/>
            <a:ext cx="2600688" cy="555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6E97709-DDB3-4356-8B2D-F88D82DF6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628" y="1852822"/>
            <a:ext cx="7030431" cy="197195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19D4E5C-DC08-4986-83A8-DC1BAFC68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1097" y="4332781"/>
            <a:ext cx="6011114" cy="170626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61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57</Words>
  <Application>Microsoft Office PowerPoint</Application>
  <PresentationFormat>شاشة عريضة</PresentationFormat>
  <Paragraphs>15</Paragraphs>
  <Slides>17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ايمن المغذوي</cp:lastModifiedBy>
  <cp:revision>11</cp:revision>
  <dcterms:created xsi:type="dcterms:W3CDTF">2021-09-18T18:02:10Z</dcterms:created>
  <dcterms:modified xsi:type="dcterms:W3CDTF">2021-09-19T00:08:25Z</dcterms:modified>
</cp:coreProperties>
</file>