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80.xml" ContentType="application/vnd.openxmlformats-officedocument.presentationml.slide+xml"/>
  <Override PartName="/ppt/slides/slide200.xml" ContentType="application/vnd.openxmlformats-officedocument.presentationml.slide+xml"/>
  <Override PartName="/ppt/notesSlides/notesSlide70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10.xml" ContentType="application/vnd.openxmlformats-officedocument.presentationml.slideLayout+xml"/>
  <Override PartName="/ppt/notesMasters/notesMaster10.xml" ContentType="application/vnd.openxmlformats-officedocument.presentationml.notesMaster+xml"/>
  <Override PartName="/ppt/slideMasters/slideMaster10.xml" ContentType="application/vnd.openxmlformats-officedocument.presentationml.slideMaster+xml"/>
  <Override PartName="/ppt/theme/theme30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0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  <p:sldMasterId id="2147483663" r:id="rId5"/>
    <p:sldMasterId id="2147483675" r:id="rId6"/>
    <p:sldMasterId id="2147483686" r:id="rId7"/>
  </p:sldMasterIdLst>
  <p:notesMasterIdLst>
    <p:notesMasterId r:id="rId36"/>
  </p:notesMasterIdLst>
  <p:sldIdLst>
    <p:sldId id="342" r:id="rId8"/>
    <p:sldId id="318" r:id="rId9"/>
    <p:sldId id="341" r:id="rId10"/>
    <p:sldId id="360" r:id="rId11"/>
    <p:sldId id="344" r:id="rId12"/>
    <p:sldId id="381" r:id="rId13"/>
    <p:sldId id="345" r:id="rId14"/>
    <p:sldId id="346" r:id="rId15"/>
    <p:sldId id="343" r:id="rId16"/>
    <p:sldId id="369" r:id="rId17"/>
    <p:sldId id="361" r:id="rId18"/>
    <p:sldId id="371" r:id="rId19"/>
    <p:sldId id="354" r:id="rId20"/>
    <p:sldId id="370" r:id="rId21"/>
    <p:sldId id="365" r:id="rId22"/>
    <p:sldId id="377" r:id="rId23"/>
    <p:sldId id="374" r:id="rId24"/>
    <p:sldId id="376" r:id="rId25"/>
    <p:sldId id="378" r:id="rId26"/>
    <p:sldId id="380" r:id="rId27"/>
    <p:sldId id="379" r:id="rId28"/>
    <p:sldId id="350" r:id="rId29"/>
    <p:sldId id="368" r:id="rId30"/>
    <p:sldId id="357" r:id="rId31"/>
    <p:sldId id="358" r:id="rId32"/>
    <p:sldId id="359" r:id="rId33"/>
    <p:sldId id="339" r:id="rId34"/>
    <p:sldId id="353" r:id="rId3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وديان الردادي" initials="وديان" lastIdx="1" clrIdx="0">
    <p:extLst>
      <p:ext uri="{19B8F6BF-5375-455C-9EA6-DF929625EA0E}">
        <p15:presenceInfo xmlns:p15="http://schemas.microsoft.com/office/powerpoint/2012/main" userId="وديان الردادي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000"/>
    <a:srgbClr val="EDBBC7"/>
    <a:srgbClr val="4369AA"/>
    <a:srgbClr val="E0E0DE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540" autoAdjust="0"/>
    <p:restoredTop sz="94660"/>
  </p:normalViewPr>
  <p:slideViewPr>
    <p:cSldViewPr snapToGrid="0">
      <p:cViewPr>
        <p:scale>
          <a:sx n="57" d="100"/>
          <a:sy n="57" d="100"/>
        </p:scale>
        <p:origin x="664" y="1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26T07:06:06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122 336 3808 0 0,'0'0'0'0'0,"-31"-77"0"0"0,-3 7 0 0 0,11 9 1592 0 0,9 18 0 0 0,4 13-8 0 0,4 3 16 0 0,2 9-1552 0 0,4 9 40 0 0,0 16-40 0 0,0-5 64 0 0,0 6 16 0 0,0 2-16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26T07:06:07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34 10952 0 0,'0'0'0'0'0,"-14"-33"8"0"0,18 39 0 0 0,8 7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_rels/notes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E07C6FE-8032-40FA-B27D-2FA186DDB108}" type="datetimeFigureOut">
              <a:rPr lang="ar-SA" smtClean="0"/>
              <a:t>20/02/43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B87D3B6-A128-4369-9CE1-F8696E42D9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0192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Masters/notesMaster10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E07C6FE-8032-40FA-B27D-2FA186DDB108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B87D3B6-A128-4369-9CE1-F8696E42D9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0192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8702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D3B6-A128-4369-9CE1-F8696E42D938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8282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D3B6-A128-4369-9CE1-F8696E42D938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89266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91082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D3B6-A128-4369-9CE1-F8696E42D938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239551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91082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7514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6E63DB-3FB4-4031-AC41-E456C2925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326E715-B1DC-42E0-9170-515C229D2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34FDE9C-F216-444B-906E-47F39F1DD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20/02/43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71CCC4C-E442-4D9E-9A6A-95149B82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A78C1CC-BE7D-4119-86B3-E70F0370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8712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70EE9F5-51F8-4DEA-8C17-7746BD35B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21063B7-8B8A-4401-A1D3-9310278BD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5C79EE5-AD24-404D-A04F-90705AA44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20/02/43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252174D-2BD5-41A9-A16E-34F2D5B5C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D07B89F-E5FA-4223-AE8E-BC13CC7E6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72225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70EE9F5-51F8-4DEA-8C17-7746BD35B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21063B7-8B8A-4401-A1D3-9310278BD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5C79EE5-AD24-404D-A04F-90705AA44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252174D-2BD5-41A9-A16E-34F2D5B5C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D07B89F-E5FA-4223-AE8E-BC13CC7E6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7222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BB19189-2F45-4958-9082-01919ECDB0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5F84A6B-F05E-442A-A772-E38DEE97D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A8C6B3C-7326-47E0-8A94-5542E4BF3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20/02/43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652DE77-E45C-4984-B4D7-6B8810C6D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C972342-5510-4646-B35C-121EB59BD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75361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6E63DB-3FB4-4031-AC41-E456C2925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326E715-B1DC-42E0-9170-515C229D2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34FDE9C-F216-444B-906E-47F39F1DD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71CCC4C-E442-4D9E-9A6A-95149B82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A78C1CC-BE7D-4119-86B3-E70F0370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871202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BB19189-2F45-4958-9082-01919ECDB0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5F84A6B-F05E-442A-A772-E38DEE97D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A8C6B3C-7326-47E0-8A94-5542E4BF3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652DE77-E45C-4984-B4D7-6B8810C6D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C972342-5510-4646-B35C-121EB59BD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7536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7" y="2035222"/>
            <a:ext cx="11870563" cy="4444695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11469226" y="5320164"/>
            <a:ext cx="401348" cy="1378411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4543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600"/>
            </a:lvl1pPr>
            <a:lvl2pPr marL="1219170" lvl="1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828754" lvl="2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2438339" lvl="3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3047924" lvl="4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3657509" lvl="5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4267093" lvl="6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4876678" lvl="7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5486263" lvl="8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653283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7" y="2035222"/>
            <a:ext cx="11870563" cy="4444695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11469226" y="5320164"/>
            <a:ext cx="401348" cy="1378411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4543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600"/>
            </a:lvl1pPr>
            <a:lvl2pPr marL="1219170" lvl="1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828754" lvl="2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2438339" lvl="3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3047924" lvl="4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3657509" lvl="5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4267093" lvl="6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4876678" lvl="7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5486263" lvl="8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6532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01974" y="103978"/>
            <a:ext cx="11937481" cy="5743327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5159467" y="1735367"/>
            <a:ext cx="6038400" cy="28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6334667" y="4718700"/>
            <a:ext cx="48632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9156233" y="719333"/>
            <a:ext cx="20416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282332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01974" y="103978"/>
            <a:ext cx="11937481" cy="5743327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5159467" y="1735367"/>
            <a:ext cx="6038400" cy="28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6334667" y="4718700"/>
            <a:ext cx="48632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9156233" y="719333"/>
            <a:ext cx="20416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2823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234201" y="521036"/>
            <a:ext cx="11009703" cy="6207299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172667" y="2835751"/>
            <a:ext cx="60592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8930633" y="1320167"/>
            <a:ext cx="2310400" cy="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6939667" y="4982300"/>
            <a:ext cx="4292800" cy="3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24650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234201" y="521036"/>
            <a:ext cx="11009703" cy="6207299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172667" y="2835751"/>
            <a:ext cx="60592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8930633" y="1320167"/>
            <a:ext cx="2310400" cy="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6939667" y="4982300"/>
            <a:ext cx="4292800" cy="3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2465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01974" y="103978"/>
            <a:ext cx="11937481" cy="5743327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5159467" y="1735367"/>
            <a:ext cx="6038400" cy="28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6334667" y="4718700"/>
            <a:ext cx="48632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9156233" y="719333"/>
            <a:ext cx="20416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711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7" y="2035222"/>
            <a:ext cx="11870563" cy="4444695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11469226" y="5320164"/>
            <a:ext cx="401348" cy="1378411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4543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600"/>
            </a:lvl1pPr>
            <a:lvl2pPr marL="1219170" lvl="1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828754" lvl="2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2438339" lvl="3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3047924" lvl="4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3657509" lvl="5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4267093" lvl="6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4876678" lvl="7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5486263" lvl="8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8105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337297" y="343597"/>
            <a:ext cx="6148980" cy="5858727"/>
            <a:chOff x="252972" y="257697"/>
            <a:chExt cx="4611735" cy="4394045"/>
          </a:xfrm>
        </p:grpSpPr>
        <p:sp>
          <p:nvSpPr>
            <p:cNvPr id="144" name="Google Shape;144;p9"/>
            <p:cNvSpPr/>
            <p:nvPr/>
          </p:nvSpPr>
          <p:spPr>
            <a:xfrm>
              <a:off x="4202280" y="61370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765469" y="4168340"/>
              <a:ext cx="460257" cy="483402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52972" y="257697"/>
              <a:ext cx="250032" cy="317214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950967" y="2005251"/>
            <a:ext cx="4227200" cy="1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8" name="Google Shape;148;p9"/>
          <p:cNvSpPr txBox="1">
            <a:spLocks noGrp="1"/>
          </p:cNvSpPr>
          <p:nvPr>
            <p:ph type="subTitle" idx="1"/>
          </p:nvPr>
        </p:nvSpPr>
        <p:spPr>
          <a:xfrm>
            <a:off x="950967" y="3645951"/>
            <a:ext cx="4227200" cy="12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4024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 rtl="0"/>
            <a:fld id="{00000000-1234-1234-1234-123412341234}" type="slidenum">
              <a:rPr lang="en" smtClean="0"/>
              <a:pPr algn="l"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90248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Table of content 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110922" y="152577"/>
            <a:ext cx="1341996" cy="1248387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322868" y="5902686"/>
            <a:ext cx="748795" cy="763468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468933" y="1915142"/>
            <a:ext cx="11630088" cy="4773697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2564367" y="2058600"/>
            <a:ext cx="930800" cy="3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3839967" y="2430033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3839967" y="1864567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9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2564367" y="3657709"/>
            <a:ext cx="930800" cy="3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3839967" y="4043600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3839967" y="3478133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9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2564367" y="5259009"/>
            <a:ext cx="930800" cy="3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3839967" y="5657167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3839967" y="5091700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9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10934987" y="4673184"/>
            <a:ext cx="1951048" cy="1049033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59344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8D9CA1-A478-4D29-A29E-6429AA138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0A9CA7F-AC63-43FB-97E7-11C2E85CF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8C3AA79-4311-4E60-B7A5-F2F7C0807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20/02/43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55D1671-AC5B-47DA-9822-A7A3E95B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65069E-5A7C-4720-BE2F-B809B1230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28282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978440" y="4818863"/>
            <a:ext cx="1120880" cy="1779099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590328" y="4534163"/>
            <a:ext cx="1121225" cy="1731797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410289" y="366271"/>
            <a:ext cx="11833267" cy="6484608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737200" y="1932984"/>
            <a:ext cx="6717600" cy="1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2641000" y="3457800"/>
            <a:ext cx="6910000" cy="15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10098022" y="551993"/>
            <a:ext cx="1669965" cy="1027913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4381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oogle Shape;958;p33"/>
          <p:cNvGrpSpPr/>
          <p:nvPr/>
        </p:nvGrpSpPr>
        <p:grpSpPr>
          <a:xfrm rot="-3226582">
            <a:off x="313861" y="130079"/>
            <a:ext cx="1679724" cy="1354088"/>
            <a:chOff x="750100" y="236175"/>
            <a:chExt cx="6175375" cy="4978200"/>
          </a:xfrm>
        </p:grpSpPr>
        <p:sp>
          <p:nvSpPr>
            <p:cNvPr id="959" name="Google Shape;959;p33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5" name="Google Shape;965;p33"/>
          <p:cNvGrpSpPr/>
          <p:nvPr/>
        </p:nvGrpSpPr>
        <p:grpSpPr>
          <a:xfrm>
            <a:off x="10435632" y="5312475"/>
            <a:ext cx="1455889" cy="1354336"/>
            <a:chOff x="920750" y="240450"/>
            <a:chExt cx="5619750" cy="5227750"/>
          </a:xfrm>
        </p:grpSpPr>
        <p:sp>
          <p:nvSpPr>
            <p:cNvPr id="966" name="Google Shape;966;p3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0" name="Google Shape;990;p33"/>
          <p:cNvGrpSpPr/>
          <p:nvPr/>
        </p:nvGrpSpPr>
        <p:grpSpPr>
          <a:xfrm flipH="1">
            <a:off x="11241033" y="206454"/>
            <a:ext cx="1185540" cy="1575797"/>
            <a:chOff x="1806625" y="239525"/>
            <a:chExt cx="3845825" cy="5111800"/>
          </a:xfrm>
        </p:grpSpPr>
        <p:sp>
          <p:nvSpPr>
            <p:cNvPr id="991" name="Google Shape;991;p33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4" name="Google Shape;994;p33"/>
          <p:cNvGrpSpPr/>
          <p:nvPr/>
        </p:nvGrpSpPr>
        <p:grpSpPr>
          <a:xfrm>
            <a:off x="-3" y="381992"/>
            <a:ext cx="12044353" cy="6531403"/>
            <a:chOff x="-3" y="286494"/>
            <a:chExt cx="9033265" cy="4898552"/>
          </a:xfrm>
        </p:grpSpPr>
        <p:grpSp>
          <p:nvGrpSpPr>
            <p:cNvPr id="995" name="Google Shape;995;p33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996" name="Google Shape;996;p33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33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33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33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33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1" name="Google Shape;1001;p33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4" name="Google Shape;1004;p33"/>
          <p:cNvSpPr txBox="1">
            <a:spLocks noGrp="1"/>
          </p:cNvSpPr>
          <p:nvPr>
            <p:ph type="subTitle" idx="1"/>
          </p:nvPr>
        </p:nvSpPr>
        <p:spPr>
          <a:xfrm>
            <a:off x="4028400" y="2773300"/>
            <a:ext cx="4135200" cy="4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3"/>
          <p:cNvSpPr txBox="1">
            <a:spLocks noGrp="1"/>
          </p:cNvSpPr>
          <p:nvPr>
            <p:ph type="subTitle" idx="2"/>
          </p:nvPr>
        </p:nvSpPr>
        <p:spPr>
          <a:xfrm>
            <a:off x="4028385" y="5100033"/>
            <a:ext cx="4135200" cy="4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33"/>
          <p:cNvSpPr txBox="1">
            <a:spLocks noGrp="1"/>
          </p:cNvSpPr>
          <p:nvPr>
            <p:ph type="title" hasCustomPrompt="1"/>
          </p:nvPr>
        </p:nvSpPr>
        <p:spPr>
          <a:xfrm>
            <a:off x="2668400" y="1417567"/>
            <a:ext cx="6855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007" name="Google Shape;1007;p33"/>
          <p:cNvSpPr txBox="1">
            <a:spLocks noGrp="1"/>
          </p:cNvSpPr>
          <p:nvPr>
            <p:ph type="title" idx="3" hasCustomPrompt="1"/>
          </p:nvPr>
        </p:nvSpPr>
        <p:spPr>
          <a:xfrm>
            <a:off x="2668399" y="3749600"/>
            <a:ext cx="6855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884735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8D9CA1-A478-4D29-A29E-6429AA138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0A9CA7F-AC63-43FB-97E7-11C2E85CF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8C3AA79-4311-4E60-B7A5-F2F7C0807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55D1671-AC5B-47DA-9822-A7A3E95B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65069E-5A7C-4720-BE2F-B809B1230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2828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10135710" y="114102"/>
            <a:ext cx="1612732" cy="1300084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408458" y="5494623"/>
            <a:ext cx="1398193" cy="1300664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229119" y="-109833"/>
            <a:ext cx="1315272" cy="1748236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10228" y="381992"/>
            <a:ext cx="12044353" cy="6531403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06591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424529" y="5183123"/>
            <a:ext cx="925099" cy="1428868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9426529" y="142756"/>
            <a:ext cx="2484355" cy="6358507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5270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234201" y="521036"/>
            <a:ext cx="11009703" cy="6207299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172667" y="2835751"/>
            <a:ext cx="60592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8930633" y="1320167"/>
            <a:ext cx="2310400" cy="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6939667" y="4982300"/>
            <a:ext cx="4292800" cy="3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0069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01974" y="103978"/>
            <a:ext cx="11937481" cy="5743327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5159467" y="1735367"/>
            <a:ext cx="6038400" cy="28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6334667" y="4718700"/>
            <a:ext cx="48632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9156233" y="719333"/>
            <a:ext cx="20416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45596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7" y="2035222"/>
            <a:ext cx="11870563" cy="4444695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11469226" y="5320164"/>
            <a:ext cx="401348" cy="1378411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4543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600"/>
            </a:lvl1pPr>
            <a:lvl2pPr marL="1219170" lvl="1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828754" lvl="2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2438339" lvl="3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3047924" lvl="4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3657509" lvl="5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4267093" lvl="6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4876678" lvl="7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5486263" lvl="8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29745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8"/>
          <p:cNvGrpSpPr/>
          <p:nvPr/>
        </p:nvGrpSpPr>
        <p:grpSpPr>
          <a:xfrm>
            <a:off x="37367" y="93219"/>
            <a:ext cx="8890613" cy="6598387"/>
            <a:chOff x="28025" y="69914"/>
            <a:chExt cx="6667960" cy="4948790"/>
          </a:xfrm>
        </p:grpSpPr>
        <p:sp>
          <p:nvSpPr>
            <p:cNvPr id="97" name="Google Shape;97;p8"/>
            <p:cNvSpPr/>
            <p:nvPr/>
          </p:nvSpPr>
          <p:spPr>
            <a:xfrm>
              <a:off x="28025" y="394812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8"/>
            <p:cNvSpPr/>
            <p:nvPr/>
          </p:nvSpPr>
          <p:spPr>
            <a:xfrm>
              <a:off x="5478155" y="4780934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8"/>
            <p:cNvSpPr/>
            <p:nvPr/>
          </p:nvSpPr>
          <p:spPr>
            <a:xfrm>
              <a:off x="6382862" y="4705009"/>
              <a:ext cx="313123" cy="313694"/>
            </a:xfrm>
            <a:custGeom>
              <a:avLst/>
              <a:gdLst/>
              <a:ahLst/>
              <a:cxnLst/>
              <a:rect l="l" t="t" r="r" b="b"/>
              <a:pathLst>
                <a:path w="17006" h="17037" extrusionOk="0">
                  <a:moveTo>
                    <a:pt x="8277" y="1"/>
                  </a:moveTo>
                  <a:cubicBezTo>
                    <a:pt x="5775" y="1"/>
                    <a:pt x="3383" y="942"/>
                    <a:pt x="1636" y="2689"/>
                  </a:cubicBezTo>
                  <a:cubicBezTo>
                    <a:pt x="1169" y="3156"/>
                    <a:pt x="935" y="3623"/>
                    <a:pt x="935" y="4324"/>
                  </a:cubicBezTo>
                  <a:cubicBezTo>
                    <a:pt x="1" y="8062"/>
                    <a:pt x="1636" y="12033"/>
                    <a:pt x="4906" y="14136"/>
                  </a:cubicBezTo>
                  <a:cubicBezTo>
                    <a:pt x="6074" y="14836"/>
                    <a:pt x="7476" y="15771"/>
                    <a:pt x="9111" y="16472"/>
                  </a:cubicBezTo>
                  <a:cubicBezTo>
                    <a:pt x="9889" y="16860"/>
                    <a:pt x="10686" y="17037"/>
                    <a:pt x="11460" y="17037"/>
                  </a:cubicBezTo>
                  <a:cubicBezTo>
                    <a:pt x="14406" y="17037"/>
                    <a:pt x="17006" y="14478"/>
                    <a:pt x="16821" y="11332"/>
                  </a:cubicBezTo>
                  <a:cubicBezTo>
                    <a:pt x="16821" y="8996"/>
                    <a:pt x="16120" y="6894"/>
                    <a:pt x="14952" y="4791"/>
                  </a:cubicBezTo>
                  <a:cubicBezTo>
                    <a:pt x="14017" y="2689"/>
                    <a:pt x="11915" y="1053"/>
                    <a:pt x="9812" y="119"/>
                  </a:cubicBezTo>
                  <a:cubicBezTo>
                    <a:pt x="9299" y="40"/>
                    <a:pt x="8785" y="1"/>
                    <a:pt x="8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8"/>
            <p:cNvSpPr/>
            <p:nvPr/>
          </p:nvSpPr>
          <p:spPr>
            <a:xfrm>
              <a:off x="5651897" y="4334644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8"/>
            <p:cNvSpPr/>
            <p:nvPr/>
          </p:nvSpPr>
          <p:spPr>
            <a:xfrm rot="-2442042">
              <a:off x="4419887" y="179671"/>
              <a:ext cx="754867" cy="1127615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8"/>
            <p:cNvSpPr/>
            <p:nvPr/>
          </p:nvSpPr>
          <p:spPr>
            <a:xfrm>
              <a:off x="3631712" y="180384"/>
              <a:ext cx="313123" cy="313694"/>
            </a:xfrm>
            <a:custGeom>
              <a:avLst/>
              <a:gdLst/>
              <a:ahLst/>
              <a:cxnLst/>
              <a:rect l="l" t="t" r="r" b="b"/>
              <a:pathLst>
                <a:path w="17006" h="17037" extrusionOk="0">
                  <a:moveTo>
                    <a:pt x="8277" y="1"/>
                  </a:moveTo>
                  <a:cubicBezTo>
                    <a:pt x="5775" y="1"/>
                    <a:pt x="3383" y="942"/>
                    <a:pt x="1636" y="2689"/>
                  </a:cubicBezTo>
                  <a:cubicBezTo>
                    <a:pt x="1169" y="3156"/>
                    <a:pt x="935" y="3623"/>
                    <a:pt x="935" y="4324"/>
                  </a:cubicBezTo>
                  <a:cubicBezTo>
                    <a:pt x="1" y="8062"/>
                    <a:pt x="1636" y="12033"/>
                    <a:pt x="4906" y="14136"/>
                  </a:cubicBezTo>
                  <a:cubicBezTo>
                    <a:pt x="6074" y="14836"/>
                    <a:pt x="7476" y="15771"/>
                    <a:pt x="9111" y="16472"/>
                  </a:cubicBezTo>
                  <a:cubicBezTo>
                    <a:pt x="9889" y="16860"/>
                    <a:pt x="10686" y="17037"/>
                    <a:pt x="11460" y="17037"/>
                  </a:cubicBezTo>
                  <a:cubicBezTo>
                    <a:pt x="14406" y="17037"/>
                    <a:pt x="17006" y="14478"/>
                    <a:pt x="16821" y="11332"/>
                  </a:cubicBezTo>
                  <a:cubicBezTo>
                    <a:pt x="16821" y="8996"/>
                    <a:pt x="16120" y="6894"/>
                    <a:pt x="14952" y="4791"/>
                  </a:cubicBezTo>
                  <a:cubicBezTo>
                    <a:pt x="14017" y="2689"/>
                    <a:pt x="11915" y="1053"/>
                    <a:pt x="9812" y="119"/>
                  </a:cubicBezTo>
                  <a:cubicBezTo>
                    <a:pt x="9299" y="40"/>
                    <a:pt x="8785" y="1"/>
                    <a:pt x="8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343803" y="5278563"/>
            <a:ext cx="1630940" cy="1838531"/>
            <a:chOff x="1462300" y="238775"/>
            <a:chExt cx="4518675" cy="5093825"/>
          </a:xfrm>
        </p:grpSpPr>
        <p:sp>
          <p:nvSpPr>
            <p:cNvPr id="104" name="Google Shape;104;p8"/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rgbClr val="FFD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rgbClr val="FFD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" name="Google Shape;121;p8"/>
          <p:cNvGrpSpPr/>
          <p:nvPr/>
        </p:nvGrpSpPr>
        <p:grpSpPr>
          <a:xfrm>
            <a:off x="10153231" y="288673"/>
            <a:ext cx="1894200" cy="861299"/>
            <a:chOff x="185500" y="1150675"/>
            <a:chExt cx="7156925" cy="3254275"/>
          </a:xfrm>
        </p:grpSpPr>
        <p:sp>
          <p:nvSpPr>
            <p:cNvPr id="122" name="Google Shape;122;p8"/>
            <p:cNvSpPr/>
            <p:nvPr/>
          </p:nvSpPr>
          <p:spPr>
            <a:xfrm>
              <a:off x="1172400" y="1670150"/>
              <a:ext cx="5525375" cy="2229975"/>
            </a:xfrm>
            <a:custGeom>
              <a:avLst/>
              <a:gdLst/>
              <a:ahLst/>
              <a:cxnLst/>
              <a:rect l="l" t="t" r="r" b="b"/>
              <a:pathLst>
                <a:path w="221015" h="89199" extrusionOk="0">
                  <a:moveTo>
                    <a:pt x="11043" y="1"/>
                  </a:moveTo>
                  <a:lnTo>
                    <a:pt x="13148" y="2369"/>
                  </a:lnTo>
                  <a:cubicBezTo>
                    <a:pt x="12915" y="2351"/>
                    <a:pt x="12683" y="2343"/>
                    <a:pt x="12452" y="2343"/>
                  </a:cubicBezTo>
                  <a:cubicBezTo>
                    <a:pt x="5653" y="2343"/>
                    <a:pt x="1" y="9706"/>
                    <a:pt x="255" y="16577"/>
                  </a:cubicBezTo>
                  <a:cubicBezTo>
                    <a:pt x="1045" y="23945"/>
                    <a:pt x="5518" y="30260"/>
                    <a:pt x="12096" y="33680"/>
                  </a:cubicBezTo>
                  <a:cubicBezTo>
                    <a:pt x="18411" y="36838"/>
                    <a:pt x="25252" y="39206"/>
                    <a:pt x="32356" y="40258"/>
                  </a:cubicBezTo>
                  <a:cubicBezTo>
                    <a:pt x="92874" y="52625"/>
                    <a:pt x="152603" y="68938"/>
                    <a:pt x="211016" y="89199"/>
                  </a:cubicBezTo>
                  <a:lnTo>
                    <a:pt x="221014" y="53414"/>
                  </a:lnTo>
                  <a:lnTo>
                    <a:pt x="11043" y="1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05225" y="1242250"/>
              <a:ext cx="7137200" cy="3065725"/>
            </a:xfrm>
            <a:custGeom>
              <a:avLst/>
              <a:gdLst/>
              <a:ahLst/>
              <a:cxnLst/>
              <a:rect l="l" t="t" r="r" b="b"/>
              <a:pathLst>
                <a:path w="285488" h="122629" extrusionOk="0">
                  <a:moveTo>
                    <a:pt x="47370" y="1"/>
                  </a:moveTo>
                  <a:cubicBezTo>
                    <a:pt x="34604" y="1"/>
                    <a:pt x="21272" y="3748"/>
                    <a:pt x="12367" y="12907"/>
                  </a:cubicBezTo>
                  <a:cubicBezTo>
                    <a:pt x="3158" y="22116"/>
                    <a:pt x="0" y="37903"/>
                    <a:pt x="7368" y="48954"/>
                  </a:cubicBezTo>
                  <a:cubicBezTo>
                    <a:pt x="13946" y="58953"/>
                    <a:pt x="26576" y="62373"/>
                    <a:pt x="38153" y="65531"/>
                  </a:cubicBezTo>
                  <a:lnTo>
                    <a:pt x="262596" y="122628"/>
                  </a:lnTo>
                  <a:cubicBezTo>
                    <a:pt x="201288" y="92632"/>
                    <a:pt x="134719" y="74477"/>
                    <a:pt x="67360" y="64478"/>
                  </a:cubicBezTo>
                  <a:cubicBezTo>
                    <a:pt x="58150" y="63163"/>
                    <a:pt x="48941" y="62110"/>
                    <a:pt x="40784" y="57374"/>
                  </a:cubicBezTo>
                  <a:cubicBezTo>
                    <a:pt x="32627" y="52638"/>
                    <a:pt x="26313" y="43955"/>
                    <a:pt x="27891" y="34746"/>
                  </a:cubicBezTo>
                  <a:cubicBezTo>
                    <a:pt x="29470" y="25536"/>
                    <a:pt x="38416" y="18958"/>
                    <a:pt x="47625" y="17380"/>
                  </a:cubicBezTo>
                  <a:cubicBezTo>
                    <a:pt x="49873" y="16994"/>
                    <a:pt x="52121" y="16829"/>
                    <a:pt x="54369" y="16829"/>
                  </a:cubicBezTo>
                  <a:cubicBezTo>
                    <a:pt x="61330" y="16829"/>
                    <a:pt x="68292" y="18420"/>
                    <a:pt x="75253" y="20011"/>
                  </a:cubicBezTo>
                  <a:lnTo>
                    <a:pt x="279699" y="68952"/>
                  </a:lnTo>
                  <a:lnTo>
                    <a:pt x="285487" y="66847"/>
                  </a:lnTo>
                  <a:lnTo>
                    <a:pt x="87094" y="7644"/>
                  </a:lnTo>
                  <a:cubicBezTo>
                    <a:pt x="74464" y="3961"/>
                    <a:pt x="61834" y="277"/>
                    <a:pt x="48678" y="14"/>
                  </a:cubicBezTo>
                  <a:cubicBezTo>
                    <a:pt x="48243" y="5"/>
                    <a:pt x="47807" y="1"/>
                    <a:pt x="47370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185500" y="1150675"/>
              <a:ext cx="7137175" cy="3254275"/>
            </a:xfrm>
            <a:custGeom>
              <a:avLst/>
              <a:gdLst/>
              <a:ahLst/>
              <a:cxnLst/>
              <a:rect l="l" t="t" r="r" b="b"/>
              <a:pathLst>
                <a:path w="285487" h="130171" extrusionOk="0">
                  <a:moveTo>
                    <a:pt x="41310" y="22095"/>
                  </a:moveTo>
                  <a:lnTo>
                    <a:pt x="41310" y="22095"/>
                  </a:lnTo>
                  <a:cubicBezTo>
                    <a:pt x="38416" y="29989"/>
                    <a:pt x="36311" y="38146"/>
                    <a:pt x="34469" y="46565"/>
                  </a:cubicBezTo>
                  <a:cubicBezTo>
                    <a:pt x="32890" y="37619"/>
                    <a:pt x="35258" y="28673"/>
                    <a:pt x="41310" y="22095"/>
                  </a:cubicBezTo>
                  <a:close/>
                  <a:moveTo>
                    <a:pt x="34806" y="15978"/>
                  </a:moveTo>
                  <a:cubicBezTo>
                    <a:pt x="36541" y="15978"/>
                    <a:pt x="38284" y="16175"/>
                    <a:pt x="39995" y="16570"/>
                  </a:cubicBezTo>
                  <a:cubicBezTo>
                    <a:pt x="35785" y="21569"/>
                    <a:pt x="32627" y="27358"/>
                    <a:pt x="31048" y="33673"/>
                  </a:cubicBezTo>
                  <a:cubicBezTo>
                    <a:pt x="29733" y="39198"/>
                    <a:pt x="29470" y="44987"/>
                    <a:pt x="30522" y="50512"/>
                  </a:cubicBezTo>
                  <a:cubicBezTo>
                    <a:pt x="30785" y="51039"/>
                    <a:pt x="31048" y="52091"/>
                    <a:pt x="29996" y="52091"/>
                  </a:cubicBezTo>
                  <a:cubicBezTo>
                    <a:pt x="29842" y="52168"/>
                    <a:pt x="29665" y="52200"/>
                    <a:pt x="29479" y="52200"/>
                  </a:cubicBezTo>
                  <a:cubicBezTo>
                    <a:pt x="29030" y="52200"/>
                    <a:pt x="28526" y="52014"/>
                    <a:pt x="28154" y="51828"/>
                  </a:cubicBezTo>
                  <a:cubicBezTo>
                    <a:pt x="21839" y="47355"/>
                    <a:pt x="17629" y="41040"/>
                    <a:pt x="16050" y="33409"/>
                  </a:cubicBezTo>
                  <a:cubicBezTo>
                    <a:pt x="14998" y="28936"/>
                    <a:pt x="16840" y="24200"/>
                    <a:pt x="20524" y="21306"/>
                  </a:cubicBezTo>
                  <a:cubicBezTo>
                    <a:pt x="24470" y="17754"/>
                    <a:pt x="29601" y="15978"/>
                    <a:pt x="34806" y="15978"/>
                  </a:cubicBezTo>
                  <a:close/>
                  <a:moveTo>
                    <a:pt x="51391" y="18052"/>
                  </a:moveTo>
                  <a:cubicBezTo>
                    <a:pt x="52434" y="18052"/>
                    <a:pt x="53680" y="18281"/>
                    <a:pt x="55256" y="18675"/>
                  </a:cubicBezTo>
                  <a:cubicBezTo>
                    <a:pt x="93671" y="28673"/>
                    <a:pt x="132350" y="38672"/>
                    <a:pt x="170766" y="48670"/>
                  </a:cubicBezTo>
                  <a:cubicBezTo>
                    <a:pt x="191289" y="53933"/>
                    <a:pt x="211550" y="59195"/>
                    <a:pt x="231810" y="64984"/>
                  </a:cubicBezTo>
                  <a:cubicBezTo>
                    <a:pt x="242598" y="68405"/>
                    <a:pt x="253649" y="71562"/>
                    <a:pt x="264700" y="74719"/>
                  </a:cubicBezTo>
                  <a:cubicBezTo>
                    <a:pt x="267068" y="75246"/>
                    <a:pt x="267332" y="76035"/>
                    <a:pt x="266016" y="77877"/>
                  </a:cubicBezTo>
                  <a:cubicBezTo>
                    <a:pt x="262858" y="81824"/>
                    <a:pt x="260490" y="86297"/>
                    <a:pt x="258649" y="91033"/>
                  </a:cubicBezTo>
                  <a:cubicBezTo>
                    <a:pt x="255754" y="97085"/>
                    <a:pt x="254965" y="103926"/>
                    <a:pt x="256807" y="110504"/>
                  </a:cubicBezTo>
                  <a:cubicBezTo>
                    <a:pt x="257070" y="111556"/>
                    <a:pt x="257070" y="112872"/>
                    <a:pt x="256280" y="113661"/>
                  </a:cubicBezTo>
                  <a:cubicBezTo>
                    <a:pt x="242861" y="110504"/>
                    <a:pt x="229705" y="107347"/>
                    <a:pt x="216286" y="103926"/>
                  </a:cubicBezTo>
                  <a:cubicBezTo>
                    <a:pt x="203656" y="100768"/>
                    <a:pt x="191026" y="97085"/>
                    <a:pt x="178396" y="94190"/>
                  </a:cubicBezTo>
                  <a:cubicBezTo>
                    <a:pt x="163399" y="91033"/>
                    <a:pt x="148401" y="87612"/>
                    <a:pt x="133666" y="83402"/>
                  </a:cubicBezTo>
                  <a:cubicBezTo>
                    <a:pt x="121562" y="79719"/>
                    <a:pt x="109459" y="75772"/>
                    <a:pt x="97092" y="72088"/>
                  </a:cubicBezTo>
                  <a:cubicBezTo>
                    <a:pt x="88672" y="69457"/>
                    <a:pt x="80515" y="67089"/>
                    <a:pt x="72095" y="64721"/>
                  </a:cubicBezTo>
                  <a:cubicBezTo>
                    <a:pt x="62623" y="62353"/>
                    <a:pt x="52887" y="59985"/>
                    <a:pt x="43415" y="57617"/>
                  </a:cubicBezTo>
                  <a:cubicBezTo>
                    <a:pt x="39731" y="56827"/>
                    <a:pt x="39468" y="56564"/>
                    <a:pt x="39205" y="52617"/>
                  </a:cubicBezTo>
                  <a:cubicBezTo>
                    <a:pt x="38942" y="43671"/>
                    <a:pt x="40258" y="34725"/>
                    <a:pt x="43678" y="26305"/>
                  </a:cubicBezTo>
                  <a:cubicBezTo>
                    <a:pt x="44204" y="24990"/>
                    <a:pt x="44994" y="23674"/>
                    <a:pt x="45783" y="22621"/>
                  </a:cubicBezTo>
                  <a:cubicBezTo>
                    <a:pt x="47626" y="19304"/>
                    <a:pt x="48953" y="18052"/>
                    <a:pt x="51391" y="18052"/>
                  </a:cubicBezTo>
                  <a:close/>
                  <a:moveTo>
                    <a:pt x="39640" y="3982"/>
                  </a:moveTo>
                  <a:cubicBezTo>
                    <a:pt x="43095" y="3982"/>
                    <a:pt x="46580" y="4487"/>
                    <a:pt x="49993" y="5519"/>
                  </a:cubicBezTo>
                  <a:cubicBezTo>
                    <a:pt x="65780" y="9465"/>
                    <a:pt x="81305" y="14202"/>
                    <a:pt x="97092" y="18411"/>
                  </a:cubicBezTo>
                  <a:cubicBezTo>
                    <a:pt x="115774" y="23674"/>
                    <a:pt x="134718" y="28410"/>
                    <a:pt x="153400" y="33409"/>
                  </a:cubicBezTo>
                  <a:lnTo>
                    <a:pt x="274699" y="66563"/>
                  </a:lnTo>
                  <a:cubicBezTo>
                    <a:pt x="275488" y="66826"/>
                    <a:pt x="276541" y="67089"/>
                    <a:pt x="277330" y="67352"/>
                  </a:cubicBezTo>
                  <a:cubicBezTo>
                    <a:pt x="279172" y="67878"/>
                    <a:pt x="279698" y="68931"/>
                    <a:pt x="279435" y="70246"/>
                  </a:cubicBezTo>
                  <a:cubicBezTo>
                    <a:pt x="278962" y="72139"/>
                    <a:pt x="277851" y="73180"/>
                    <a:pt x="276102" y="73180"/>
                  </a:cubicBezTo>
                  <a:cubicBezTo>
                    <a:pt x="275906" y="73180"/>
                    <a:pt x="275701" y="73167"/>
                    <a:pt x="275488" y="73141"/>
                  </a:cubicBezTo>
                  <a:cubicBezTo>
                    <a:pt x="273646" y="72878"/>
                    <a:pt x="271541" y="72351"/>
                    <a:pt x="269700" y="71825"/>
                  </a:cubicBezTo>
                  <a:cubicBezTo>
                    <a:pt x="254965" y="67878"/>
                    <a:pt x="239967" y="63668"/>
                    <a:pt x="225232" y="59195"/>
                  </a:cubicBezTo>
                  <a:cubicBezTo>
                    <a:pt x="198657" y="51039"/>
                    <a:pt x="171292" y="44987"/>
                    <a:pt x="144191" y="37882"/>
                  </a:cubicBezTo>
                  <a:lnTo>
                    <a:pt x="56571" y="15254"/>
                  </a:lnTo>
                  <a:cubicBezTo>
                    <a:pt x="50256" y="13149"/>
                    <a:pt x="43678" y="12097"/>
                    <a:pt x="37100" y="11833"/>
                  </a:cubicBezTo>
                  <a:cubicBezTo>
                    <a:pt x="31838" y="11833"/>
                    <a:pt x="26575" y="13149"/>
                    <a:pt x="21839" y="15780"/>
                  </a:cubicBezTo>
                  <a:cubicBezTo>
                    <a:pt x="13682" y="19990"/>
                    <a:pt x="9999" y="29989"/>
                    <a:pt x="13419" y="38672"/>
                  </a:cubicBezTo>
                  <a:cubicBezTo>
                    <a:pt x="17366" y="48670"/>
                    <a:pt x="25260" y="56564"/>
                    <a:pt x="34995" y="60248"/>
                  </a:cubicBezTo>
                  <a:cubicBezTo>
                    <a:pt x="35521" y="60511"/>
                    <a:pt x="36048" y="60774"/>
                    <a:pt x="36311" y="60774"/>
                  </a:cubicBezTo>
                  <a:cubicBezTo>
                    <a:pt x="56045" y="64195"/>
                    <a:pt x="75253" y="68931"/>
                    <a:pt x="94461" y="75246"/>
                  </a:cubicBezTo>
                  <a:cubicBezTo>
                    <a:pt x="107880" y="79193"/>
                    <a:pt x="121299" y="83666"/>
                    <a:pt x="134981" y="87612"/>
                  </a:cubicBezTo>
                  <a:cubicBezTo>
                    <a:pt x="144980" y="90770"/>
                    <a:pt x="155242" y="93401"/>
                    <a:pt x="165503" y="95243"/>
                  </a:cubicBezTo>
                  <a:cubicBezTo>
                    <a:pt x="171555" y="96295"/>
                    <a:pt x="177344" y="97874"/>
                    <a:pt x="183133" y="99453"/>
                  </a:cubicBezTo>
                  <a:cubicBezTo>
                    <a:pt x="205498" y="104978"/>
                    <a:pt x="227600" y="111293"/>
                    <a:pt x="250229" y="116293"/>
                  </a:cubicBezTo>
                  <a:cubicBezTo>
                    <a:pt x="255228" y="117345"/>
                    <a:pt x="259964" y="118924"/>
                    <a:pt x="264963" y="120239"/>
                  </a:cubicBezTo>
                  <a:cubicBezTo>
                    <a:pt x="266279" y="120766"/>
                    <a:pt x="267068" y="121818"/>
                    <a:pt x="267332" y="123134"/>
                  </a:cubicBezTo>
                  <a:cubicBezTo>
                    <a:pt x="267332" y="124335"/>
                    <a:pt x="266674" y="125536"/>
                    <a:pt x="265758" y="125536"/>
                  </a:cubicBezTo>
                  <a:cubicBezTo>
                    <a:pt x="265671" y="125536"/>
                    <a:pt x="265581" y="125525"/>
                    <a:pt x="265490" y="125502"/>
                  </a:cubicBezTo>
                  <a:cubicBezTo>
                    <a:pt x="263385" y="125239"/>
                    <a:pt x="261543" y="124713"/>
                    <a:pt x="259438" y="124186"/>
                  </a:cubicBezTo>
                  <a:lnTo>
                    <a:pt x="147085" y="95243"/>
                  </a:lnTo>
                  <a:lnTo>
                    <a:pt x="147085" y="94980"/>
                  </a:lnTo>
                  <a:lnTo>
                    <a:pt x="40784" y="67615"/>
                  </a:lnTo>
                  <a:cubicBezTo>
                    <a:pt x="38679" y="67089"/>
                    <a:pt x="36837" y="66300"/>
                    <a:pt x="34732" y="66036"/>
                  </a:cubicBezTo>
                  <a:cubicBezTo>
                    <a:pt x="27891" y="64984"/>
                    <a:pt x="21576" y="61563"/>
                    <a:pt x="16840" y="56564"/>
                  </a:cubicBezTo>
                  <a:cubicBezTo>
                    <a:pt x="13419" y="53144"/>
                    <a:pt x="10788" y="49197"/>
                    <a:pt x="8946" y="44724"/>
                  </a:cubicBezTo>
                  <a:cubicBezTo>
                    <a:pt x="3157" y="31041"/>
                    <a:pt x="6315" y="20253"/>
                    <a:pt x="17366" y="11833"/>
                  </a:cubicBezTo>
                  <a:cubicBezTo>
                    <a:pt x="23797" y="6689"/>
                    <a:pt x="31640" y="3982"/>
                    <a:pt x="39640" y="3982"/>
                  </a:cubicBezTo>
                  <a:close/>
                  <a:moveTo>
                    <a:pt x="40340" y="1"/>
                  </a:moveTo>
                  <a:cubicBezTo>
                    <a:pt x="30989" y="1"/>
                    <a:pt x="21793" y="3195"/>
                    <a:pt x="14472" y="9202"/>
                  </a:cubicBezTo>
                  <a:cubicBezTo>
                    <a:pt x="4473" y="16833"/>
                    <a:pt x="0" y="26831"/>
                    <a:pt x="2894" y="39461"/>
                  </a:cubicBezTo>
                  <a:cubicBezTo>
                    <a:pt x="4999" y="47355"/>
                    <a:pt x="9209" y="54722"/>
                    <a:pt x="15261" y="60511"/>
                  </a:cubicBezTo>
                  <a:cubicBezTo>
                    <a:pt x="19471" y="63932"/>
                    <a:pt x="23944" y="67089"/>
                    <a:pt x="28943" y="69194"/>
                  </a:cubicBezTo>
                  <a:cubicBezTo>
                    <a:pt x="29996" y="69720"/>
                    <a:pt x="30785" y="69720"/>
                    <a:pt x="31838" y="69720"/>
                  </a:cubicBezTo>
                  <a:cubicBezTo>
                    <a:pt x="34995" y="69983"/>
                    <a:pt x="38153" y="70510"/>
                    <a:pt x="41047" y="71562"/>
                  </a:cubicBezTo>
                  <a:lnTo>
                    <a:pt x="150242" y="99716"/>
                  </a:lnTo>
                  <a:lnTo>
                    <a:pt x="150242" y="99979"/>
                  </a:lnTo>
                  <a:lnTo>
                    <a:pt x="163925" y="103926"/>
                  </a:lnTo>
                  <a:cubicBezTo>
                    <a:pt x="196815" y="112346"/>
                    <a:pt x="229968" y="120766"/>
                    <a:pt x="262858" y="129449"/>
                  </a:cubicBezTo>
                  <a:cubicBezTo>
                    <a:pt x="264486" y="129893"/>
                    <a:pt x="265843" y="130170"/>
                    <a:pt x="266953" y="130170"/>
                  </a:cubicBezTo>
                  <a:cubicBezTo>
                    <a:pt x="269792" y="130170"/>
                    <a:pt x="271015" y="128356"/>
                    <a:pt x="271015" y="122871"/>
                  </a:cubicBezTo>
                  <a:lnTo>
                    <a:pt x="271015" y="122344"/>
                  </a:lnTo>
                  <a:cubicBezTo>
                    <a:pt x="271541" y="119976"/>
                    <a:pt x="269963" y="117608"/>
                    <a:pt x="267332" y="117345"/>
                  </a:cubicBezTo>
                  <a:cubicBezTo>
                    <a:pt x="262595" y="116556"/>
                    <a:pt x="261280" y="113135"/>
                    <a:pt x="260227" y="109188"/>
                  </a:cubicBezTo>
                  <a:cubicBezTo>
                    <a:pt x="259438" y="105768"/>
                    <a:pt x="259438" y="102347"/>
                    <a:pt x="260227" y="98927"/>
                  </a:cubicBezTo>
                  <a:cubicBezTo>
                    <a:pt x="261543" y="93927"/>
                    <a:pt x="263385" y="88928"/>
                    <a:pt x="266279" y="84455"/>
                  </a:cubicBezTo>
                  <a:cubicBezTo>
                    <a:pt x="267595" y="82613"/>
                    <a:pt x="268910" y="80771"/>
                    <a:pt x="270489" y="79193"/>
                  </a:cubicBezTo>
                  <a:cubicBezTo>
                    <a:pt x="271322" y="77860"/>
                    <a:pt x="272788" y="77160"/>
                    <a:pt x="274219" y="77160"/>
                  </a:cubicBezTo>
                  <a:cubicBezTo>
                    <a:pt x="275048" y="77160"/>
                    <a:pt x="275865" y="77394"/>
                    <a:pt x="276541" y="77877"/>
                  </a:cubicBezTo>
                  <a:cubicBezTo>
                    <a:pt x="277067" y="78403"/>
                    <a:pt x="277856" y="78666"/>
                    <a:pt x="278383" y="78929"/>
                  </a:cubicBezTo>
                  <a:cubicBezTo>
                    <a:pt x="278665" y="79070"/>
                    <a:pt x="278947" y="79136"/>
                    <a:pt x="279213" y="79136"/>
                  </a:cubicBezTo>
                  <a:cubicBezTo>
                    <a:pt x="279942" y="79136"/>
                    <a:pt x="280558" y="78647"/>
                    <a:pt x="280751" y="77877"/>
                  </a:cubicBezTo>
                  <a:cubicBezTo>
                    <a:pt x="282066" y="74983"/>
                    <a:pt x="283119" y="71299"/>
                    <a:pt x="284434" y="69194"/>
                  </a:cubicBezTo>
                  <a:cubicBezTo>
                    <a:pt x="285487" y="66826"/>
                    <a:pt x="284698" y="64984"/>
                    <a:pt x="281803" y="64195"/>
                  </a:cubicBezTo>
                  <a:cubicBezTo>
                    <a:pt x="275751" y="62879"/>
                    <a:pt x="269700" y="61037"/>
                    <a:pt x="263911" y="59458"/>
                  </a:cubicBezTo>
                  <a:lnTo>
                    <a:pt x="150769" y="28673"/>
                  </a:lnTo>
                  <a:cubicBezTo>
                    <a:pt x="117615" y="19727"/>
                    <a:pt x="84462" y="10518"/>
                    <a:pt x="51572" y="1572"/>
                  </a:cubicBezTo>
                  <a:cubicBezTo>
                    <a:pt x="47877" y="516"/>
                    <a:pt x="44096" y="1"/>
                    <a:pt x="4034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599775" y="1821450"/>
              <a:ext cx="3190375" cy="807900"/>
            </a:xfrm>
            <a:custGeom>
              <a:avLst/>
              <a:gdLst/>
              <a:ahLst/>
              <a:cxnLst/>
              <a:rect l="l" t="t" r="r" b="b"/>
              <a:pathLst>
                <a:path w="127615" h="32316" extrusionOk="0">
                  <a:moveTo>
                    <a:pt x="1316" y="0"/>
                  </a:moveTo>
                  <a:cubicBezTo>
                    <a:pt x="526" y="264"/>
                    <a:pt x="0" y="1053"/>
                    <a:pt x="263" y="1579"/>
                  </a:cubicBezTo>
                  <a:cubicBezTo>
                    <a:pt x="263" y="2105"/>
                    <a:pt x="526" y="2368"/>
                    <a:pt x="790" y="2895"/>
                  </a:cubicBezTo>
                  <a:cubicBezTo>
                    <a:pt x="2631" y="3947"/>
                    <a:pt x="4473" y="4473"/>
                    <a:pt x="6578" y="4737"/>
                  </a:cubicBezTo>
                  <a:lnTo>
                    <a:pt x="62623" y="17893"/>
                  </a:lnTo>
                  <a:cubicBezTo>
                    <a:pt x="82094" y="22366"/>
                    <a:pt x="101828" y="26839"/>
                    <a:pt x="121299" y="31312"/>
                  </a:cubicBezTo>
                  <a:cubicBezTo>
                    <a:pt x="122399" y="31626"/>
                    <a:pt x="123593" y="32316"/>
                    <a:pt x="124713" y="32316"/>
                  </a:cubicBezTo>
                  <a:cubicBezTo>
                    <a:pt x="125468" y="32316"/>
                    <a:pt x="126189" y="32002"/>
                    <a:pt x="126825" y="31049"/>
                  </a:cubicBezTo>
                  <a:cubicBezTo>
                    <a:pt x="127614" y="29733"/>
                    <a:pt x="126035" y="28417"/>
                    <a:pt x="122089" y="27365"/>
                  </a:cubicBezTo>
                  <a:cubicBezTo>
                    <a:pt x="115247" y="26049"/>
                    <a:pt x="108143" y="24471"/>
                    <a:pt x="101302" y="22892"/>
                  </a:cubicBezTo>
                  <a:cubicBezTo>
                    <a:pt x="72095" y="16051"/>
                    <a:pt x="43152" y="9210"/>
                    <a:pt x="13946" y="2368"/>
                  </a:cubicBezTo>
                  <a:cubicBezTo>
                    <a:pt x="10788" y="1579"/>
                    <a:pt x="7631" y="790"/>
                    <a:pt x="447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1474775" y="1989175"/>
              <a:ext cx="2085275" cy="554475"/>
            </a:xfrm>
            <a:custGeom>
              <a:avLst/>
              <a:gdLst/>
              <a:ahLst/>
              <a:cxnLst/>
              <a:rect l="l" t="t" r="r" b="b"/>
              <a:pathLst>
                <a:path w="83411" h="22179" extrusionOk="0">
                  <a:moveTo>
                    <a:pt x="2698" y="1"/>
                  </a:moveTo>
                  <a:cubicBezTo>
                    <a:pt x="1974" y="1"/>
                    <a:pt x="1316" y="264"/>
                    <a:pt x="790" y="1185"/>
                  </a:cubicBezTo>
                  <a:cubicBezTo>
                    <a:pt x="1" y="2238"/>
                    <a:pt x="1316" y="3553"/>
                    <a:pt x="3685" y="4079"/>
                  </a:cubicBezTo>
                  <a:cubicBezTo>
                    <a:pt x="5000" y="4606"/>
                    <a:pt x="6316" y="4869"/>
                    <a:pt x="7631" y="5132"/>
                  </a:cubicBezTo>
                  <a:lnTo>
                    <a:pt x="41048" y="13025"/>
                  </a:lnTo>
                  <a:lnTo>
                    <a:pt x="41311" y="12499"/>
                  </a:lnTo>
                  <a:lnTo>
                    <a:pt x="49731" y="14867"/>
                  </a:lnTo>
                  <a:lnTo>
                    <a:pt x="79200" y="21972"/>
                  </a:lnTo>
                  <a:cubicBezTo>
                    <a:pt x="79553" y="22113"/>
                    <a:pt x="79924" y="22178"/>
                    <a:pt x="80294" y="22178"/>
                  </a:cubicBezTo>
                  <a:cubicBezTo>
                    <a:pt x="81305" y="22178"/>
                    <a:pt x="82306" y="21690"/>
                    <a:pt x="82884" y="20919"/>
                  </a:cubicBezTo>
                  <a:cubicBezTo>
                    <a:pt x="83410" y="20130"/>
                    <a:pt x="81832" y="18551"/>
                    <a:pt x="80516" y="18288"/>
                  </a:cubicBezTo>
                  <a:cubicBezTo>
                    <a:pt x="79200" y="17762"/>
                    <a:pt x="77885" y="17499"/>
                    <a:pt x="76569" y="17235"/>
                  </a:cubicBezTo>
                  <a:lnTo>
                    <a:pt x="5790" y="396"/>
                  </a:lnTo>
                  <a:lnTo>
                    <a:pt x="5000" y="396"/>
                  </a:lnTo>
                  <a:cubicBezTo>
                    <a:pt x="4211" y="264"/>
                    <a:pt x="3421" y="1"/>
                    <a:pt x="26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5046650" y="2647575"/>
              <a:ext cx="1401150" cy="414900"/>
            </a:xfrm>
            <a:custGeom>
              <a:avLst/>
              <a:gdLst/>
              <a:ahLst/>
              <a:cxnLst/>
              <a:rect l="l" t="t" r="r" b="b"/>
              <a:pathLst>
                <a:path w="56046" h="16596" extrusionOk="0">
                  <a:moveTo>
                    <a:pt x="1940" y="1"/>
                  </a:moveTo>
                  <a:cubicBezTo>
                    <a:pt x="730" y="1"/>
                    <a:pt x="1" y="530"/>
                    <a:pt x="1" y="1424"/>
                  </a:cubicBezTo>
                  <a:cubicBezTo>
                    <a:pt x="264" y="3003"/>
                    <a:pt x="1580" y="3266"/>
                    <a:pt x="2895" y="3792"/>
                  </a:cubicBezTo>
                  <a:cubicBezTo>
                    <a:pt x="11052" y="5897"/>
                    <a:pt x="19472" y="8002"/>
                    <a:pt x="27629" y="10107"/>
                  </a:cubicBezTo>
                  <a:lnTo>
                    <a:pt x="27365" y="10107"/>
                  </a:lnTo>
                  <a:lnTo>
                    <a:pt x="50783" y="16159"/>
                  </a:lnTo>
                  <a:cubicBezTo>
                    <a:pt x="51554" y="16467"/>
                    <a:pt x="52325" y="16595"/>
                    <a:pt x="53095" y="16595"/>
                  </a:cubicBezTo>
                  <a:cubicBezTo>
                    <a:pt x="53640" y="16595"/>
                    <a:pt x="54185" y="16531"/>
                    <a:pt x="54730" y="16422"/>
                  </a:cubicBezTo>
                  <a:cubicBezTo>
                    <a:pt x="54993" y="16422"/>
                    <a:pt x="55256" y="15896"/>
                    <a:pt x="55520" y="15633"/>
                  </a:cubicBezTo>
                  <a:cubicBezTo>
                    <a:pt x="56046" y="15107"/>
                    <a:pt x="55783" y="14843"/>
                    <a:pt x="55256" y="14317"/>
                  </a:cubicBezTo>
                  <a:cubicBezTo>
                    <a:pt x="54204" y="13265"/>
                    <a:pt x="52625" y="12739"/>
                    <a:pt x="51046" y="12475"/>
                  </a:cubicBezTo>
                  <a:cubicBezTo>
                    <a:pt x="35259" y="8265"/>
                    <a:pt x="19735" y="4319"/>
                    <a:pt x="3948" y="372"/>
                  </a:cubicBezTo>
                  <a:cubicBezTo>
                    <a:pt x="3189" y="119"/>
                    <a:pt x="2511" y="1"/>
                    <a:pt x="194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409000" y="2170075"/>
              <a:ext cx="499950" cy="190800"/>
            </a:xfrm>
            <a:custGeom>
              <a:avLst/>
              <a:gdLst/>
              <a:ahLst/>
              <a:cxnLst/>
              <a:rect l="l" t="t" r="r" b="b"/>
              <a:pathLst>
                <a:path w="19998" h="7632" extrusionOk="0">
                  <a:moveTo>
                    <a:pt x="1842" y="1"/>
                  </a:moveTo>
                  <a:cubicBezTo>
                    <a:pt x="1316" y="1"/>
                    <a:pt x="527" y="527"/>
                    <a:pt x="264" y="1053"/>
                  </a:cubicBezTo>
                  <a:cubicBezTo>
                    <a:pt x="1" y="1843"/>
                    <a:pt x="264" y="2369"/>
                    <a:pt x="790" y="2895"/>
                  </a:cubicBezTo>
                  <a:cubicBezTo>
                    <a:pt x="3684" y="4474"/>
                    <a:pt x="6842" y="5789"/>
                    <a:pt x="10262" y="6316"/>
                  </a:cubicBezTo>
                  <a:cubicBezTo>
                    <a:pt x="12894" y="6842"/>
                    <a:pt x="15525" y="7368"/>
                    <a:pt x="18419" y="7631"/>
                  </a:cubicBezTo>
                  <a:cubicBezTo>
                    <a:pt x="19209" y="7368"/>
                    <a:pt x="19735" y="6842"/>
                    <a:pt x="19735" y="6316"/>
                  </a:cubicBezTo>
                  <a:cubicBezTo>
                    <a:pt x="19998" y="5526"/>
                    <a:pt x="19735" y="4737"/>
                    <a:pt x="19209" y="4474"/>
                  </a:cubicBezTo>
                  <a:cubicBezTo>
                    <a:pt x="13420" y="2895"/>
                    <a:pt x="7631" y="1580"/>
                    <a:pt x="184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8"/>
          <p:cNvGrpSpPr/>
          <p:nvPr/>
        </p:nvGrpSpPr>
        <p:grpSpPr>
          <a:xfrm rot="-582705">
            <a:off x="452861" y="388547"/>
            <a:ext cx="860681" cy="1366104"/>
            <a:chOff x="2190225" y="236575"/>
            <a:chExt cx="3165475" cy="5024350"/>
          </a:xfrm>
        </p:grpSpPr>
        <p:sp>
          <p:nvSpPr>
            <p:cNvPr id="130" name="Google Shape;130;p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8"/>
          <p:cNvGrpSpPr/>
          <p:nvPr/>
        </p:nvGrpSpPr>
        <p:grpSpPr>
          <a:xfrm rot="-222599">
            <a:off x="10585423" y="4951726"/>
            <a:ext cx="1029805" cy="1590593"/>
            <a:chOff x="2144500" y="237375"/>
            <a:chExt cx="3245200" cy="5012400"/>
          </a:xfrm>
        </p:grpSpPr>
        <p:sp>
          <p:nvSpPr>
            <p:cNvPr id="136" name="Google Shape;136;p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960000" y="1742800"/>
            <a:ext cx="10271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1864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337297" y="343597"/>
            <a:ext cx="6148980" cy="5858727"/>
            <a:chOff x="252972" y="257697"/>
            <a:chExt cx="4611735" cy="4394045"/>
          </a:xfrm>
        </p:grpSpPr>
        <p:sp>
          <p:nvSpPr>
            <p:cNvPr id="144" name="Google Shape;144;p9"/>
            <p:cNvSpPr/>
            <p:nvPr/>
          </p:nvSpPr>
          <p:spPr>
            <a:xfrm>
              <a:off x="4202280" y="61370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765469" y="4168340"/>
              <a:ext cx="460257" cy="483402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52972" y="257697"/>
              <a:ext cx="250032" cy="317214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950967" y="2005251"/>
            <a:ext cx="4227200" cy="1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8" name="Google Shape;148;p9"/>
          <p:cNvSpPr txBox="1">
            <a:spLocks noGrp="1"/>
          </p:cNvSpPr>
          <p:nvPr>
            <p:ph type="subTitle" idx="1"/>
          </p:nvPr>
        </p:nvSpPr>
        <p:spPr>
          <a:xfrm>
            <a:off x="950967" y="3645951"/>
            <a:ext cx="4227200" cy="12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8554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Table of content 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110922" y="152577"/>
            <a:ext cx="1341996" cy="1248387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322868" y="5902686"/>
            <a:ext cx="748795" cy="763468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468933" y="1915142"/>
            <a:ext cx="11630088" cy="4773697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2564367" y="2058600"/>
            <a:ext cx="930800" cy="3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3839967" y="2430033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3839967" y="1864567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9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2564367" y="3657709"/>
            <a:ext cx="930800" cy="3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3839967" y="4043600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3839967" y="3478133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9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2564367" y="5259009"/>
            <a:ext cx="930800" cy="3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3839967" y="5657167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3839967" y="5091700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9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10934987" y="4673184"/>
            <a:ext cx="1951048" cy="1049033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61947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0EEE158-F21B-49D9-BCE7-BD41E01D8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D744207-3D7A-435B-92D8-520197272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126116-FFC7-4131-BB8F-310EB95F3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20/02/43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52A8E2-5CA3-4334-AD0C-667FDA03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60245A-963E-43C2-BB39-2D06CDB9A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7488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978440" y="4818863"/>
            <a:ext cx="1120880" cy="1779099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590328" y="4534163"/>
            <a:ext cx="1121225" cy="1731797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410289" y="366271"/>
            <a:ext cx="11833267" cy="6484608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737200" y="1932984"/>
            <a:ext cx="6717600" cy="1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2641000" y="3457800"/>
            <a:ext cx="6910000" cy="15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10098022" y="551993"/>
            <a:ext cx="1669965" cy="1027913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661512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oogle Shape;958;p33"/>
          <p:cNvGrpSpPr/>
          <p:nvPr/>
        </p:nvGrpSpPr>
        <p:grpSpPr>
          <a:xfrm rot="-3226582">
            <a:off x="313861" y="130079"/>
            <a:ext cx="1679724" cy="1354088"/>
            <a:chOff x="750100" y="236175"/>
            <a:chExt cx="6175375" cy="4978200"/>
          </a:xfrm>
        </p:grpSpPr>
        <p:sp>
          <p:nvSpPr>
            <p:cNvPr id="959" name="Google Shape;959;p33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5" name="Google Shape;965;p33"/>
          <p:cNvGrpSpPr/>
          <p:nvPr/>
        </p:nvGrpSpPr>
        <p:grpSpPr>
          <a:xfrm>
            <a:off x="10435632" y="5312475"/>
            <a:ext cx="1455889" cy="1354336"/>
            <a:chOff x="920750" y="240450"/>
            <a:chExt cx="5619750" cy="5227750"/>
          </a:xfrm>
        </p:grpSpPr>
        <p:sp>
          <p:nvSpPr>
            <p:cNvPr id="966" name="Google Shape;966;p3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0" name="Google Shape;990;p33"/>
          <p:cNvGrpSpPr/>
          <p:nvPr/>
        </p:nvGrpSpPr>
        <p:grpSpPr>
          <a:xfrm flipH="1">
            <a:off x="11241033" y="206454"/>
            <a:ext cx="1185540" cy="1575797"/>
            <a:chOff x="1806625" y="239525"/>
            <a:chExt cx="3845825" cy="5111800"/>
          </a:xfrm>
        </p:grpSpPr>
        <p:sp>
          <p:nvSpPr>
            <p:cNvPr id="991" name="Google Shape;991;p33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4" name="Google Shape;994;p33"/>
          <p:cNvGrpSpPr/>
          <p:nvPr/>
        </p:nvGrpSpPr>
        <p:grpSpPr>
          <a:xfrm>
            <a:off x="-3" y="381992"/>
            <a:ext cx="12044353" cy="6531403"/>
            <a:chOff x="-3" y="286494"/>
            <a:chExt cx="9033265" cy="4898552"/>
          </a:xfrm>
        </p:grpSpPr>
        <p:grpSp>
          <p:nvGrpSpPr>
            <p:cNvPr id="995" name="Google Shape;995;p33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996" name="Google Shape;996;p33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33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33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33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33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1" name="Google Shape;1001;p33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4" name="Google Shape;1004;p33"/>
          <p:cNvSpPr txBox="1">
            <a:spLocks noGrp="1"/>
          </p:cNvSpPr>
          <p:nvPr>
            <p:ph type="subTitle" idx="1"/>
          </p:nvPr>
        </p:nvSpPr>
        <p:spPr>
          <a:xfrm>
            <a:off x="4028400" y="2773300"/>
            <a:ext cx="4135200" cy="4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3"/>
          <p:cNvSpPr txBox="1">
            <a:spLocks noGrp="1"/>
          </p:cNvSpPr>
          <p:nvPr>
            <p:ph type="subTitle" idx="2"/>
          </p:nvPr>
        </p:nvSpPr>
        <p:spPr>
          <a:xfrm>
            <a:off x="4028385" y="5100033"/>
            <a:ext cx="4135200" cy="4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33"/>
          <p:cNvSpPr txBox="1">
            <a:spLocks noGrp="1"/>
          </p:cNvSpPr>
          <p:nvPr>
            <p:ph type="title" hasCustomPrompt="1"/>
          </p:nvPr>
        </p:nvSpPr>
        <p:spPr>
          <a:xfrm>
            <a:off x="2668400" y="1417567"/>
            <a:ext cx="6855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007" name="Google Shape;1007;p33"/>
          <p:cNvSpPr txBox="1">
            <a:spLocks noGrp="1"/>
          </p:cNvSpPr>
          <p:nvPr>
            <p:ph type="title" idx="3" hasCustomPrompt="1"/>
          </p:nvPr>
        </p:nvSpPr>
        <p:spPr>
          <a:xfrm>
            <a:off x="2668399" y="3749600"/>
            <a:ext cx="6855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2948227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0EEE158-F21B-49D9-BCE7-BD41E01D8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D744207-3D7A-435B-92D8-520197272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126116-FFC7-4131-BB8F-310EB95F3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52A8E2-5CA3-4334-AD0C-667FDA03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60245A-963E-43C2-BB39-2D06CDB9A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7488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10135710" y="114102"/>
            <a:ext cx="1612732" cy="1300084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408458" y="5494623"/>
            <a:ext cx="1398193" cy="1300664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229119" y="-109833"/>
            <a:ext cx="1315272" cy="1748236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10228" y="381992"/>
            <a:ext cx="12044353" cy="6531403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55508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424529" y="5183123"/>
            <a:ext cx="925099" cy="1428868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9426529" y="142756"/>
            <a:ext cx="2484355" cy="6358507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076465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415612" y="992765"/>
            <a:ext cx="11360801" cy="2736804"/>
          </a:xfrm>
          <a:prstGeom prst="rect">
            <a:avLst/>
          </a:prstGeom>
        </p:spPr>
        <p:txBody>
          <a:bodyPr anchor="b"/>
          <a:lstStyle>
            <a:lvl1pPr algn="ctr">
              <a:defRPr sz="6933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15598" y="3778833"/>
            <a:ext cx="11360804" cy="1056803"/>
          </a:xfrm>
          <a:prstGeom prst="rect">
            <a:avLst/>
          </a:prstGeom>
        </p:spPr>
        <p:txBody>
          <a:bodyPr/>
          <a:lstStyle>
            <a:lvl1pPr marL="304792" indent="-152396" algn="ctr">
              <a:lnSpc>
                <a:spcPct val="100000"/>
              </a:lnSpc>
              <a:buClrTx/>
              <a:buSzTx/>
              <a:buFontTx/>
              <a:buNone/>
              <a:defRPr sz="3733"/>
            </a:lvl1pPr>
            <a:lvl2pPr marL="304792" indent="152396" algn="ctr">
              <a:lnSpc>
                <a:spcPct val="100000"/>
              </a:lnSpc>
              <a:buClrTx/>
              <a:buSzTx/>
              <a:buFontTx/>
              <a:buNone/>
              <a:defRPr sz="3733"/>
            </a:lvl2pPr>
            <a:lvl3pPr marL="304792" indent="152396" algn="ctr">
              <a:lnSpc>
                <a:spcPct val="100000"/>
              </a:lnSpc>
              <a:buClrTx/>
              <a:buSzTx/>
              <a:buFontTx/>
              <a:buNone/>
              <a:defRPr sz="3733"/>
            </a:lvl3pPr>
            <a:lvl4pPr marL="304792" indent="152396" algn="ctr">
              <a:lnSpc>
                <a:spcPct val="100000"/>
              </a:lnSpc>
              <a:buClrTx/>
              <a:buSzTx/>
              <a:buFontTx/>
              <a:buNone/>
              <a:defRPr sz="3733"/>
            </a:lvl4pPr>
            <a:lvl5pPr marL="304792" indent="152396" algn="ctr">
              <a:lnSpc>
                <a:spcPct val="100000"/>
              </a:lnSpc>
              <a:buClrTx/>
              <a:buSzTx/>
              <a:buFontTx/>
              <a:buNone/>
              <a:defRPr sz="3733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000122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01974" y="103978"/>
            <a:ext cx="11937481" cy="5743327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5159467" y="1735367"/>
            <a:ext cx="6038400" cy="28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6334667" y="4718700"/>
            <a:ext cx="48632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9156233" y="719333"/>
            <a:ext cx="20416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19396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7" y="2035222"/>
            <a:ext cx="11870563" cy="4444695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11469226" y="5320164"/>
            <a:ext cx="401348" cy="1378411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4543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600"/>
            </a:lvl1pPr>
            <a:lvl2pPr marL="1219170" lvl="1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828754" lvl="2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2438339" lvl="3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3047924" lvl="4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3657509" lvl="5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4267093" lvl="6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4876678" lvl="7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5486263" lvl="8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11886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337297" y="343597"/>
            <a:ext cx="6148980" cy="5858727"/>
            <a:chOff x="252972" y="257697"/>
            <a:chExt cx="4611735" cy="4394045"/>
          </a:xfrm>
        </p:grpSpPr>
        <p:sp>
          <p:nvSpPr>
            <p:cNvPr id="144" name="Google Shape;144;p9"/>
            <p:cNvSpPr/>
            <p:nvPr/>
          </p:nvSpPr>
          <p:spPr>
            <a:xfrm>
              <a:off x="4202280" y="61370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765469" y="4168340"/>
              <a:ext cx="460257" cy="483402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52972" y="257697"/>
              <a:ext cx="250032" cy="317214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950967" y="2005251"/>
            <a:ext cx="4227200" cy="1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8" name="Google Shape;148;p9"/>
          <p:cNvSpPr txBox="1">
            <a:spLocks noGrp="1"/>
          </p:cNvSpPr>
          <p:nvPr>
            <p:ph type="subTitle" idx="1"/>
          </p:nvPr>
        </p:nvSpPr>
        <p:spPr>
          <a:xfrm>
            <a:off x="950967" y="3645951"/>
            <a:ext cx="4227200" cy="12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23708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 rtl="0"/>
            <a:fld id="{00000000-1234-1234-1234-123412341234}" type="slidenum">
              <a:rPr lang="en" smtClean="0"/>
              <a:pPr algn="l"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869383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Table of content 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110922" y="152577"/>
            <a:ext cx="1341996" cy="1248387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322868" y="5902686"/>
            <a:ext cx="748795" cy="763468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468933" y="1915142"/>
            <a:ext cx="11630088" cy="4773697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2564367" y="2058600"/>
            <a:ext cx="930800" cy="3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3839967" y="2430033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3839967" y="1864567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9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2564367" y="3657709"/>
            <a:ext cx="930800" cy="3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3839967" y="4043600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3839967" y="3478133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9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2564367" y="5259009"/>
            <a:ext cx="930800" cy="3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3839967" y="5657167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3839967" y="5091700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9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10934987" y="4673184"/>
            <a:ext cx="1951048" cy="1049033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5185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6C1C4A-B732-4C34-A505-92A9FAB28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5364B89-A722-4308-AF26-57232B6A91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3DE342C-8C0D-43D1-BD36-06C13735A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F0104EF-62DC-4DF3-ABD3-E8887546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20/02/43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BF5EAE2-4461-443E-8F2C-7A5ACFA21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B187A52-6285-421E-88E3-3AAE09F9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12487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978440" y="4818863"/>
            <a:ext cx="1120880" cy="1779099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590328" y="4534163"/>
            <a:ext cx="1121225" cy="1731797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410289" y="366271"/>
            <a:ext cx="11833267" cy="6484608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737200" y="1932984"/>
            <a:ext cx="6717600" cy="1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2641000" y="3457800"/>
            <a:ext cx="6910000" cy="15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10098022" y="551993"/>
            <a:ext cx="1669965" cy="1027913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549891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10135710" y="114102"/>
            <a:ext cx="1612732" cy="1300084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408458" y="5494623"/>
            <a:ext cx="1398193" cy="1300664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229119" y="-109833"/>
            <a:ext cx="1315272" cy="1748236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10228" y="381992"/>
            <a:ext cx="12044353" cy="6531403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910103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424529" y="5183123"/>
            <a:ext cx="925099" cy="1428868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9426529" y="142756"/>
            <a:ext cx="2484355" cy="6358507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78831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234202" y="521037"/>
            <a:ext cx="11009703" cy="6207299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172667" y="2835751"/>
            <a:ext cx="60592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8930633" y="1320167"/>
            <a:ext cx="2310400" cy="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6939667" y="4982300"/>
            <a:ext cx="4292800" cy="3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56601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6C1C4A-B732-4C34-A505-92A9FAB28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5364B89-A722-4308-AF26-57232B6A91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3DE342C-8C0D-43D1-BD36-06C13735A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F0104EF-62DC-4DF3-ABD3-E8887546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BF5EAE2-4461-443E-8F2C-7A5ACFA21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B187A52-6285-421E-88E3-3AAE09F9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1248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E0B0CB-FEDE-4635-95BF-A5518EDB1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85B0ABD-EA9C-4718-BB19-EB9D374A5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76177D6-56DC-44AB-B627-6DD12DF1B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B31B8D1-B725-4CB6-A229-2D6752BB5E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924B9F3-0698-4494-BC0C-7C1FDD0CDF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0BB93CD-A149-45F5-93F2-4FD1D3CFC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20/02/43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7D316F7-FE14-43BC-96FD-3D0925C09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BD30DEF-54E4-419F-BE54-A20F861A4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2935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E0B0CB-FEDE-4635-95BF-A5518EDB1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85B0ABD-EA9C-4718-BB19-EB9D374A5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76177D6-56DC-44AB-B627-6DD12DF1B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B31B8D1-B725-4CB6-A229-2D6752BB5E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924B9F3-0698-4494-BC0C-7C1FDD0CDF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0BB93CD-A149-45F5-93F2-4FD1D3CFC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7D316F7-FE14-43BC-96FD-3D0925C09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BD30DEF-54E4-419F-BE54-A20F861A4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293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9674CD8-184E-41DA-9E04-3D17C60B5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5BFCA22-5089-499A-B11C-A577C335B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20/02/43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78A4481-4102-4DB8-AD86-4BBD1BE50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DF49E81-8B70-4738-9E28-8A99423A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66319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9674CD8-184E-41DA-9E04-3D17C60B5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5BFCA22-5089-499A-B11C-A577C335B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78A4481-4102-4DB8-AD86-4BBD1BE50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DF49E81-8B70-4738-9E28-8A99423A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6631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B60E5F60-CDAC-443F-B01B-DD013DE7B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20/02/43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5D6294F-AEC8-4DA8-989D-7CF39DBE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023C9C6-8FB7-4A65-B1D6-F7E8ACFE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25009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B60E5F60-CDAC-443F-B01B-DD013DE7B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5D6294F-AEC8-4DA8-989D-7CF39DBE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023C9C6-8FB7-4A65-B1D6-F7E8ACFE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2500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57426F-B42D-46B1-AD1E-81A403C0E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35922B-76F7-48F6-B125-0C0598131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A52E445-5F17-47B5-8DA0-4784ED5CF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6E345F1-E416-4296-88E5-B796149CF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20/02/43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29E145E-91CB-45A2-92EC-D45D2C651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CD40165-84BC-4799-B454-D467F7EC4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82674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57426F-B42D-46B1-AD1E-81A403C0E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35922B-76F7-48F6-B125-0C0598131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A52E445-5F17-47B5-8DA0-4784ED5CF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6E345F1-E416-4296-88E5-B796149CF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29E145E-91CB-45A2-92EC-D45D2C651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CD40165-84BC-4799-B454-D467F7EC4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8267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6C05A1-8129-40A0-B135-A09FBFD79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B00C8E7-9491-4AEE-8109-5F3EEBA4AD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E04690-E916-4FE7-B9C8-ACBC5E301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93F0F61-BE14-4BFB-ACE7-EA14F88A9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20/02/43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AC306A4-5629-442C-95D3-626B1BD3A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CAE7166-50E5-4C23-B6EE-48A6613B8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14343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6C05A1-8129-40A0-B135-A09FBFD79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B00C8E7-9491-4AEE-8109-5F3EEBA4AD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E04690-E916-4FE7-B9C8-ACBC5E301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93F0F61-BE14-4BFB-ACE7-EA14F88A9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AC306A4-5629-442C-95D3-626B1BD3A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CAE7166-50E5-4C23-B6EE-48A6613B8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1434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310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21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14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192661E-CEE7-4A17-A434-A231FCF34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303DF72-7C07-4937-BEAF-EDF0560A0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349014F-4177-4B96-ADAD-B7BDE6935E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E4C20-0DAA-4A4D-BD56-DBBCBB9D53AB}" type="datetimeFigureOut">
              <a:rPr lang="ar-SA" smtClean="0"/>
              <a:t>20/02/43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EFC141-6095-4C85-9538-074343AD9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DFD102-01EF-472E-8026-0FF9947D1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637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192661E-CEE7-4A17-A434-A231FCF34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303DF72-7C07-4937-BEAF-EDF0560A0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349014F-4177-4B96-ADAD-B7BDE6935E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E4C20-0DAA-4A4D-BD56-DBBCBB9D53AB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EFC141-6095-4C85-9538-074343AD9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DFD102-01EF-472E-8026-0FF9947D1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637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81765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27913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l="-3000" r="-2000" b="-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95624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4.png"/><Relationship Id="rId4" Type="http://schemas.openxmlformats.org/officeDocument/2006/relationships/slide" Target="slide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6.jfif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sims/html/forces-and-motion-basics/latest/forces-and-motion-basics_ar_SA.html" TargetMode="External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280.xml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fif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jf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slide" Target="slide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39.xml"/><Relationship Id="rId6" Type="http://schemas.openxmlformats.org/officeDocument/2006/relationships/slide" Target="slide27.xml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slide" Target="slide20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9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het.colorado.edu/sims/html/forces-and-motion-basics/latest/forces-and-motion-basics_ar_SA.html" TargetMode="External"/><Relationship Id="rId5" Type="http://schemas.openxmlformats.org/officeDocument/2006/relationships/image" Target="../media/image18.png"/><Relationship Id="rId4" Type="http://schemas.openxmlformats.org/officeDocument/2006/relationships/slide" Target="slide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slide" Target="slide28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slide" Target="slide27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slide" Target="slide28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jf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slide" Target="slide28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25.xml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6" Type="http://schemas.openxmlformats.org/officeDocument/2006/relationships/slide" Target="slide26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280.xml"/><Relationship Id="rId11" Type="http://schemas.openxmlformats.org/officeDocument/2006/relationships/image" Target="../media/image80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slide" Target="slide24.xml"/><Relationship Id="rId4" Type="http://schemas.openxmlformats.org/officeDocument/2006/relationships/image" Target="../media/image6.jfif"/><Relationship Id="rId9" Type="http://schemas.openxmlformats.org/officeDocument/2006/relationships/image" Target="../media/image8.png"/><Relationship Id="rId1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80.xml"/><Relationship Id="rId13" Type="http://schemas.openxmlformats.org/officeDocument/2006/relationships/image" Target="../media/image6.jfif"/><Relationship Id="rId3" Type="http://schemas.openxmlformats.org/officeDocument/2006/relationships/image" Target="../media/image4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2.jpeg"/><Relationship Id="rId10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jfif"/><Relationship Id="rId4" Type="http://schemas.openxmlformats.org/officeDocument/2006/relationships/slide" Target="slide2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.png"/><Relationship Id="rId7" Type="http://schemas.openxmlformats.org/officeDocument/2006/relationships/slide" Target="slide28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.jfif"/><Relationship Id="rId10" Type="http://schemas.openxmlformats.org/officeDocument/2006/relationships/image" Target="../media/image18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het.colorado.edu/sims/html/forces-and-motion-basics/latest/forces-and-motion-basics_ar_SA.html" TargetMode="External"/><Relationship Id="rId13" Type="http://schemas.openxmlformats.org/officeDocument/2006/relationships/image" Target="../media/image18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customXml" Target="../ink/ink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80.xml"/><Relationship Id="rId11" Type="http://schemas.openxmlformats.org/officeDocument/2006/relationships/image" Target="../media/image170.png"/><Relationship Id="rId4" Type="http://schemas.openxmlformats.org/officeDocument/2006/relationships/image" Target="../media/image4.png"/><Relationship Id="rId9" Type="http://schemas.openxmlformats.org/officeDocument/2006/relationships/customXml" Target="../ink/ink1.xml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0.png"/><Relationship Id="rId10" Type="http://schemas.openxmlformats.org/officeDocument/2006/relationships/image" Target="../media/image4.png"/><Relationship Id="rId9" Type="http://schemas.openxmlformats.org/officeDocument/2006/relationships/slide" Target="slide2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" name="Google Shape;1127;p42"/>
          <p:cNvGrpSpPr/>
          <p:nvPr/>
        </p:nvGrpSpPr>
        <p:grpSpPr>
          <a:xfrm rot="1273946">
            <a:off x="2315195" y="574298"/>
            <a:ext cx="565925" cy="2034509"/>
            <a:chOff x="3070900" y="237500"/>
            <a:chExt cx="1436575" cy="5164500"/>
          </a:xfrm>
        </p:grpSpPr>
        <p:sp>
          <p:nvSpPr>
            <p:cNvPr id="1128" name="Google Shape;1128;p42"/>
            <p:cNvSpPr/>
            <p:nvPr/>
          </p:nvSpPr>
          <p:spPr>
            <a:xfrm>
              <a:off x="3489675" y="1738475"/>
              <a:ext cx="562975" cy="3394525"/>
            </a:xfrm>
            <a:custGeom>
              <a:avLst/>
              <a:gdLst/>
              <a:ahLst/>
              <a:cxnLst/>
              <a:rect l="l" t="t" r="r" b="b"/>
              <a:pathLst>
                <a:path w="22519" h="135781" extrusionOk="0">
                  <a:moveTo>
                    <a:pt x="10427" y="0"/>
                  </a:moveTo>
                  <a:cubicBezTo>
                    <a:pt x="0" y="0"/>
                    <a:pt x="1997" y="12646"/>
                    <a:pt x="2551" y="19524"/>
                  </a:cubicBezTo>
                  <a:cubicBezTo>
                    <a:pt x="4548" y="44151"/>
                    <a:pt x="6545" y="68778"/>
                    <a:pt x="8542" y="93515"/>
                  </a:cubicBezTo>
                  <a:lnTo>
                    <a:pt x="11981" y="135780"/>
                  </a:lnTo>
                  <a:cubicBezTo>
                    <a:pt x="16529" y="130678"/>
                    <a:pt x="17083" y="123245"/>
                    <a:pt x="17416" y="116367"/>
                  </a:cubicBezTo>
                  <a:lnTo>
                    <a:pt x="22075" y="21854"/>
                  </a:lnTo>
                  <a:cubicBezTo>
                    <a:pt x="22519" y="13756"/>
                    <a:pt x="21853" y="0"/>
                    <a:pt x="10427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3162425" y="319650"/>
              <a:ext cx="1281275" cy="1388875"/>
            </a:xfrm>
            <a:custGeom>
              <a:avLst/>
              <a:gdLst/>
              <a:ahLst/>
              <a:cxnLst/>
              <a:rect l="l" t="t" r="r" b="b"/>
              <a:pathLst>
                <a:path w="51251" h="55555" extrusionOk="0">
                  <a:moveTo>
                    <a:pt x="25397" y="1"/>
                  </a:moveTo>
                  <a:cubicBezTo>
                    <a:pt x="20531" y="1"/>
                    <a:pt x="15655" y="1454"/>
                    <a:pt x="11426" y="4393"/>
                  </a:cubicBezTo>
                  <a:cubicBezTo>
                    <a:pt x="3772" y="9940"/>
                    <a:pt x="0" y="20146"/>
                    <a:pt x="1331" y="29575"/>
                  </a:cubicBezTo>
                  <a:cubicBezTo>
                    <a:pt x="2441" y="38117"/>
                    <a:pt x="7100" y="44772"/>
                    <a:pt x="13090" y="50652"/>
                  </a:cubicBezTo>
                  <a:cubicBezTo>
                    <a:pt x="15752" y="53314"/>
                    <a:pt x="16751" y="54423"/>
                    <a:pt x="20522" y="55200"/>
                  </a:cubicBezTo>
                  <a:cubicBezTo>
                    <a:pt x="21208" y="55325"/>
                    <a:pt x="25506" y="55555"/>
                    <a:pt x="29157" y="55555"/>
                  </a:cubicBezTo>
                  <a:cubicBezTo>
                    <a:pt x="32000" y="55555"/>
                    <a:pt x="34451" y="55415"/>
                    <a:pt x="34500" y="54978"/>
                  </a:cubicBezTo>
                  <a:cubicBezTo>
                    <a:pt x="35165" y="47213"/>
                    <a:pt x="42487" y="41777"/>
                    <a:pt x="46258" y="34900"/>
                  </a:cubicBezTo>
                  <a:cubicBezTo>
                    <a:pt x="51250" y="25027"/>
                    <a:pt x="49142" y="13157"/>
                    <a:pt x="41155" y="5724"/>
                  </a:cubicBezTo>
                  <a:cubicBezTo>
                    <a:pt x="36585" y="1926"/>
                    <a:pt x="30998" y="1"/>
                    <a:pt x="25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3070900" y="237500"/>
              <a:ext cx="1436575" cy="5164500"/>
            </a:xfrm>
            <a:custGeom>
              <a:avLst/>
              <a:gdLst/>
              <a:ahLst/>
              <a:cxnLst/>
              <a:rect l="l" t="t" r="r" b="b"/>
              <a:pathLst>
                <a:path w="57463" h="206580" extrusionOk="0">
                  <a:moveTo>
                    <a:pt x="29290" y="1756"/>
                  </a:moveTo>
                  <a:cubicBezTo>
                    <a:pt x="30622" y="1756"/>
                    <a:pt x="31980" y="1859"/>
                    <a:pt x="33280" y="2022"/>
                  </a:cubicBezTo>
                  <a:cubicBezTo>
                    <a:pt x="38715" y="2909"/>
                    <a:pt x="43596" y="5572"/>
                    <a:pt x="47257" y="9565"/>
                  </a:cubicBezTo>
                  <a:cubicBezTo>
                    <a:pt x="55466" y="18440"/>
                    <a:pt x="57130" y="31419"/>
                    <a:pt x="51583" y="42068"/>
                  </a:cubicBezTo>
                  <a:cubicBezTo>
                    <a:pt x="50918" y="43399"/>
                    <a:pt x="49919" y="44730"/>
                    <a:pt x="48921" y="45840"/>
                  </a:cubicBezTo>
                  <a:cubicBezTo>
                    <a:pt x="45149" y="50721"/>
                    <a:pt x="39381" y="53716"/>
                    <a:pt x="33280" y="53827"/>
                  </a:cubicBezTo>
                  <a:cubicBezTo>
                    <a:pt x="31671" y="53938"/>
                    <a:pt x="30063" y="53993"/>
                    <a:pt x="28468" y="53993"/>
                  </a:cubicBezTo>
                  <a:cubicBezTo>
                    <a:pt x="26873" y="53993"/>
                    <a:pt x="25293" y="53938"/>
                    <a:pt x="23740" y="53827"/>
                  </a:cubicBezTo>
                  <a:cubicBezTo>
                    <a:pt x="19413" y="53716"/>
                    <a:pt x="15309" y="52163"/>
                    <a:pt x="12203" y="49279"/>
                  </a:cubicBezTo>
                  <a:cubicBezTo>
                    <a:pt x="11870" y="49168"/>
                    <a:pt x="11648" y="49057"/>
                    <a:pt x="11537" y="48835"/>
                  </a:cubicBezTo>
                  <a:cubicBezTo>
                    <a:pt x="11204" y="48613"/>
                    <a:pt x="10983" y="48280"/>
                    <a:pt x="11204" y="47948"/>
                  </a:cubicBezTo>
                  <a:cubicBezTo>
                    <a:pt x="11305" y="47797"/>
                    <a:pt x="11450" y="47737"/>
                    <a:pt x="11600" y="47737"/>
                  </a:cubicBezTo>
                  <a:cubicBezTo>
                    <a:pt x="11782" y="47737"/>
                    <a:pt x="11970" y="47826"/>
                    <a:pt x="12092" y="47948"/>
                  </a:cubicBezTo>
                  <a:cubicBezTo>
                    <a:pt x="12425" y="48169"/>
                    <a:pt x="12647" y="48502"/>
                    <a:pt x="12868" y="48724"/>
                  </a:cubicBezTo>
                  <a:cubicBezTo>
                    <a:pt x="17422" y="51728"/>
                    <a:pt x="22822" y="53377"/>
                    <a:pt x="28255" y="53377"/>
                  </a:cubicBezTo>
                  <a:cubicBezTo>
                    <a:pt x="29043" y="53377"/>
                    <a:pt x="29831" y="53342"/>
                    <a:pt x="30617" y="53272"/>
                  </a:cubicBezTo>
                  <a:cubicBezTo>
                    <a:pt x="33723" y="53161"/>
                    <a:pt x="36719" y="52496"/>
                    <a:pt x="39603" y="51386"/>
                  </a:cubicBezTo>
                  <a:cubicBezTo>
                    <a:pt x="42043" y="50388"/>
                    <a:pt x="44151" y="48946"/>
                    <a:pt x="46037" y="47171"/>
                  </a:cubicBezTo>
                  <a:cubicBezTo>
                    <a:pt x="46480" y="46616"/>
                    <a:pt x="47035" y="46173"/>
                    <a:pt x="47479" y="45729"/>
                  </a:cubicBezTo>
                  <a:cubicBezTo>
                    <a:pt x="47590" y="45507"/>
                    <a:pt x="47701" y="45174"/>
                    <a:pt x="47701" y="44952"/>
                  </a:cubicBezTo>
                  <a:cubicBezTo>
                    <a:pt x="47701" y="44620"/>
                    <a:pt x="47590" y="44398"/>
                    <a:pt x="47368" y="44176"/>
                  </a:cubicBezTo>
                  <a:cubicBezTo>
                    <a:pt x="47257" y="44120"/>
                    <a:pt x="47118" y="44093"/>
                    <a:pt x="46980" y="44093"/>
                  </a:cubicBezTo>
                  <a:cubicBezTo>
                    <a:pt x="46841" y="44093"/>
                    <a:pt x="46702" y="44120"/>
                    <a:pt x="46591" y="44176"/>
                  </a:cubicBezTo>
                  <a:cubicBezTo>
                    <a:pt x="46148" y="44509"/>
                    <a:pt x="45704" y="44841"/>
                    <a:pt x="45371" y="45285"/>
                  </a:cubicBezTo>
                  <a:cubicBezTo>
                    <a:pt x="43263" y="47615"/>
                    <a:pt x="40601" y="49390"/>
                    <a:pt x="37606" y="50277"/>
                  </a:cubicBezTo>
                  <a:cubicBezTo>
                    <a:pt x="34792" y="51180"/>
                    <a:pt x="31851" y="51625"/>
                    <a:pt x="28905" y="51625"/>
                  </a:cubicBezTo>
                  <a:cubicBezTo>
                    <a:pt x="25695" y="51625"/>
                    <a:pt x="22479" y="51096"/>
                    <a:pt x="19413" y="50055"/>
                  </a:cubicBezTo>
                  <a:cubicBezTo>
                    <a:pt x="16751" y="49279"/>
                    <a:pt x="14311" y="47726"/>
                    <a:pt x="12425" y="45729"/>
                  </a:cubicBezTo>
                  <a:cubicBezTo>
                    <a:pt x="11870" y="45063"/>
                    <a:pt x="11315" y="44287"/>
                    <a:pt x="10428" y="44065"/>
                  </a:cubicBezTo>
                  <a:cubicBezTo>
                    <a:pt x="10339" y="44035"/>
                    <a:pt x="10258" y="44021"/>
                    <a:pt x="10182" y="44021"/>
                  </a:cubicBezTo>
                  <a:cubicBezTo>
                    <a:pt x="9976" y="44021"/>
                    <a:pt x="9814" y="44124"/>
                    <a:pt x="9651" y="44287"/>
                  </a:cubicBezTo>
                  <a:cubicBezTo>
                    <a:pt x="9541" y="44509"/>
                    <a:pt x="9541" y="44730"/>
                    <a:pt x="9541" y="44841"/>
                  </a:cubicBezTo>
                  <a:cubicBezTo>
                    <a:pt x="9984" y="45507"/>
                    <a:pt x="10428" y="46062"/>
                    <a:pt x="10872" y="46727"/>
                  </a:cubicBezTo>
                  <a:cubicBezTo>
                    <a:pt x="10983" y="47060"/>
                    <a:pt x="10872" y="47393"/>
                    <a:pt x="10650" y="47504"/>
                  </a:cubicBezTo>
                  <a:cubicBezTo>
                    <a:pt x="10539" y="47559"/>
                    <a:pt x="10428" y="47587"/>
                    <a:pt x="10331" y="47587"/>
                  </a:cubicBezTo>
                  <a:cubicBezTo>
                    <a:pt x="10234" y="47587"/>
                    <a:pt x="10151" y="47559"/>
                    <a:pt x="10095" y="47504"/>
                  </a:cubicBezTo>
                  <a:cubicBezTo>
                    <a:pt x="9651" y="47171"/>
                    <a:pt x="9208" y="46727"/>
                    <a:pt x="8764" y="46394"/>
                  </a:cubicBezTo>
                  <a:cubicBezTo>
                    <a:pt x="5880" y="43067"/>
                    <a:pt x="3883" y="39073"/>
                    <a:pt x="3107" y="34858"/>
                  </a:cubicBezTo>
                  <a:cubicBezTo>
                    <a:pt x="1221" y="26205"/>
                    <a:pt x="3550" y="17108"/>
                    <a:pt x="9319" y="10453"/>
                  </a:cubicBezTo>
                  <a:cubicBezTo>
                    <a:pt x="13679" y="4893"/>
                    <a:pt x="20397" y="1797"/>
                    <a:pt x="27471" y="1797"/>
                  </a:cubicBezTo>
                  <a:cubicBezTo>
                    <a:pt x="27595" y="1797"/>
                    <a:pt x="27720" y="1798"/>
                    <a:pt x="27844" y="1800"/>
                  </a:cubicBezTo>
                  <a:cubicBezTo>
                    <a:pt x="28320" y="1770"/>
                    <a:pt x="28803" y="1756"/>
                    <a:pt x="29290" y="1756"/>
                  </a:cubicBezTo>
                  <a:close/>
                  <a:moveTo>
                    <a:pt x="39294" y="54545"/>
                  </a:moveTo>
                  <a:cubicBezTo>
                    <a:pt x="39670" y="54545"/>
                    <a:pt x="40026" y="54925"/>
                    <a:pt x="39936" y="55380"/>
                  </a:cubicBezTo>
                  <a:cubicBezTo>
                    <a:pt x="39825" y="55935"/>
                    <a:pt x="39603" y="56489"/>
                    <a:pt x="39492" y="57044"/>
                  </a:cubicBezTo>
                  <a:cubicBezTo>
                    <a:pt x="39159" y="57931"/>
                    <a:pt x="38382" y="58486"/>
                    <a:pt x="37495" y="58486"/>
                  </a:cubicBezTo>
                  <a:lnTo>
                    <a:pt x="33391" y="58486"/>
                  </a:lnTo>
                  <a:cubicBezTo>
                    <a:pt x="32247" y="58282"/>
                    <a:pt x="31014" y="58213"/>
                    <a:pt x="29729" y="58213"/>
                  </a:cubicBezTo>
                  <a:cubicBezTo>
                    <a:pt x="27523" y="58213"/>
                    <a:pt x="25165" y="58416"/>
                    <a:pt x="22852" y="58486"/>
                  </a:cubicBezTo>
                  <a:lnTo>
                    <a:pt x="20523" y="58486"/>
                  </a:lnTo>
                  <a:cubicBezTo>
                    <a:pt x="18637" y="58375"/>
                    <a:pt x="17971" y="57931"/>
                    <a:pt x="17638" y="55935"/>
                  </a:cubicBezTo>
                  <a:cubicBezTo>
                    <a:pt x="17470" y="55008"/>
                    <a:pt x="17685" y="54593"/>
                    <a:pt x="18236" y="54593"/>
                  </a:cubicBezTo>
                  <a:cubicBezTo>
                    <a:pt x="18411" y="54593"/>
                    <a:pt x="18619" y="54634"/>
                    <a:pt x="18859" y="54714"/>
                  </a:cubicBezTo>
                  <a:cubicBezTo>
                    <a:pt x="20902" y="55343"/>
                    <a:pt x="23057" y="55638"/>
                    <a:pt x="25205" y="55638"/>
                  </a:cubicBezTo>
                  <a:cubicBezTo>
                    <a:pt x="26088" y="55638"/>
                    <a:pt x="26971" y="55588"/>
                    <a:pt x="27844" y="55491"/>
                  </a:cubicBezTo>
                  <a:lnTo>
                    <a:pt x="28732" y="55491"/>
                  </a:lnTo>
                  <a:cubicBezTo>
                    <a:pt x="29735" y="55620"/>
                    <a:pt x="30748" y="55684"/>
                    <a:pt x="31762" y="55684"/>
                  </a:cubicBezTo>
                  <a:cubicBezTo>
                    <a:pt x="34223" y="55684"/>
                    <a:pt x="36691" y="55310"/>
                    <a:pt x="39048" y="54603"/>
                  </a:cubicBezTo>
                  <a:cubicBezTo>
                    <a:pt x="39128" y="54563"/>
                    <a:pt x="39212" y="54545"/>
                    <a:pt x="39294" y="54545"/>
                  </a:cubicBezTo>
                  <a:close/>
                  <a:moveTo>
                    <a:pt x="28747" y="59813"/>
                  </a:moveTo>
                  <a:cubicBezTo>
                    <a:pt x="29748" y="59813"/>
                    <a:pt x="30744" y="59850"/>
                    <a:pt x="31727" y="59928"/>
                  </a:cubicBezTo>
                  <a:cubicBezTo>
                    <a:pt x="33612" y="59928"/>
                    <a:pt x="35387" y="60039"/>
                    <a:pt x="37273" y="60150"/>
                  </a:cubicBezTo>
                  <a:cubicBezTo>
                    <a:pt x="37717" y="60150"/>
                    <a:pt x="38161" y="60594"/>
                    <a:pt x="38050" y="61148"/>
                  </a:cubicBezTo>
                  <a:cubicBezTo>
                    <a:pt x="37939" y="63589"/>
                    <a:pt x="37828" y="65918"/>
                    <a:pt x="37606" y="68359"/>
                  </a:cubicBezTo>
                  <a:cubicBezTo>
                    <a:pt x="37273" y="75569"/>
                    <a:pt x="36719" y="82780"/>
                    <a:pt x="36275" y="89991"/>
                  </a:cubicBezTo>
                  <a:cubicBezTo>
                    <a:pt x="36053" y="93319"/>
                    <a:pt x="35831" y="96536"/>
                    <a:pt x="35609" y="99864"/>
                  </a:cubicBezTo>
                  <a:cubicBezTo>
                    <a:pt x="35387" y="104301"/>
                    <a:pt x="35166" y="108849"/>
                    <a:pt x="34833" y="113397"/>
                  </a:cubicBezTo>
                  <a:cubicBezTo>
                    <a:pt x="34389" y="120941"/>
                    <a:pt x="33834" y="128595"/>
                    <a:pt x="33391" y="136249"/>
                  </a:cubicBezTo>
                  <a:cubicBezTo>
                    <a:pt x="33169" y="139355"/>
                    <a:pt x="32947" y="142572"/>
                    <a:pt x="32725" y="145678"/>
                  </a:cubicBezTo>
                  <a:cubicBezTo>
                    <a:pt x="32503" y="150448"/>
                    <a:pt x="32281" y="155218"/>
                    <a:pt x="31949" y="159878"/>
                  </a:cubicBezTo>
                  <a:cubicBezTo>
                    <a:pt x="31505" y="167310"/>
                    <a:pt x="30950" y="174632"/>
                    <a:pt x="30506" y="182064"/>
                  </a:cubicBezTo>
                  <a:cubicBezTo>
                    <a:pt x="30174" y="186501"/>
                    <a:pt x="29952" y="190938"/>
                    <a:pt x="29619" y="195376"/>
                  </a:cubicBezTo>
                  <a:cubicBezTo>
                    <a:pt x="29508" y="197927"/>
                    <a:pt x="29286" y="200590"/>
                    <a:pt x="29064" y="203141"/>
                  </a:cubicBezTo>
                  <a:cubicBezTo>
                    <a:pt x="29064" y="203363"/>
                    <a:pt x="28953" y="203474"/>
                    <a:pt x="28842" y="203696"/>
                  </a:cubicBezTo>
                  <a:cubicBezTo>
                    <a:pt x="28510" y="203696"/>
                    <a:pt x="28177" y="203363"/>
                    <a:pt x="28177" y="203030"/>
                  </a:cubicBezTo>
                  <a:cubicBezTo>
                    <a:pt x="28066" y="202475"/>
                    <a:pt x="27955" y="201921"/>
                    <a:pt x="27955" y="201366"/>
                  </a:cubicBezTo>
                  <a:cubicBezTo>
                    <a:pt x="27622" y="196929"/>
                    <a:pt x="27400" y="192492"/>
                    <a:pt x="27178" y="188054"/>
                  </a:cubicBezTo>
                  <a:cubicBezTo>
                    <a:pt x="26624" y="180511"/>
                    <a:pt x="26180" y="172968"/>
                    <a:pt x="25625" y="165535"/>
                  </a:cubicBezTo>
                  <a:cubicBezTo>
                    <a:pt x="25404" y="162207"/>
                    <a:pt x="25182" y="158768"/>
                    <a:pt x="25071" y="155440"/>
                  </a:cubicBezTo>
                  <a:cubicBezTo>
                    <a:pt x="24738" y="150781"/>
                    <a:pt x="24516" y="146122"/>
                    <a:pt x="24294" y="141574"/>
                  </a:cubicBezTo>
                  <a:cubicBezTo>
                    <a:pt x="23740" y="134252"/>
                    <a:pt x="23296" y="126931"/>
                    <a:pt x="22741" y="119609"/>
                  </a:cubicBezTo>
                  <a:cubicBezTo>
                    <a:pt x="22519" y="116281"/>
                    <a:pt x="22298" y="112843"/>
                    <a:pt x="22076" y="109515"/>
                  </a:cubicBezTo>
                  <a:cubicBezTo>
                    <a:pt x="21854" y="104855"/>
                    <a:pt x="21632" y="100196"/>
                    <a:pt x="21299" y="95648"/>
                  </a:cubicBezTo>
                  <a:cubicBezTo>
                    <a:pt x="20855" y="88216"/>
                    <a:pt x="20301" y="80894"/>
                    <a:pt x="19857" y="73462"/>
                  </a:cubicBezTo>
                  <a:cubicBezTo>
                    <a:pt x="19635" y="69690"/>
                    <a:pt x="19413" y="65918"/>
                    <a:pt x="19191" y="62147"/>
                  </a:cubicBezTo>
                  <a:cubicBezTo>
                    <a:pt x="19081" y="61592"/>
                    <a:pt x="19081" y="61037"/>
                    <a:pt x="19413" y="60483"/>
                  </a:cubicBezTo>
                  <a:cubicBezTo>
                    <a:pt x="19413" y="60372"/>
                    <a:pt x="19524" y="60372"/>
                    <a:pt x="19524" y="60372"/>
                  </a:cubicBezTo>
                  <a:cubicBezTo>
                    <a:pt x="19746" y="60372"/>
                    <a:pt x="19968" y="60372"/>
                    <a:pt x="20079" y="60483"/>
                  </a:cubicBezTo>
                  <a:cubicBezTo>
                    <a:pt x="20190" y="60816"/>
                    <a:pt x="20301" y="61037"/>
                    <a:pt x="20301" y="61370"/>
                  </a:cubicBezTo>
                  <a:cubicBezTo>
                    <a:pt x="20523" y="62812"/>
                    <a:pt x="20634" y="64365"/>
                    <a:pt x="20745" y="65918"/>
                  </a:cubicBezTo>
                  <a:cubicBezTo>
                    <a:pt x="20966" y="70134"/>
                    <a:pt x="21188" y="74238"/>
                    <a:pt x="21521" y="78454"/>
                  </a:cubicBezTo>
                  <a:cubicBezTo>
                    <a:pt x="21632" y="81227"/>
                    <a:pt x="21854" y="84000"/>
                    <a:pt x="22076" y="86774"/>
                  </a:cubicBezTo>
                  <a:cubicBezTo>
                    <a:pt x="22187" y="87106"/>
                    <a:pt x="22298" y="87439"/>
                    <a:pt x="22519" y="87772"/>
                  </a:cubicBezTo>
                  <a:cubicBezTo>
                    <a:pt x="22630" y="87883"/>
                    <a:pt x="22741" y="87994"/>
                    <a:pt x="22963" y="87994"/>
                  </a:cubicBezTo>
                  <a:cubicBezTo>
                    <a:pt x="23185" y="87994"/>
                    <a:pt x="23296" y="87883"/>
                    <a:pt x="23407" y="87661"/>
                  </a:cubicBezTo>
                  <a:cubicBezTo>
                    <a:pt x="23629" y="87328"/>
                    <a:pt x="23740" y="86995"/>
                    <a:pt x="23740" y="86663"/>
                  </a:cubicBezTo>
                  <a:cubicBezTo>
                    <a:pt x="23629" y="84777"/>
                    <a:pt x="23407" y="83002"/>
                    <a:pt x="23296" y="81116"/>
                  </a:cubicBezTo>
                  <a:cubicBezTo>
                    <a:pt x="23074" y="76790"/>
                    <a:pt x="22741" y="72463"/>
                    <a:pt x="22519" y="68137"/>
                  </a:cubicBezTo>
                  <a:cubicBezTo>
                    <a:pt x="22408" y="65918"/>
                    <a:pt x="22187" y="63700"/>
                    <a:pt x="22076" y="61481"/>
                  </a:cubicBezTo>
                  <a:cubicBezTo>
                    <a:pt x="21965" y="60372"/>
                    <a:pt x="22187" y="60261"/>
                    <a:pt x="23296" y="60150"/>
                  </a:cubicBezTo>
                  <a:cubicBezTo>
                    <a:pt x="25087" y="59935"/>
                    <a:pt x="26924" y="59813"/>
                    <a:pt x="28747" y="59813"/>
                  </a:cubicBezTo>
                  <a:close/>
                  <a:moveTo>
                    <a:pt x="29929" y="1"/>
                  </a:moveTo>
                  <a:cubicBezTo>
                    <a:pt x="29568" y="1"/>
                    <a:pt x="29206" y="9"/>
                    <a:pt x="28842" y="25"/>
                  </a:cubicBezTo>
                  <a:cubicBezTo>
                    <a:pt x="28493" y="11"/>
                    <a:pt x="28145" y="4"/>
                    <a:pt x="27797" y="4"/>
                  </a:cubicBezTo>
                  <a:cubicBezTo>
                    <a:pt x="20080" y="4"/>
                    <a:pt x="12759" y="3515"/>
                    <a:pt x="7877" y="9565"/>
                  </a:cubicBezTo>
                  <a:cubicBezTo>
                    <a:pt x="2552" y="15777"/>
                    <a:pt x="0" y="23875"/>
                    <a:pt x="888" y="31973"/>
                  </a:cubicBezTo>
                  <a:cubicBezTo>
                    <a:pt x="1443" y="38518"/>
                    <a:pt x="4438" y="44730"/>
                    <a:pt x="9208" y="49279"/>
                  </a:cubicBezTo>
                  <a:cubicBezTo>
                    <a:pt x="10761" y="50721"/>
                    <a:pt x="12425" y="51941"/>
                    <a:pt x="14311" y="52939"/>
                  </a:cubicBezTo>
                  <a:cubicBezTo>
                    <a:pt x="15087" y="53272"/>
                    <a:pt x="15531" y="53938"/>
                    <a:pt x="15642" y="54714"/>
                  </a:cubicBezTo>
                  <a:cubicBezTo>
                    <a:pt x="15753" y="56267"/>
                    <a:pt x="16196" y="57709"/>
                    <a:pt x="17084" y="59041"/>
                  </a:cubicBezTo>
                  <a:cubicBezTo>
                    <a:pt x="17417" y="59484"/>
                    <a:pt x="17528" y="60039"/>
                    <a:pt x="17528" y="60705"/>
                  </a:cubicBezTo>
                  <a:cubicBezTo>
                    <a:pt x="17971" y="67028"/>
                    <a:pt x="18304" y="73351"/>
                    <a:pt x="18748" y="79785"/>
                  </a:cubicBezTo>
                  <a:cubicBezTo>
                    <a:pt x="19191" y="87550"/>
                    <a:pt x="19746" y="95315"/>
                    <a:pt x="20190" y="103081"/>
                  </a:cubicBezTo>
                  <a:lnTo>
                    <a:pt x="21632" y="124823"/>
                  </a:lnTo>
                  <a:lnTo>
                    <a:pt x="23185" y="150448"/>
                  </a:lnTo>
                  <a:cubicBezTo>
                    <a:pt x="23629" y="157104"/>
                    <a:pt x="24072" y="163760"/>
                    <a:pt x="24516" y="170416"/>
                  </a:cubicBezTo>
                  <a:cubicBezTo>
                    <a:pt x="24960" y="178625"/>
                    <a:pt x="25515" y="186945"/>
                    <a:pt x="25958" y="195265"/>
                  </a:cubicBezTo>
                  <a:lnTo>
                    <a:pt x="26513" y="203363"/>
                  </a:lnTo>
                  <a:cubicBezTo>
                    <a:pt x="26513" y="204139"/>
                    <a:pt x="26735" y="205027"/>
                    <a:pt x="26957" y="205803"/>
                  </a:cubicBezTo>
                  <a:cubicBezTo>
                    <a:pt x="27178" y="206247"/>
                    <a:pt x="27511" y="206469"/>
                    <a:pt x="27844" y="206580"/>
                  </a:cubicBezTo>
                  <a:lnTo>
                    <a:pt x="29286" y="206580"/>
                  </a:lnTo>
                  <a:cubicBezTo>
                    <a:pt x="29841" y="206580"/>
                    <a:pt x="30395" y="206136"/>
                    <a:pt x="30506" y="205581"/>
                  </a:cubicBezTo>
                  <a:cubicBezTo>
                    <a:pt x="30617" y="205027"/>
                    <a:pt x="30728" y="204361"/>
                    <a:pt x="30839" y="203807"/>
                  </a:cubicBezTo>
                  <a:cubicBezTo>
                    <a:pt x="30950" y="201144"/>
                    <a:pt x="31172" y="198482"/>
                    <a:pt x="31283" y="195709"/>
                  </a:cubicBezTo>
                  <a:cubicBezTo>
                    <a:pt x="31838" y="188498"/>
                    <a:pt x="32281" y="181287"/>
                    <a:pt x="32725" y="174077"/>
                  </a:cubicBezTo>
                  <a:cubicBezTo>
                    <a:pt x="33391" y="163095"/>
                    <a:pt x="34167" y="152112"/>
                    <a:pt x="34833" y="141130"/>
                  </a:cubicBezTo>
                  <a:cubicBezTo>
                    <a:pt x="35498" y="130813"/>
                    <a:pt x="36053" y="120386"/>
                    <a:pt x="36719" y="109958"/>
                  </a:cubicBezTo>
                  <a:cubicBezTo>
                    <a:pt x="37495" y="98089"/>
                    <a:pt x="38272" y="86330"/>
                    <a:pt x="38937" y="74460"/>
                  </a:cubicBezTo>
                  <a:cubicBezTo>
                    <a:pt x="39270" y="70023"/>
                    <a:pt x="39603" y="65586"/>
                    <a:pt x="39936" y="61148"/>
                  </a:cubicBezTo>
                  <a:cubicBezTo>
                    <a:pt x="39825" y="60372"/>
                    <a:pt x="39936" y="59595"/>
                    <a:pt x="40379" y="58930"/>
                  </a:cubicBezTo>
                  <a:cubicBezTo>
                    <a:pt x="41156" y="57820"/>
                    <a:pt x="41710" y="56378"/>
                    <a:pt x="41710" y="54936"/>
                  </a:cubicBezTo>
                  <a:cubicBezTo>
                    <a:pt x="41821" y="53938"/>
                    <a:pt x="42376" y="53161"/>
                    <a:pt x="43263" y="52718"/>
                  </a:cubicBezTo>
                  <a:cubicBezTo>
                    <a:pt x="47923" y="50166"/>
                    <a:pt x="51694" y="46173"/>
                    <a:pt x="53913" y="41292"/>
                  </a:cubicBezTo>
                  <a:cubicBezTo>
                    <a:pt x="56797" y="35079"/>
                    <a:pt x="57463" y="28091"/>
                    <a:pt x="55688" y="21546"/>
                  </a:cubicBezTo>
                  <a:cubicBezTo>
                    <a:pt x="52564" y="8943"/>
                    <a:pt x="42014" y="1"/>
                    <a:pt x="2992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4291125" y="689125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930" y="0"/>
                  </a:moveTo>
                  <a:cubicBezTo>
                    <a:pt x="840" y="0"/>
                    <a:pt x="750" y="14"/>
                    <a:pt x="667" y="42"/>
                  </a:cubicBezTo>
                  <a:cubicBezTo>
                    <a:pt x="223" y="264"/>
                    <a:pt x="1" y="707"/>
                    <a:pt x="223" y="1040"/>
                  </a:cubicBezTo>
                  <a:cubicBezTo>
                    <a:pt x="334" y="1928"/>
                    <a:pt x="556" y="2704"/>
                    <a:pt x="777" y="3481"/>
                  </a:cubicBezTo>
                  <a:cubicBezTo>
                    <a:pt x="1665" y="6254"/>
                    <a:pt x="1998" y="9027"/>
                    <a:pt x="1887" y="11912"/>
                  </a:cubicBezTo>
                  <a:cubicBezTo>
                    <a:pt x="1998" y="14241"/>
                    <a:pt x="1443" y="16571"/>
                    <a:pt x="556" y="18789"/>
                  </a:cubicBezTo>
                  <a:cubicBezTo>
                    <a:pt x="334" y="19233"/>
                    <a:pt x="223" y="19677"/>
                    <a:pt x="112" y="20121"/>
                  </a:cubicBezTo>
                  <a:cubicBezTo>
                    <a:pt x="1" y="20453"/>
                    <a:pt x="223" y="20675"/>
                    <a:pt x="556" y="20786"/>
                  </a:cubicBezTo>
                  <a:cubicBezTo>
                    <a:pt x="777" y="20786"/>
                    <a:pt x="999" y="20786"/>
                    <a:pt x="1221" y="20675"/>
                  </a:cubicBezTo>
                  <a:cubicBezTo>
                    <a:pt x="1332" y="20564"/>
                    <a:pt x="1443" y="20453"/>
                    <a:pt x="1554" y="20231"/>
                  </a:cubicBezTo>
                  <a:cubicBezTo>
                    <a:pt x="2441" y="18457"/>
                    <a:pt x="3107" y="16571"/>
                    <a:pt x="3440" y="14574"/>
                  </a:cubicBezTo>
                  <a:cubicBezTo>
                    <a:pt x="3884" y="10137"/>
                    <a:pt x="3440" y="5699"/>
                    <a:pt x="1998" y="1484"/>
                  </a:cubicBezTo>
                  <a:cubicBezTo>
                    <a:pt x="1998" y="1151"/>
                    <a:pt x="1776" y="707"/>
                    <a:pt x="1554" y="375"/>
                  </a:cubicBezTo>
                  <a:cubicBezTo>
                    <a:pt x="1471" y="125"/>
                    <a:pt x="1200" y="0"/>
                    <a:pt x="9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3190150" y="690150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3107" y="1"/>
                  </a:moveTo>
                  <a:cubicBezTo>
                    <a:pt x="2885" y="1"/>
                    <a:pt x="2552" y="1"/>
                    <a:pt x="2330" y="112"/>
                  </a:cubicBezTo>
                  <a:cubicBezTo>
                    <a:pt x="2108" y="334"/>
                    <a:pt x="1886" y="556"/>
                    <a:pt x="1886" y="888"/>
                  </a:cubicBezTo>
                  <a:cubicBezTo>
                    <a:pt x="777" y="3994"/>
                    <a:pt x="222" y="7322"/>
                    <a:pt x="1" y="10761"/>
                  </a:cubicBezTo>
                  <a:cubicBezTo>
                    <a:pt x="1" y="12425"/>
                    <a:pt x="111" y="14200"/>
                    <a:pt x="555" y="15864"/>
                  </a:cubicBezTo>
                  <a:cubicBezTo>
                    <a:pt x="888" y="17417"/>
                    <a:pt x="1554" y="18970"/>
                    <a:pt x="2330" y="20412"/>
                  </a:cubicBezTo>
                  <a:cubicBezTo>
                    <a:pt x="2496" y="20662"/>
                    <a:pt x="2788" y="20787"/>
                    <a:pt x="3063" y="20787"/>
                  </a:cubicBezTo>
                  <a:cubicBezTo>
                    <a:pt x="3155" y="20787"/>
                    <a:pt x="3245" y="20773"/>
                    <a:pt x="3328" y="20745"/>
                  </a:cubicBezTo>
                  <a:cubicBezTo>
                    <a:pt x="3772" y="20634"/>
                    <a:pt x="3883" y="20190"/>
                    <a:pt x="3772" y="19747"/>
                  </a:cubicBezTo>
                  <a:cubicBezTo>
                    <a:pt x="3661" y="19414"/>
                    <a:pt x="3550" y="19081"/>
                    <a:pt x="3328" y="18748"/>
                  </a:cubicBezTo>
                  <a:cubicBezTo>
                    <a:pt x="1664" y="14866"/>
                    <a:pt x="1221" y="10650"/>
                    <a:pt x="2219" y="6657"/>
                  </a:cubicBezTo>
                  <a:cubicBezTo>
                    <a:pt x="2552" y="5104"/>
                    <a:pt x="2885" y="3662"/>
                    <a:pt x="3217" y="2109"/>
                  </a:cubicBezTo>
                  <a:cubicBezTo>
                    <a:pt x="3328" y="1554"/>
                    <a:pt x="3439" y="999"/>
                    <a:pt x="3439" y="445"/>
                  </a:cubicBezTo>
                  <a:cubicBezTo>
                    <a:pt x="3439" y="223"/>
                    <a:pt x="3328" y="112"/>
                    <a:pt x="310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33" name="Google Shape;1133;p42"/>
            <p:cNvSpPr/>
            <p:nvPr/>
          </p:nvSpPr>
          <p:spPr>
            <a:xfrm>
              <a:off x="3368000" y="1272275"/>
              <a:ext cx="124450" cy="139225"/>
            </a:xfrm>
            <a:custGeom>
              <a:avLst/>
              <a:gdLst/>
              <a:ahLst/>
              <a:cxnLst/>
              <a:rect l="l" t="t" r="r" b="b"/>
              <a:pathLst>
                <a:path w="4978" h="5569" extrusionOk="0">
                  <a:moveTo>
                    <a:pt x="806" y="1"/>
                  </a:moveTo>
                  <a:cubicBezTo>
                    <a:pt x="471" y="1"/>
                    <a:pt x="1" y="706"/>
                    <a:pt x="208" y="1121"/>
                  </a:cubicBezTo>
                  <a:cubicBezTo>
                    <a:pt x="984" y="2896"/>
                    <a:pt x="2427" y="4338"/>
                    <a:pt x="4091" y="5447"/>
                  </a:cubicBezTo>
                  <a:cubicBezTo>
                    <a:pt x="4175" y="5532"/>
                    <a:pt x="4276" y="5568"/>
                    <a:pt x="4381" y="5568"/>
                  </a:cubicBezTo>
                  <a:cubicBezTo>
                    <a:pt x="4550" y="5568"/>
                    <a:pt x="4730" y="5473"/>
                    <a:pt x="4867" y="5336"/>
                  </a:cubicBezTo>
                  <a:cubicBezTo>
                    <a:pt x="4978" y="5003"/>
                    <a:pt x="4978" y="4782"/>
                    <a:pt x="4978" y="4560"/>
                  </a:cubicBezTo>
                  <a:cubicBezTo>
                    <a:pt x="4978" y="4338"/>
                    <a:pt x="4867" y="4116"/>
                    <a:pt x="4756" y="4005"/>
                  </a:cubicBezTo>
                  <a:cubicBezTo>
                    <a:pt x="3647" y="2785"/>
                    <a:pt x="2537" y="1454"/>
                    <a:pt x="1317" y="233"/>
                  </a:cubicBezTo>
                  <a:cubicBezTo>
                    <a:pt x="1206" y="122"/>
                    <a:pt x="984" y="122"/>
                    <a:pt x="874" y="12"/>
                  </a:cubicBezTo>
                  <a:cubicBezTo>
                    <a:pt x="852" y="4"/>
                    <a:pt x="829" y="1"/>
                    <a:pt x="80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34" name="Google Shape;1134;p42"/>
            <p:cNvSpPr/>
            <p:nvPr/>
          </p:nvSpPr>
          <p:spPr>
            <a:xfrm>
              <a:off x="3653275" y="2892150"/>
              <a:ext cx="86000" cy="721075"/>
            </a:xfrm>
            <a:custGeom>
              <a:avLst/>
              <a:gdLst/>
              <a:ahLst/>
              <a:cxnLst/>
              <a:rect l="l" t="t" r="r" b="b"/>
              <a:pathLst>
                <a:path w="3440" h="28843" extrusionOk="0">
                  <a:moveTo>
                    <a:pt x="888" y="1"/>
                  </a:moveTo>
                  <a:cubicBezTo>
                    <a:pt x="667" y="112"/>
                    <a:pt x="445" y="223"/>
                    <a:pt x="223" y="444"/>
                  </a:cubicBezTo>
                  <a:cubicBezTo>
                    <a:pt x="1" y="1443"/>
                    <a:pt x="1" y="2330"/>
                    <a:pt x="223" y="3218"/>
                  </a:cubicBezTo>
                  <a:cubicBezTo>
                    <a:pt x="556" y="7433"/>
                    <a:pt x="888" y="11759"/>
                    <a:pt x="1110" y="15864"/>
                  </a:cubicBezTo>
                  <a:cubicBezTo>
                    <a:pt x="1443" y="19636"/>
                    <a:pt x="1554" y="23407"/>
                    <a:pt x="1887" y="27179"/>
                  </a:cubicBezTo>
                  <a:cubicBezTo>
                    <a:pt x="1887" y="27512"/>
                    <a:pt x="1887" y="27845"/>
                    <a:pt x="1998" y="28288"/>
                  </a:cubicBezTo>
                  <a:cubicBezTo>
                    <a:pt x="2109" y="28621"/>
                    <a:pt x="2663" y="28843"/>
                    <a:pt x="2885" y="28843"/>
                  </a:cubicBezTo>
                  <a:cubicBezTo>
                    <a:pt x="3107" y="28732"/>
                    <a:pt x="3440" y="28399"/>
                    <a:pt x="3440" y="28288"/>
                  </a:cubicBezTo>
                  <a:lnTo>
                    <a:pt x="3440" y="25626"/>
                  </a:lnTo>
                  <a:lnTo>
                    <a:pt x="3329" y="25737"/>
                  </a:lnTo>
                  <a:cubicBezTo>
                    <a:pt x="2996" y="18970"/>
                    <a:pt x="2552" y="12314"/>
                    <a:pt x="2109" y="5547"/>
                  </a:cubicBezTo>
                  <a:cubicBezTo>
                    <a:pt x="1998" y="4105"/>
                    <a:pt x="1887" y="2663"/>
                    <a:pt x="1776" y="1221"/>
                  </a:cubicBezTo>
                  <a:cubicBezTo>
                    <a:pt x="1776" y="999"/>
                    <a:pt x="1665" y="666"/>
                    <a:pt x="1554" y="444"/>
                  </a:cubicBezTo>
                  <a:cubicBezTo>
                    <a:pt x="1443" y="223"/>
                    <a:pt x="1221" y="112"/>
                    <a:pt x="8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35" name="Google Shape;1135;p42"/>
            <p:cNvSpPr/>
            <p:nvPr/>
          </p:nvSpPr>
          <p:spPr>
            <a:xfrm>
              <a:off x="3636650" y="2592100"/>
              <a:ext cx="44400" cy="92625"/>
            </a:xfrm>
            <a:custGeom>
              <a:avLst/>
              <a:gdLst/>
              <a:ahLst/>
              <a:cxnLst/>
              <a:rect l="l" t="t" r="r" b="b"/>
              <a:pathLst>
                <a:path w="1776" h="3705" extrusionOk="0">
                  <a:moveTo>
                    <a:pt x="910" y="0"/>
                  </a:moveTo>
                  <a:cubicBezTo>
                    <a:pt x="866" y="0"/>
                    <a:pt x="821" y="7"/>
                    <a:pt x="777" y="22"/>
                  </a:cubicBezTo>
                  <a:cubicBezTo>
                    <a:pt x="444" y="22"/>
                    <a:pt x="222" y="244"/>
                    <a:pt x="222" y="577"/>
                  </a:cubicBezTo>
                  <a:cubicBezTo>
                    <a:pt x="0" y="1353"/>
                    <a:pt x="0" y="2241"/>
                    <a:pt x="222" y="3128"/>
                  </a:cubicBezTo>
                  <a:cubicBezTo>
                    <a:pt x="222" y="3416"/>
                    <a:pt x="555" y="3705"/>
                    <a:pt x="860" y="3705"/>
                  </a:cubicBezTo>
                  <a:cubicBezTo>
                    <a:pt x="908" y="3705"/>
                    <a:pt x="954" y="3698"/>
                    <a:pt x="999" y="3683"/>
                  </a:cubicBezTo>
                  <a:cubicBezTo>
                    <a:pt x="1332" y="3572"/>
                    <a:pt x="1553" y="3350"/>
                    <a:pt x="1664" y="3128"/>
                  </a:cubicBezTo>
                  <a:cubicBezTo>
                    <a:pt x="1664" y="2795"/>
                    <a:pt x="1775" y="2463"/>
                    <a:pt x="1775" y="2130"/>
                  </a:cubicBezTo>
                  <a:cubicBezTo>
                    <a:pt x="1664" y="1686"/>
                    <a:pt x="1664" y="1131"/>
                    <a:pt x="1553" y="577"/>
                  </a:cubicBezTo>
                  <a:cubicBezTo>
                    <a:pt x="1457" y="288"/>
                    <a:pt x="1195" y="0"/>
                    <a:pt x="91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1151" name="Google Shape;1151;p42"/>
          <p:cNvGrpSpPr/>
          <p:nvPr/>
        </p:nvGrpSpPr>
        <p:grpSpPr>
          <a:xfrm rot="2221467" flipH="1">
            <a:off x="2194318" y="5325726"/>
            <a:ext cx="666745" cy="1561577"/>
            <a:chOff x="2672050" y="238125"/>
            <a:chExt cx="2175675" cy="5095625"/>
          </a:xfrm>
        </p:grpSpPr>
        <p:sp>
          <p:nvSpPr>
            <p:cNvPr id="1152" name="Google Shape;1152;p42"/>
            <p:cNvSpPr/>
            <p:nvPr/>
          </p:nvSpPr>
          <p:spPr>
            <a:xfrm>
              <a:off x="2679200" y="459975"/>
              <a:ext cx="2039700" cy="4662650"/>
            </a:xfrm>
            <a:custGeom>
              <a:avLst/>
              <a:gdLst/>
              <a:ahLst/>
              <a:cxnLst/>
              <a:rect l="l" t="t" r="r" b="b"/>
              <a:pathLst>
                <a:path w="81588" h="186506" fill="none" extrusionOk="0">
                  <a:moveTo>
                    <a:pt x="17463" y="144"/>
                  </a:moveTo>
                  <a:cubicBezTo>
                    <a:pt x="7444" y="0"/>
                    <a:pt x="1" y="11165"/>
                    <a:pt x="1862" y="20898"/>
                  </a:cubicBezTo>
                  <a:cubicBezTo>
                    <a:pt x="3722" y="30631"/>
                    <a:pt x="12740" y="37931"/>
                    <a:pt x="22330" y="40365"/>
                  </a:cubicBezTo>
                  <a:cubicBezTo>
                    <a:pt x="33781" y="43227"/>
                    <a:pt x="47092" y="40794"/>
                    <a:pt x="56539" y="47808"/>
                  </a:cubicBezTo>
                  <a:cubicBezTo>
                    <a:pt x="64412" y="53819"/>
                    <a:pt x="66988" y="65127"/>
                    <a:pt x="64412" y="74860"/>
                  </a:cubicBezTo>
                  <a:cubicBezTo>
                    <a:pt x="61978" y="84450"/>
                    <a:pt x="55537" y="92609"/>
                    <a:pt x="48380" y="99479"/>
                  </a:cubicBezTo>
                  <a:cubicBezTo>
                    <a:pt x="41224" y="106207"/>
                    <a:pt x="33065" y="112218"/>
                    <a:pt x="26338" y="119518"/>
                  </a:cubicBezTo>
                  <a:cubicBezTo>
                    <a:pt x="19897" y="126246"/>
                    <a:pt x="14601" y="136408"/>
                    <a:pt x="19324" y="144281"/>
                  </a:cubicBezTo>
                  <a:cubicBezTo>
                    <a:pt x="23618" y="151581"/>
                    <a:pt x="33638" y="152583"/>
                    <a:pt x="41939" y="153298"/>
                  </a:cubicBezTo>
                  <a:cubicBezTo>
                    <a:pt x="51529" y="154014"/>
                    <a:pt x="61406" y="155732"/>
                    <a:pt x="69135" y="161457"/>
                  </a:cubicBezTo>
                  <a:cubicBezTo>
                    <a:pt x="76864" y="167039"/>
                    <a:pt x="81588" y="177488"/>
                    <a:pt x="78009" y="186506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53" name="Google Shape;1153;p42"/>
            <p:cNvSpPr/>
            <p:nvPr/>
          </p:nvSpPr>
          <p:spPr>
            <a:xfrm>
              <a:off x="3019150" y="388400"/>
              <a:ext cx="1413475" cy="4820100"/>
            </a:xfrm>
            <a:custGeom>
              <a:avLst/>
              <a:gdLst/>
              <a:ahLst/>
              <a:cxnLst/>
              <a:rect l="l" t="t" r="r" b="b"/>
              <a:pathLst>
                <a:path w="56539" h="192804" fill="none" extrusionOk="0">
                  <a:moveTo>
                    <a:pt x="25908" y="1"/>
                  </a:moveTo>
                  <a:cubicBezTo>
                    <a:pt x="34210" y="9448"/>
                    <a:pt x="34639" y="23475"/>
                    <a:pt x="27339" y="33637"/>
                  </a:cubicBezTo>
                  <a:cubicBezTo>
                    <a:pt x="21185" y="41653"/>
                    <a:pt x="10736" y="45947"/>
                    <a:pt x="5583" y="54678"/>
                  </a:cubicBezTo>
                  <a:cubicBezTo>
                    <a:pt x="1" y="64841"/>
                    <a:pt x="2720" y="77437"/>
                    <a:pt x="12167" y="84307"/>
                  </a:cubicBezTo>
                  <a:cubicBezTo>
                    <a:pt x="22616" y="91464"/>
                    <a:pt x="37931" y="88745"/>
                    <a:pt x="47521" y="97046"/>
                  </a:cubicBezTo>
                  <a:cubicBezTo>
                    <a:pt x="56396" y="104633"/>
                    <a:pt x="56539" y="118517"/>
                    <a:pt x="52245" y="129395"/>
                  </a:cubicBezTo>
                  <a:cubicBezTo>
                    <a:pt x="47951" y="140130"/>
                    <a:pt x="40222" y="149291"/>
                    <a:pt x="34926" y="159596"/>
                  </a:cubicBezTo>
                  <a:cubicBezTo>
                    <a:pt x="29630" y="169902"/>
                    <a:pt x="26910" y="182784"/>
                    <a:pt x="32922" y="192804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54" name="Google Shape;1154;p42"/>
            <p:cNvSpPr/>
            <p:nvPr/>
          </p:nvSpPr>
          <p:spPr>
            <a:xfrm>
              <a:off x="2672050" y="238125"/>
              <a:ext cx="2175675" cy="5095625"/>
            </a:xfrm>
            <a:custGeom>
              <a:avLst/>
              <a:gdLst/>
              <a:ahLst/>
              <a:cxnLst/>
              <a:rect l="l" t="t" r="r" b="b"/>
              <a:pathLst>
                <a:path w="87027" h="203825" extrusionOk="0">
                  <a:moveTo>
                    <a:pt x="37877" y="13864"/>
                  </a:moveTo>
                  <a:cubicBezTo>
                    <a:pt x="38677" y="13864"/>
                    <a:pt x="39472" y="14320"/>
                    <a:pt x="39792" y="15172"/>
                  </a:cubicBezTo>
                  <a:cubicBezTo>
                    <a:pt x="40222" y="15888"/>
                    <a:pt x="40651" y="16747"/>
                    <a:pt x="40937" y="17606"/>
                  </a:cubicBezTo>
                  <a:cubicBezTo>
                    <a:pt x="41939" y="20325"/>
                    <a:pt x="41796" y="20611"/>
                    <a:pt x="39076" y="21327"/>
                  </a:cubicBezTo>
                  <a:cubicBezTo>
                    <a:pt x="32492" y="23331"/>
                    <a:pt x="25765" y="24619"/>
                    <a:pt x="19038" y="26051"/>
                  </a:cubicBezTo>
                  <a:cubicBezTo>
                    <a:pt x="17320" y="26480"/>
                    <a:pt x="15459" y="26909"/>
                    <a:pt x="13742" y="27482"/>
                  </a:cubicBezTo>
                  <a:cubicBezTo>
                    <a:pt x="13029" y="27686"/>
                    <a:pt x="12243" y="28252"/>
                    <a:pt x="11591" y="28252"/>
                  </a:cubicBezTo>
                  <a:cubicBezTo>
                    <a:pt x="11327" y="28252"/>
                    <a:pt x="11085" y="28159"/>
                    <a:pt x="10879" y="27911"/>
                  </a:cubicBezTo>
                  <a:cubicBezTo>
                    <a:pt x="10163" y="27053"/>
                    <a:pt x="10879" y="25764"/>
                    <a:pt x="11022" y="24762"/>
                  </a:cubicBezTo>
                  <a:cubicBezTo>
                    <a:pt x="11165" y="22759"/>
                    <a:pt x="12740" y="21041"/>
                    <a:pt x="14744" y="20755"/>
                  </a:cubicBezTo>
                  <a:cubicBezTo>
                    <a:pt x="17463" y="20039"/>
                    <a:pt x="20183" y="19037"/>
                    <a:pt x="23045" y="18178"/>
                  </a:cubicBezTo>
                  <a:lnTo>
                    <a:pt x="36929" y="14027"/>
                  </a:lnTo>
                  <a:lnTo>
                    <a:pt x="37073" y="14027"/>
                  </a:lnTo>
                  <a:cubicBezTo>
                    <a:pt x="37328" y="13918"/>
                    <a:pt x="37603" y="13864"/>
                    <a:pt x="37877" y="13864"/>
                  </a:cubicBezTo>
                  <a:close/>
                  <a:moveTo>
                    <a:pt x="40039" y="24032"/>
                  </a:moveTo>
                  <a:cubicBezTo>
                    <a:pt x="42300" y="24032"/>
                    <a:pt x="42778" y="24960"/>
                    <a:pt x="42512" y="27625"/>
                  </a:cubicBezTo>
                  <a:cubicBezTo>
                    <a:pt x="42512" y="28341"/>
                    <a:pt x="42082" y="28770"/>
                    <a:pt x="41510" y="29056"/>
                  </a:cubicBezTo>
                  <a:cubicBezTo>
                    <a:pt x="40365" y="29343"/>
                    <a:pt x="39220" y="29772"/>
                    <a:pt x="38074" y="30202"/>
                  </a:cubicBezTo>
                  <a:cubicBezTo>
                    <a:pt x="30775" y="32635"/>
                    <a:pt x="23188" y="34639"/>
                    <a:pt x="15602" y="36213"/>
                  </a:cubicBezTo>
                  <a:cubicBezTo>
                    <a:pt x="15159" y="36302"/>
                    <a:pt x="14747" y="36346"/>
                    <a:pt x="14365" y="36346"/>
                  </a:cubicBezTo>
                  <a:cubicBezTo>
                    <a:pt x="12280" y="36346"/>
                    <a:pt x="11099" y="35032"/>
                    <a:pt x="10736" y="32492"/>
                  </a:cubicBezTo>
                  <a:cubicBezTo>
                    <a:pt x="10879" y="32062"/>
                    <a:pt x="11022" y="31633"/>
                    <a:pt x="11308" y="31347"/>
                  </a:cubicBezTo>
                  <a:cubicBezTo>
                    <a:pt x="12740" y="30488"/>
                    <a:pt x="14314" y="29772"/>
                    <a:pt x="15889" y="29486"/>
                  </a:cubicBezTo>
                  <a:cubicBezTo>
                    <a:pt x="19896" y="28770"/>
                    <a:pt x="23761" y="27911"/>
                    <a:pt x="27626" y="27196"/>
                  </a:cubicBezTo>
                  <a:lnTo>
                    <a:pt x="27626" y="26909"/>
                  </a:lnTo>
                  <a:lnTo>
                    <a:pt x="36357" y="24619"/>
                  </a:lnTo>
                  <a:cubicBezTo>
                    <a:pt x="37359" y="24333"/>
                    <a:pt x="38361" y="24047"/>
                    <a:pt x="39506" y="24047"/>
                  </a:cubicBezTo>
                  <a:cubicBezTo>
                    <a:pt x="39694" y="24037"/>
                    <a:pt x="39871" y="24032"/>
                    <a:pt x="40039" y="24032"/>
                  </a:cubicBezTo>
                  <a:close/>
                  <a:moveTo>
                    <a:pt x="41223" y="31919"/>
                  </a:moveTo>
                  <a:cubicBezTo>
                    <a:pt x="42225" y="32635"/>
                    <a:pt x="41796" y="33494"/>
                    <a:pt x="41653" y="34066"/>
                  </a:cubicBezTo>
                  <a:cubicBezTo>
                    <a:pt x="40651" y="38217"/>
                    <a:pt x="38647" y="42082"/>
                    <a:pt x="35927" y="45374"/>
                  </a:cubicBezTo>
                  <a:cubicBezTo>
                    <a:pt x="35355" y="46090"/>
                    <a:pt x="34353" y="46376"/>
                    <a:pt x="33494" y="46376"/>
                  </a:cubicBezTo>
                  <a:cubicBezTo>
                    <a:pt x="29916" y="46090"/>
                    <a:pt x="19610" y="41939"/>
                    <a:pt x="15745" y="38933"/>
                  </a:cubicBezTo>
                  <a:cubicBezTo>
                    <a:pt x="24334" y="37072"/>
                    <a:pt x="32922" y="34782"/>
                    <a:pt x="41223" y="31919"/>
                  </a:cubicBezTo>
                  <a:close/>
                  <a:moveTo>
                    <a:pt x="35641" y="54535"/>
                  </a:moveTo>
                  <a:cubicBezTo>
                    <a:pt x="39363" y="54821"/>
                    <a:pt x="43084" y="55680"/>
                    <a:pt x="46663" y="57254"/>
                  </a:cubicBezTo>
                  <a:cubicBezTo>
                    <a:pt x="46806" y="57397"/>
                    <a:pt x="46949" y="57540"/>
                    <a:pt x="47092" y="57970"/>
                  </a:cubicBezTo>
                  <a:cubicBezTo>
                    <a:pt x="47092" y="58113"/>
                    <a:pt x="46806" y="58399"/>
                    <a:pt x="46663" y="58685"/>
                  </a:cubicBezTo>
                  <a:cubicBezTo>
                    <a:pt x="46519" y="58685"/>
                    <a:pt x="46376" y="58829"/>
                    <a:pt x="46233" y="58829"/>
                  </a:cubicBezTo>
                  <a:lnTo>
                    <a:pt x="24620" y="64125"/>
                  </a:lnTo>
                  <a:cubicBezTo>
                    <a:pt x="24477" y="64125"/>
                    <a:pt x="24334" y="64125"/>
                    <a:pt x="23761" y="63838"/>
                  </a:cubicBezTo>
                  <a:cubicBezTo>
                    <a:pt x="26624" y="60403"/>
                    <a:pt x="30059" y="57397"/>
                    <a:pt x="33924" y="55107"/>
                  </a:cubicBezTo>
                  <a:cubicBezTo>
                    <a:pt x="34353" y="54678"/>
                    <a:pt x="34926" y="54535"/>
                    <a:pt x="35641" y="54535"/>
                  </a:cubicBezTo>
                  <a:close/>
                  <a:moveTo>
                    <a:pt x="33324" y="49304"/>
                  </a:moveTo>
                  <a:cubicBezTo>
                    <a:pt x="34059" y="49304"/>
                    <a:pt x="34660" y="49723"/>
                    <a:pt x="35355" y="49954"/>
                  </a:cubicBezTo>
                  <a:cubicBezTo>
                    <a:pt x="35861" y="49853"/>
                    <a:pt x="36439" y="49752"/>
                    <a:pt x="36987" y="49752"/>
                  </a:cubicBezTo>
                  <a:cubicBezTo>
                    <a:pt x="37214" y="49752"/>
                    <a:pt x="37435" y="49769"/>
                    <a:pt x="37645" y="49811"/>
                  </a:cubicBezTo>
                  <a:cubicBezTo>
                    <a:pt x="49096" y="51099"/>
                    <a:pt x="59402" y="57684"/>
                    <a:pt x="65556" y="67417"/>
                  </a:cubicBezTo>
                  <a:cubicBezTo>
                    <a:pt x="65700" y="67703"/>
                    <a:pt x="65700" y="67989"/>
                    <a:pt x="65700" y="68562"/>
                  </a:cubicBezTo>
                  <a:cubicBezTo>
                    <a:pt x="64841" y="68419"/>
                    <a:pt x="64411" y="67560"/>
                    <a:pt x="63982" y="66987"/>
                  </a:cubicBezTo>
                  <a:cubicBezTo>
                    <a:pt x="57970" y="59115"/>
                    <a:pt x="49239" y="53962"/>
                    <a:pt x="39363" y="52388"/>
                  </a:cubicBezTo>
                  <a:cubicBezTo>
                    <a:pt x="38074" y="52244"/>
                    <a:pt x="36786" y="51815"/>
                    <a:pt x="35498" y="51386"/>
                  </a:cubicBezTo>
                  <a:cubicBezTo>
                    <a:pt x="35302" y="51410"/>
                    <a:pt x="35109" y="51422"/>
                    <a:pt x="34921" y="51422"/>
                  </a:cubicBezTo>
                  <a:cubicBezTo>
                    <a:pt x="34013" y="51422"/>
                    <a:pt x="33204" y="51144"/>
                    <a:pt x="32492" y="50670"/>
                  </a:cubicBezTo>
                  <a:cubicBezTo>
                    <a:pt x="32206" y="50527"/>
                    <a:pt x="32206" y="50240"/>
                    <a:pt x="32206" y="49954"/>
                  </a:cubicBezTo>
                  <a:cubicBezTo>
                    <a:pt x="32349" y="49668"/>
                    <a:pt x="32492" y="49525"/>
                    <a:pt x="32779" y="49382"/>
                  </a:cubicBezTo>
                  <a:cubicBezTo>
                    <a:pt x="32970" y="49327"/>
                    <a:pt x="33151" y="49304"/>
                    <a:pt x="33324" y="49304"/>
                  </a:cubicBezTo>
                  <a:close/>
                  <a:moveTo>
                    <a:pt x="66845" y="70279"/>
                  </a:moveTo>
                  <a:cubicBezTo>
                    <a:pt x="66988" y="70423"/>
                    <a:pt x="67131" y="70709"/>
                    <a:pt x="67274" y="70995"/>
                  </a:cubicBezTo>
                  <a:lnTo>
                    <a:pt x="67274" y="71711"/>
                  </a:lnTo>
                  <a:cubicBezTo>
                    <a:pt x="67131" y="71568"/>
                    <a:pt x="66988" y="71281"/>
                    <a:pt x="66845" y="70995"/>
                  </a:cubicBezTo>
                  <a:cubicBezTo>
                    <a:pt x="66845" y="70709"/>
                    <a:pt x="66845" y="70423"/>
                    <a:pt x="66845" y="70279"/>
                  </a:cubicBezTo>
                  <a:close/>
                  <a:moveTo>
                    <a:pt x="50794" y="60350"/>
                  </a:moveTo>
                  <a:cubicBezTo>
                    <a:pt x="52674" y="60350"/>
                    <a:pt x="54503" y="61053"/>
                    <a:pt x="55823" y="62264"/>
                  </a:cubicBezTo>
                  <a:cubicBezTo>
                    <a:pt x="57255" y="63409"/>
                    <a:pt x="58543" y="64697"/>
                    <a:pt x="59545" y="66272"/>
                  </a:cubicBezTo>
                  <a:cubicBezTo>
                    <a:pt x="53676" y="68276"/>
                    <a:pt x="47665" y="69850"/>
                    <a:pt x="41510" y="71138"/>
                  </a:cubicBezTo>
                  <a:lnTo>
                    <a:pt x="21185" y="76005"/>
                  </a:lnTo>
                  <a:cubicBezTo>
                    <a:pt x="20040" y="76291"/>
                    <a:pt x="19038" y="76434"/>
                    <a:pt x="18036" y="76577"/>
                  </a:cubicBezTo>
                  <a:cubicBezTo>
                    <a:pt x="17463" y="76577"/>
                    <a:pt x="17034" y="76148"/>
                    <a:pt x="17177" y="75719"/>
                  </a:cubicBezTo>
                  <a:cubicBezTo>
                    <a:pt x="17320" y="73572"/>
                    <a:pt x="18036" y="71568"/>
                    <a:pt x="19324" y="69707"/>
                  </a:cubicBezTo>
                  <a:cubicBezTo>
                    <a:pt x="19896" y="68419"/>
                    <a:pt x="21185" y="68276"/>
                    <a:pt x="22330" y="67989"/>
                  </a:cubicBezTo>
                  <a:cubicBezTo>
                    <a:pt x="26910" y="66701"/>
                    <a:pt x="31347" y="65270"/>
                    <a:pt x="35784" y="63981"/>
                  </a:cubicBezTo>
                  <a:cubicBezTo>
                    <a:pt x="39506" y="62836"/>
                    <a:pt x="43227" y="61978"/>
                    <a:pt x="46949" y="60976"/>
                  </a:cubicBezTo>
                  <a:cubicBezTo>
                    <a:pt x="47665" y="60832"/>
                    <a:pt x="48380" y="60689"/>
                    <a:pt x="49096" y="60546"/>
                  </a:cubicBezTo>
                  <a:cubicBezTo>
                    <a:pt x="49658" y="60414"/>
                    <a:pt x="50228" y="60350"/>
                    <a:pt x="50794" y="60350"/>
                  </a:cubicBezTo>
                  <a:close/>
                  <a:moveTo>
                    <a:pt x="61154" y="69046"/>
                  </a:moveTo>
                  <a:cubicBezTo>
                    <a:pt x="61895" y="69046"/>
                    <a:pt x="62527" y="69457"/>
                    <a:pt x="62980" y="70136"/>
                  </a:cubicBezTo>
                  <a:cubicBezTo>
                    <a:pt x="63552" y="70995"/>
                    <a:pt x="64125" y="71854"/>
                    <a:pt x="64554" y="72856"/>
                  </a:cubicBezTo>
                  <a:cubicBezTo>
                    <a:pt x="65700" y="74860"/>
                    <a:pt x="65556" y="75432"/>
                    <a:pt x="63266" y="75862"/>
                  </a:cubicBezTo>
                  <a:lnTo>
                    <a:pt x="49812" y="78581"/>
                  </a:lnTo>
                  <a:cubicBezTo>
                    <a:pt x="41223" y="80156"/>
                    <a:pt x="33065" y="82875"/>
                    <a:pt x="24477" y="84879"/>
                  </a:cubicBezTo>
                  <a:cubicBezTo>
                    <a:pt x="23618" y="85022"/>
                    <a:pt x="23045" y="85452"/>
                    <a:pt x="21900" y="85452"/>
                  </a:cubicBezTo>
                  <a:cubicBezTo>
                    <a:pt x="21137" y="85452"/>
                    <a:pt x="20246" y="85897"/>
                    <a:pt x="19440" y="85897"/>
                  </a:cubicBezTo>
                  <a:cubicBezTo>
                    <a:pt x="19038" y="85897"/>
                    <a:pt x="18656" y="85786"/>
                    <a:pt x="18322" y="85452"/>
                  </a:cubicBezTo>
                  <a:cubicBezTo>
                    <a:pt x="17177" y="84307"/>
                    <a:pt x="16461" y="82589"/>
                    <a:pt x="16604" y="81015"/>
                  </a:cubicBezTo>
                  <a:cubicBezTo>
                    <a:pt x="16604" y="80013"/>
                    <a:pt x="17320" y="79726"/>
                    <a:pt x="18036" y="79583"/>
                  </a:cubicBezTo>
                  <a:cubicBezTo>
                    <a:pt x="21757" y="78581"/>
                    <a:pt x="25335" y="77436"/>
                    <a:pt x="29057" y="76577"/>
                  </a:cubicBezTo>
                  <a:cubicBezTo>
                    <a:pt x="38647" y="74573"/>
                    <a:pt x="48094" y="72570"/>
                    <a:pt x="57541" y="69850"/>
                  </a:cubicBezTo>
                  <a:cubicBezTo>
                    <a:pt x="58543" y="69564"/>
                    <a:pt x="59545" y="69421"/>
                    <a:pt x="60547" y="69134"/>
                  </a:cubicBezTo>
                  <a:cubicBezTo>
                    <a:pt x="60756" y="69075"/>
                    <a:pt x="60959" y="69046"/>
                    <a:pt x="61154" y="69046"/>
                  </a:cubicBezTo>
                  <a:close/>
                  <a:moveTo>
                    <a:pt x="69278" y="78009"/>
                  </a:moveTo>
                  <a:cubicBezTo>
                    <a:pt x="70423" y="80585"/>
                    <a:pt x="70566" y="83448"/>
                    <a:pt x="69707" y="86167"/>
                  </a:cubicBezTo>
                  <a:cubicBezTo>
                    <a:pt x="69135" y="82875"/>
                    <a:pt x="70280" y="80442"/>
                    <a:pt x="69278" y="78009"/>
                  </a:cubicBezTo>
                  <a:close/>
                  <a:moveTo>
                    <a:pt x="69421" y="87169"/>
                  </a:moveTo>
                  <a:lnTo>
                    <a:pt x="69421" y="87169"/>
                  </a:lnTo>
                  <a:cubicBezTo>
                    <a:pt x="69994" y="88458"/>
                    <a:pt x="69707" y="89889"/>
                    <a:pt x="68705" y="90891"/>
                  </a:cubicBezTo>
                  <a:cubicBezTo>
                    <a:pt x="68705" y="91463"/>
                    <a:pt x="68705" y="91892"/>
                    <a:pt x="67993" y="91893"/>
                  </a:cubicBezTo>
                  <a:lnTo>
                    <a:pt x="67993" y="91893"/>
                  </a:lnTo>
                  <a:cubicBezTo>
                    <a:pt x="68017" y="91372"/>
                    <a:pt x="68181" y="90891"/>
                    <a:pt x="68705" y="90891"/>
                  </a:cubicBezTo>
                  <a:cubicBezTo>
                    <a:pt x="68419" y="89603"/>
                    <a:pt x="68705" y="88314"/>
                    <a:pt x="69421" y="87169"/>
                  </a:cubicBezTo>
                  <a:close/>
                  <a:moveTo>
                    <a:pt x="65205" y="77990"/>
                  </a:moveTo>
                  <a:cubicBezTo>
                    <a:pt x="65962" y="77990"/>
                    <a:pt x="66558" y="78644"/>
                    <a:pt x="66558" y="79297"/>
                  </a:cubicBezTo>
                  <a:cubicBezTo>
                    <a:pt x="66701" y="79583"/>
                    <a:pt x="66701" y="79869"/>
                    <a:pt x="66701" y="80299"/>
                  </a:cubicBezTo>
                  <a:cubicBezTo>
                    <a:pt x="67274" y="85452"/>
                    <a:pt x="66415" y="84736"/>
                    <a:pt x="62837" y="85595"/>
                  </a:cubicBezTo>
                  <a:cubicBezTo>
                    <a:pt x="55108" y="87169"/>
                    <a:pt x="47378" y="89173"/>
                    <a:pt x="39649" y="90748"/>
                  </a:cubicBezTo>
                  <a:cubicBezTo>
                    <a:pt x="36071" y="91607"/>
                    <a:pt x="32492" y="92036"/>
                    <a:pt x="28914" y="92895"/>
                  </a:cubicBezTo>
                  <a:cubicBezTo>
                    <a:pt x="28484" y="93024"/>
                    <a:pt x="28042" y="93088"/>
                    <a:pt x="27599" y="93088"/>
                  </a:cubicBezTo>
                  <a:cubicBezTo>
                    <a:pt x="26564" y="93088"/>
                    <a:pt x="25522" y="92737"/>
                    <a:pt x="24620" y="92036"/>
                  </a:cubicBezTo>
                  <a:cubicBezTo>
                    <a:pt x="24334" y="91750"/>
                    <a:pt x="23904" y="91607"/>
                    <a:pt x="23618" y="91320"/>
                  </a:cubicBezTo>
                  <a:cubicBezTo>
                    <a:pt x="22759" y="90605"/>
                    <a:pt x="21471" y="90318"/>
                    <a:pt x="21614" y="88887"/>
                  </a:cubicBezTo>
                  <a:cubicBezTo>
                    <a:pt x="21757" y="87599"/>
                    <a:pt x="23188" y="87742"/>
                    <a:pt x="24190" y="87599"/>
                  </a:cubicBezTo>
                  <a:cubicBezTo>
                    <a:pt x="32206" y="85309"/>
                    <a:pt x="40365" y="83162"/>
                    <a:pt x="48094" y="81730"/>
                  </a:cubicBezTo>
                  <a:lnTo>
                    <a:pt x="61835" y="78581"/>
                  </a:lnTo>
                  <a:cubicBezTo>
                    <a:pt x="62837" y="78295"/>
                    <a:pt x="63982" y="78152"/>
                    <a:pt x="64984" y="78009"/>
                  </a:cubicBezTo>
                  <a:cubicBezTo>
                    <a:pt x="65059" y="77996"/>
                    <a:pt x="65132" y="77990"/>
                    <a:pt x="65205" y="77990"/>
                  </a:cubicBezTo>
                  <a:close/>
                  <a:moveTo>
                    <a:pt x="67993" y="91898"/>
                  </a:moveTo>
                  <a:lnTo>
                    <a:pt x="67993" y="91898"/>
                  </a:lnTo>
                  <a:cubicBezTo>
                    <a:pt x="68411" y="92602"/>
                    <a:pt x="68140" y="93580"/>
                    <a:pt x="67451" y="93883"/>
                  </a:cubicBezTo>
                  <a:lnTo>
                    <a:pt x="67451" y="93883"/>
                  </a:lnTo>
                  <a:cubicBezTo>
                    <a:pt x="67031" y="93185"/>
                    <a:pt x="67325" y="92302"/>
                    <a:pt x="67990" y="92036"/>
                  </a:cubicBezTo>
                  <a:cubicBezTo>
                    <a:pt x="67990" y="91990"/>
                    <a:pt x="67991" y="91944"/>
                    <a:pt x="67993" y="91898"/>
                  </a:cubicBezTo>
                  <a:close/>
                  <a:moveTo>
                    <a:pt x="64644" y="88116"/>
                  </a:moveTo>
                  <a:cubicBezTo>
                    <a:pt x="65687" y="88116"/>
                    <a:pt x="66054" y="88894"/>
                    <a:pt x="65556" y="89889"/>
                  </a:cubicBezTo>
                  <a:cubicBezTo>
                    <a:pt x="64984" y="91177"/>
                    <a:pt x="64554" y="92465"/>
                    <a:pt x="62980" y="92895"/>
                  </a:cubicBezTo>
                  <a:cubicBezTo>
                    <a:pt x="56109" y="94469"/>
                    <a:pt x="49382" y="96044"/>
                    <a:pt x="42512" y="97761"/>
                  </a:cubicBezTo>
                  <a:cubicBezTo>
                    <a:pt x="41528" y="98053"/>
                    <a:pt x="40581" y="98177"/>
                    <a:pt x="39661" y="98177"/>
                  </a:cubicBezTo>
                  <a:cubicBezTo>
                    <a:pt x="36970" y="98177"/>
                    <a:pt x="34517" y="97111"/>
                    <a:pt x="32063" y="96044"/>
                  </a:cubicBezTo>
                  <a:cubicBezTo>
                    <a:pt x="31920" y="95901"/>
                    <a:pt x="31777" y="95614"/>
                    <a:pt x="31777" y="95328"/>
                  </a:cubicBezTo>
                  <a:cubicBezTo>
                    <a:pt x="31777" y="95185"/>
                    <a:pt x="31920" y="95042"/>
                    <a:pt x="32063" y="94899"/>
                  </a:cubicBezTo>
                  <a:cubicBezTo>
                    <a:pt x="32779" y="94756"/>
                    <a:pt x="33494" y="94469"/>
                    <a:pt x="34210" y="94326"/>
                  </a:cubicBezTo>
                  <a:lnTo>
                    <a:pt x="48523" y="91607"/>
                  </a:lnTo>
                  <a:lnTo>
                    <a:pt x="48523" y="91320"/>
                  </a:lnTo>
                  <a:cubicBezTo>
                    <a:pt x="53819" y="90175"/>
                    <a:pt x="58972" y="89030"/>
                    <a:pt x="64125" y="88171"/>
                  </a:cubicBezTo>
                  <a:cubicBezTo>
                    <a:pt x="64313" y="88134"/>
                    <a:pt x="64487" y="88116"/>
                    <a:pt x="64644" y="88116"/>
                  </a:cubicBezTo>
                  <a:close/>
                  <a:moveTo>
                    <a:pt x="61119" y="96330"/>
                  </a:moveTo>
                  <a:cubicBezTo>
                    <a:pt x="60117" y="97475"/>
                    <a:pt x="59545" y="98048"/>
                    <a:pt x="58972" y="98477"/>
                  </a:cubicBezTo>
                  <a:cubicBezTo>
                    <a:pt x="55880" y="101081"/>
                    <a:pt x="54916" y="102343"/>
                    <a:pt x="53187" y="102343"/>
                  </a:cubicBezTo>
                  <a:cubicBezTo>
                    <a:pt x="51875" y="102343"/>
                    <a:pt x="50122" y="101615"/>
                    <a:pt x="46663" y="100195"/>
                  </a:cubicBezTo>
                  <a:cubicBezTo>
                    <a:pt x="48666" y="98763"/>
                    <a:pt x="53962" y="97189"/>
                    <a:pt x="61119" y="96330"/>
                  </a:cubicBezTo>
                  <a:close/>
                  <a:moveTo>
                    <a:pt x="29343" y="53103"/>
                  </a:moveTo>
                  <a:lnTo>
                    <a:pt x="29343" y="53246"/>
                  </a:lnTo>
                  <a:cubicBezTo>
                    <a:pt x="29630" y="53389"/>
                    <a:pt x="29916" y="53533"/>
                    <a:pt x="30059" y="53819"/>
                  </a:cubicBezTo>
                  <a:cubicBezTo>
                    <a:pt x="30059" y="54105"/>
                    <a:pt x="30059" y="54391"/>
                    <a:pt x="29916" y="54535"/>
                  </a:cubicBezTo>
                  <a:cubicBezTo>
                    <a:pt x="28771" y="55393"/>
                    <a:pt x="27769" y="56395"/>
                    <a:pt x="26767" y="57254"/>
                  </a:cubicBezTo>
                  <a:cubicBezTo>
                    <a:pt x="23188" y="60117"/>
                    <a:pt x="20183" y="63552"/>
                    <a:pt x="17606" y="67417"/>
                  </a:cubicBezTo>
                  <a:cubicBezTo>
                    <a:pt x="16032" y="69993"/>
                    <a:pt x="14744" y="72856"/>
                    <a:pt x="14171" y="75862"/>
                  </a:cubicBezTo>
                  <a:cubicBezTo>
                    <a:pt x="13312" y="80156"/>
                    <a:pt x="14314" y="84736"/>
                    <a:pt x="16891" y="88314"/>
                  </a:cubicBezTo>
                  <a:cubicBezTo>
                    <a:pt x="19610" y="91750"/>
                    <a:pt x="22902" y="94469"/>
                    <a:pt x="26767" y="96473"/>
                  </a:cubicBezTo>
                  <a:cubicBezTo>
                    <a:pt x="30775" y="98477"/>
                    <a:pt x="35069" y="100195"/>
                    <a:pt x="39506" y="101340"/>
                  </a:cubicBezTo>
                  <a:cubicBezTo>
                    <a:pt x="42798" y="102199"/>
                    <a:pt x="46233" y="103201"/>
                    <a:pt x="49525" y="104202"/>
                  </a:cubicBezTo>
                  <a:cubicBezTo>
                    <a:pt x="50098" y="104202"/>
                    <a:pt x="50241" y="104775"/>
                    <a:pt x="50098" y="105204"/>
                  </a:cubicBezTo>
                  <a:cubicBezTo>
                    <a:pt x="49955" y="105491"/>
                    <a:pt x="49668" y="105634"/>
                    <a:pt x="49382" y="105634"/>
                  </a:cubicBezTo>
                  <a:cubicBezTo>
                    <a:pt x="44802" y="104632"/>
                    <a:pt x="40078" y="103773"/>
                    <a:pt x="35498" y="102628"/>
                  </a:cubicBezTo>
                  <a:cubicBezTo>
                    <a:pt x="28771" y="100767"/>
                    <a:pt x="22330" y="97618"/>
                    <a:pt x="16891" y="93181"/>
                  </a:cubicBezTo>
                  <a:cubicBezTo>
                    <a:pt x="14600" y="91607"/>
                    <a:pt x="12883" y="89460"/>
                    <a:pt x="11595" y="87026"/>
                  </a:cubicBezTo>
                  <a:cubicBezTo>
                    <a:pt x="9161" y="83018"/>
                    <a:pt x="8732" y="78152"/>
                    <a:pt x="10449" y="73858"/>
                  </a:cubicBezTo>
                  <a:cubicBezTo>
                    <a:pt x="10593" y="73142"/>
                    <a:pt x="10879" y="72426"/>
                    <a:pt x="11308" y="71711"/>
                  </a:cubicBezTo>
                  <a:cubicBezTo>
                    <a:pt x="15173" y="64411"/>
                    <a:pt x="20755" y="58256"/>
                    <a:pt x="27626" y="53676"/>
                  </a:cubicBezTo>
                  <a:cubicBezTo>
                    <a:pt x="28198" y="53246"/>
                    <a:pt x="28771" y="53103"/>
                    <a:pt x="29343" y="53103"/>
                  </a:cubicBezTo>
                  <a:close/>
                  <a:moveTo>
                    <a:pt x="60046" y="107244"/>
                  </a:moveTo>
                  <a:cubicBezTo>
                    <a:pt x="60260" y="107244"/>
                    <a:pt x="60475" y="107280"/>
                    <a:pt x="60690" y="107351"/>
                  </a:cubicBezTo>
                  <a:cubicBezTo>
                    <a:pt x="62837" y="109355"/>
                    <a:pt x="64411" y="111789"/>
                    <a:pt x="65270" y="114508"/>
                  </a:cubicBezTo>
                  <a:cubicBezTo>
                    <a:pt x="63266" y="112504"/>
                    <a:pt x="61262" y="110500"/>
                    <a:pt x="59258" y="108497"/>
                  </a:cubicBezTo>
                  <a:cubicBezTo>
                    <a:pt x="58972" y="108210"/>
                    <a:pt x="58972" y="107638"/>
                    <a:pt x="59402" y="107351"/>
                  </a:cubicBezTo>
                  <a:cubicBezTo>
                    <a:pt x="59616" y="107280"/>
                    <a:pt x="59831" y="107244"/>
                    <a:pt x="60046" y="107244"/>
                  </a:cubicBezTo>
                  <a:close/>
                  <a:moveTo>
                    <a:pt x="56323" y="110083"/>
                  </a:moveTo>
                  <a:cubicBezTo>
                    <a:pt x="56960" y="110083"/>
                    <a:pt x="57546" y="110516"/>
                    <a:pt x="58543" y="111359"/>
                  </a:cubicBezTo>
                  <a:lnTo>
                    <a:pt x="59688" y="112361"/>
                  </a:lnTo>
                  <a:cubicBezTo>
                    <a:pt x="61405" y="114079"/>
                    <a:pt x="61405" y="114508"/>
                    <a:pt x="59115" y="115367"/>
                  </a:cubicBezTo>
                  <a:cubicBezTo>
                    <a:pt x="53962" y="116941"/>
                    <a:pt x="48810" y="118230"/>
                    <a:pt x="43657" y="119375"/>
                  </a:cubicBezTo>
                  <a:lnTo>
                    <a:pt x="42369" y="119375"/>
                  </a:lnTo>
                  <a:cubicBezTo>
                    <a:pt x="42512" y="118087"/>
                    <a:pt x="43514" y="117800"/>
                    <a:pt x="44229" y="117371"/>
                  </a:cubicBezTo>
                  <a:cubicBezTo>
                    <a:pt x="47521" y="115224"/>
                    <a:pt x="50957" y="113077"/>
                    <a:pt x="54249" y="111073"/>
                  </a:cubicBezTo>
                  <a:cubicBezTo>
                    <a:pt x="55179" y="110408"/>
                    <a:pt x="55770" y="110083"/>
                    <a:pt x="56323" y="110083"/>
                  </a:cubicBezTo>
                  <a:close/>
                  <a:moveTo>
                    <a:pt x="62121" y="117371"/>
                  </a:moveTo>
                  <a:cubicBezTo>
                    <a:pt x="63839" y="117371"/>
                    <a:pt x="65270" y="118802"/>
                    <a:pt x="65127" y="120663"/>
                  </a:cubicBezTo>
                  <a:cubicBezTo>
                    <a:pt x="65127" y="120806"/>
                    <a:pt x="64841" y="121092"/>
                    <a:pt x="64698" y="121236"/>
                  </a:cubicBezTo>
                  <a:cubicBezTo>
                    <a:pt x="64125" y="121522"/>
                    <a:pt x="63552" y="121665"/>
                    <a:pt x="62837" y="121808"/>
                  </a:cubicBezTo>
                  <a:cubicBezTo>
                    <a:pt x="55537" y="123096"/>
                    <a:pt x="48380" y="125386"/>
                    <a:pt x="41223" y="127247"/>
                  </a:cubicBezTo>
                  <a:cubicBezTo>
                    <a:pt x="37216" y="128535"/>
                    <a:pt x="33065" y="129537"/>
                    <a:pt x="28914" y="130396"/>
                  </a:cubicBezTo>
                  <a:lnTo>
                    <a:pt x="28771" y="130396"/>
                  </a:lnTo>
                  <a:cubicBezTo>
                    <a:pt x="30918" y="127104"/>
                    <a:pt x="32779" y="124814"/>
                    <a:pt x="36214" y="124098"/>
                  </a:cubicBezTo>
                  <a:cubicBezTo>
                    <a:pt x="37788" y="123669"/>
                    <a:pt x="39363" y="123096"/>
                    <a:pt x="40937" y="122667"/>
                  </a:cubicBezTo>
                  <a:cubicBezTo>
                    <a:pt x="46519" y="121379"/>
                    <a:pt x="52245" y="120234"/>
                    <a:pt x="57684" y="118373"/>
                  </a:cubicBezTo>
                  <a:cubicBezTo>
                    <a:pt x="59115" y="117943"/>
                    <a:pt x="60690" y="117657"/>
                    <a:pt x="62121" y="117371"/>
                  </a:cubicBezTo>
                  <a:close/>
                  <a:moveTo>
                    <a:pt x="64586" y="124300"/>
                  </a:moveTo>
                  <a:cubicBezTo>
                    <a:pt x="65484" y="124300"/>
                    <a:pt x="65899" y="124780"/>
                    <a:pt x="66129" y="125816"/>
                  </a:cubicBezTo>
                  <a:cubicBezTo>
                    <a:pt x="66558" y="127820"/>
                    <a:pt x="66415" y="128679"/>
                    <a:pt x="64984" y="129108"/>
                  </a:cubicBezTo>
                  <a:cubicBezTo>
                    <a:pt x="62837" y="129824"/>
                    <a:pt x="60547" y="130396"/>
                    <a:pt x="58400" y="130969"/>
                  </a:cubicBezTo>
                  <a:cubicBezTo>
                    <a:pt x="49239" y="133116"/>
                    <a:pt x="40078" y="135263"/>
                    <a:pt x="30918" y="137553"/>
                  </a:cubicBezTo>
                  <a:cubicBezTo>
                    <a:pt x="28771" y="138126"/>
                    <a:pt x="26767" y="138841"/>
                    <a:pt x="24190" y="139557"/>
                  </a:cubicBezTo>
                  <a:lnTo>
                    <a:pt x="24763" y="137124"/>
                  </a:lnTo>
                  <a:cubicBezTo>
                    <a:pt x="25049" y="134833"/>
                    <a:pt x="27053" y="133116"/>
                    <a:pt x="29343" y="132973"/>
                  </a:cubicBezTo>
                  <a:cubicBezTo>
                    <a:pt x="35069" y="131828"/>
                    <a:pt x="40794" y="129967"/>
                    <a:pt x="46519" y="128392"/>
                  </a:cubicBezTo>
                  <a:cubicBezTo>
                    <a:pt x="52245" y="126675"/>
                    <a:pt x="57970" y="125530"/>
                    <a:pt x="63839" y="124385"/>
                  </a:cubicBezTo>
                  <a:cubicBezTo>
                    <a:pt x="64120" y="124328"/>
                    <a:pt x="64367" y="124300"/>
                    <a:pt x="64586" y="124300"/>
                  </a:cubicBezTo>
                  <a:close/>
                  <a:moveTo>
                    <a:pt x="66415" y="115940"/>
                  </a:moveTo>
                  <a:lnTo>
                    <a:pt x="66415" y="115940"/>
                  </a:lnTo>
                  <a:cubicBezTo>
                    <a:pt x="71854" y="123526"/>
                    <a:pt x="71425" y="137553"/>
                    <a:pt x="67131" y="144423"/>
                  </a:cubicBezTo>
                  <a:cubicBezTo>
                    <a:pt x="66988" y="142706"/>
                    <a:pt x="67274" y="140988"/>
                    <a:pt x="67847" y="139414"/>
                  </a:cubicBezTo>
                  <a:cubicBezTo>
                    <a:pt x="69135" y="133831"/>
                    <a:pt x="69278" y="127963"/>
                    <a:pt x="68419" y="122238"/>
                  </a:cubicBezTo>
                  <a:cubicBezTo>
                    <a:pt x="67990" y="120234"/>
                    <a:pt x="66701" y="118373"/>
                    <a:pt x="66415" y="115940"/>
                  </a:cubicBezTo>
                  <a:close/>
                  <a:moveTo>
                    <a:pt x="64658" y="132033"/>
                  </a:moveTo>
                  <a:cubicBezTo>
                    <a:pt x="65699" y="132033"/>
                    <a:pt x="65986" y="132598"/>
                    <a:pt x="65986" y="134118"/>
                  </a:cubicBezTo>
                  <a:cubicBezTo>
                    <a:pt x="65986" y="136122"/>
                    <a:pt x="65700" y="136694"/>
                    <a:pt x="63982" y="137124"/>
                  </a:cubicBezTo>
                  <a:cubicBezTo>
                    <a:pt x="52531" y="140129"/>
                    <a:pt x="41510" y="143994"/>
                    <a:pt x="29916" y="146284"/>
                  </a:cubicBezTo>
                  <a:lnTo>
                    <a:pt x="29057" y="146427"/>
                  </a:lnTo>
                  <a:cubicBezTo>
                    <a:pt x="27936" y="146659"/>
                    <a:pt x="27107" y="146808"/>
                    <a:pt x="26480" y="146808"/>
                  </a:cubicBezTo>
                  <a:cubicBezTo>
                    <a:pt x="24787" y="146808"/>
                    <a:pt x="24570" y="145724"/>
                    <a:pt x="24047" y="142276"/>
                  </a:cubicBezTo>
                  <a:cubicBezTo>
                    <a:pt x="24620" y="142133"/>
                    <a:pt x="25192" y="141847"/>
                    <a:pt x="25765" y="141704"/>
                  </a:cubicBezTo>
                  <a:lnTo>
                    <a:pt x="51959" y="135120"/>
                  </a:lnTo>
                  <a:cubicBezTo>
                    <a:pt x="55966" y="134261"/>
                    <a:pt x="59831" y="133116"/>
                    <a:pt x="63839" y="132114"/>
                  </a:cubicBezTo>
                  <a:cubicBezTo>
                    <a:pt x="64153" y="132061"/>
                    <a:pt x="64425" y="132033"/>
                    <a:pt x="64658" y="132033"/>
                  </a:cubicBezTo>
                  <a:close/>
                  <a:moveTo>
                    <a:pt x="64698" y="139700"/>
                  </a:moveTo>
                  <a:lnTo>
                    <a:pt x="64698" y="139843"/>
                  </a:lnTo>
                  <a:cubicBezTo>
                    <a:pt x="65127" y="140988"/>
                    <a:pt x="64554" y="141847"/>
                    <a:pt x="64268" y="142706"/>
                  </a:cubicBezTo>
                  <a:cubicBezTo>
                    <a:pt x="63982" y="143708"/>
                    <a:pt x="63266" y="144280"/>
                    <a:pt x="62407" y="144567"/>
                  </a:cubicBezTo>
                  <a:cubicBezTo>
                    <a:pt x="57398" y="145998"/>
                    <a:pt x="52245" y="147572"/>
                    <a:pt x="47092" y="149147"/>
                  </a:cubicBezTo>
                  <a:cubicBezTo>
                    <a:pt x="43657" y="150149"/>
                    <a:pt x="40078" y="151008"/>
                    <a:pt x="36643" y="152296"/>
                  </a:cubicBezTo>
                  <a:cubicBezTo>
                    <a:pt x="35860" y="152557"/>
                    <a:pt x="35126" y="152672"/>
                    <a:pt x="34425" y="152672"/>
                  </a:cubicBezTo>
                  <a:cubicBezTo>
                    <a:pt x="32435" y="152672"/>
                    <a:pt x="30713" y="151743"/>
                    <a:pt x="28914" y="150578"/>
                  </a:cubicBezTo>
                  <a:cubicBezTo>
                    <a:pt x="28771" y="150435"/>
                    <a:pt x="28628" y="150149"/>
                    <a:pt x="28628" y="149863"/>
                  </a:cubicBezTo>
                  <a:cubicBezTo>
                    <a:pt x="28484" y="149147"/>
                    <a:pt x="29057" y="149004"/>
                    <a:pt x="29343" y="149004"/>
                  </a:cubicBezTo>
                  <a:cubicBezTo>
                    <a:pt x="33637" y="148002"/>
                    <a:pt x="38074" y="147000"/>
                    <a:pt x="42225" y="145855"/>
                  </a:cubicBezTo>
                  <a:cubicBezTo>
                    <a:pt x="49239" y="143851"/>
                    <a:pt x="56396" y="141847"/>
                    <a:pt x="63266" y="139700"/>
                  </a:cubicBezTo>
                  <a:close/>
                  <a:moveTo>
                    <a:pt x="61549" y="147716"/>
                  </a:moveTo>
                  <a:lnTo>
                    <a:pt x="61549" y="147716"/>
                  </a:lnTo>
                  <a:cubicBezTo>
                    <a:pt x="62264" y="148431"/>
                    <a:pt x="61835" y="149147"/>
                    <a:pt x="61405" y="149719"/>
                  </a:cubicBezTo>
                  <a:cubicBezTo>
                    <a:pt x="59974" y="152296"/>
                    <a:pt x="58400" y="154729"/>
                    <a:pt x="56825" y="157306"/>
                  </a:cubicBezTo>
                  <a:lnTo>
                    <a:pt x="41223" y="154443"/>
                  </a:lnTo>
                  <a:cubicBezTo>
                    <a:pt x="41223" y="154014"/>
                    <a:pt x="41080" y="153870"/>
                    <a:pt x="41223" y="153727"/>
                  </a:cubicBezTo>
                  <a:cubicBezTo>
                    <a:pt x="41223" y="153441"/>
                    <a:pt x="41510" y="153441"/>
                    <a:pt x="41510" y="153441"/>
                  </a:cubicBezTo>
                  <a:lnTo>
                    <a:pt x="61549" y="147716"/>
                  </a:lnTo>
                  <a:close/>
                  <a:moveTo>
                    <a:pt x="67281" y="94012"/>
                  </a:moveTo>
                  <a:cubicBezTo>
                    <a:pt x="67321" y="94012"/>
                    <a:pt x="67362" y="94014"/>
                    <a:pt x="67403" y="94017"/>
                  </a:cubicBezTo>
                  <a:lnTo>
                    <a:pt x="67403" y="94017"/>
                  </a:lnTo>
                  <a:cubicBezTo>
                    <a:pt x="67076" y="96663"/>
                    <a:pt x="65245" y="98216"/>
                    <a:pt x="63552" y="99908"/>
                  </a:cubicBezTo>
                  <a:cubicBezTo>
                    <a:pt x="59115" y="104489"/>
                    <a:pt x="53962" y="108353"/>
                    <a:pt x="48523" y="111789"/>
                  </a:cubicBezTo>
                  <a:cubicBezTo>
                    <a:pt x="44372" y="114222"/>
                    <a:pt x="40365" y="116941"/>
                    <a:pt x="36214" y="119661"/>
                  </a:cubicBezTo>
                  <a:cubicBezTo>
                    <a:pt x="31920" y="122524"/>
                    <a:pt x="28198" y="126102"/>
                    <a:pt x="25335" y="130396"/>
                  </a:cubicBezTo>
                  <a:cubicBezTo>
                    <a:pt x="23761" y="132686"/>
                    <a:pt x="22616" y="135120"/>
                    <a:pt x="21900" y="137839"/>
                  </a:cubicBezTo>
                  <a:cubicBezTo>
                    <a:pt x="20183" y="143422"/>
                    <a:pt x="22330" y="149433"/>
                    <a:pt x="27339" y="152582"/>
                  </a:cubicBezTo>
                  <a:cubicBezTo>
                    <a:pt x="29200" y="154014"/>
                    <a:pt x="31490" y="155015"/>
                    <a:pt x="33924" y="155731"/>
                  </a:cubicBezTo>
                  <a:cubicBezTo>
                    <a:pt x="38504" y="156876"/>
                    <a:pt x="43370" y="157592"/>
                    <a:pt x="48237" y="158308"/>
                  </a:cubicBezTo>
                  <a:cubicBezTo>
                    <a:pt x="53676" y="159023"/>
                    <a:pt x="59115" y="160598"/>
                    <a:pt x="64268" y="162888"/>
                  </a:cubicBezTo>
                  <a:cubicBezTo>
                    <a:pt x="66272" y="163747"/>
                    <a:pt x="68133" y="164749"/>
                    <a:pt x="69850" y="165751"/>
                  </a:cubicBezTo>
                  <a:cubicBezTo>
                    <a:pt x="70675" y="166163"/>
                    <a:pt x="71368" y="166839"/>
                    <a:pt x="71675" y="167653"/>
                  </a:cubicBezTo>
                  <a:lnTo>
                    <a:pt x="71675" y="167653"/>
                  </a:lnTo>
                  <a:cubicBezTo>
                    <a:pt x="71577" y="167670"/>
                    <a:pt x="71482" y="167678"/>
                    <a:pt x="71390" y="167678"/>
                  </a:cubicBezTo>
                  <a:cubicBezTo>
                    <a:pt x="70618" y="167678"/>
                    <a:pt x="69998" y="167136"/>
                    <a:pt x="69278" y="166896"/>
                  </a:cubicBezTo>
                  <a:cubicBezTo>
                    <a:pt x="66129" y="165035"/>
                    <a:pt x="62551" y="164033"/>
                    <a:pt x="58829" y="163890"/>
                  </a:cubicBezTo>
                  <a:cubicBezTo>
                    <a:pt x="55108" y="163604"/>
                    <a:pt x="51243" y="163460"/>
                    <a:pt x="47521" y="163174"/>
                  </a:cubicBezTo>
                  <a:cubicBezTo>
                    <a:pt x="43084" y="162745"/>
                    <a:pt x="38647" y="162029"/>
                    <a:pt x="34496" y="160884"/>
                  </a:cubicBezTo>
                  <a:cubicBezTo>
                    <a:pt x="31347" y="160025"/>
                    <a:pt x="28484" y="158737"/>
                    <a:pt x="25622" y="157019"/>
                  </a:cubicBezTo>
                  <a:cubicBezTo>
                    <a:pt x="20612" y="154300"/>
                    <a:pt x="17606" y="148718"/>
                    <a:pt x="18036" y="142992"/>
                  </a:cubicBezTo>
                  <a:cubicBezTo>
                    <a:pt x="18036" y="136551"/>
                    <a:pt x="20612" y="130396"/>
                    <a:pt x="25192" y="125673"/>
                  </a:cubicBezTo>
                  <a:cubicBezTo>
                    <a:pt x="30202" y="120663"/>
                    <a:pt x="35927" y="116369"/>
                    <a:pt x="42225" y="112934"/>
                  </a:cubicBezTo>
                  <a:cubicBezTo>
                    <a:pt x="45947" y="110930"/>
                    <a:pt x="49668" y="108783"/>
                    <a:pt x="53247" y="106349"/>
                  </a:cubicBezTo>
                  <a:cubicBezTo>
                    <a:pt x="58113" y="103201"/>
                    <a:pt x="62407" y="99336"/>
                    <a:pt x="65986" y="94756"/>
                  </a:cubicBezTo>
                  <a:cubicBezTo>
                    <a:pt x="66234" y="94384"/>
                    <a:pt x="66696" y="94012"/>
                    <a:pt x="67281" y="94012"/>
                  </a:cubicBezTo>
                  <a:close/>
                  <a:moveTo>
                    <a:pt x="71941" y="167718"/>
                  </a:moveTo>
                  <a:cubicBezTo>
                    <a:pt x="72297" y="167718"/>
                    <a:pt x="72666" y="167963"/>
                    <a:pt x="72709" y="168386"/>
                  </a:cubicBezTo>
                  <a:lnTo>
                    <a:pt x="72709" y="168386"/>
                  </a:lnTo>
                  <a:cubicBezTo>
                    <a:pt x="72637" y="168408"/>
                    <a:pt x="72569" y="168418"/>
                    <a:pt x="72503" y="168418"/>
                  </a:cubicBezTo>
                  <a:cubicBezTo>
                    <a:pt x="72149" y="168418"/>
                    <a:pt x="71899" y="168116"/>
                    <a:pt x="71860" y="167722"/>
                  </a:cubicBezTo>
                  <a:lnTo>
                    <a:pt x="71860" y="167722"/>
                  </a:lnTo>
                  <a:cubicBezTo>
                    <a:pt x="71887" y="167719"/>
                    <a:pt x="71914" y="167718"/>
                    <a:pt x="71941" y="167718"/>
                  </a:cubicBezTo>
                  <a:close/>
                  <a:moveTo>
                    <a:pt x="47235" y="168184"/>
                  </a:moveTo>
                  <a:lnTo>
                    <a:pt x="47521" y="168327"/>
                  </a:lnTo>
                  <a:cubicBezTo>
                    <a:pt x="47378" y="168470"/>
                    <a:pt x="47235" y="168613"/>
                    <a:pt x="47092" y="168756"/>
                  </a:cubicBezTo>
                  <a:cubicBezTo>
                    <a:pt x="46949" y="168756"/>
                    <a:pt x="46806" y="168613"/>
                    <a:pt x="46806" y="168613"/>
                  </a:cubicBezTo>
                  <a:lnTo>
                    <a:pt x="47235" y="168184"/>
                  </a:lnTo>
                  <a:close/>
                  <a:moveTo>
                    <a:pt x="72858" y="168528"/>
                  </a:moveTo>
                  <a:lnTo>
                    <a:pt x="73429" y="168756"/>
                  </a:lnTo>
                  <a:cubicBezTo>
                    <a:pt x="73257" y="168929"/>
                    <a:pt x="73136" y="168997"/>
                    <a:pt x="73052" y="168997"/>
                  </a:cubicBezTo>
                  <a:cubicBezTo>
                    <a:pt x="72899" y="168997"/>
                    <a:pt x="72866" y="168771"/>
                    <a:pt x="72858" y="168528"/>
                  </a:cubicBezTo>
                  <a:close/>
                  <a:moveTo>
                    <a:pt x="53753" y="166143"/>
                  </a:moveTo>
                  <a:cubicBezTo>
                    <a:pt x="54100" y="166143"/>
                    <a:pt x="54500" y="166158"/>
                    <a:pt x="54964" y="166180"/>
                  </a:cubicBezTo>
                  <a:cubicBezTo>
                    <a:pt x="57684" y="166180"/>
                    <a:pt x="60404" y="166466"/>
                    <a:pt x="63123" y="167325"/>
                  </a:cubicBezTo>
                  <a:lnTo>
                    <a:pt x="52817" y="170903"/>
                  </a:lnTo>
                  <a:cubicBezTo>
                    <a:pt x="52238" y="171000"/>
                    <a:pt x="51659" y="171487"/>
                    <a:pt x="51124" y="171487"/>
                  </a:cubicBezTo>
                  <a:cubicBezTo>
                    <a:pt x="50866" y="171487"/>
                    <a:pt x="50617" y="171373"/>
                    <a:pt x="50384" y="171047"/>
                  </a:cubicBezTo>
                  <a:cubicBezTo>
                    <a:pt x="49812" y="170474"/>
                    <a:pt x="50384" y="169615"/>
                    <a:pt x="50670" y="168900"/>
                  </a:cubicBezTo>
                  <a:cubicBezTo>
                    <a:pt x="51517" y="166600"/>
                    <a:pt x="51853" y="166143"/>
                    <a:pt x="53753" y="166143"/>
                  </a:cubicBezTo>
                  <a:close/>
                  <a:moveTo>
                    <a:pt x="67059" y="169007"/>
                  </a:moveTo>
                  <a:cubicBezTo>
                    <a:pt x="67524" y="169007"/>
                    <a:pt x="67990" y="169114"/>
                    <a:pt x="68419" y="169329"/>
                  </a:cubicBezTo>
                  <a:cubicBezTo>
                    <a:pt x="70566" y="170474"/>
                    <a:pt x="72570" y="172192"/>
                    <a:pt x="74001" y="174339"/>
                  </a:cubicBezTo>
                  <a:cubicBezTo>
                    <a:pt x="65556" y="176343"/>
                    <a:pt x="57541" y="177917"/>
                    <a:pt x="48953" y="179635"/>
                  </a:cubicBezTo>
                  <a:cubicBezTo>
                    <a:pt x="49096" y="178203"/>
                    <a:pt x="49096" y="177345"/>
                    <a:pt x="49239" y="176629"/>
                  </a:cubicBezTo>
                  <a:cubicBezTo>
                    <a:pt x="49096" y="175770"/>
                    <a:pt x="49812" y="174911"/>
                    <a:pt x="50670" y="174625"/>
                  </a:cubicBezTo>
                  <a:cubicBezTo>
                    <a:pt x="53390" y="173623"/>
                    <a:pt x="55966" y="172478"/>
                    <a:pt x="58686" y="171476"/>
                  </a:cubicBezTo>
                  <a:cubicBezTo>
                    <a:pt x="61119" y="170760"/>
                    <a:pt x="63409" y="170045"/>
                    <a:pt x="65700" y="169329"/>
                  </a:cubicBezTo>
                  <a:cubicBezTo>
                    <a:pt x="66129" y="169114"/>
                    <a:pt x="66594" y="169007"/>
                    <a:pt x="67059" y="169007"/>
                  </a:cubicBezTo>
                  <a:close/>
                  <a:moveTo>
                    <a:pt x="73834" y="177107"/>
                  </a:moveTo>
                  <a:cubicBezTo>
                    <a:pt x="74377" y="177107"/>
                    <a:pt x="74930" y="177177"/>
                    <a:pt x="75433" y="177345"/>
                  </a:cubicBezTo>
                  <a:cubicBezTo>
                    <a:pt x="76864" y="177631"/>
                    <a:pt x="78009" y="179062"/>
                    <a:pt x="78009" y="180637"/>
                  </a:cubicBezTo>
                  <a:cubicBezTo>
                    <a:pt x="78009" y="181066"/>
                    <a:pt x="77580" y="181495"/>
                    <a:pt x="77150" y="181639"/>
                  </a:cubicBezTo>
                  <a:cubicBezTo>
                    <a:pt x="76292" y="181925"/>
                    <a:pt x="75433" y="182068"/>
                    <a:pt x="74574" y="182211"/>
                  </a:cubicBezTo>
                  <a:lnTo>
                    <a:pt x="64268" y="184358"/>
                  </a:lnTo>
                  <a:lnTo>
                    <a:pt x="64268" y="184072"/>
                  </a:lnTo>
                  <a:lnTo>
                    <a:pt x="64125" y="184072"/>
                  </a:lnTo>
                  <a:cubicBezTo>
                    <a:pt x="59974" y="184931"/>
                    <a:pt x="55823" y="185790"/>
                    <a:pt x="51529" y="186505"/>
                  </a:cubicBezTo>
                  <a:cubicBezTo>
                    <a:pt x="51259" y="186559"/>
                    <a:pt x="50968" y="186613"/>
                    <a:pt x="50687" y="186613"/>
                  </a:cubicBezTo>
                  <a:cubicBezTo>
                    <a:pt x="50226" y="186613"/>
                    <a:pt x="49792" y="186467"/>
                    <a:pt x="49525" y="185933"/>
                  </a:cubicBezTo>
                  <a:cubicBezTo>
                    <a:pt x="48953" y="185074"/>
                    <a:pt x="48953" y="183929"/>
                    <a:pt x="49382" y="182927"/>
                  </a:cubicBezTo>
                  <a:cubicBezTo>
                    <a:pt x="49525" y="182497"/>
                    <a:pt x="49955" y="182211"/>
                    <a:pt x="50384" y="182068"/>
                  </a:cubicBezTo>
                  <a:cubicBezTo>
                    <a:pt x="57827" y="180350"/>
                    <a:pt x="65270" y="178776"/>
                    <a:pt x="72713" y="177201"/>
                  </a:cubicBezTo>
                  <a:cubicBezTo>
                    <a:pt x="73069" y="177142"/>
                    <a:pt x="73449" y="177107"/>
                    <a:pt x="73834" y="177107"/>
                  </a:cubicBezTo>
                  <a:close/>
                  <a:moveTo>
                    <a:pt x="75170" y="170128"/>
                  </a:moveTo>
                  <a:cubicBezTo>
                    <a:pt x="75517" y="170128"/>
                    <a:pt x="75820" y="170432"/>
                    <a:pt x="76005" y="170617"/>
                  </a:cubicBezTo>
                  <a:cubicBezTo>
                    <a:pt x="78582" y="172621"/>
                    <a:pt x="80729" y="175054"/>
                    <a:pt x="82303" y="177774"/>
                  </a:cubicBezTo>
                  <a:cubicBezTo>
                    <a:pt x="84164" y="181209"/>
                    <a:pt x="84021" y="184358"/>
                    <a:pt x="81444" y="188509"/>
                  </a:cubicBezTo>
                  <a:cubicBezTo>
                    <a:pt x="81587" y="180207"/>
                    <a:pt x="81444" y="179921"/>
                    <a:pt x="74574" y="170474"/>
                  </a:cubicBezTo>
                  <a:cubicBezTo>
                    <a:pt x="74777" y="170220"/>
                    <a:pt x="74980" y="170128"/>
                    <a:pt x="75170" y="170128"/>
                  </a:cubicBezTo>
                  <a:close/>
                  <a:moveTo>
                    <a:pt x="77424" y="192075"/>
                  </a:moveTo>
                  <a:cubicBezTo>
                    <a:pt x="77546" y="192075"/>
                    <a:pt x="77634" y="192197"/>
                    <a:pt x="77723" y="192374"/>
                  </a:cubicBezTo>
                  <a:cubicBezTo>
                    <a:pt x="77723" y="192374"/>
                    <a:pt x="77437" y="192517"/>
                    <a:pt x="77437" y="192517"/>
                  </a:cubicBezTo>
                  <a:lnTo>
                    <a:pt x="76781" y="192735"/>
                  </a:lnTo>
                  <a:lnTo>
                    <a:pt x="76781" y="192735"/>
                  </a:lnTo>
                  <a:cubicBezTo>
                    <a:pt x="76904" y="192583"/>
                    <a:pt x="77027" y="192354"/>
                    <a:pt x="77150" y="192231"/>
                  </a:cubicBezTo>
                  <a:cubicBezTo>
                    <a:pt x="77260" y="192121"/>
                    <a:pt x="77348" y="192075"/>
                    <a:pt x="77424" y="192075"/>
                  </a:cubicBezTo>
                  <a:close/>
                  <a:moveTo>
                    <a:pt x="78044" y="184479"/>
                  </a:moveTo>
                  <a:cubicBezTo>
                    <a:pt x="78550" y="184479"/>
                    <a:pt x="78996" y="185005"/>
                    <a:pt x="78868" y="185646"/>
                  </a:cubicBezTo>
                  <a:cubicBezTo>
                    <a:pt x="78439" y="188366"/>
                    <a:pt x="76292" y="190370"/>
                    <a:pt x="73572" y="190513"/>
                  </a:cubicBezTo>
                  <a:cubicBezTo>
                    <a:pt x="67131" y="190942"/>
                    <a:pt x="60833" y="191944"/>
                    <a:pt x="54535" y="193376"/>
                  </a:cubicBezTo>
                  <a:cubicBezTo>
                    <a:pt x="53755" y="193559"/>
                    <a:pt x="53226" y="193684"/>
                    <a:pt x="52828" y="193684"/>
                  </a:cubicBezTo>
                  <a:cubicBezTo>
                    <a:pt x="51984" y="193684"/>
                    <a:pt x="51735" y="193123"/>
                    <a:pt x="50957" y="191372"/>
                  </a:cubicBezTo>
                  <a:cubicBezTo>
                    <a:pt x="50813" y="190942"/>
                    <a:pt x="50670" y="190513"/>
                    <a:pt x="50670" y="190084"/>
                  </a:cubicBezTo>
                  <a:lnTo>
                    <a:pt x="50527" y="190084"/>
                  </a:lnTo>
                  <a:cubicBezTo>
                    <a:pt x="50957" y="189511"/>
                    <a:pt x="51529" y="189225"/>
                    <a:pt x="52245" y="189225"/>
                  </a:cubicBezTo>
                  <a:lnTo>
                    <a:pt x="76005" y="184644"/>
                  </a:lnTo>
                  <a:cubicBezTo>
                    <a:pt x="76578" y="184644"/>
                    <a:pt x="77150" y="184501"/>
                    <a:pt x="77866" y="184501"/>
                  </a:cubicBezTo>
                  <a:cubicBezTo>
                    <a:pt x="77926" y="184486"/>
                    <a:pt x="77985" y="184479"/>
                    <a:pt x="78044" y="184479"/>
                  </a:cubicBezTo>
                  <a:close/>
                  <a:moveTo>
                    <a:pt x="76577" y="192861"/>
                  </a:moveTo>
                  <a:lnTo>
                    <a:pt x="76577" y="192861"/>
                  </a:lnTo>
                  <a:cubicBezTo>
                    <a:pt x="76547" y="193736"/>
                    <a:pt x="75824" y="193805"/>
                    <a:pt x="75159" y="194034"/>
                  </a:cubicBezTo>
                  <a:lnTo>
                    <a:pt x="75159" y="194034"/>
                  </a:lnTo>
                  <a:cubicBezTo>
                    <a:pt x="75317" y="193407"/>
                    <a:pt x="75931" y="193122"/>
                    <a:pt x="76577" y="192861"/>
                  </a:cubicBezTo>
                  <a:close/>
                  <a:moveTo>
                    <a:pt x="74970" y="194256"/>
                  </a:moveTo>
                  <a:lnTo>
                    <a:pt x="74860" y="194807"/>
                  </a:lnTo>
                  <a:cubicBezTo>
                    <a:pt x="74345" y="194395"/>
                    <a:pt x="74720" y="194354"/>
                    <a:pt x="74970" y="194256"/>
                  </a:cubicBezTo>
                  <a:close/>
                  <a:moveTo>
                    <a:pt x="22261" y="0"/>
                  </a:moveTo>
                  <a:cubicBezTo>
                    <a:pt x="22027" y="0"/>
                    <a:pt x="21805" y="48"/>
                    <a:pt x="21614" y="143"/>
                  </a:cubicBezTo>
                  <a:cubicBezTo>
                    <a:pt x="20612" y="429"/>
                    <a:pt x="19753" y="859"/>
                    <a:pt x="19038" y="1288"/>
                  </a:cubicBezTo>
                  <a:cubicBezTo>
                    <a:pt x="17892" y="1861"/>
                    <a:pt x="16747" y="2720"/>
                    <a:pt x="15602" y="3435"/>
                  </a:cubicBezTo>
                  <a:cubicBezTo>
                    <a:pt x="13742" y="4867"/>
                    <a:pt x="12024" y="6298"/>
                    <a:pt x="10306" y="7872"/>
                  </a:cubicBezTo>
                  <a:cubicBezTo>
                    <a:pt x="2148" y="15029"/>
                    <a:pt x="1" y="24047"/>
                    <a:pt x="1861" y="34496"/>
                  </a:cubicBezTo>
                  <a:cubicBezTo>
                    <a:pt x="2720" y="38790"/>
                    <a:pt x="5153" y="42511"/>
                    <a:pt x="8732" y="44944"/>
                  </a:cubicBezTo>
                  <a:cubicBezTo>
                    <a:pt x="12024" y="47378"/>
                    <a:pt x="15745" y="49239"/>
                    <a:pt x="19610" y="50670"/>
                  </a:cubicBezTo>
                  <a:cubicBezTo>
                    <a:pt x="21185" y="50956"/>
                    <a:pt x="22616" y="51672"/>
                    <a:pt x="23904" y="52674"/>
                  </a:cubicBezTo>
                  <a:cubicBezTo>
                    <a:pt x="22759" y="53676"/>
                    <a:pt x="21757" y="54821"/>
                    <a:pt x="20612" y="55823"/>
                  </a:cubicBezTo>
                  <a:cubicBezTo>
                    <a:pt x="16175" y="59687"/>
                    <a:pt x="12453" y="64411"/>
                    <a:pt x="9448" y="69564"/>
                  </a:cubicBezTo>
                  <a:cubicBezTo>
                    <a:pt x="5153" y="77579"/>
                    <a:pt x="5440" y="85595"/>
                    <a:pt x="13026" y="93324"/>
                  </a:cubicBezTo>
                  <a:cubicBezTo>
                    <a:pt x="14171" y="94612"/>
                    <a:pt x="15459" y="95614"/>
                    <a:pt x="16891" y="96616"/>
                  </a:cubicBezTo>
                  <a:cubicBezTo>
                    <a:pt x="22759" y="100910"/>
                    <a:pt x="29486" y="103916"/>
                    <a:pt x="36643" y="105634"/>
                  </a:cubicBezTo>
                  <a:cubicBezTo>
                    <a:pt x="38361" y="106063"/>
                    <a:pt x="39935" y="106349"/>
                    <a:pt x="41653" y="106636"/>
                  </a:cubicBezTo>
                  <a:cubicBezTo>
                    <a:pt x="42512" y="106779"/>
                    <a:pt x="43514" y="106922"/>
                    <a:pt x="44372" y="107208"/>
                  </a:cubicBezTo>
                  <a:cubicBezTo>
                    <a:pt x="44516" y="107351"/>
                    <a:pt x="44802" y="107495"/>
                    <a:pt x="44802" y="107781"/>
                  </a:cubicBezTo>
                  <a:cubicBezTo>
                    <a:pt x="44802" y="108067"/>
                    <a:pt x="44802" y="108353"/>
                    <a:pt x="44516" y="108497"/>
                  </a:cubicBezTo>
                  <a:cubicBezTo>
                    <a:pt x="42655" y="109642"/>
                    <a:pt x="40794" y="110644"/>
                    <a:pt x="38933" y="111789"/>
                  </a:cubicBezTo>
                  <a:cubicBezTo>
                    <a:pt x="32922" y="115224"/>
                    <a:pt x="27339" y="119518"/>
                    <a:pt x="22473" y="124671"/>
                  </a:cubicBezTo>
                  <a:cubicBezTo>
                    <a:pt x="17320" y="130110"/>
                    <a:pt x="14744" y="137267"/>
                    <a:pt x="15316" y="144710"/>
                  </a:cubicBezTo>
                  <a:cubicBezTo>
                    <a:pt x="15459" y="150149"/>
                    <a:pt x="18179" y="155159"/>
                    <a:pt x="22616" y="158308"/>
                  </a:cubicBezTo>
                  <a:cubicBezTo>
                    <a:pt x="23904" y="159166"/>
                    <a:pt x="25192" y="159882"/>
                    <a:pt x="26624" y="160598"/>
                  </a:cubicBezTo>
                  <a:cubicBezTo>
                    <a:pt x="30631" y="162602"/>
                    <a:pt x="35069" y="164033"/>
                    <a:pt x="39649" y="164749"/>
                  </a:cubicBezTo>
                  <a:cubicBezTo>
                    <a:pt x="41223" y="164749"/>
                    <a:pt x="42798" y="165178"/>
                    <a:pt x="44086" y="166037"/>
                  </a:cubicBezTo>
                  <a:cubicBezTo>
                    <a:pt x="43800" y="166609"/>
                    <a:pt x="43514" y="167325"/>
                    <a:pt x="43227" y="168041"/>
                  </a:cubicBezTo>
                  <a:cubicBezTo>
                    <a:pt x="40365" y="174911"/>
                    <a:pt x="39363" y="182497"/>
                    <a:pt x="40222" y="189940"/>
                  </a:cubicBezTo>
                  <a:cubicBezTo>
                    <a:pt x="40937" y="195093"/>
                    <a:pt x="42798" y="199674"/>
                    <a:pt x="47235" y="202823"/>
                  </a:cubicBezTo>
                  <a:cubicBezTo>
                    <a:pt x="47951" y="203252"/>
                    <a:pt x="48666" y="203538"/>
                    <a:pt x="49382" y="203825"/>
                  </a:cubicBezTo>
                  <a:cubicBezTo>
                    <a:pt x="49812" y="203825"/>
                    <a:pt x="50241" y="203681"/>
                    <a:pt x="50384" y="203252"/>
                  </a:cubicBezTo>
                  <a:cubicBezTo>
                    <a:pt x="50670" y="202823"/>
                    <a:pt x="50670" y="202250"/>
                    <a:pt x="50384" y="201964"/>
                  </a:cubicBezTo>
                  <a:cubicBezTo>
                    <a:pt x="50098" y="201678"/>
                    <a:pt x="49668" y="201248"/>
                    <a:pt x="49382" y="200962"/>
                  </a:cubicBezTo>
                  <a:cubicBezTo>
                    <a:pt x="46090" y="198672"/>
                    <a:pt x="43800" y="195093"/>
                    <a:pt x="43370" y="191086"/>
                  </a:cubicBezTo>
                  <a:cubicBezTo>
                    <a:pt x="42082" y="184358"/>
                    <a:pt x="42655" y="177345"/>
                    <a:pt x="45088" y="170903"/>
                  </a:cubicBezTo>
                  <a:cubicBezTo>
                    <a:pt x="45231" y="170474"/>
                    <a:pt x="45518" y="170045"/>
                    <a:pt x="45804" y="169758"/>
                  </a:cubicBezTo>
                  <a:lnTo>
                    <a:pt x="46663" y="169758"/>
                  </a:lnTo>
                  <a:cubicBezTo>
                    <a:pt x="46806" y="169902"/>
                    <a:pt x="46949" y="169902"/>
                    <a:pt x="46949" y="170045"/>
                  </a:cubicBezTo>
                  <a:cubicBezTo>
                    <a:pt x="46949" y="170903"/>
                    <a:pt x="46949" y="171619"/>
                    <a:pt x="46949" y="172335"/>
                  </a:cubicBezTo>
                  <a:cubicBezTo>
                    <a:pt x="46376" y="175913"/>
                    <a:pt x="46233" y="179635"/>
                    <a:pt x="46376" y="183356"/>
                  </a:cubicBezTo>
                  <a:cubicBezTo>
                    <a:pt x="46663" y="190084"/>
                    <a:pt x="49668" y="195952"/>
                    <a:pt x="53533" y="201248"/>
                  </a:cubicBezTo>
                  <a:cubicBezTo>
                    <a:pt x="53819" y="201678"/>
                    <a:pt x="54249" y="201964"/>
                    <a:pt x="54678" y="202107"/>
                  </a:cubicBezTo>
                  <a:cubicBezTo>
                    <a:pt x="54804" y="202149"/>
                    <a:pt x="54930" y="202166"/>
                    <a:pt x="55052" y="202166"/>
                  </a:cubicBezTo>
                  <a:cubicBezTo>
                    <a:pt x="55347" y="202166"/>
                    <a:pt x="55621" y="202065"/>
                    <a:pt x="55823" y="201964"/>
                  </a:cubicBezTo>
                  <a:cubicBezTo>
                    <a:pt x="56396" y="201678"/>
                    <a:pt x="56682" y="200819"/>
                    <a:pt x="56253" y="200389"/>
                  </a:cubicBezTo>
                  <a:cubicBezTo>
                    <a:pt x="55823" y="199531"/>
                    <a:pt x="55394" y="199101"/>
                    <a:pt x="54678" y="198099"/>
                  </a:cubicBezTo>
                  <a:cubicBezTo>
                    <a:pt x="54106" y="197097"/>
                    <a:pt x="54392" y="196382"/>
                    <a:pt x="55537" y="196095"/>
                  </a:cubicBezTo>
                  <a:cubicBezTo>
                    <a:pt x="59115" y="195380"/>
                    <a:pt x="62694" y="194521"/>
                    <a:pt x="66272" y="193948"/>
                  </a:cubicBezTo>
                  <a:cubicBezTo>
                    <a:pt x="66962" y="193862"/>
                    <a:pt x="67859" y="193412"/>
                    <a:pt x="68620" y="193412"/>
                  </a:cubicBezTo>
                  <a:cubicBezTo>
                    <a:pt x="69123" y="193412"/>
                    <a:pt x="69566" y="193608"/>
                    <a:pt x="69850" y="194235"/>
                  </a:cubicBezTo>
                  <a:cubicBezTo>
                    <a:pt x="70137" y="195093"/>
                    <a:pt x="68276" y="195236"/>
                    <a:pt x="67560" y="195952"/>
                  </a:cubicBezTo>
                  <a:cubicBezTo>
                    <a:pt x="66845" y="196525"/>
                    <a:pt x="66845" y="197527"/>
                    <a:pt x="67274" y="198099"/>
                  </a:cubicBezTo>
                  <a:cubicBezTo>
                    <a:pt x="67656" y="198481"/>
                    <a:pt x="68165" y="198735"/>
                    <a:pt x="68631" y="198735"/>
                  </a:cubicBezTo>
                  <a:cubicBezTo>
                    <a:pt x="68864" y="198735"/>
                    <a:pt x="69087" y="198672"/>
                    <a:pt x="69278" y="198529"/>
                  </a:cubicBezTo>
                  <a:cubicBezTo>
                    <a:pt x="70566" y="197956"/>
                    <a:pt x="71282" y="196525"/>
                    <a:pt x="72856" y="196525"/>
                  </a:cubicBezTo>
                  <a:cubicBezTo>
                    <a:pt x="72856" y="196238"/>
                    <a:pt x="72999" y="195952"/>
                    <a:pt x="73143" y="195809"/>
                  </a:cubicBezTo>
                  <a:lnTo>
                    <a:pt x="73143" y="195809"/>
                  </a:lnTo>
                  <a:cubicBezTo>
                    <a:pt x="73858" y="196525"/>
                    <a:pt x="72856" y="196238"/>
                    <a:pt x="72856" y="196525"/>
                  </a:cubicBezTo>
                  <a:cubicBezTo>
                    <a:pt x="73226" y="198004"/>
                    <a:pt x="73536" y="198647"/>
                    <a:pt x="74095" y="198647"/>
                  </a:cubicBezTo>
                  <a:cubicBezTo>
                    <a:pt x="74402" y="198647"/>
                    <a:pt x="74783" y="198454"/>
                    <a:pt x="75290" y="198099"/>
                  </a:cubicBezTo>
                  <a:cubicBezTo>
                    <a:pt x="78868" y="195666"/>
                    <a:pt x="81874" y="192660"/>
                    <a:pt x="84307" y="189225"/>
                  </a:cubicBezTo>
                  <a:cubicBezTo>
                    <a:pt x="86740" y="185503"/>
                    <a:pt x="87027" y="180780"/>
                    <a:pt x="85023" y="176915"/>
                  </a:cubicBezTo>
                  <a:cubicBezTo>
                    <a:pt x="83878" y="174768"/>
                    <a:pt x="82446" y="172764"/>
                    <a:pt x="80586" y="171190"/>
                  </a:cubicBezTo>
                  <a:cubicBezTo>
                    <a:pt x="76148" y="166753"/>
                    <a:pt x="70996" y="163031"/>
                    <a:pt x="65270" y="160311"/>
                  </a:cubicBezTo>
                  <a:cubicBezTo>
                    <a:pt x="63123" y="159453"/>
                    <a:pt x="62980" y="158594"/>
                    <a:pt x="63839" y="156447"/>
                  </a:cubicBezTo>
                  <a:cubicBezTo>
                    <a:pt x="64268" y="155445"/>
                    <a:pt x="64698" y="154443"/>
                    <a:pt x="65270" y="153584"/>
                  </a:cubicBezTo>
                  <a:cubicBezTo>
                    <a:pt x="66558" y="151008"/>
                    <a:pt x="67990" y="148431"/>
                    <a:pt x="69421" y="145855"/>
                  </a:cubicBezTo>
                  <a:cubicBezTo>
                    <a:pt x="72713" y="139271"/>
                    <a:pt x="73858" y="131828"/>
                    <a:pt x="72570" y="124671"/>
                  </a:cubicBezTo>
                  <a:cubicBezTo>
                    <a:pt x="71425" y="118373"/>
                    <a:pt x="68705" y="112647"/>
                    <a:pt x="64554" y="107924"/>
                  </a:cubicBezTo>
                  <a:cubicBezTo>
                    <a:pt x="62121" y="104775"/>
                    <a:pt x="61978" y="105204"/>
                    <a:pt x="64984" y="102055"/>
                  </a:cubicBezTo>
                  <a:cubicBezTo>
                    <a:pt x="71425" y="95901"/>
                    <a:pt x="74288" y="86883"/>
                    <a:pt x="72427" y="78295"/>
                  </a:cubicBezTo>
                  <a:cubicBezTo>
                    <a:pt x="70423" y="66844"/>
                    <a:pt x="63552" y="58399"/>
                    <a:pt x="53819" y="52531"/>
                  </a:cubicBezTo>
                  <a:cubicBezTo>
                    <a:pt x="51100" y="50956"/>
                    <a:pt x="48380" y="49668"/>
                    <a:pt x="45518" y="48666"/>
                  </a:cubicBezTo>
                  <a:cubicBezTo>
                    <a:pt x="42512" y="47664"/>
                    <a:pt x="42512" y="47664"/>
                    <a:pt x="44086" y="45088"/>
                  </a:cubicBezTo>
                  <a:cubicBezTo>
                    <a:pt x="46090" y="42082"/>
                    <a:pt x="47665" y="38647"/>
                    <a:pt x="48523" y="35211"/>
                  </a:cubicBezTo>
                  <a:cubicBezTo>
                    <a:pt x="50813" y="24476"/>
                    <a:pt x="48237" y="14600"/>
                    <a:pt x="42655" y="5582"/>
                  </a:cubicBezTo>
                  <a:cubicBezTo>
                    <a:pt x="42225" y="4867"/>
                    <a:pt x="41510" y="4294"/>
                    <a:pt x="40794" y="4151"/>
                  </a:cubicBezTo>
                  <a:cubicBezTo>
                    <a:pt x="40222" y="4151"/>
                    <a:pt x="39649" y="4437"/>
                    <a:pt x="39506" y="5153"/>
                  </a:cubicBezTo>
                  <a:cubicBezTo>
                    <a:pt x="39649" y="5869"/>
                    <a:pt x="39935" y="6584"/>
                    <a:pt x="40365" y="7157"/>
                  </a:cubicBezTo>
                  <a:cubicBezTo>
                    <a:pt x="41796" y="9161"/>
                    <a:pt x="42941" y="11308"/>
                    <a:pt x="43657" y="13741"/>
                  </a:cubicBezTo>
                  <a:cubicBezTo>
                    <a:pt x="46090" y="19323"/>
                    <a:pt x="47092" y="25335"/>
                    <a:pt x="46519" y="31347"/>
                  </a:cubicBezTo>
                  <a:cubicBezTo>
                    <a:pt x="46233" y="34925"/>
                    <a:pt x="45088" y="38217"/>
                    <a:pt x="42941" y="41080"/>
                  </a:cubicBezTo>
                  <a:cubicBezTo>
                    <a:pt x="42512" y="43370"/>
                    <a:pt x="40794" y="44944"/>
                    <a:pt x="39649" y="46662"/>
                  </a:cubicBezTo>
                  <a:cubicBezTo>
                    <a:pt x="39520" y="46876"/>
                    <a:pt x="39354" y="46962"/>
                    <a:pt x="39190" y="46962"/>
                  </a:cubicBezTo>
                  <a:cubicBezTo>
                    <a:pt x="38808" y="46962"/>
                    <a:pt x="38446" y="46491"/>
                    <a:pt x="38647" y="46090"/>
                  </a:cubicBezTo>
                  <a:cubicBezTo>
                    <a:pt x="39792" y="44229"/>
                    <a:pt x="41080" y="42368"/>
                    <a:pt x="42512" y="40650"/>
                  </a:cubicBezTo>
                  <a:cubicBezTo>
                    <a:pt x="42512" y="40078"/>
                    <a:pt x="42655" y="39505"/>
                    <a:pt x="42798" y="38933"/>
                  </a:cubicBezTo>
                  <a:cubicBezTo>
                    <a:pt x="46233" y="30917"/>
                    <a:pt x="45947" y="21757"/>
                    <a:pt x="42369" y="14027"/>
                  </a:cubicBezTo>
                  <a:cubicBezTo>
                    <a:pt x="40651" y="11737"/>
                    <a:pt x="39076" y="9590"/>
                    <a:pt x="37502" y="7300"/>
                  </a:cubicBezTo>
                  <a:cubicBezTo>
                    <a:pt x="37216" y="6918"/>
                    <a:pt x="36802" y="6727"/>
                    <a:pt x="36431" y="6727"/>
                  </a:cubicBezTo>
                  <a:cubicBezTo>
                    <a:pt x="36246" y="6727"/>
                    <a:pt x="36071" y="6775"/>
                    <a:pt x="35927" y="6870"/>
                  </a:cubicBezTo>
                  <a:cubicBezTo>
                    <a:pt x="35212" y="7157"/>
                    <a:pt x="34926" y="7729"/>
                    <a:pt x="35069" y="8445"/>
                  </a:cubicBezTo>
                  <a:cubicBezTo>
                    <a:pt x="35212" y="8874"/>
                    <a:pt x="35498" y="9304"/>
                    <a:pt x="35641" y="9733"/>
                  </a:cubicBezTo>
                  <a:cubicBezTo>
                    <a:pt x="36071" y="11308"/>
                    <a:pt x="36071" y="11451"/>
                    <a:pt x="34496" y="12023"/>
                  </a:cubicBezTo>
                  <a:cubicBezTo>
                    <a:pt x="28914" y="13598"/>
                    <a:pt x="23475" y="15315"/>
                    <a:pt x="17892" y="17033"/>
                  </a:cubicBezTo>
                  <a:cubicBezTo>
                    <a:pt x="17309" y="17130"/>
                    <a:pt x="16726" y="17426"/>
                    <a:pt x="16142" y="17426"/>
                  </a:cubicBezTo>
                  <a:cubicBezTo>
                    <a:pt x="15867" y="17426"/>
                    <a:pt x="15591" y="17360"/>
                    <a:pt x="15316" y="17176"/>
                  </a:cubicBezTo>
                  <a:cubicBezTo>
                    <a:pt x="14887" y="16317"/>
                    <a:pt x="15602" y="15745"/>
                    <a:pt x="16032" y="15172"/>
                  </a:cubicBezTo>
                  <a:cubicBezTo>
                    <a:pt x="19038" y="11594"/>
                    <a:pt x="22902" y="8588"/>
                    <a:pt x="27196" y="6727"/>
                  </a:cubicBezTo>
                  <a:cubicBezTo>
                    <a:pt x="27769" y="6441"/>
                    <a:pt x="28198" y="6155"/>
                    <a:pt x="28771" y="5869"/>
                  </a:cubicBezTo>
                  <a:cubicBezTo>
                    <a:pt x="29343" y="5725"/>
                    <a:pt x="29630" y="5010"/>
                    <a:pt x="29343" y="4437"/>
                  </a:cubicBezTo>
                  <a:cubicBezTo>
                    <a:pt x="29225" y="3963"/>
                    <a:pt x="28713" y="3685"/>
                    <a:pt x="28216" y="3685"/>
                  </a:cubicBezTo>
                  <a:cubicBezTo>
                    <a:pt x="28113" y="3685"/>
                    <a:pt x="28010" y="3697"/>
                    <a:pt x="27912" y="3722"/>
                  </a:cubicBezTo>
                  <a:cubicBezTo>
                    <a:pt x="26910" y="3865"/>
                    <a:pt x="26051" y="4151"/>
                    <a:pt x="25335" y="4437"/>
                  </a:cubicBezTo>
                  <a:cubicBezTo>
                    <a:pt x="19610" y="7300"/>
                    <a:pt x="14744" y="11594"/>
                    <a:pt x="11451" y="16890"/>
                  </a:cubicBezTo>
                  <a:cubicBezTo>
                    <a:pt x="9018" y="20755"/>
                    <a:pt x="7730" y="25335"/>
                    <a:pt x="7730" y="29915"/>
                  </a:cubicBezTo>
                  <a:cubicBezTo>
                    <a:pt x="7730" y="33780"/>
                    <a:pt x="9448" y="37501"/>
                    <a:pt x="12310" y="40078"/>
                  </a:cubicBezTo>
                  <a:cubicBezTo>
                    <a:pt x="14314" y="41939"/>
                    <a:pt x="16747" y="43370"/>
                    <a:pt x="19324" y="44372"/>
                  </a:cubicBezTo>
                  <a:cubicBezTo>
                    <a:pt x="22187" y="45660"/>
                    <a:pt x="25335" y="46662"/>
                    <a:pt x="28198" y="47807"/>
                  </a:cubicBezTo>
                  <a:cubicBezTo>
                    <a:pt x="29057" y="48093"/>
                    <a:pt x="29916" y="48523"/>
                    <a:pt x="30631" y="48952"/>
                  </a:cubicBezTo>
                  <a:cubicBezTo>
                    <a:pt x="30775" y="49095"/>
                    <a:pt x="30775" y="49525"/>
                    <a:pt x="30775" y="49811"/>
                  </a:cubicBezTo>
                  <a:cubicBezTo>
                    <a:pt x="30775" y="49954"/>
                    <a:pt x="30631" y="50097"/>
                    <a:pt x="30488" y="50097"/>
                  </a:cubicBezTo>
                  <a:cubicBezTo>
                    <a:pt x="30059" y="50240"/>
                    <a:pt x="29594" y="50312"/>
                    <a:pt x="29129" y="50312"/>
                  </a:cubicBezTo>
                  <a:cubicBezTo>
                    <a:pt x="28663" y="50312"/>
                    <a:pt x="28198" y="50240"/>
                    <a:pt x="27769" y="50097"/>
                  </a:cubicBezTo>
                  <a:cubicBezTo>
                    <a:pt x="22902" y="49095"/>
                    <a:pt x="18179" y="47378"/>
                    <a:pt x="13742" y="44944"/>
                  </a:cubicBezTo>
                  <a:cubicBezTo>
                    <a:pt x="12024" y="43943"/>
                    <a:pt x="10449" y="42797"/>
                    <a:pt x="8875" y="41509"/>
                  </a:cubicBezTo>
                  <a:cubicBezTo>
                    <a:pt x="7444" y="40364"/>
                    <a:pt x="6299" y="38933"/>
                    <a:pt x="5726" y="37215"/>
                  </a:cubicBezTo>
                  <a:cubicBezTo>
                    <a:pt x="2720" y="27768"/>
                    <a:pt x="3293" y="19037"/>
                    <a:pt x="10449" y="11594"/>
                  </a:cubicBezTo>
                  <a:cubicBezTo>
                    <a:pt x="13742" y="7872"/>
                    <a:pt x="17892" y="4723"/>
                    <a:pt x="22473" y="2720"/>
                  </a:cubicBezTo>
                  <a:cubicBezTo>
                    <a:pt x="23618" y="2147"/>
                    <a:pt x="24047" y="1145"/>
                    <a:pt x="23618" y="573"/>
                  </a:cubicBezTo>
                  <a:cubicBezTo>
                    <a:pt x="23236" y="191"/>
                    <a:pt x="22727" y="0"/>
                    <a:pt x="22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1155" name="Google Shape;1155;p42"/>
          <p:cNvGrpSpPr/>
          <p:nvPr/>
        </p:nvGrpSpPr>
        <p:grpSpPr>
          <a:xfrm>
            <a:off x="1812174" y="2967308"/>
            <a:ext cx="1188111" cy="1339336"/>
            <a:chOff x="1462300" y="238775"/>
            <a:chExt cx="4518675" cy="5093825"/>
          </a:xfrm>
        </p:grpSpPr>
        <p:sp>
          <p:nvSpPr>
            <p:cNvPr id="1156" name="Google Shape;1156;p42"/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57" name="Google Shape;1157;p42"/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58" name="Google Shape;1158;p42"/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59" name="Google Shape;1159;p42"/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0" name="Google Shape;1160;p42"/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1" name="Google Shape;1161;p42"/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2" name="Google Shape;1162;p42"/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3" name="Google Shape;1163;p42"/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4" name="Google Shape;1164;p42"/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5" name="Google Shape;1165;p42"/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6" name="Google Shape;1166;p42"/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7" name="Google Shape;1167;p42"/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8" name="Google Shape;1168;p42"/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9" name="Google Shape;1169;p42"/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70" name="Google Shape;1170;p42"/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71" name="Google Shape;1171;p42"/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72" name="Google Shape;1172;p42"/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1173" name="Google Shape;1173;p42"/>
          <p:cNvGrpSpPr/>
          <p:nvPr/>
        </p:nvGrpSpPr>
        <p:grpSpPr>
          <a:xfrm rot="3271348">
            <a:off x="3468191" y="1399076"/>
            <a:ext cx="981621" cy="850437"/>
            <a:chOff x="607750" y="239800"/>
            <a:chExt cx="6043675" cy="5236000"/>
          </a:xfrm>
        </p:grpSpPr>
        <p:sp>
          <p:nvSpPr>
            <p:cNvPr id="1174" name="Google Shape;1174;p42"/>
            <p:cNvSpPr/>
            <p:nvPr/>
          </p:nvSpPr>
          <p:spPr>
            <a:xfrm>
              <a:off x="961625" y="578925"/>
              <a:ext cx="5398375" cy="4718025"/>
            </a:xfrm>
            <a:custGeom>
              <a:avLst/>
              <a:gdLst/>
              <a:ahLst/>
              <a:cxnLst/>
              <a:rect l="l" t="t" r="r" b="b"/>
              <a:pathLst>
                <a:path w="215935" h="188721" extrusionOk="0">
                  <a:moveTo>
                    <a:pt x="84417" y="0"/>
                  </a:moveTo>
                  <a:cubicBezTo>
                    <a:pt x="81066" y="0"/>
                    <a:pt x="77827" y="1001"/>
                    <a:pt x="75217" y="3299"/>
                  </a:cubicBezTo>
                  <a:cubicBezTo>
                    <a:pt x="69943" y="8017"/>
                    <a:pt x="69388" y="16066"/>
                    <a:pt x="69388" y="23282"/>
                  </a:cubicBezTo>
                  <a:lnTo>
                    <a:pt x="68278" y="90727"/>
                  </a:lnTo>
                  <a:lnTo>
                    <a:pt x="66058" y="85176"/>
                  </a:lnTo>
                  <a:cubicBezTo>
                    <a:pt x="65350" y="92956"/>
                    <a:pt x="57033" y="96931"/>
                    <a:pt x="49101" y="96931"/>
                  </a:cubicBezTo>
                  <a:cubicBezTo>
                    <a:pt x="47695" y="96931"/>
                    <a:pt x="46301" y="96806"/>
                    <a:pt x="44964" y="96555"/>
                  </a:cubicBezTo>
                  <a:cubicBezTo>
                    <a:pt x="36360" y="95167"/>
                    <a:pt x="28033" y="90449"/>
                    <a:pt x="18874" y="90449"/>
                  </a:cubicBezTo>
                  <a:cubicBezTo>
                    <a:pt x="9993" y="90449"/>
                    <a:pt x="1" y="98776"/>
                    <a:pt x="3331" y="107102"/>
                  </a:cubicBezTo>
                  <a:cubicBezTo>
                    <a:pt x="5659" y="113051"/>
                    <a:pt x="12567" y="114902"/>
                    <a:pt x="18887" y="114902"/>
                  </a:cubicBezTo>
                  <a:cubicBezTo>
                    <a:pt x="19349" y="114902"/>
                    <a:pt x="19808" y="114892"/>
                    <a:pt x="20262" y="114874"/>
                  </a:cubicBezTo>
                  <a:cubicBezTo>
                    <a:pt x="22800" y="114874"/>
                    <a:pt x="25418" y="114712"/>
                    <a:pt x="27994" y="114712"/>
                  </a:cubicBezTo>
                  <a:cubicBezTo>
                    <a:pt x="32180" y="114712"/>
                    <a:pt x="36254" y="115138"/>
                    <a:pt x="39690" y="117371"/>
                  </a:cubicBezTo>
                  <a:cubicBezTo>
                    <a:pt x="49405" y="123200"/>
                    <a:pt x="47462" y="137633"/>
                    <a:pt x="45241" y="148735"/>
                  </a:cubicBezTo>
                  <a:cubicBezTo>
                    <a:pt x="43021" y="159837"/>
                    <a:pt x="43576" y="175102"/>
                    <a:pt x="53846" y="178710"/>
                  </a:cubicBezTo>
                  <a:cubicBezTo>
                    <a:pt x="55326" y="179255"/>
                    <a:pt x="56791" y="179506"/>
                    <a:pt x="58228" y="179506"/>
                  </a:cubicBezTo>
                  <a:cubicBezTo>
                    <a:pt x="67027" y="179506"/>
                    <a:pt x="74808" y="170130"/>
                    <a:pt x="79103" y="161779"/>
                  </a:cubicBezTo>
                  <a:cubicBezTo>
                    <a:pt x="84201" y="152388"/>
                    <a:pt x="91374" y="140922"/>
                    <a:pt x="101625" y="140922"/>
                  </a:cubicBezTo>
                  <a:cubicBezTo>
                    <a:pt x="101978" y="140922"/>
                    <a:pt x="102334" y="140935"/>
                    <a:pt x="102694" y="140963"/>
                  </a:cubicBezTo>
                  <a:cubicBezTo>
                    <a:pt x="113796" y="141796"/>
                    <a:pt x="119347" y="154286"/>
                    <a:pt x="122400" y="164832"/>
                  </a:cubicBezTo>
                  <a:cubicBezTo>
                    <a:pt x="125731" y="175379"/>
                    <a:pt x="131282" y="187869"/>
                    <a:pt x="142106" y="188702"/>
                  </a:cubicBezTo>
                  <a:cubicBezTo>
                    <a:pt x="142356" y="188714"/>
                    <a:pt x="142604" y="188720"/>
                    <a:pt x="142850" y="188720"/>
                  </a:cubicBezTo>
                  <a:cubicBezTo>
                    <a:pt x="153531" y="188720"/>
                    <a:pt x="160493" y="177085"/>
                    <a:pt x="163478" y="166775"/>
                  </a:cubicBezTo>
                  <a:cubicBezTo>
                    <a:pt x="169029" y="145126"/>
                    <a:pt x="168196" y="120424"/>
                    <a:pt x="183184" y="104327"/>
                  </a:cubicBezTo>
                  <a:cubicBezTo>
                    <a:pt x="189290" y="97388"/>
                    <a:pt x="197339" y="92947"/>
                    <a:pt x="204000" y="86841"/>
                  </a:cubicBezTo>
                  <a:cubicBezTo>
                    <a:pt x="210661" y="80735"/>
                    <a:pt x="215934" y="71853"/>
                    <a:pt x="213992" y="63249"/>
                  </a:cubicBezTo>
                  <a:cubicBezTo>
                    <a:pt x="211494" y="55200"/>
                    <a:pt x="204833" y="49372"/>
                    <a:pt x="196784" y="48262"/>
                  </a:cubicBezTo>
                  <a:cubicBezTo>
                    <a:pt x="194451" y="47951"/>
                    <a:pt x="192141" y="47792"/>
                    <a:pt x="189852" y="47792"/>
                  </a:cubicBezTo>
                  <a:cubicBezTo>
                    <a:pt x="183970" y="47792"/>
                    <a:pt x="178231" y="48839"/>
                    <a:pt x="172637" y="51037"/>
                  </a:cubicBezTo>
                  <a:cubicBezTo>
                    <a:pt x="162084" y="54676"/>
                    <a:pt x="150339" y="59388"/>
                    <a:pt x="139590" y="59388"/>
                  </a:cubicBezTo>
                  <a:cubicBezTo>
                    <a:pt x="133941" y="59388"/>
                    <a:pt x="128568" y="58087"/>
                    <a:pt x="123788" y="54645"/>
                  </a:cubicBezTo>
                  <a:cubicBezTo>
                    <a:pt x="116572" y="49372"/>
                    <a:pt x="113241" y="40213"/>
                    <a:pt x="110466" y="31609"/>
                  </a:cubicBezTo>
                  <a:cubicBezTo>
                    <a:pt x="107968" y="22727"/>
                    <a:pt x="105747" y="13568"/>
                    <a:pt x="99641" y="6907"/>
                  </a:cubicBezTo>
                  <a:cubicBezTo>
                    <a:pt x="95832" y="2752"/>
                    <a:pt x="89972" y="0"/>
                    <a:pt x="84417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75" name="Google Shape;1175;p42"/>
            <p:cNvSpPr/>
            <p:nvPr/>
          </p:nvSpPr>
          <p:spPr>
            <a:xfrm>
              <a:off x="607750" y="239800"/>
              <a:ext cx="6043675" cy="5236000"/>
            </a:xfrm>
            <a:custGeom>
              <a:avLst/>
              <a:gdLst/>
              <a:ahLst/>
              <a:cxnLst/>
              <a:rect l="l" t="t" r="r" b="b"/>
              <a:pathLst>
                <a:path w="241747" h="209440" extrusionOk="0">
                  <a:moveTo>
                    <a:pt x="102026" y="4234"/>
                  </a:moveTo>
                  <a:cubicBezTo>
                    <a:pt x="106090" y="4234"/>
                    <a:pt x="110104" y="5645"/>
                    <a:pt x="113241" y="8259"/>
                  </a:cubicBezTo>
                  <a:cubicBezTo>
                    <a:pt x="117682" y="11868"/>
                    <a:pt x="121290" y="16308"/>
                    <a:pt x="123510" y="21582"/>
                  </a:cubicBezTo>
                  <a:cubicBezTo>
                    <a:pt x="126563" y="27688"/>
                    <a:pt x="128784" y="34072"/>
                    <a:pt x="129617" y="41010"/>
                  </a:cubicBezTo>
                  <a:cubicBezTo>
                    <a:pt x="130449" y="46284"/>
                    <a:pt x="131282" y="51280"/>
                    <a:pt x="132392" y="56553"/>
                  </a:cubicBezTo>
                  <a:cubicBezTo>
                    <a:pt x="132947" y="59329"/>
                    <a:pt x="133780" y="62104"/>
                    <a:pt x="134890" y="64880"/>
                  </a:cubicBezTo>
                  <a:cubicBezTo>
                    <a:pt x="137489" y="70598"/>
                    <a:pt x="143253" y="74369"/>
                    <a:pt x="149445" y="74369"/>
                  </a:cubicBezTo>
                  <a:cubicBezTo>
                    <a:pt x="149865" y="74369"/>
                    <a:pt x="150287" y="74352"/>
                    <a:pt x="150710" y="74316"/>
                  </a:cubicBezTo>
                  <a:cubicBezTo>
                    <a:pt x="155151" y="73761"/>
                    <a:pt x="159592" y="72651"/>
                    <a:pt x="164033" y="70708"/>
                  </a:cubicBezTo>
                  <a:cubicBezTo>
                    <a:pt x="169861" y="68210"/>
                    <a:pt x="175690" y="65990"/>
                    <a:pt x="181518" y="63769"/>
                  </a:cubicBezTo>
                  <a:cubicBezTo>
                    <a:pt x="186514" y="61827"/>
                    <a:pt x="191510" y="60161"/>
                    <a:pt x="196784" y="59051"/>
                  </a:cubicBezTo>
                  <a:cubicBezTo>
                    <a:pt x="199298" y="58567"/>
                    <a:pt x="201880" y="58320"/>
                    <a:pt x="204471" y="58320"/>
                  </a:cubicBezTo>
                  <a:cubicBezTo>
                    <a:pt x="209315" y="58320"/>
                    <a:pt x="214189" y="59186"/>
                    <a:pt x="218710" y="60994"/>
                  </a:cubicBezTo>
                  <a:cubicBezTo>
                    <a:pt x="226759" y="64325"/>
                    <a:pt x="232865" y="71541"/>
                    <a:pt x="234530" y="80145"/>
                  </a:cubicBezTo>
                  <a:cubicBezTo>
                    <a:pt x="237583" y="88471"/>
                    <a:pt x="234253" y="97908"/>
                    <a:pt x="226481" y="102904"/>
                  </a:cubicBezTo>
                  <a:cubicBezTo>
                    <a:pt x="223428" y="104847"/>
                    <a:pt x="220098" y="107067"/>
                    <a:pt x="216767" y="109288"/>
                  </a:cubicBezTo>
                  <a:cubicBezTo>
                    <a:pt x="212326" y="112341"/>
                    <a:pt x="207608" y="115394"/>
                    <a:pt x="202890" y="118447"/>
                  </a:cubicBezTo>
                  <a:cubicBezTo>
                    <a:pt x="198449" y="121500"/>
                    <a:pt x="194286" y="125108"/>
                    <a:pt x="190400" y="129271"/>
                  </a:cubicBezTo>
                  <a:cubicBezTo>
                    <a:pt x="186514" y="133434"/>
                    <a:pt x="184294" y="138708"/>
                    <a:pt x="184294" y="144259"/>
                  </a:cubicBezTo>
                  <a:cubicBezTo>
                    <a:pt x="184016" y="150642"/>
                    <a:pt x="183739" y="157304"/>
                    <a:pt x="183184" y="163687"/>
                  </a:cubicBezTo>
                  <a:cubicBezTo>
                    <a:pt x="182351" y="174789"/>
                    <a:pt x="178188" y="185614"/>
                    <a:pt x="170971" y="194218"/>
                  </a:cubicBezTo>
                  <a:cubicBezTo>
                    <a:pt x="167918" y="198103"/>
                    <a:pt x="164033" y="200879"/>
                    <a:pt x="159869" y="203099"/>
                  </a:cubicBezTo>
                  <a:cubicBezTo>
                    <a:pt x="157751" y="204285"/>
                    <a:pt x="155478" y="204851"/>
                    <a:pt x="153255" y="204851"/>
                  </a:cubicBezTo>
                  <a:cubicBezTo>
                    <a:pt x="148195" y="204851"/>
                    <a:pt x="143395" y="201922"/>
                    <a:pt x="141274" y="196716"/>
                  </a:cubicBezTo>
                  <a:cubicBezTo>
                    <a:pt x="140996" y="196438"/>
                    <a:pt x="140996" y="195883"/>
                    <a:pt x="140719" y="195606"/>
                  </a:cubicBezTo>
                  <a:cubicBezTo>
                    <a:pt x="137665" y="187834"/>
                    <a:pt x="135445" y="179508"/>
                    <a:pt x="134335" y="171181"/>
                  </a:cubicBezTo>
                  <a:cubicBezTo>
                    <a:pt x="133780" y="170904"/>
                    <a:pt x="133225" y="170626"/>
                    <a:pt x="132670" y="170071"/>
                  </a:cubicBezTo>
                  <a:cubicBezTo>
                    <a:pt x="130727" y="167573"/>
                    <a:pt x="129061" y="164798"/>
                    <a:pt x="127119" y="162300"/>
                  </a:cubicBezTo>
                  <a:cubicBezTo>
                    <a:pt x="124093" y="160354"/>
                    <a:pt x="120562" y="159251"/>
                    <a:pt x="117050" y="159251"/>
                  </a:cubicBezTo>
                  <a:cubicBezTo>
                    <a:pt x="116053" y="159251"/>
                    <a:pt x="115056" y="159340"/>
                    <a:pt x="114074" y="159524"/>
                  </a:cubicBezTo>
                  <a:cubicBezTo>
                    <a:pt x="109911" y="160079"/>
                    <a:pt x="106025" y="162300"/>
                    <a:pt x="103804" y="165908"/>
                  </a:cubicBezTo>
                  <a:cubicBezTo>
                    <a:pt x="101862" y="168683"/>
                    <a:pt x="100474" y="171736"/>
                    <a:pt x="98809" y="174789"/>
                  </a:cubicBezTo>
                  <a:cubicBezTo>
                    <a:pt x="96588" y="178675"/>
                    <a:pt x="93813" y="182561"/>
                    <a:pt x="90482" y="185614"/>
                  </a:cubicBezTo>
                  <a:cubicBezTo>
                    <a:pt x="85929" y="190622"/>
                    <a:pt x="79695" y="193203"/>
                    <a:pt x="73158" y="193203"/>
                  </a:cubicBezTo>
                  <a:cubicBezTo>
                    <a:pt x="71726" y="193203"/>
                    <a:pt x="70280" y="193079"/>
                    <a:pt x="68833" y="192830"/>
                  </a:cubicBezTo>
                  <a:cubicBezTo>
                    <a:pt x="60507" y="191720"/>
                    <a:pt x="54678" y="183948"/>
                    <a:pt x="56343" y="175622"/>
                  </a:cubicBezTo>
                  <a:cubicBezTo>
                    <a:pt x="56899" y="172569"/>
                    <a:pt x="57731" y="169793"/>
                    <a:pt x="58564" y="167295"/>
                  </a:cubicBezTo>
                  <a:cubicBezTo>
                    <a:pt x="59674" y="163687"/>
                    <a:pt x="61062" y="160357"/>
                    <a:pt x="62172" y="156749"/>
                  </a:cubicBezTo>
                  <a:cubicBezTo>
                    <a:pt x="62727" y="154806"/>
                    <a:pt x="63282" y="152585"/>
                    <a:pt x="63560" y="150365"/>
                  </a:cubicBezTo>
                  <a:cubicBezTo>
                    <a:pt x="64947" y="143149"/>
                    <a:pt x="60229" y="135932"/>
                    <a:pt x="53013" y="134545"/>
                  </a:cubicBezTo>
                  <a:cubicBezTo>
                    <a:pt x="49127" y="133712"/>
                    <a:pt x="45241" y="133434"/>
                    <a:pt x="41633" y="133434"/>
                  </a:cubicBezTo>
                  <a:cubicBezTo>
                    <a:pt x="39968" y="133527"/>
                    <a:pt x="38334" y="133558"/>
                    <a:pt x="36709" y="133558"/>
                  </a:cubicBezTo>
                  <a:cubicBezTo>
                    <a:pt x="33461" y="133558"/>
                    <a:pt x="30254" y="133434"/>
                    <a:pt x="26923" y="133434"/>
                  </a:cubicBezTo>
                  <a:cubicBezTo>
                    <a:pt x="23315" y="133434"/>
                    <a:pt x="19429" y="132602"/>
                    <a:pt x="15821" y="131214"/>
                  </a:cubicBezTo>
                  <a:cubicBezTo>
                    <a:pt x="7772" y="128994"/>
                    <a:pt x="4997" y="119002"/>
                    <a:pt x="10825" y="113173"/>
                  </a:cubicBezTo>
                  <a:cubicBezTo>
                    <a:pt x="16992" y="106058"/>
                    <a:pt x="24171" y="101375"/>
                    <a:pt x="33403" y="101375"/>
                  </a:cubicBezTo>
                  <a:cubicBezTo>
                    <a:pt x="34975" y="101375"/>
                    <a:pt x="36607" y="101511"/>
                    <a:pt x="38303" y="101794"/>
                  </a:cubicBezTo>
                  <a:cubicBezTo>
                    <a:pt x="42743" y="102626"/>
                    <a:pt x="47184" y="103459"/>
                    <a:pt x="51625" y="104292"/>
                  </a:cubicBezTo>
                  <a:cubicBezTo>
                    <a:pt x="53687" y="104609"/>
                    <a:pt x="55726" y="104767"/>
                    <a:pt x="57736" y="104767"/>
                  </a:cubicBezTo>
                  <a:cubicBezTo>
                    <a:pt x="62761" y="104767"/>
                    <a:pt x="67604" y="103776"/>
                    <a:pt x="72164" y="101794"/>
                  </a:cubicBezTo>
                  <a:cubicBezTo>
                    <a:pt x="75217" y="100684"/>
                    <a:pt x="77715" y="98463"/>
                    <a:pt x="79102" y="95688"/>
                  </a:cubicBezTo>
                  <a:cubicBezTo>
                    <a:pt x="81045" y="90969"/>
                    <a:pt x="82156" y="85973"/>
                    <a:pt x="81878" y="80978"/>
                  </a:cubicBezTo>
                  <a:cubicBezTo>
                    <a:pt x="81323" y="70153"/>
                    <a:pt x="80213" y="59329"/>
                    <a:pt x="78270" y="48504"/>
                  </a:cubicBezTo>
                  <a:cubicBezTo>
                    <a:pt x="76605" y="40455"/>
                    <a:pt x="76882" y="32129"/>
                    <a:pt x="79102" y="24357"/>
                  </a:cubicBezTo>
                  <a:cubicBezTo>
                    <a:pt x="80768" y="15753"/>
                    <a:pt x="86874" y="8815"/>
                    <a:pt x="94923" y="5762"/>
                  </a:cubicBezTo>
                  <a:cubicBezTo>
                    <a:pt x="97194" y="4729"/>
                    <a:pt x="99619" y="4234"/>
                    <a:pt x="102026" y="4234"/>
                  </a:cubicBezTo>
                  <a:close/>
                  <a:moveTo>
                    <a:pt x="102048" y="1"/>
                  </a:moveTo>
                  <a:cubicBezTo>
                    <a:pt x="99252" y="1"/>
                    <a:pt x="96446" y="525"/>
                    <a:pt x="93813" y="1598"/>
                  </a:cubicBezTo>
                  <a:cubicBezTo>
                    <a:pt x="86596" y="4096"/>
                    <a:pt x="81045" y="9092"/>
                    <a:pt x="77715" y="15753"/>
                  </a:cubicBezTo>
                  <a:cubicBezTo>
                    <a:pt x="75217" y="20749"/>
                    <a:pt x="73829" y="25745"/>
                    <a:pt x="73274" y="31296"/>
                  </a:cubicBezTo>
                  <a:cubicBezTo>
                    <a:pt x="72996" y="37957"/>
                    <a:pt x="73274" y="44618"/>
                    <a:pt x="74384" y="51557"/>
                  </a:cubicBezTo>
                  <a:cubicBezTo>
                    <a:pt x="75217" y="57386"/>
                    <a:pt x="76049" y="63492"/>
                    <a:pt x="76882" y="69320"/>
                  </a:cubicBezTo>
                  <a:lnTo>
                    <a:pt x="76882" y="69876"/>
                  </a:lnTo>
                  <a:cubicBezTo>
                    <a:pt x="77160" y="74316"/>
                    <a:pt x="77437" y="78480"/>
                    <a:pt x="77715" y="82920"/>
                  </a:cubicBezTo>
                  <a:cubicBezTo>
                    <a:pt x="77992" y="86529"/>
                    <a:pt x="77160" y="90137"/>
                    <a:pt x="75772" y="93190"/>
                  </a:cubicBezTo>
                  <a:cubicBezTo>
                    <a:pt x="74662" y="95688"/>
                    <a:pt x="72441" y="97630"/>
                    <a:pt x="69943" y="98463"/>
                  </a:cubicBezTo>
                  <a:cubicBezTo>
                    <a:pt x="66244" y="100021"/>
                    <a:pt x="62271" y="100896"/>
                    <a:pt x="58216" y="100896"/>
                  </a:cubicBezTo>
                  <a:cubicBezTo>
                    <a:pt x="56492" y="100896"/>
                    <a:pt x="54752" y="100737"/>
                    <a:pt x="53013" y="100406"/>
                  </a:cubicBezTo>
                  <a:cubicBezTo>
                    <a:pt x="48294" y="99573"/>
                    <a:pt x="43576" y="98741"/>
                    <a:pt x="38580" y="97908"/>
                  </a:cubicBezTo>
                  <a:cubicBezTo>
                    <a:pt x="36898" y="97646"/>
                    <a:pt x="35262" y="97521"/>
                    <a:pt x="33668" y="97521"/>
                  </a:cubicBezTo>
                  <a:cubicBezTo>
                    <a:pt x="23430" y="97521"/>
                    <a:pt x="14977" y="102712"/>
                    <a:pt x="7772" y="110398"/>
                  </a:cubicBezTo>
                  <a:cubicBezTo>
                    <a:pt x="1" y="118724"/>
                    <a:pt x="3887" y="132602"/>
                    <a:pt x="14711" y="135655"/>
                  </a:cubicBezTo>
                  <a:cubicBezTo>
                    <a:pt x="18597" y="137043"/>
                    <a:pt x="22760" y="137875"/>
                    <a:pt x="26923" y="138153"/>
                  </a:cubicBezTo>
                  <a:cubicBezTo>
                    <a:pt x="31642" y="138153"/>
                    <a:pt x="36360" y="138430"/>
                    <a:pt x="41356" y="138430"/>
                  </a:cubicBezTo>
                  <a:cubicBezTo>
                    <a:pt x="42188" y="138361"/>
                    <a:pt x="43021" y="138326"/>
                    <a:pt x="43854" y="138326"/>
                  </a:cubicBezTo>
                  <a:cubicBezTo>
                    <a:pt x="46352" y="138326"/>
                    <a:pt x="48850" y="138638"/>
                    <a:pt x="51348" y="139263"/>
                  </a:cubicBezTo>
                  <a:cubicBezTo>
                    <a:pt x="58009" y="140651"/>
                    <a:pt x="60784" y="144814"/>
                    <a:pt x="59396" y="151475"/>
                  </a:cubicBezTo>
                  <a:cubicBezTo>
                    <a:pt x="58564" y="155361"/>
                    <a:pt x="57176" y="159247"/>
                    <a:pt x="56066" y="163132"/>
                  </a:cubicBezTo>
                  <a:cubicBezTo>
                    <a:pt x="54678" y="166740"/>
                    <a:pt x="53568" y="170626"/>
                    <a:pt x="52458" y="174234"/>
                  </a:cubicBezTo>
                  <a:cubicBezTo>
                    <a:pt x="49960" y="185614"/>
                    <a:pt x="57731" y="196716"/>
                    <a:pt x="69388" y="197826"/>
                  </a:cubicBezTo>
                  <a:cubicBezTo>
                    <a:pt x="70206" y="197900"/>
                    <a:pt x="71024" y="197935"/>
                    <a:pt x="71842" y="197935"/>
                  </a:cubicBezTo>
                  <a:cubicBezTo>
                    <a:pt x="74077" y="197935"/>
                    <a:pt x="76312" y="197677"/>
                    <a:pt x="78547" y="197271"/>
                  </a:cubicBezTo>
                  <a:cubicBezTo>
                    <a:pt x="86874" y="195606"/>
                    <a:pt x="94090" y="190610"/>
                    <a:pt x="98531" y="183671"/>
                  </a:cubicBezTo>
                  <a:cubicBezTo>
                    <a:pt x="101306" y="179230"/>
                    <a:pt x="103804" y="174512"/>
                    <a:pt x="106857" y="170071"/>
                  </a:cubicBezTo>
                  <a:cubicBezTo>
                    <a:pt x="108956" y="165734"/>
                    <a:pt x="113030" y="163583"/>
                    <a:pt x="117158" y="163583"/>
                  </a:cubicBezTo>
                  <a:cubicBezTo>
                    <a:pt x="121219" y="163583"/>
                    <a:pt x="125334" y="165664"/>
                    <a:pt x="127674" y="169793"/>
                  </a:cubicBezTo>
                  <a:cubicBezTo>
                    <a:pt x="128784" y="171736"/>
                    <a:pt x="129894" y="173957"/>
                    <a:pt x="130449" y="176455"/>
                  </a:cubicBezTo>
                  <a:cubicBezTo>
                    <a:pt x="131559" y="179230"/>
                    <a:pt x="132114" y="182283"/>
                    <a:pt x="132947" y="185336"/>
                  </a:cubicBezTo>
                  <a:cubicBezTo>
                    <a:pt x="134057" y="190610"/>
                    <a:pt x="136000" y="195606"/>
                    <a:pt x="138498" y="200324"/>
                  </a:cubicBezTo>
                  <a:cubicBezTo>
                    <a:pt x="141284" y="206094"/>
                    <a:pt x="147065" y="209439"/>
                    <a:pt x="153081" y="209439"/>
                  </a:cubicBezTo>
                  <a:cubicBezTo>
                    <a:pt x="155456" y="209439"/>
                    <a:pt x="157868" y="208918"/>
                    <a:pt x="160147" y="207818"/>
                  </a:cubicBezTo>
                  <a:cubicBezTo>
                    <a:pt x="167363" y="205042"/>
                    <a:pt x="173469" y="199769"/>
                    <a:pt x="177355" y="193108"/>
                  </a:cubicBezTo>
                  <a:cubicBezTo>
                    <a:pt x="182073" y="186169"/>
                    <a:pt x="185404" y="178120"/>
                    <a:pt x="186792" y="169793"/>
                  </a:cubicBezTo>
                  <a:cubicBezTo>
                    <a:pt x="187902" y="162022"/>
                    <a:pt x="188457" y="154528"/>
                    <a:pt x="188179" y="146757"/>
                  </a:cubicBezTo>
                  <a:cubicBezTo>
                    <a:pt x="188457" y="140096"/>
                    <a:pt x="191233" y="133989"/>
                    <a:pt x="196228" y="129549"/>
                  </a:cubicBezTo>
                  <a:cubicBezTo>
                    <a:pt x="202057" y="124553"/>
                    <a:pt x="208441" y="119834"/>
                    <a:pt x="215102" y="115671"/>
                  </a:cubicBezTo>
                  <a:cubicBezTo>
                    <a:pt x="219265" y="113173"/>
                    <a:pt x="223428" y="110398"/>
                    <a:pt x="227592" y="107622"/>
                  </a:cubicBezTo>
                  <a:cubicBezTo>
                    <a:pt x="230922" y="105124"/>
                    <a:pt x="233698" y="102349"/>
                    <a:pt x="236196" y="99296"/>
                  </a:cubicBezTo>
                  <a:cubicBezTo>
                    <a:pt x="237861" y="97075"/>
                    <a:pt x="239249" y="94300"/>
                    <a:pt x="239526" y="91524"/>
                  </a:cubicBezTo>
                  <a:cubicBezTo>
                    <a:pt x="241747" y="75427"/>
                    <a:pt x="232032" y="60439"/>
                    <a:pt x="216767" y="55720"/>
                  </a:cubicBezTo>
                  <a:cubicBezTo>
                    <a:pt x="212744" y="54637"/>
                    <a:pt x="208722" y="54072"/>
                    <a:pt x="204699" y="54072"/>
                  </a:cubicBezTo>
                  <a:cubicBezTo>
                    <a:pt x="201506" y="54072"/>
                    <a:pt x="198312" y="54428"/>
                    <a:pt x="195118" y="55165"/>
                  </a:cubicBezTo>
                  <a:cubicBezTo>
                    <a:pt x="189290" y="56553"/>
                    <a:pt x="183461" y="58218"/>
                    <a:pt x="177910" y="60439"/>
                  </a:cubicBezTo>
                  <a:cubicBezTo>
                    <a:pt x="170694" y="63214"/>
                    <a:pt x="164033" y="66267"/>
                    <a:pt x="156816" y="68210"/>
                  </a:cubicBezTo>
                  <a:cubicBezTo>
                    <a:pt x="154596" y="68765"/>
                    <a:pt x="152653" y="69320"/>
                    <a:pt x="150433" y="69598"/>
                  </a:cubicBezTo>
                  <a:cubicBezTo>
                    <a:pt x="150007" y="69645"/>
                    <a:pt x="149582" y="69668"/>
                    <a:pt x="149158" y="69668"/>
                  </a:cubicBezTo>
                  <a:cubicBezTo>
                    <a:pt x="144608" y="69668"/>
                    <a:pt x="140276" y="66999"/>
                    <a:pt x="138498" y="62937"/>
                  </a:cubicBezTo>
                  <a:cubicBezTo>
                    <a:pt x="137388" y="60439"/>
                    <a:pt x="136555" y="57941"/>
                    <a:pt x="136278" y="55165"/>
                  </a:cubicBezTo>
                  <a:cubicBezTo>
                    <a:pt x="135445" y="50169"/>
                    <a:pt x="134612" y="45174"/>
                    <a:pt x="133780" y="40178"/>
                  </a:cubicBezTo>
                  <a:cubicBezTo>
                    <a:pt x="132947" y="34349"/>
                    <a:pt x="131282" y="28798"/>
                    <a:pt x="129061" y="23525"/>
                  </a:cubicBezTo>
                  <a:cubicBezTo>
                    <a:pt x="126563" y="16586"/>
                    <a:pt x="122123" y="10202"/>
                    <a:pt x="116294" y="5206"/>
                  </a:cubicBezTo>
                  <a:cubicBezTo>
                    <a:pt x="112334" y="1786"/>
                    <a:pt x="107207" y="1"/>
                    <a:pt x="10204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76" name="Google Shape;1176;p42"/>
            <p:cNvSpPr/>
            <p:nvPr/>
          </p:nvSpPr>
          <p:spPr>
            <a:xfrm>
              <a:off x="3570600" y="1294525"/>
              <a:ext cx="2255125" cy="1014825"/>
            </a:xfrm>
            <a:custGeom>
              <a:avLst/>
              <a:gdLst/>
              <a:ahLst/>
              <a:cxnLst/>
              <a:rect l="l" t="t" r="r" b="b"/>
              <a:pathLst>
                <a:path w="90205" h="40593" extrusionOk="0">
                  <a:moveTo>
                    <a:pt x="1423" y="1"/>
                  </a:moveTo>
                  <a:cubicBezTo>
                    <a:pt x="1180" y="1"/>
                    <a:pt x="972" y="70"/>
                    <a:pt x="833" y="209"/>
                  </a:cubicBezTo>
                  <a:cubicBezTo>
                    <a:pt x="278" y="487"/>
                    <a:pt x="1" y="764"/>
                    <a:pt x="1" y="1319"/>
                  </a:cubicBezTo>
                  <a:cubicBezTo>
                    <a:pt x="1" y="2152"/>
                    <a:pt x="278" y="3262"/>
                    <a:pt x="556" y="4095"/>
                  </a:cubicBezTo>
                  <a:cubicBezTo>
                    <a:pt x="1943" y="7703"/>
                    <a:pt x="3054" y="11311"/>
                    <a:pt x="3886" y="14919"/>
                  </a:cubicBezTo>
                  <a:cubicBezTo>
                    <a:pt x="5274" y="19360"/>
                    <a:pt x="6939" y="23801"/>
                    <a:pt x="8605" y="27964"/>
                  </a:cubicBezTo>
                  <a:cubicBezTo>
                    <a:pt x="11658" y="34348"/>
                    <a:pt x="17486" y="39066"/>
                    <a:pt x="24702" y="40176"/>
                  </a:cubicBezTo>
                  <a:cubicBezTo>
                    <a:pt x="26645" y="40454"/>
                    <a:pt x="28658" y="40593"/>
                    <a:pt x="30704" y="40593"/>
                  </a:cubicBezTo>
                  <a:cubicBezTo>
                    <a:pt x="32751" y="40593"/>
                    <a:pt x="34833" y="40454"/>
                    <a:pt x="36915" y="40176"/>
                  </a:cubicBezTo>
                  <a:cubicBezTo>
                    <a:pt x="44131" y="39621"/>
                    <a:pt x="51625" y="37956"/>
                    <a:pt x="58564" y="35458"/>
                  </a:cubicBezTo>
                  <a:cubicBezTo>
                    <a:pt x="67445" y="32405"/>
                    <a:pt x="76604" y="30184"/>
                    <a:pt x="86041" y="28797"/>
                  </a:cubicBezTo>
                  <a:cubicBezTo>
                    <a:pt x="87151" y="28519"/>
                    <a:pt x="87984" y="28519"/>
                    <a:pt x="88816" y="27964"/>
                  </a:cubicBezTo>
                  <a:cubicBezTo>
                    <a:pt x="89649" y="27687"/>
                    <a:pt x="90204" y="26576"/>
                    <a:pt x="89927" y="25744"/>
                  </a:cubicBezTo>
                  <a:cubicBezTo>
                    <a:pt x="89927" y="25059"/>
                    <a:pt x="89363" y="24561"/>
                    <a:pt x="88699" y="24561"/>
                  </a:cubicBezTo>
                  <a:cubicBezTo>
                    <a:pt x="88556" y="24561"/>
                    <a:pt x="88409" y="24584"/>
                    <a:pt x="88261" y="24633"/>
                  </a:cubicBezTo>
                  <a:cubicBezTo>
                    <a:pt x="84653" y="24633"/>
                    <a:pt x="81323" y="24911"/>
                    <a:pt x="77714" y="26021"/>
                  </a:cubicBezTo>
                  <a:cubicBezTo>
                    <a:pt x="70221" y="27409"/>
                    <a:pt x="62727" y="29629"/>
                    <a:pt x="55510" y="32127"/>
                  </a:cubicBezTo>
                  <a:cubicBezTo>
                    <a:pt x="47462" y="34903"/>
                    <a:pt x="39135" y="36291"/>
                    <a:pt x="30531" y="36568"/>
                  </a:cubicBezTo>
                  <a:cubicBezTo>
                    <a:pt x="29945" y="36629"/>
                    <a:pt x="29360" y="36658"/>
                    <a:pt x="28779" y="36658"/>
                  </a:cubicBezTo>
                  <a:cubicBezTo>
                    <a:pt x="21377" y="36658"/>
                    <a:pt x="14509" y="31839"/>
                    <a:pt x="11935" y="24633"/>
                  </a:cubicBezTo>
                  <a:cubicBezTo>
                    <a:pt x="10270" y="20470"/>
                    <a:pt x="8882" y="16585"/>
                    <a:pt x="7772" y="12421"/>
                  </a:cubicBezTo>
                  <a:cubicBezTo>
                    <a:pt x="6939" y="8813"/>
                    <a:pt x="5829" y="5483"/>
                    <a:pt x="4164" y="2152"/>
                  </a:cubicBezTo>
                  <a:cubicBezTo>
                    <a:pt x="3609" y="1319"/>
                    <a:pt x="2776" y="764"/>
                    <a:pt x="2221" y="209"/>
                  </a:cubicBezTo>
                  <a:cubicBezTo>
                    <a:pt x="1943" y="70"/>
                    <a:pt x="1666" y="1"/>
                    <a:pt x="14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77" name="Google Shape;1177;p42"/>
            <p:cNvSpPr/>
            <p:nvPr/>
          </p:nvSpPr>
          <p:spPr>
            <a:xfrm>
              <a:off x="3390200" y="3958275"/>
              <a:ext cx="1589000" cy="1188800"/>
            </a:xfrm>
            <a:custGeom>
              <a:avLst/>
              <a:gdLst/>
              <a:ahLst/>
              <a:cxnLst/>
              <a:rect l="l" t="t" r="r" b="b"/>
              <a:pathLst>
                <a:path w="63560" h="47552" extrusionOk="0">
                  <a:moveTo>
                    <a:pt x="7056" y="0"/>
                  </a:moveTo>
                  <a:cubicBezTo>
                    <a:pt x="5415" y="0"/>
                    <a:pt x="3767" y="357"/>
                    <a:pt x="2221" y="1071"/>
                  </a:cubicBezTo>
                  <a:cubicBezTo>
                    <a:pt x="1666" y="1071"/>
                    <a:pt x="1110" y="1626"/>
                    <a:pt x="555" y="2181"/>
                  </a:cubicBezTo>
                  <a:cubicBezTo>
                    <a:pt x="278" y="2736"/>
                    <a:pt x="0" y="3569"/>
                    <a:pt x="0" y="4124"/>
                  </a:cubicBezTo>
                  <a:cubicBezTo>
                    <a:pt x="0" y="4957"/>
                    <a:pt x="833" y="5234"/>
                    <a:pt x="1666" y="5234"/>
                  </a:cubicBezTo>
                  <a:cubicBezTo>
                    <a:pt x="2498" y="5234"/>
                    <a:pt x="3608" y="4957"/>
                    <a:pt x="4441" y="4679"/>
                  </a:cubicBezTo>
                  <a:cubicBezTo>
                    <a:pt x="5257" y="4475"/>
                    <a:pt x="6090" y="4371"/>
                    <a:pt x="6919" y="4371"/>
                  </a:cubicBezTo>
                  <a:cubicBezTo>
                    <a:pt x="9473" y="4371"/>
                    <a:pt x="11992" y="5359"/>
                    <a:pt x="13878" y="7454"/>
                  </a:cubicBezTo>
                  <a:cubicBezTo>
                    <a:pt x="15265" y="8565"/>
                    <a:pt x="16376" y="10230"/>
                    <a:pt x="17208" y="11895"/>
                  </a:cubicBezTo>
                  <a:cubicBezTo>
                    <a:pt x="19984" y="14948"/>
                    <a:pt x="21927" y="18556"/>
                    <a:pt x="23037" y="22442"/>
                  </a:cubicBezTo>
                  <a:cubicBezTo>
                    <a:pt x="24980" y="25218"/>
                    <a:pt x="26367" y="28271"/>
                    <a:pt x="27200" y="31601"/>
                  </a:cubicBezTo>
                  <a:cubicBezTo>
                    <a:pt x="28865" y="36320"/>
                    <a:pt x="31363" y="40760"/>
                    <a:pt x="34972" y="44369"/>
                  </a:cubicBezTo>
                  <a:cubicBezTo>
                    <a:pt x="36651" y="46506"/>
                    <a:pt x="39086" y="47552"/>
                    <a:pt x="41585" y="47552"/>
                  </a:cubicBezTo>
                  <a:cubicBezTo>
                    <a:pt x="43628" y="47552"/>
                    <a:pt x="45713" y="46852"/>
                    <a:pt x="47461" y="45479"/>
                  </a:cubicBezTo>
                  <a:cubicBezTo>
                    <a:pt x="51347" y="42981"/>
                    <a:pt x="54678" y="39373"/>
                    <a:pt x="57175" y="35209"/>
                  </a:cubicBezTo>
                  <a:cubicBezTo>
                    <a:pt x="60229" y="28548"/>
                    <a:pt x="62449" y="21610"/>
                    <a:pt x="63559" y="14393"/>
                  </a:cubicBezTo>
                  <a:cubicBezTo>
                    <a:pt x="63559" y="13838"/>
                    <a:pt x="63282" y="13283"/>
                    <a:pt x="63004" y="13005"/>
                  </a:cubicBezTo>
                  <a:cubicBezTo>
                    <a:pt x="63004" y="12450"/>
                    <a:pt x="62449" y="12173"/>
                    <a:pt x="62171" y="12173"/>
                  </a:cubicBezTo>
                  <a:cubicBezTo>
                    <a:pt x="61894" y="12034"/>
                    <a:pt x="61547" y="11965"/>
                    <a:pt x="61269" y="11965"/>
                  </a:cubicBezTo>
                  <a:cubicBezTo>
                    <a:pt x="60992" y="11965"/>
                    <a:pt x="60784" y="12034"/>
                    <a:pt x="60784" y="12173"/>
                  </a:cubicBezTo>
                  <a:cubicBezTo>
                    <a:pt x="59951" y="13005"/>
                    <a:pt x="59396" y="14116"/>
                    <a:pt x="59118" y="15226"/>
                  </a:cubicBezTo>
                  <a:cubicBezTo>
                    <a:pt x="58008" y="18834"/>
                    <a:pt x="57175" y="22720"/>
                    <a:pt x="56065" y="26328"/>
                  </a:cubicBezTo>
                  <a:cubicBezTo>
                    <a:pt x="54400" y="32434"/>
                    <a:pt x="51069" y="37430"/>
                    <a:pt x="46073" y="41038"/>
                  </a:cubicBezTo>
                  <a:cubicBezTo>
                    <a:pt x="44959" y="42400"/>
                    <a:pt x="43348" y="43044"/>
                    <a:pt x="41733" y="43044"/>
                  </a:cubicBezTo>
                  <a:cubicBezTo>
                    <a:pt x="39726" y="43044"/>
                    <a:pt x="37713" y="42050"/>
                    <a:pt x="36637" y="40205"/>
                  </a:cubicBezTo>
                  <a:cubicBezTo>
                    <a:pt x="35804" y="39095"/>
                    <a:pt x="34972" y="37985"/>
                    <a:pt x="34139" y="36597"/>
                  </a:cubicBezTo>
                  <a:cubicBezTo>
                    <a:pt x="32474" y="33822"/>
                    <a:pt x="31086" y="30769"/>
                    <a:pt x="29976" y="27438"/>
                  </a:cubicBezTo>
                  <a:cubicBezTo>
                    <a:pt x="27478" y="20777"/>
                    <a:pt x="24425" y="14671"/>
                    <a:pt x="20539" y="8842"/>
                  </a:cubicBezTo>
                  <a:cubicBezTo>
                    <a:pt x="18596" y="6067"/>
                    <a:pt x="16098" y="3569"/>
                    <a:pt x="13323" y="1903"/>
                  </a:cubicBezTo>
                  <a:cubicBezTo>
                    <a:pt x="11419" y="635"/>
                    <a:pt x="9244" y="0"/>
                    <a:pt x="705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78" name="Google Shape;1178;p42"/>
            <p:cNvSpPr/>
            <p:nvPr/>
          </p:nvSpPr>
          <p:spPr>
            <a:xfrm>
              <a:off x="2737950" y="659500"/>
              <a:ext cx="520425" cy="1872075"/>
            </a:xfrm>
            <a:custGeom>
              <a:avLst/>
              <a:gdLst/>
              <a:ahLst/>
              <a:cxnLst/>
              <a:rect l="l" t="t" r="r" b="b"/>
              <a:pathLst>
                <a:path w="20817" h="74883" extrusionOk="0">
                  <a:moveTo>
                    <a:pt x="14612" y="0"/>
                  </a:moveTo>
                  <a:cubicBezTo>
                    <a:pt x="12815" y="0"/>
                    <a:pt x="11033" y="700"/>
                    <a:pt x="9715" y="2018"/>
                  </a:cubicBezTo>
                  <a:cubicBezTo>
                    <a:pt x="7772" y="3684"/>
                    <a:pt x="6384" y="5627"/>
                    <a:pt x="5274" y="7847"/>
                  </a:cubicBezTo>
                  <a:cubicBezTo>
                    <a:pt x="1111" y="17006"/>
                    <a:pt x="1" y="27553"/>
                    <a:pt x="2499" y="37267"/>
                  </a:cubicBezTo>
                  <a:cubicBezTo>
                    <a:pt x="3054" y="39488"/>
                    <a:pt x="3331" y="41708"/>
                    <a:pt x="3886" y="43651"/>
                  </a:cubicBezTo>
                  <a:cubicBezTo>
                    <a:pt x="6384" y="52810"/>
                    <a:pt x="6939" y="62247"/>
                    <a:pt x="5274" y="71406"/>
                  </a:cubicBezTo>
                  <a:cubicBezTo>
                    <a:pt x="4996" y="72794"/>
                    <a:pt x="4719" y="73904"/>
                    <a:pt x="6107" y="74736"/>
                  </a:cubicBezTo>
                  <a:cubicBezTo>
                    <a:pt x="6307" y="74836"/>
                    <a:pt x="6525" y="74882"/>
                    <a:pt x="6751" y="74882"/>
                  </a:cubicBezTo>
                  <a:cubicBezTo>
                    <a:pt x="7781" y="74882"/>
                    <a:pt x="8982" y="73931"/>
                    <a:pt x="9437" y="72794"/>
                  </a:cubicBezTo>
                  <a:cubicBezTo>
                    <a:pt x="9715" y="71683"/>
                    <a:pt x="9992" y="70851"/>
                    <a:pt x="9992" y="70018"/>
                  </a:cubicBezTo>
                  <a:cubicBezTo>
                    <a:pt x="11103" y="61414"/>
                    <a:pt x="10547" y="52532"/>
                    <a:pt x="8605" y="44206"/>
                  </a:cubicBezTo>
                  <a:cubicBezTo>
                    <a:pt x="7217" y="39488"/>
                    <a:pt x="6107" y="34769"/>
                    <a:pt x="5552" y="30051"/>
                  </a:cubicBezTo>
                  <a:cubicBezTo>
                    <a:pt x="5274" y="23112"/>
                    <a:pt x="6384" y="16173"/>
                    <a:pt x="9437" y="9790"/>
                  </a:cubicBezTo>
                  <a:cubicBezTo>
                    <a:pt x="9992" y="8402"/>
                    <a:pt x="10825" y="7292"/>
                    <a:pt x="11658" y="6182"/>
                  </a:cubicBezTo>
                  <a:cubicBezTo>
                    <a:pt x="12233" y="5032"/>
                    <a:pt x="13337" y="4411"/>
                    <a:pt x="14513" y="4411"/>
                  </a:cubicBezTo>
                  <a:cubicBezTo>
                    <a:pt x="15041" y="4411"/>
                    <a:pt x="15583" y="4536"/>
                    <a:pt x="16098" y="4794"/>
                  </a:cubicBezTo>
                  <a:cubicBezTo>
                    <a:pt x="16654" y="5071"/>
                    <a:pt x="16931" y="5349"/>
                    <a:pt x="17486" y="5349"/>
                  </a:cubicBezTo>
                  <a:cubicBezTo>
                    <a:pt x="17903" y="5488"/>
                    <a:pt x="18319" y="5696"/>
                    <a:pt x="18735" y="5696"/>
                  </a:cubicBezTo>
                  <a:cubicBezTo>
                    <a:pt x="19152" y="5696"/>
                    <a:pt x="19568" y="5488"/>
                    <a:pt x="19984" y="4794"/>
                  </a:cubicBezTo>
                  <a:cubicBezTo>
                    <a:pt x="20817" y="3406"/>
                    <a:pt x="19984" y="2296"/>
                    <a:pt x="19152" y="1741"/>
                  </a:cubicBezTo>
                  <a:cubicBezTo>
                    <a:pt x="17841" y="561"/>
                    <a:pt x="16220" y="0"/>
                    <a:pt x="1461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79" name="Google Shape;1179;p42"/>
            <p:cNvSpPr/>
            <p:nvPr/>
          </p:nvSpPr>
          <p:spPr>
            <a:xfrm>
              <a:off x="5194275" y="2018625"/>
              <a:ext cx="1068575" cy="1247400"/>
            </a:xfrm>
            <a:custGeom>
              <a:avLst/>
              <a:gdLst/>
              <a:ahLst/>
              <a:cxnLst/>
              <a:rect l="l" t="t" r="r" b="b"/>
              <a:pathLst>
                <a:path w="42743" h="49896" extrusionOk="0">
                  <a:moveTo>
                    <a:pt x="36767" y="1"/>
                  </a:moveTo>
                  <a:cubicBezTo>
                    <a:pt x="36331" y="1"/>
                    <a:pt x="35901" y="138"/>
                    <a:pt x="35527" y="388"/>
                  </a:cubicBezTo>
                  <a:cubicBezTo>
                    <a:pt x="34694" y="665"/>
                    <a:pt x="34416" y="1776"/>
                    <a:pt x="34971" y="2608"/>
                  </a:cubicBezTo>
                  <a:cubicBezTo>
                    <a:pt x="36082" y="4551"/>
                    <a:pt x="36914" y="6771"/>
                    <a:pt x="37192" y="8992"/>
                  </a:cubicBezTo>
                  <a:cubicBezTo>
                    <a:pt x="37469" y="12600"/>
                    <a:pt x="36359" y="16486"/>
                    <a:pt x="33584" y="19261"/>
                  </a:cubicBezTo>
                  <a:cubicBezTo>
                    <a:pt x="30531" y="23147"/>
                    <a:pt x="26367" y="26200"/>
                    <a:pt x="21927" y="28698"/>
                  </a:cubicBezTo>
                  <a:cubicBezTo>
                    <a:pt x="16931" y="31196"/>
                    <a:pt x="12490" y="34249"/>
                    <a:pt x="8049" y="37579"/>
                  </a:cubicBezTo>
                  <a:cubicBezTo>
                    <a:pt x="5551" y="39522"/>
                    <a:pt x="3331" y="41743"/>
                    <a:pt x="1388" y="44241"/>
                  </a:cubicBezTo>
                  <a:cubicBezTo>
                    <a:pt x="278" y="45351"/>
                    <a:pt x="0" y="46739"/>
                    <a:pt x="278" y="48126"/>
                  </a:cubicBezTo>
                  <a:cubicBezTo>
                    <a:pt x="555" y="48959"/>
                    <a:pt x="833" y="49514"/>
                    <a:pt x="1388" y="49792"/>
                  </a:cubicBezTo>
                  <a:cubicBezTo>
                    <a:pt x="1596" y="49861"/>
                    <a:pt x="1804" y="49896"/>
                    <a:pt x="2004" y="49896"/>
                  </a:cubicBezTo>
                  <a:cubicBezTo>
                    <a:pt x="2602" y="49896"/>
                    <a:pt x="3123" y="49583"/>
                    <a:pt x="3331" y="48959"/>
                  </a:cubicBezTo>
                  <a:cubicBezTo>
                    <a:pt x="5829" y="44796"/>
                    <a:pt x="9159" y="41465"/>
                    <a:pt x="13323" y="38967"/>
                  </a:cubicBezTo>
                  <a:cubicBezTo>
                    <a:pt x="16376" y="36747"/>
                    <a:pt x="19706" y="34526"/>
                    <a:pt x="23037" y="32861"/>
                  </a:cubicBezTo>
                  <a:cubicBezTo>
                    <a:pt x="28310" y="30363"/>
                    <a:pt x="32751" y="26755"/>
                    <a:pt x="36637" y="22314"/>
                  </a:cubicBezTo>
                  <a:cubicBezTo>
                    <a:pt x="41633" y="17318"/>
                    <a:pt x="42743" y="10102"/>
                    <a:pt x="40245" y="3718"/>
                  </a:cubicBezTo>
                  <a:cubicBezTo>
                    <a:pt x="39690" y="2608"/>
                    <a:pt x="39135" y="1498"/>
                    <a:pt x="38302" y="665"/>
                  </a:cubicBezTo>
                  <a:cubicBezTo>
                    <a:pt x="37844" y="207"/>
                    <a:pt x="37301" y="1"/>
                    <a:pt x="367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80" name="Google Shape;1180;p42"/>
            <p:cNvSpPr/>
            <p:nvPr/>
          </p:nvSpPr>
          <p:spPr>
            <a:xfrm>
              <a:off x="2210600" y="3832375"/>
              <a:ext cx="485750" cy="982550"/>
            </a:xfrm>
            <a:custGeom>
              <a:avLst/>
              <a:gdLst/>
              <a:ahLst/>
              <a:cxnLst/>
              <a:rect l="l" t="t" r="r" b="b"/>
              <a:pathLst>
                <a:path w="19430" h="39302" extrusionOk="0">
                  <a:moveTo>
                    <a:pt x="6662" y="1"/>
                  </a:moveTo>
                  <a:cubicBezTo>
                    <a:pt x="5829" y="1"/>
                    <a:pt x="4997" y="833"/>
                    <a:pt x="4997" y="1944"/>
                  </a:cubicBezTo>
                  <a:cubicBezTo>
                    <a:pt x="4442" y="8050"/>
                    <a:pt x="3054" y="13878"/>
                    <a:pt x="1389" y="19707"/>
                  </a:cubicBezTo>
                  <a:cubicBezTo>
                    <a:pt x="278" y="22760"/>
                    <a:pt x="1" y="25813"/>
                    <a:pt x="278" y="28866"/>
                  </a:cubicBezTo>
                  <a:cubicBezTo>
                    <a:pt x="278" y="30254"/>
                    <a:pt x="556" y="31641"/>
                    <a:pt x="833" y="33307"/>
                  </a:cubicBezTo>
                  <a:cubicBezTo>
                    <a:pt x="1389" y="35805"/>
                    <a:pt x="3331" y="37747"/>
                    <a:pt x="5829" y="38858"/>
                  </a:cubicBezTo>
                  <a:cubicBezTo>
                    <a:pt x="6909" y="39158"/>
                    <a:pt x="8002" y="39302"/>
                    <a:pt x="9079" y="39302"/>
                  </a:cubicBezTo>
                  <a:cubicBezTo>
                    <a:pt x="12988" y="39302"/>
                    <a:pt x="16699" y="37403"/>
                    <a:pt x="18874" y="34139"/>
                  </a:cubicBezTo>
                  <a:cubicBezTo>
                    <a:pt x="19152" y="33862"/>
                    <a:pt x="19429" y="33307"/>
                    <a:pt x="18874" y="32752"/>
                  </a:cubicBezTo>
                  <a:cubicBezTo>
                    <a:pt x="18597" y="32196"/>
                    <a:pt x="17764" y="31919"/>
                    <a:pt x="17209" y="31919"/>
                  </a:cubicBezTo>
                  <a:cubicBezTo>
                    <a:pt x="15544" y="32474"/>
                    <a:pt x="13878" y="33584"/>
                    <a:pt x="12213" y="34417"/>
                  </a:cubicBezTo>
                  <a:cubicBezTo>
                    <a:pt x="11068" y="34951"/>
                    <a:pt x="10028" y="35213"/>
                    <a:pt x="9104" y="35213"/>
                  </a:cubicBezTo>
                  <a:cubicBezTo>
                    <a:pt x="6670" y="35213"/>
                    <a:pt x="5045" y="33397"/>
                    <a:pt x="4442" y="29976"/>
                  </a:cubicBezTo>
                  <a:cubicBezTo>
                    <a:pt x="4164" y="27478"/>
                    <a:pt x="4442" y="24703"/>
                    <a:pt x="4997" y="22205"/>
                  </a:cubicBezTo>
                  <a:cubicBezTo>
                    <a:pt x="5829" y="18597"/>
                    <a:pt x="6662" y="15266"/>
                    <a:pt x="7772" y="11658"/>
                  </a:cubicBezTo>
                  <a:cubicBezTo>
                    <a:pt x="8605" y="9160"/>
                    <a:pt x="8882" y="6662"/>
                    <a:pt x="8882" y="3886"/>
                  </a:cubicBezTo>
                  <a:cubicBezTo>
                    <a:pt x="8882" y="3331"/>
                    <a:pt x="8605" y="2499"/>
                    <a:pt x="8605" y="1944"/>
                  </a:cubicBezTo>
                  <a:cubicBezTo>
                    <a:pt x="8327" y="833"/>
                    <a:pt x="7772" y="1"/>
                    <a:pt x="666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1093475" y="2930350"/>
              <a:ext cx="416350" cy="432725"/>
            </a:xfrm>
            <a:custGeom>
              <a:avLst/>
              <a:gdLst/>
              <a:ahLst/>
              <a:cxnLst/>
              <a:rect l="l" t="t" r="r" b="b"/>
              <a:pathLst>
                <a:path w="16654" h="17309" extrusionOk="0">
                  <a:moveTo>
                    <a:pt x="11380" y="0"/>
                  </a:moveTo>
                  <a:cubicBezTo>
                    <a:pt x="7772" y="278"/>
                    <a:pt x="4441" y="2221"/>
                    <a:pt x="2498" y="5551"/>
                  </a:cubicBezTo>
                  <a:cubicBezTo>
                    <a:pt x="0" y="9992"/>
                    <a:pt x="2221" y="15543"/>
                    <a:pt x="7217" y="17208"/>
                  </a:cubicBezTo>
                  <a:cubicBezTo>
                    <a:pt x="7479" y="17274"/>
                    <a:pt x="7756" y="17308"/>
                    <a:pt x="8035" y="17308"/>
                  </a:cubicBezTo>
                  <a:cubicBezTo>
                    <a:pt x="8936" y="17308"/>
                    <a:pt x="9846" y="16946"/>
                    <a:pt x="10270" y="16098"/>
                  </a:cubicBezTo>
                  <a:cubicBezTo>
                    <a:pt x="11102" y="14710"/>
                    <a:pt x="10270" y="13878"/>
                    <a:pt x="9159" y="13323"/>
                  </a:cubicBezTo>
                  <a:cubicBezTo>
                    <a:pt x="8604" y="13045"/>
                    <a:pt x="8327" y="12768"/>
                    <a:pt x="7772" y="12768"/>
                  </a:cubicBezTo>
                  <a:cubicBezTo>
                    <a:pt x="5274" y="11102"/>
                    <a:pt x="5274" y="7217"/>
                    <a:pt x="7772" y="5829"/>
                  </a:cubicBezTo>
                  <a:cubicBezTo>
                    <a:pt x="9715" y="4441"/>
                    <a:pt x="11935" y="3886"/>
                    <a:pt x="13878" y="3886"/>
                  </a:cubicBezTo>
                  <a:cubicBezTo>
                    <a:pt x="15266" y="3886"/>
                    <a:pt x="16653" y="3331"/>
                    <a:pt x="16376" y="1943"/>
                  </a:cubicBezTo>
                  <a:cubicBezTo>
                    <a:pt x="16098" y="833"/>
                    <a:pt x="14988" y="278"/>
                    <a:pt x="14155" y="278"/>
                  </a:cubicBezTo>
                  <a:cubicBezTo>
                    <a:pt x="13323" y="0"/>
                    <a:pt x="12213" y="0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82" name="Google Shape;1182;p42"/>
            <p:cNvSpPr/>
            <p:nvPr/>
          </p:nvSpPr>
          <p:spPr>
            <a:xfrm>
              <a:off x="2432650" y="2902600"/>
              <a:ext cx="305325" cy="201250"/>
            </a:xfrm>
            <a:custGeom>
              <a:avLst/>
              <a:gdLst/>
              <a:ahLst/>
              <a:cxnLst/>
              <a:rect l="l" t="t" r="r" b="b"/>
              <a:pathLst>
                <a:path w="12213" h="8050" extrusionOk="0">
                  <a:moveTo>
                    <a:pt x="10270" y="0"/>
                  </a:moveTo>
                  <a:cubicBezTo>
                    <a:pt x="9992" y="0"/>
                    <a:pt x="9992" y="0"/>
                    <a:pt x="9715" y="278"/>
                  </a:cubicBezTo>
                  <a:cubicBezTo>
                    <a:pt x="7494" y="2498"/>
                    <a:pt x="4441" y="3886"/>
                    <a:pt x="1388" y="4163"/>
                  </a:cubicBezTo>
                  <a:cubicBezTo>
                    <a:pt x="556" y="4163"/>
                    <a:pt x="0" y="4996"/>
                    <a:pt x="278" y="5829"/>
                  </a:cubicBezTo>
                  <a:cubicBezTo>
                    <a:pt x="556" y="6384"/>
                    <a:pt x="833" y="6939"/>
                    <a:pt x="1388" y="7494"/>
                  </a:cubicBezTo>
                  <a:cubicBezTo>
                    <a:pt x="1943" y="8049"/>
                    <a:pt x="2776" y="8049"/>
                    <a:pt x="3609" y="8049"/>
                  </a:cubicBezTo>
                  <a:cubicBezTo>
                    <a:pt x="6662" y="7771"/>
                    <a:pt x="9715" y="6384"/>
                    <a:pt x="11657" y="3886"/>
                  </a:cubicBezTo>
                  <a:cubicBezTo>
                    <a:pt x="11935" y="3053"/>
                    <a:pt x="12213" y="2498"/>
                    <a:pt x="12213" y="1665"/>
                  </a:cubicBezTo>
                  <a:cubicBezTo>
                    <a:pt x="12213" y="1110"/>
                    <a:pt x="11657" y="555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1184" name="Google Shape;1184;p42"/>
          <p:cNvGrpSpPr/>
          <p:nvPr/>
        </p:nvGrpSpPr>
        <p:grpSpPr>
          <a:xfrm rot="-1617717">
            <a:off x="469276" y="3564213"/>
            <a:ext cx="1307897" cy="2075939"/>
            <a:chOff x="2190225" y="236575"/>
            <a:chExt cx="3165475" cy="5024350"/>
          </a:xfrm>
        </p:grpSpPr>
        <p:sp>
          <p:nvSpPr>
            <p:cNvPr id="1185" name="Google Shape;1185;p42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 dirty="0"/>
            </a:p>
          </p:txBody>
        </p:sp>
        <p:sp>
          <p:nvSpPr>
            <p:cNvPr id="1186" name="Google Shape;1186;p42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87" name="Google Shape;1187;p42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88" name="Google Shape;1188;p42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89" name="Google Shape;1189;p42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ABA714-BF63-4184-AFC6-213785992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334" y="170959"/>
            <a:ext cx="9659516" cy="723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65AF489-37BB-4274-8370-AB2338CB00ED}"/>
              </a:ext>
            </a:extLst>
          </p:cNvPr>
          <p:cNvSpPr txBox="1"/>
          <p:nvPr/>
        </p:nvSpPr>
        <p:spPr>
          <a:xfrm>
            <a:off x="5462092" y="767447"/>
            <a:ext cx="356151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/>
              <a:t>باسم الله الرحمن الرحيم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6453E90-709E-4C75-9EAF-375A7E1C2A50}"/>
              </a:ext>
            </a:extLst>
          </p:cNvPr>
          <p:cNvSpPr txBox="1"/>
          <p:nvPr/>
        </p:nvSpPr>
        <p:spPr>
          <a:xfrm>
            <a:off x="8327923" y="1280100"/>
            <a:ext cx="344590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dirty="0"/>
              <a:t>التاريخ : 20 /  2/ 1443 هـ</a:t>
            </a:r>
          </a:p>
          <a:p>
            <a:pPr algn="r"/>
            <a:r>
              <a:rPr lang="ar-SA" sz="2400" dirty="0"/>
              <a:t>الحصة : الثالثة</a:t>
            </a:r>
            <a:endParaRPr lang="en-US" sz="2400" dirty="0"/>
          </a:p>
          <a:p>
            <a:pPr algn="r"/>
            <a:r>
              <a:rPr lang="ar-SA" sz="2400" dirty="0"/>
              <a:t>المادة : علوم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D784A8D-D46F-4546-AF8C-8B4847EDAFE8}"/>
              </a:ext>
            </a:extLst>
          </p:cNvPr>
          <p:cNvSpPr txBox="1"/>
          <p:nvPr/>
        </p:nvSpPr>
        <p:spPr>
          <a:xfrm>
            <a:off x="5332726" y="2358335"/>
            <a:ext cx="5314953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3200" dirty="0">
              <a:solidFill>
                <a:srgbClr val="FF0000"/>
              </a:solidFill>
            </a:endParaRPr>
          </a:p>
          <a:p>
            <a:pPr algn="ctr"/>
            <a:r>
              <a:rPr lang="ar-SA" sz="3200" dirty="0">
                <a:solidFill>
                  <a:srgbClr val="FF0000"/>
                </a:solidFill>
              </a:rPr>
              <a:t>عنوان الدرس : قوانين نيوتن للحركة </a:t>
            </a:r>
          </a:p>
        </p:txBody>
      </p:sp>
      <p:grpSp>
        <p:nvGrpSpPr>
          <p:cNvPr id="81" name="Google Shape;1296;p45">
            <a:extLst>
              <a:ext uri="{FF2B5EF4-FFF2-40B4-BE49-F238E27FC236}">
                <a16:creationId xmlns:a16="http://schemas.microsoft.com/office/drawing/2014/main" id="{AEB9DD00-6DA5-49F1-B0ED-E273FAA330B5}"/>
              </a:ext>
            </a:extLst>
          </p:cNvPr>
          <p:cNvGrpSpPr/>
          <p:nvPr/>
        </p:nvGrpSpPr>
        <p:grpSpPr>
          <a:xfrm rot="20387593">
            <a:off x="323247" y="752864"/>
            <a:ext cx="1546053" cy="1753889"/>
            <a:chOff x="1728250" y="237500"/>
            <a:chExt cx="4090750" cy="5095875"/>
          </a:xfrm>
        </p:grpSpPr>
        <p:sp>
          <p:nvSpPr>
            <p:cNvPr id="82" name="Google Shape;1297;p45">
              <a:extLst>
                <a:ext uri="{FF2B5EF4-FFF2-40B4-BE49-F238E27FC236}">
                  <a16:creationId xmlns:a16="http://schemas.microsoft.com/office/drawing/2014/main" id="{873BD4FC-F813-4247-8976-9B978AA819BF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3" name="Google Shape;1298;p45">
              <a:extLst>
                <a:ext uri="{FF2B5EF4-FFF2-40B4-BE49-F238E27FC236}">
                  <a16:creationId xmlns:a16="http://schemas.microsoft.com/office/drawing/2014/main" id="{E566769C-1AE0-492B-9B35-1A7620496B00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4" name="Google Shape;1299;p45">
              <a:extLst>
                <a:ext uri="{FF2B5EF4-FFF2-40B4-BE49-F238E27FC236}">
                  <a16:creationId xmlns:a16="http://schemas.microsoft.com/office/drawing/2014/main" id="{2B301C1D-261D-4852-92FF-A6FB00CD512A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5" name="Google Shape;1300;p45">
              <a:extLst>
                <a:ext uri="{FF2B5EF4-FFF2-40B4-BE49-F238E27FC236}">
                  <a16:creationId xmlns:a16="http://schemas.microsoft.com/office/drawing/2014/main" id="{CB472B6B-E44E-4AD9-AF47-9E59ADDBEAFD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6" name="Google Shape;1301;p45">
              <a:extLst>
                <a:ext uri="{FF2B5EF4-FFF2-40B4-BE49-F238E27FC236}">
                  <a16:creationId xmlns:a16="http://schemas.microsoft.com/office/drawing/2014/main" id="{A76710D7-9CF3-4314-A18B-28800C32C3DC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7" name="Google Shape;1302;p45">
              <a:extLst>
                <a:ext uri="{FF2B5EF4-FFF2-40B4-BE49-F238E27FC236}">
                  <a16:creationId xmlns:a16="http://schemas.microsoft.com/office/drawing/2014/main" id="{22B8B0FA-8448-4914-92C9-0122D0CF5CBF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8" name="Google Shape;1303;p45">
              <a:extLst>
                <a:ext uri="{FF2B5EF4-FFF2-40B4-BE49-F238E27FC236}">
                  <a16:creationId xmlns:a16="http://schemas.microsoft.com/office/drawing/2014/main" id="{0AC05289-5302-4A22-BE28-822DFE3E01A5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9" name="Google Shape;1304;p45">
              <a:extLst>
                <a:ext uri="{FF2B5EF4-FFF2-40B4-BE49-F238E27FC236}">
                  <a16:creationId xmlns:a16="http://schemas.microsoft.com/office/drawing/2014/main" id="{E6811926-069F-4EB1-9CEF-68889DC81E8A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0" name="Google Shape;1305;p45">
              <a:extLst>
                <a:ext uri="{FF2B5EF4-FFF2-40B4-BE49-F238E27FC236}">
                  <a16:creationId xmlns:a16="http://schemas.microsoft.com/office/drawing/2014/main" id="{3CE03D0F-94DF-4B2B-8BB8-95DFBC3DE3D9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1" name="Google Shape;1306;p45">
              <a:extLst>
                <a:ext uri="{FF2B5EF4-FFF2-40B4-BE49-F238E27FC236}">
                  <a16:creationId xmlns:a16="http://schemas.microsoft.com/office/drawing/2014/main" id="{3CE142C4-2BC2-46F0-8879-59487C1E90FB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2" name="Google Shape;1307;p45">
              <a:extLst>
                <a:ext uri="{FF2B5EF4-FFF2-40B4-BE49-F238E27FC236}">
                  <a16:creationId xmlns:a16="http://schemas.microsoft.com/office/drawing/2014/main" id="{EAECC73F-8BCE-4B6F-9436-0359E658E08D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3" name="Google Shape;1308;p45">
              <a:extLst>
                <a:ext uri="{FF2B5EF4-FFF2-40B4-BE49-F238E27FC236}">
                  <a16:creationId xmlns:a16="http://schemas.microsoft.com/office/drawing/2014/main" id="{ADDEAC70-5EE3-474D-A2D9-DA73A600852A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4" name="Google Shape;1309;p45">
              <a:extLst>
                <a:ext uri="{FF2B5EF4-FFF2-40B4-BE49-F238E27FC236}">
                  <a16:creationId xmlns:a16="http://schemas.microsoft.com/office/drawing/2014/main" id="{7D5369E6-422D-4943-8131-46CE1263DBFF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5" name="Google Shape;1310;p45">
              <a:extLst>
                <a:ext uri="{FF2B5EF4-FFF2-40B4-BE49-F238E27FC236}">
                  <a16:creationId xmlns:a16="http://schemas.microsoft.com/office/drawing/2014/main" id="{FB3AB321-BFAD-42C8-A1C5-63579119713D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6" name="Google Shape;1311;p45">
              <a:extLst>
                <a:ext uri="{FF2B5EF4-FFF2-40B4-BE49-F238E27FC236}">
                  <a16:creationId xmlns:a16="http://schemas.microsoft.com/office/drawing/2014/main" id="{4D9AA47E-88C3-46C3-B352-160E6B208581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7" name="Google Shape;1312;p45">
              <a:extLst>
                <a:ext uri="{FF2B5EF4-FFF2-40B4-BE49-F238E27FC236}">
                  <a16:creationId xmlns:a16="http://schemas.microsoft.com/office/drawing/2014/main" id="{2DF9A00B-6184-4979-B243-28D8107ABC5B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8" name="Google Shape;1313;p45">
              <a:extLst>
                <a:ext uri="{FF2B5EF4-FFF2-40B4-BE49-F238E27FC236}">
                  <a16:creationId xmlns:a16="http://schemas.microsoft.com/office/drawing/2014/main" id="{2E9EE004-0953-4B8E-B740-F0A4F5A001C1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9" name="Google Shape;1314;p45">
              <a:extLst>
                <a:ext uri="{FF2B5EF4-FFF2-40B4-BE49-F238E27FC236}">
                  <a16:creationId xmlns:a16="http://schemas.microsoft.com/office/drawing/2014/main" id="{4BA668BD-4C8B-4D62-BDDC-BBEB296D2F4E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0" name="Google Shape;1315;p45">
              <a:extLst>
                <a:ext uri="{FF2B5EF4-FFF2-40B4-BE49-F238E27FC236}">
                  <a16:creationId xmlns:a16="http://schemas.microsoft.com/office/drawing/2014/main" id="{AAB2F331-8D6A-4CF3-9A8A-EE67EB0D709A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1" name="Google Shape;1316;p45">
              <a:extLst>
                <a:ext uri="{FF2B5EF4-FFF2-40B4-BE49-F238E27FC236}">
                  <a16:creationId xmlns:a16="http://schemas.microsoft.com/office/drawing/2014/main" id="{FB90ADDB-5176-422E-AAE0-C2E77D9E042A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2" name="Google Shape;1317;p45">
              <a:extLst>
                <a:ext uri="{FF2B5EF4-FFF2-40B4-BE49-F238E27FC236}">
                  <a16:creationId xmlns:a16="http://schemas.microsoft.com/office/drawing/2014/main" id="{61294EE2-2951-4A0C-B1B9-95F5A725D05F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3" name="Google Shape;1318;p45">
              <a:extLst>
                <a:ext uri="{FF2B5EF4-FFF2-40B4-BE49-F238E27FC236}">
                  <a16:creationId xmlns:a16="http://schemas.microsoft.com/office/drawing/2014/main" id="{8B128B92-881E-4BB2-B6B1-1C7D812131E1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4" name="Google Shape;1319;p45">
              <a:extLst>
                <a:ext uri="{FF2B5EF4-FFF2-40B4-BE49-F238E27FC236}">
                  <a16:creationId xmlns:a16="http://schemas.microsoft.com/office/drawing/2014/main" id="{0B6134C3-43E5-4F97-BBA4-4223DF84C6F7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5" name="Google Shape;1320;p45">
              <a:extLst>
                <a:ext uri="{FF2B5EF4-FFF2-40B4-BE49-F238E27FC236}">
                  <a16:creationId xmlns:a16="http://schemas.microsoft.com/office/drawing/2014/main" id="{EC66DF7A-6E4E-453A-BACD-413364D7B2EF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6" name="Google Shape;1321;p45">
              <a:extLst>
                <a:ext uri="{FF2B5EF4-FFF2-40B4-BE49-F238E27FC236}">
                  <a16:creationId xmlns:a16="http://schemas.microsoft.com/office/drawing/2014/main" id="{3F3F98CC-9649-42A3-861B-7F6D6EED68B4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7" name="Google Shape;1322;p45">
              <a:extLst>
                <a:ext uri="{FF2B5EF4-FFF2-40B4-BE49-F238E27FC236}">
                  <a16:creationId xmlns:a16="http://schemas.microsoft.com/office/drawing/2014/main" id="{0F3A2A34-C9FB-4B1A-878B-CFE07D4AE659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8" name="Google Shape;1323;p45">
              <a:extLst>
                <a:ext uri="{FF2B5EF4-FFF2-40B4-BE49-F238E27FC236}">
                  <a16:creationId xmlns:a16="http://schemas.microsoft.com/office/drawing/2014/main" id="{973D2D2D-1277-4364-ACBA-C05F69CE3BEA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9" name="Google Shape;1324;p45">
              <a:extLst>
                <a:ext uri="{FF2B5EF4-FFF2-40B4-BE49-F238E27FC236}">
                  <a16:creationId xmlns:a16="http://schemas.microsoft.com/office/drawing/2014/main" id="{BA7C5470-66CF-461B-A989-D603FDF64429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0" name="Google Shape;1325;p45">
              <a:extLst>
                <a:ext uri="{FF2B5EF4-FFF2-40B4-BE49-F238E27FC236}">
                  <a16:creationId xmlns:a16="http://schemas.microsoft.com/office/drawing/2014/main" id="{C7AE8978-C823-4CD5-84CD-37064A28FD7F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7024F0E0-DBF2-4783-AE8B-E4B43301D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458" y="0"/>
            <a:ext cx="1390008" cy="134733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6" name="صورة الشريحة 45">
                <a:extLst>
                  <a:ext uri="{FF2B5EF4-FFF2-40B4-BE49-F238E27FC236}">
                    <a16:creationId xmlns:a16="http://schemas.microsoft.com/office/drawing/2014/main" id="{04CAAFB0-3EDC-46DD-9D74-698A03974F9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6" name="صورة الشريحة 4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04CAAFB0-3EDC-46DD-9D74-698A03974F9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93610A8A-FEEA-4F47-AD96-E6742ADED400}"/>
              </a:ext>
            </a:extLst>
          </p:cNvPr>
          <p:cNvSpPr/>
          <p:nvPr/>
        </p:nvSpPr>
        <p:spPr>
          <a:xfrm>
            <a:off x="8861783" y="163150"/>
            <a:ext cx="3167627" cy="1021032"/>
          </a:xfrm>
          <a:prstGeom prst="roundRect">
            <a:avLst/>
          </a:prstGeom>
          <a:solidFill>
            <a:srgbClr val="E0E0DE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rgbClr val="C00000"/>
                </a:solidFill>
              </a:rPr>
              <a:t>المختبرات الافتراضية </a:t>
            </a:r>
          </a:p>
        </p:txBody>
      </p:sp>
      <p:pic>
        <p:nvPicPr>
          <p:cNvPr id="5122" name="Picture 2" descr="لاعب كرة قدم GIF - تحميل ومشاركة علىPHONEKY">
            <a:extLst>
              <a:ext uri="{FF2B5EF4-FFF2-40B4-BE49-F238E27FC236}">
                <a16:creationId xmlns:a16="http://schemas.microsoft.com/office/drawing/2014/main" id="{CB85EE59-6C75-475E-B383-17C287461A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037" y="2144048"/>
            <a:ext cx="2870517" cy="324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413C56D-D7EE-46D2-935B-D5E74C60C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01124" y="1401476"/>
            <a:ext cx="2142808" cy="54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فقاعة الكلام: بيضاوية 11">
            <a:extLst>
              <a:ext uri="{FF2B5EF4-FFF2-40B4-BE49-F238E27FC236}">
                <a16:creationId xmlns:a16="http://schemas.microsoft.com/office/drawing/2014/main" id="{EF83A161-5B39-4C4D-885F-83907357176E}"/>
              </a:ext>
            </a:extLst>
          </p:cNvPr>
          <p:cNvSpPr/>
          <p:nvPr/>
        </p:nvSpPr>
        <p:spPr>
          <a:xfrm>
            <a:off x="3609689" y="749502"/>
            <a:ext cx="3253565" cy="2067270"/>
          </a:xfrm>
          <a:prstGeom prst="wedgeEllipseCallout">
            <a:avLst>
              <a:gd name="adj1" fmla="val -41280"/>
              <a:gd name="adj2" fmla="val 69863"/>
            </a:avLst>
          </a:prstGeom>
          <a:noFill/>
          <a:ln w="25400" cap="flat" cmpd="sng" algn="ctr">
            <a:solidFill>
              <a:srgbClr val="B4C8D1">
                <a:lumMod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0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ولكن عذرا أيها العالم نيوتن يبدو ان القانون غير صحيح </a:t>
            </a:r>
            <a:r>
              <a:rPr lang="ar-SA" sz="2000" b="1" kern="0" dirty="0" err="1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لانه</a:t>
            </a:r>
            <a:r>
              <a:rPr lang="ar-SA" sz="20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 عندما اركل الكرة تتوقف بعد فترة ولكي تستمر بالحركة لابد ان استمر بركلها </a:t>
            </a:r>
            <a:r>
              <a:rPr lang="en-US" sz="20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 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فقاعة الكلام: بيضاوية 13">
            <a:extLst>
              <a:ext uri="{FF2B5EF4-FFF2-40B4-BE49-F238E27FC236}">
                <a16:creationId xmlns:a16="http://schemas.microsoft.com/office/drawing/2014/main" id="{7BED27B3-A23C-418A-BE1E-26D18093C08A}"/>
              </a:ext>
            </a:extLst>
          </p:cNvPr>
          <p:cNvSpPr/>
          <p:nvPr/>
        </p:nvSpPr>
        <p:spPr>
          <a:xfrm>
            <a:off x="4724567" y="3951889"/>
            <a:ext cx="1907461" cy="1441801"/>
          </a:xfrm>
          <a:prstGeom prst="wedgeEllipseCallout">
            <a:avLst>
              <a:gd name="adj1" fmla="val -74553"/>
              <a:gd name="adj2" fmla="val -73511"/>
            </a:avLst>
          </a:prstGeom>
          <a:noFill/>
          <a:ln w="25400" cap="flat" cmpd="sng" algn="ctr">
            <a:solidFill>
              <a:srgbClr val="B4C8D1">
                <a:lumMod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0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هل هناك قوة لا اراها تؤدي الى توقف الكرة 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فقاعة الكلام: بيضاوية 14">
            <a:extLst>
              <a:ext uri="{FF2B5EF4-FFF2-40B4-BE49-F238E27FC236}">
                <a16:creationId xmlns:a16="http://schemas.microsoft.com/office/drawing/2014/main" id="{A16F8D63-0317-4FB1-AE43-69ADB61B0717}"/>
              </a:ext>
            </a:extLst>
          </p:cNvPr>
          <p:cNvSpPr/>
          <p:nvPr/>
        </p:nvSpPr>
        <p:spPr>
          <a:xfrm>
            <a:off x="7325096" y="1347333"/>
            <a:ext cx="3253565" cy="2067270"/>
          </a:xfrm>
          <a:prstGeom prst="wedgeEllipseCallout">
            <a:avLst>
              <a:gd name="adj1" fmla="val 55632"/>
              <a:gd name="adj2" fmla="val 47493"/>
            </a:avLst>
          </a:prstGeom>
          <a:noFill/>
          <a:ln w="25400" cap="flat" cmpd="sng" algn="ctr">
            <a:solidFill>
              <a:srgbClr val="B4C8D1">
                <a:lumMod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0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 القانون صحيح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0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تتوقف الكرة بفعل قوة أثرت عليها وجعلتها تتوقف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هل تعلمون ماهي هذه القوة ؟</a:t>
            </a:r>
          </a:p>
        </p:txBody>
      </p:sp>
    </p:spTree>
    <p:extLst>
      <p:ext uri="{BB962C8B-B14F-4D97-AF65-F5344CB8AC3E}">
        <p14:creationId xmlns:p14="http://schemas.microsoft.com/office/powerpoint/2010/main" val="187733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4 0.01065 L 0.33125 0.00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56F61960-881F-443C-BAD7-A307383AB8B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صورة الشريحة 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56F61960-881F-443C-BAD7-A307383AB8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oogle Shape;1155;p42">
            <a:extLst>
              <a:ext uri="{FF2B5EF4-FFF2-40B4-BE49-F238E27FC236}">
                <a16:creationId xmlns:a16="http://schemas.microsoft.com/office/drawing/2014/main" id="{5F979114-9477-4C94-AB56-A68A94E029B3}"/>
              </a:ext>
            </a:extLst>
          </p:cNvPr>
          <p:cNvGrpSpPr/>
          <p:nvPr/>
        </p:nvGrpSpPr>
        <p:grpSpPr>
          <a:xfrm>
            <a:off x="1859823" y="2875682"/>
            <a:ext cx="1188111" cy="1339336"/>
            <a:chOff x="1462300" y="238775"/>
            <a:chExt cx="4518675" cy="5093825"/>
          </a:xfrm>
        </p:grpSpPr>
        <p:sp>
          <p:nvSpPr>
            <p:cNvPr id="17" name="Google Shape;1156;p42">
              <a:extLst>
                <a:ext uri="{FF2B5EF4-FFF2-40B4-BE49-F238E27FC236}">
                  <a16:creationId xmlns:a16="http://schemas.microsoft.com/office/drawing/2014/main" id="{24FA9490-0439-4C5F-95C3-809DD490EBAA}"/>
                </a:ext>
              </a:extLst>
            </p:cNvPr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8" name="Google Shape;1157;p42">
              <a:extLst>
                <a:ext uri="{FF2B5EF4-FFF2-40B4-BE49-F238E27FC236}">
                  <a16:creationId xmlns:a16="http://schemas.microsoft.com/office/drawing/2014/main" id="{49EF3293-2322-446F-AB07-F4ADEEC420BA}"/>
                </a:ext>
              </a:extLst>
            </p:cNvPr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9" name="Google Shape;1158;p42">
              <a:extLst>
                <a:ext uri="{FF2B5EF4-FFF2-40B4-BE49-F238E27FC236}">
                  <a16:creationId xmlns:a16="http://schemas.microsoft.com/office/drawing/2014/main" id="{69DDC83B-D7DC-4B6A-B60F-E3A8A164CE92}"/>
                </a:ext>
              </a:extLst>
            </p:cNvPr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0" name="Google Shape;1159;p42">
              <a:extLst>
                <a:ext uri="{FF2B5EF4-FFF2-40B4-BE49-F238E27FC236}">
                  <a16:creationId xmlns:a16="http://schemas.microsoft.com/office/drawing/2014/main" id="{25438AE6-F68E-4F51-A047-C7A619BACA56}"/>
                </a:ext>
              </a:extLst>
            </p:cNvPr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1" name="Google Shape;1160;p42">
              <a:extLst>
                <a:ext uri="{FF2B5EF4-FFF2-40B4-BE49-F238E27FC236}">
                  <a16:creationId xmlns:a16="http://schemas.microsoft.com/office/drawing/2014/main" id="{0D6C39D6-2176-4B7A-853B-2199EB27F113}"/>
                </a:ext>
              </a:extLst>
            </p:cNvPr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2" name="Google Shape;1161;p42">
              <a:extLst>
                <a:ext uri="{FF2B5EF4-FFF2-40B4-BE49-F238E27FC236}">
                  <a16:creationId xmlns:a16="http://schemas.microsoft.com/office/drawing/2014/main" id="{5385C9A8-081C-4218-BE13-F588F293242D}"/>
                </a:ext>
              </a:extLst>
            </p:cNvPr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3" name="Google Shape;1162;p42">
              <a:extLst>
                <a:ext uri="{FF2B5EF4-FFF2-40B4-BE49-F238E27FC236}">
                  <a16:creationId xmlns:a16="http://schemas.microsoft.com/office/drawing/2014/main" id="{01903C63-6777-41C4-AA00-845AC74197F6}"/>
                </a:ext>
              </a:extLst>
            </p:cNvPr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4" name="Google Shape;1163;p42">
              <a:extLst>
                <a:ext uri="{FF2B5EF4-FFF2-40B4-BE49-F238E27FC236}">
                  <a16:creationId xmlns:a16="http://schemas.microsoft.com/office/drawing/2014/main" id="{BC43BDC3-ED51-4BE3-9E9E-8C2A487129A0}"/>
                </a:ext>
              </a:extLst>
            </p:cNvPr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5" name="Google Shape;1164;p42">
              <a:extLst>
                <a:ext uri="{FF2B5EF4-FFF2-40B4-BE49-F238E27FC236}">
                  <a16:creationId xmlns:a16="http://schemas.microsoft.com/office/drawing/2014/main" id="{44F887AE-9D93-48EE-9860-F69E8F738AA7}"/>
                </a:ext>
              </a:extLst>
            </p:cNvPr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6" name="Google Shape;1165;p42">
              <a:extLst>
                <a:ext uri="{FF2B5EF4-FFF2-40B4-BE49-F238E27FC236}">
                  <a16:creationId xmlns:a16="http://schemas.microsoft.com/office/drawing/2014/main" id="{1282FD22-0226-4755-94C1-8BEAA91880AC}"/>
                </a:ext>
              </a:extLst>
            </p:cNvPr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7" name="Google Shape;1166;p42">
              <a:extLst>
                <a:ext uri="{FF2B5EF4-FFF2-40B4-BE49-F238E27FC236}">
                  <a16:creationId xmlns:a16="http://schemas.microsoft.com/office/drawing/2014/main" id="{B9FE8324-9284-4985-B77F-DAEDB8AEB208}"/>
                </a:ext>
              </a:extLst>
            </p:cNvPr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8" name="Google Shape;1167;p42">
              <a:extLst>
                <a:ext uri="{FF2B5EF4-FFF2-40B4-BE49-F238E27FC236}">
                  <a16:creationId xmlns:a16="http://schemas.microsoft.com/office/drawing/2014/main" id="{0DE6E3C5-B04E-45E0-A2DB-CDDF72328159}"/>
                </a:ext>
              </a:extLst>
            </p:cNvPr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9" name="Google Shape;1168;p42">
              <a:extLst>
                <a:ext uri="{FF2B5EF4-FFF2-40B4-BE49-F238E27FC236}">
                  <a16:creationId xmlns:a16="http://schemas.microsoft.com/office/drawing/2014/main" id="{B4617B6C-5D94-4BA4-81BE-937DACE90685}"/>
                </a:ext>
              </a:extLst>
            </p:cNvPr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0" name="Google Shape;1169;p42">
              <a:extLst>
                <a:ext uri="{FF2B5EF4-FFF2-40B4-BE49-F238E27FC236}">
                  <a16:creationId xmlns:a16="http://schemas.microsoft.com/office/drawing/2014/main" id="{D9C699D3-F2B0-4BEC-9108-DD1904E394A7}"/>
                </a:ext>
              </a:extLst>
            </p:cNvPr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1" name="Google Shape;1170;p42">
              <a:extLst>
                <a:ext uri="{FF2B5EF4-FFF2-40B4-BE49-F238E27FC236}">
                  <a16:creationId xmlns:a16="http://schemas.microsoft.com/office/drawing/2014/main" id="{45FE3EB5-3CEB-48D3-9C07-7926076D97DA}"/>
                </a:ext>
              </a:extLst>
            </p:cNvPr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2" name="Google Shape;1171;p42">
              <a:extLst>
                <a:ext uri="{FF2B5EF4-FFF2-40B4-BE49-F238E27FC236}">
                  <a16:creationId xmlns:a16="http://schemas.microsoft.com/office/drawing/2014/main" id="{A952CD51-B985-4E21-A5F5-CB5254FF3767}"/>
                </a:ext>
              </a:extLst>
            </p:cNvPr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3" name="Google Shape;1172;p42">
              <a:extLst>
                <a:ext uri="{FF2B5EF4-FFF2-40B4-BE49-F238E27FC236}">
                  <a16:creationId xmlns:a16="http://schemas.microsoft.com/office/drawing/2014/main" id="{48FE08D3-BB59-43AC-959E-91B8C45F3707}"/>
                </a:ext>
              </a:extLst>
            </p:cNvPr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34" name="Google Shape;1184;p42">
            <a:extLst>
              <a:ext uri="{FF2B5EF4-FFF2-40B4-BE49-F238E27FC236}">
                <a16:creationId xmlns:a16="http://schemas.microsoft.com/office/drawing/2014/main" id="{A31FD57E-BBB6-4590-A55F-8F6F5D827659}"/>
              </a:ext>
            </a:extLst>
          </p:cNvPr>
          <p:cNvGrpSpPr/>
          <p:nvPr/>
        </p:nvGrpSpPr>
        <p:grpSpPr>
          <a:xfrm rot="-1617717">
            <a:off x="516925" y="3472587"/>
            <a:ext cx="1307897" cy="2075939"/>
            <a:chOff x="2190225" y="236575"/>
            <a:chExt cx="3165475" cy="5024350"/>
          </a:xfrm>
        </p:grpSpPr>
        <p:sp>
          <p:nvSpPr>
            <p:cNvPr id="35" name="Google Shape;1185;p42">
              <a:extLst>
                <a:ext uri="{FF2B5EF4-FFF2-40B4-BE49-F238E27FC236}">
                  <a16:creationId xmlns:a16="http://schemas.microsoft.com/office/drawing/2014/main" id="{FEED83C6-8E81-47EA-9B63-B1E141EFC1B5}"/>
                </a:ext>
              </a:extLst>
            </p:cNvPr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 dirty="0"/>
            </a:p>
          </p:txBody>
        </p:sp>
        <p:sp>
          <p:nvSpPr>
            <p:cNvPr id="36" name="Google Shape;1186;p42">
              <a:extLst>
                <a:ext uri="{FF2B5EF4-FFF2-40B4-BE49-F238E27FC236}">
                  <a16:creationId xmlns:a16="http://schemas.microsoft.com/office/drawing/2014/main" id="{0FC0558E-6FCE-4135-86F7-B19FCF1D5D82}"/>
                </a:ext>
              </a:extLst>
            </p:cNvPr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7" name="Google Shape;1187;p42">
              <a:extLst>
                <a:ext uri="{FF2B5EF4-FFF2-40B4-BE49-F238E27FC236}">
                  <a16:creationId xmlns:a16="http://schemas.microsoft.com/office/drawing/2014/main" id="{B3B12707-7666-4E26-8A29-B6413C14A9FD}"/>
                </a:ext>
              </a:extLst>
            </p:cNvPr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8" name="Google Shape;1188;p42">
              <a:extLst>
                <a:ext uri="{FF2B5EF4-FFF2-40B4-BE49-F238E27FC236}">
                  <a16:creationId xmlns:a16="http://schemas.microsoft.com/office/drawing/2014/main" id="{069CBAD3-A442-45DF-9C9D-718A125CAF50}"/>
                </a:ext>
              </a:extLst>
            </p:cNvPr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9" name="Google Shape;1189;p42">
              <a:extLst>
                <a:ext uri="{FF2B5EF4-FFF2-40B4-BE49-F238E27FC236}">
                  <a16:creationId xmlns:a16="http://schemas.microsoft.com/office/drawing/2014/main" id="{D370009E-1E1A-47B4-9BB9-59453EEE3667}"/>
                </a:ext>
              </a:extLst>
            </p:cNvPr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40" name="Google Shape;1296;p45">
            <a:extLst>
              <a:ext uri="{FF2B5EF4-FFF2-40B4-BE49-F238E27FC236}">
                <a16:creationId xmlns:a16="http://schemas.microsoft.com/office/drawing/2014/main" id="{FA181817-6250-47B8-9A17-08EE31C9F6D6}"/>
              </a:ext>
            </a:extLst>
          </p:cNvPr>
          <p:cNvGrpSpPr/>
          <p:nvPr/>
        </p:nvGrpSpPr>
        <p:grpSpPr>
          <a:xfrm rot="20387593">
            <a:off x="370896" y="661238"/>
            <a:ext cx="1546053" cy="1753889"/>
            <a:chOff x="1728250" y="237500"/>
            <a:chExt cx="4090750" cy="5095875"/>
          </a:xfrm>
        </p:grpSpPr>
        <p:sp>
          <p:nvSpPr>
            <p:cNvPr id="41" name="Google Shape;1297;p45">
              <a:extLst>
                <a:ext uri="{FF2B5EF4-FFF2-40B4-BE49-F238E27FC236}">
                  <a16:creationId xmlns:a16="http://schemas.microsoft.com/office/drawing/2014/main" id="{6CA6ED11-C5EE-4330-9F94-11212995FB23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2" name="Google Shape;1298;p45">
              <a:extLst>
                <a:ext uri="{FF2B5EF4-FFF2-40B4-BE49-F238E27FC236}">
                  <a16:creationId xmlns:a16="http://schemas.microsoft.com/office/drawing/2014/main" id="{1E61AE2B-3369-4053-AC92-BA82427AB7CE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3" name="Google Shape;1299;p45">
              <a:extLst>
                <a:ext uri="{FF2B5EF4-FFF2-40B4-BE49-F238E27FC236}">
                  <a16:creationId xmlns:a16="http://schemas.microsoft.com/office/drawing/2014/main" id="{D9904A8C-3D6A-4D5E-A674-FDA9A77D58BF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4" name="Google Shape;1300;p45">
              <a:extLst>
                <a:ext uri="{FF2B5EF4-FFF2-40B4-BE49-F238E27FC236}">
                  <a16:creationId xmlns:a16="http://schemas.microsoft.com/office/drawing/2014/main" id="{EA936F98-68E5-4B7A-966F-2FDEC1D0D4C3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5" name="Google Shape;1301;p45">
              <a:extLst>
                <a:ext uri="{FF2B5EF4-FFF2-40B4-BE49-F238E27FC236}">
                  <a16:creationId xmlns:a16="http://schemas.microsoft.com/office/drawing/2014/main" id="{A89802F6-6A42-48C5-89E9-D4D4647A6A7A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6" name="Google Shape;1302;p45">
              <a:extLst>
                <a:ext uri="{FF2B5EF4-FFF2-40B4-BE49-F238E27FC236}">
                  <a16:creationId xmlns:a16="http://schemas.microsoft.com/office/drawing/2014/main" id="{4C5F69B5-5124-4730-87AA-A7ACE134020F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7" name="Google Shape;1303;p45">
              <a:extLst>
                <a:ext uri="{FF2B5EF4-FFF2-40B4-BE49-F238E27FC236}">
                  <a16:creationId xmlns:a16="http://schemas.microsoft.com/office/drawing/2014/main" id="{B0DADA05-BCB4-48C5-B563-7ED1D0DC52F0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8" name="Google Shape;1304;p45">
              <a:extLst>
                <a:ext uri="{FF2B5EF4-FFF2-40B4-BE49-F238E27FC236}">
                  <a16:creationId xmlns:a16="http://schemas.microsoft.com/office/drawing/2014/main" id="{8BE61260-0118-4FC3-993A-BA533557C831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9" name="Google Shape;1305;p45">
              <a:extLst>
                <a:ext uri="{FF2B5EF4-FFF2-40B4-BE49-F238E27FC236}">
                  <a16:creationId xmlns:a16="http://schemas.microsoft.com/office/drawing/2014/main" id="{461BFA46-B8EA-4434-BFE8-EB98FD02587F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0" name="Google Shape;1306;p45">
              <a:extLst>
                <a:ext uri="{FF2B5EF4-FFF2-40B4-BE49-F238E27FC236}">
                  <a16:creationId xmlns:a16="http://schemas.microsoft.com/office/drawing/2014/main" id="{163CE681-570D-4DB1-8167-AC393BF5BC08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1" name="Google Shape;1307;p45">
              <a:extLst>
                <a:ext uri="{FF2B5EF4-FFF2-40B4-BE49-F238E27FC236}">
                  <a16:creationId xmlns:a16="http://schemas.microsoft.com/office/drawing/2014/main" id="{2F25E753-A77B-4AEA-8D9B-7382E8CFB93A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2" name="Google Shape;1308;p45">
              <a:extLst>
                <a:ext uri="{FF2B5EF4-FFF2-40B4-BE49-F238E27FC236}">
                  <a16:creationId xmlns:a16="http://schemas.microsoft.com/office/drawing/2014/main" id="{570FDFBD-D852-44D4-BCC6-A393AC7F86A7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3" name="Google Shape;1309;p45">
              <a:extLst>
                <a:ext uri="{FF2B5EF4-FFF2-40B4-BE49-F238E27FC236}">
                  <a16:creationId xmlns:a16="http://schemas.microsoft.com/office/drawing/2014/main" id="{551EFEA9-FD3F-49FD-BD76-E762C2C9A87B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4" name="Google Shape;1310;p45">
              <a:extLst>
                <a:ext uri="{FF2B5EF4-FFF2-40B4-BE49-F238E27FC236}">
                  <a16:creationId xmlns:a16="http://schemas.microsoft.com/office/drawing/2014/main" id="{A3AF1CF2-71A7-4468-BBF8-0425597A6C1B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5" name="Google Shape;1311;p45">
              <a:extLst>
                <a:ext uri="{FF2B5EF4-FFF2-40B4-BE49-F238E27FC236}">
                  <a16:creationId xmlns:a16="http://schemas.microsoft.com/office/drawing/2014/main" id="{94ABDC41-965B-431F-8ECC-F740592D41F4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6" name="Google Shape;1312;p45">
              <a:extLst>
                <a:ext uri="{FF2B5EF4-FFF2-40B4-BE49-F238E27FC236}">
                  <a16:creationId xmlns:a16="http://schemas.microsoft.com/office/drawing/2014/main" id="{4B06ED65-E0BF-46C3-AFFA-6E3CFE74BF0E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7" name="Google Shape;1313;p45">
              <a:extLst>
                <a:ext uri="{FF2B5EF4-FFF2-40B4-BE49-F238E27FC236}">
                  <a16:creationId xmlns:a16="http://schemas.microsoft.com/office/drawing/2014/main" id="{A246B555-F671-491F-B113-9E43771A0E10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8" name="Google Shape;1314;p45">
              <a:extLst>
                <a:ext uri="{FF2B5EF4-FFF2-40B4-BE49-F238E27FC236}">
                  <a16:creationId xmlns:a16="http://schemas.microsoft.com/office/drawing/2014/main" id="{A940EE59-F9D4-49DB-95C9-AA7A1A9C57D0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9" name="Google Shape;1315;p45">
              <a:extLst>
                <a:ext uri="{FF2B5EF4-FFF2-40B4-BE49-F238E27FC236}">
                  <a16:creationId xmlns:a16="http://schemas.microsoft.com/office/drawing/2014/main" id="{3ED0C10C-8CCD-41A8-A95C-9083B42F12AB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0" name="Google Shape;1316;p45">
              <a:extLst>
                <a:ext uri="{FF2B5EF4-FFF2-40B4-BE49-F238E27FC236}">
                  <a16:creationId xmlns:a16="http://schemas.microsoft.com/office/drawing/2014/main" id="{BC2608F1-4C52-4C61-913C-55EE97E8CB15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1" name="Google Shape;1317;p45">
              <a:extLst>
                <a:ext uri="{FF2B5EF4-FFF2-40B4-BE49-F238E27FC236}">
                  <a16:creationId xmlns:a16="http://schemas.microsoft.com/office/drawing/2014/main" id="{C7DF39A8-2DA2-4EC7-9DB5-FEF2CB0BADF4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2" name="Google Shape;1318;p45">
              <a:extLst>
                <a:ext uri="{FF2B5EF4-FFF2-40B4-BE49-F238E27FC236}">
                  <a16:creationId xmlns:a16="http://schemas.microsoft.com/office/drawing/2014/main" id="{8104D7C6-7F92-4773-9531-AF6507A0452E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3" name="Google Shape;1319;p45">
              <a:extLst>
                <a:ext uri="{FF2B5EF4-FFF2-40B4-BE49-F238E27FC236}">
                  <a16:creationId xmlns:a16="http://schemas.microsoft.com/office/drawing/2014/main" id="{24DE2627-2F86-452A-8CCB-DEB94D0FEE6B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4" name="Google Shape;1320;p45">
              <a:extLst>
                <a:ext uri="{FF2B5EF4-FFF2-40B4-BE49-F238E27FC236}">
                  <a16:creationId xmlns:a16="http://schemas.microsoft.com/office/drawing/2014/main" id="{88690088-BE00-4FA1-AE9F-98BBB092F280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5" name="Google Shape;1321;p45">
              <a:extLst>
                <a:ext uri="{FF2B5EF4-FFF2-40B4-BE49-F238E27FC236}">
                  <a16:creationId xmlns:a16="http://schemas.microsoft.com/office/drawing/2014/main" id="{0526CA6E-F8DE-47B3-9135-A8C571752FA1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6" name="Google Shape;1322;p45">
              <a:extLst>
                <a:ext uri="{FF2B5EF4-FFF2-40B4-BE49-F238E27FC236}">
                  <a16:creationId xmlns:a16="http://schemas.microsoft.com/office/drawing/2014/main" id="{905C668E-AA9A-4E98-A9D7-44112536000F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7" name="Google Shape;1323;p45">
              <a:extLst>
                <a:ext uri="{FF2B5EF4-FFF2-40B4-BE49-F238E27FC236}">
                  <a16:creationId xmlns:a16="http://schemas.microsoft.com/office/drawing/2014/main" id="{8A224C4F-133C-41A3-AE94-9834A7D8CBE6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8" name="Google Shape;1324;p45">
              <a:extLst>
                <a:ext uri="{FF2B5EF4-FFF2-40B4-BE49-F238E27FC236}">
                  <a16:creationId xmlns:a16="http://schemas.microsoft.com/office/drawing/2014/main" id="{89545BDF-F4E8-40D5-A7EA-6F19E510829D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9" name="Google Shape;1325;p45">
              <a:extLst>
                <a:ext uri="{FF2B5EF4-FFF2-40B4-BE49-F238E27FC236}">
                  <a16:creationId xmlns:a16="http://schemas.microsoft.com/office/drawing/2014/main" id="{D0A2D2AB-2C8F-4A0E-9824-B1DC47B587D9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70" name="شكل بيضاوي 69">
            <a:extLst>
              <a:ext uri="{FF2B5EF4-FFF2-40B4-BE49-F238E27FC236}">
                <a16:creationId xmlns:a16="http://schemas.microsoft.com/office/drawing/2014/main" id="{46359777-4165-4630-B53F-612538FAB5E4}"/>
              </a:ext>
            </a:extLst>
          </p:cNvPr>
          <p:cNvSpPr/>
          <p:nvPr/>
        </p:nvSpPr>
        <p:spPr>
          <a:xfrm>
            <a:off x="9100650" y="1223633"/>
            <a:ext cx="2642804" cy="1114944"/>
          </a:xfrm>
          <a:prstGeom prst="ellipse">
            <a:avLst/>
          </a:prstGeom>
          <a:solidFill>
            <a:srgbClr val="FFFFFF">
              <a:lumMod val="85000"/>
            </a:srgbClr>
          </a:solidFill>
          <a:ln w="25400" cap="flat" cmpd="sng" algn="ctr">
            <a:solidFill>
              <a:srgbClr val="FFFFFF">
                <a:lumMod val="85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الاحتكاك </a:t>
            </a:r>
          </a:p>
        </p:txBody>
      </p:sp>
      <p:grpSp>
        <p:nvGrpSpPr>
          <p:cNvPr id="71" name="مجموعة 70">
            <a:extLst>
              <a:ext uri="{FF2B5EF4-FFF2-40B4-BE49-F238E27FC236}">
                <a16:creationId xmlns:a16="http://schemas.microsoft.com/office/drawing/2014/main" id="{75C449D2-F2D9-42EC-970C-5E38D679FBB7}"/>
              </a:ext>
            </a:extLst>
          </p:cNvPr>
          <p:cNvGrpSpPr/>
          <p:nvPr/>
        </p:nvGrpSpPr>
        <p:grpSpPr>
          <a:xfrm>
            <a:off x="2765320" y="33492"/>
            <a:ext cx="5765512" cy="2015014"/>
            <a:chOff x="1384627" y="2707681"/>
            <a:chExt cx="6238487" cy="1934296"/>
          </a:xfrm>
        </p:grpSpPr>
        <p:pic>
          <p:nvPicPr>
            <p:cNvPr id="72" name="صورة 71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88AEE0EE-7686-4433-A207-101FE3C98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rgbClr val="EDBBC7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627" y="2707681"/>
              <a:ext cx="6238487" cy="1934296"/>
            </a:xfrm>
            <a:prstGeom prst="rect">
              <a:avLst/>
            </a:prstGeom>
          </p:spPr>
        </p:pic>
        <p:sp>
          <p:nvSpPr>
            <p:cNvPr id="73" name="مربع نص 72">
              <a:extLst>
                <a:ext uri="{FF2B5EF4-FFF2-40B4-BE49-F238E27FC236}">
                  <a16:creationId xmlns:a16="http://schemas.microsoft.com/office/drawing/2014/main" id="{F2433606-9A37-420B-9BD9-7CFF7C16CE90}"/>
                </a:ext>
              </a:extLst>
            </p:cNvPr>
            <p:cNvSpPr txBox="1"/>
            <p:nvPr/>
          </p:nvSpPr>
          <p:spPr>
            <a:xfrm>
              <a:off x="1666841" y="3286740"/>
              <a:ext cx="5674058" cy="9749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EDBBC7">
                      <a:lumMod val="50000"/>
                    </a:srgbClr>
                  </a:solidFill>
                  <a:effectLst/>
                  <a:uLnTx/>
                  <a:uFillTx/>
                  <a:latin typeface="Arial"/>
                  <a:sym typeface="Arial"/>
                </a:rPr>
                <a:t>مستعينة بكتابك صفحة 52 ما هي قوة الاحتكاك وما هو اتجاهها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EDBBC7">
                    <a:lumMod val="50000"/>
                  </a:srgbClr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  <p:sp>
        <p:nvSpPr>
          <p:cNvPr id="74" name="مربع نص 73">
            <a:extLst>
              <a:ext uri="{FF2B5EF4-FFF2-40B4-BE49-F238E27FC236}">
                <a16:creationId xmlns:a16="http://schemas.microsoft.com/office/drawing/2014/main" id="{0B5B0478-9E4A-4278-A7AC-1D68B34A55F2}"/>
              </a:ext>
            </a:extLst>
          </p:cNvPr>
          <p:cNvSpPr txBox="1"/>
          <p:nvPr/>
        </p:nvSpPr>
        <p:spPr>
          <a:xfrm>
            <a:off x="3190122" y="2662416"/>
            <a:ext cx="74602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هو قوة ممانعة تنشأ بين سطوح الأجسام المتلامسة 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وتقاوم حركة هذه السطوح بالنسبة لبعضها البعض</a:t>
            </a:r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5" name="Picture 6">
            <a:extLst>
              <a:ext uri="{FF2B5EF4-FFF2-40B4-BE49-F238E27FC236}">
                <a16:creationId xmlns:a16="http://schemas.microsoft.com/office/drawing/2014/main" id="{18DB6284-3AD6-4128-B994-AFDB83A690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34410" y="3742166"/>
            <a:ext cx="5413813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مجموعة 76">
            <a:extLst>
              <a:ext uri="{FF2B5EF4-FFF2-40B4-BE49-F238E27FC236}">
                <a16:creationId xmlns:a16="http://schemas.microsoft.com/office/drawing/2014/main" id="{6E268BC7-FFFA-44B7-8FDF-2CA085F0785D}"/>
              </a:ext>
            </a:extLst>
          </p:cNvPr>
          <p:cNvGrpSpPr/>
          <p:nvPr/>
        </p:nvGrpSpPr>
        <p:grpSpPr>
          <a:xfrm>
            <a:off x="4779403" y="3850644"/>
            <a:ext cx="4687614" cy="627115"/>
            <a:chOff x="4779403" y="3850644"/>
            <a:chExt cx="4687614" cy="627115"/>
          </a:xfrm>
        </p:grpSpPr>
        <p:sp>
          <p:nvSpPr>
            <p:cNvPr id="4" name="سهم: مسنن إلى اليمين 3">
              <a:extLst>
                <a:ext uri="{FF2B5EF4-FFF2-40B4-BE49-F238E27FC236}">
                  <a16:creationId xmlns:a16="http://schemas.microsoft.com/office/drawing/2014/main" id="{62ACFBD3-3E47-4553-AA13-E82638829230}"/>
                </a:ext>
              </a:extLst>
            </p:cNvPr>
            <p:cNvSpPr/>
            <p:nvPr/>
          </p:nvSpPr>
          <p:spPr>
            <a:xfrm>
              <a:off x="4779403" y="4277223"/>
              <a:ext cx="4687614" cy="200536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6" name="مربع نص 75">
              <a:extLst>
                <a:ext uri="{FF2B5EF4-FFF2-40B4-BE49-F238E27FC236}">
                  <a16:creationId xmlns:a16="http://schemas.microsoft.com/office/drawing/2014/main" id="{C365D60B-3488-4192-ADA2-A6277B5CFB87}"/>
                </a:ext>
              </a:extLst>
            </p:cNvPr>
            <p:cNvSpPr txBox="1"/>
            <p:nvPr/>
          </p:nvSpPr>
          <p:spPr>
            <a:xfrm>
              <a:off x="5936717" y="3850644"/>
              <a:ext cx="272218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820000"/>
                  </a:solidFill>
                </a:rPr>
                <a:t>اتجاه الحركة </a:t>
              </a:r>
            </a:p>
          </p:txBody>
        </p:sp>
      </p:grpSp>
      <p:grpSp>
        <p:nvGrpSpPr>
          <p:cNvPr id="81" name="مجموعة 80">
            <a:extLst>
              <a:ext uri="{FF2B5EF4-FFF2-40B4-BE49-F238E27FC236}">
                <a16:creationId xmlns:a16="http://schemas.microsoft.com/office/drawing/2014/main" id="{A8620E5E-D016-4E52-B38D-B89235D119AA}"/>
              </a:ext>
            </a:extLst>
          </p:cNvPr>
          <p:cNvGrpSpPr/>
          <p:nvPr/>
        </p:nvGrpSpPr>
        <p:grpSpPr>
          <a:xfrm>
            <a:off x="4779403" y="6051532"/>
            <a:ext cx="4810934" cy="685043"/>
            <a:chOff x="4779403" y="6051532"/>
            <a:chExt cx="4810934" cy="685043"/>
          </a:xfrm>
        </p:grpSpPr>
        <p:sp>
          <p:nvSpPr>
            <p:cNvPr id="79" name="سهم: مسنن إلى اليمين 78">
              <a:extLst>
                <a:ext uri="{FF2B5EF4-FFF2-40B4-BE49-F238E27FC236}">
                  <a16:creationId xmlns:a16="http://schemas.microsoft.com/office/drawing/2014/main" id="{D8AC999F-4060-4343-A905-FC06693DAC74}"/>
                </a:ext>
              </a:extLst>
            </p:cNvPr>
            <p:cNvSpPr/>
            <p:nvPr/>
          </p:nvSpPr>
          <p:spPr>
            <a:xfrm flipH="1">
              <a:off x="4779403" y="6536039"/>
              <a:ext cx="4810934" cy="200536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0" name="مربع نص 79">
              <a:extLst>
                <a:ext uri="{FF2B5EF4-FFF2-40B4-BE49-F238E27FC236}">
                  <a16:creationId xmlns:a16="http://schemas.microsoft.com/office/drawing/2014/main" id="{323E371B-8140-4BA1-8A25-8E7BF9DB9412}"/>
                </a:ext>
              </a:extLst>
            </p:cNvPr>
            <p:cNvSpPr txBox="1"/>
            <p:nvPr/>
          </p:nvSpPr>
          <p:spPr>
            <a:xfrm flipH="1">
              <a:off x="5865103" y="6051532"/>
              <a:ext cx="2793794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820000"/>
                  </a:solidFill>
                </a:rPr>
                <a:t>اتجاه الاحتكاك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897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01204 L 1.02513 -0.04792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94" y="-180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F82584F4-5524-4882-8FF9-7DFDAA1F6B87}"/>
              </a:ext>
            </a:extLst>
          </p:cNvPr>
          <p:cNvSpPr txBox="1"/>
          <p:nvPr/>
        </p:nvSpPr>
        <p:spPr>
          <a:xfrm>
            <a:off x="-2640641" y="243481"/>
            <a:ext cx="1162304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solidFill>
                  <a:srgbClr val="C00000"/>
                </a:solidFill>
              </a:rPr>
              <a:t>على ماذا تعتمد قوة الاحتكاك؟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F2B462E-D49E-4EC0-9A91-5DDE2D76A883}"/>
              </a:ext>
            </a:extLst>
          </p:cNvPr>
          <p:cNvSpPr txBox="1"/>
          <p:nvPr/>
        </p:nvSpPr>
        <p:spPr>
          <a:xfrm>
            <a:off x="4273591" y="5140643"/>
            <a:ext cx="707242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solidFill>
                  <a:srgbClr val="4369AA"/>
                </a:solidFill>
              </a:rPr>
              <a:t>يعتمد مقدار الاحتكاك على طبيعة السطحين المتلامسين </a:t>
            </a:r>
          </a:p>
        </p:txBody>
      </p:sp>
      <p:grpSp>
        <p:nvGrpSpPr>
          <p:cNvPr id="9" name="Google Shape;1127;p42">
            <a:extLst>
              <a:ext uri="{FF2B5EF4-FFF2-40B4-BE49-F238E27FC236}">
                <a16:creationId xmlns:a16="http://schemas.microsoft.com/office/drawing/2014/main" id="{39E29989-3605-4B52-AAB4-57B5F0D8F295}"/>
              </a:ext>
            </a:extLst>
          </p:cNvPr>
          <p:cNvGrpSpPr/>
          <p:nvPr/>
        </p:nvGrpSpPr>
        <p:grpSpPr>
          <a:xfrm rot="1273946">
            <a:off x="11472595" y="4812719"/>
            <a:ext cx="565925" cy="2034509"/>
            <a:chOff x="3070900" y="237500"/>
            <a:chExt cx="1436575" cy="5164500"/>
          </a:xfrm>
        </p:grpSpPr>
        <p:sp>
          <p:nvSpPr>
            <p:cNvPr id="11" name="Google Shape;1128;p42">
              <a:extLst>
                <a:ext uri="{FF2B5EF4-FFF2-40B4-BE49-F238E27FC236}">
                  <a16:creationId xmlns:a16="http://schemas.microsoft.com/office/drawing/2014/main" id="{18A080D9-46D3-4B5F-8BB9-145B7AB4C855}"/>
                </a:ext>
              </a:extLst>
            </p:cNvPr>
            <p:cNvSpPr/>
            <p:nvPr/>
          </p:nvSpPr>
          <p:spPr>
            <a:xfrm>
              <a:off x="3489675" y="1738475"/>
              <a:ext cx="562975" cy="3394525"/>
            </a:xfrm>
            <a:custGeom>
              <a:avLst/>
              <a:gdLst/>
              <a:ahLst/>
              <a:cxnLst/>
              <a:rect l="l" t="t" r="r" b="b"/>
              <a:pathLst>
                <a:path w="22519" h="135781" extrusionOk="0">
                  <a:moveTo>
                    <a:pt x="10427" y="0"/>
                  </a:moveTo>
                  <a:cubicBezTo>
                    <a:pt x="0" y="0"/>
                    <a:pt x="1997" y="12646"/>
                    <a:pt x="2551" y="19524"/>
                  </a:cubicBezTo>
                  <a:cubicBezTo>
                    <a:pt x="4548" y="44151"/>
                    <a:pt x="6545" y="68778"/>
                    <a:pt x="8542" y="93515"/>
                  </a:cubicBezTo>
                  <a:lnTo>
                    <a:pt x="11981" y="135780"/>
                  </a:lnTo>
                  <a:cubicBezTo>
                    <a:pt x="16529" y="130678"/>
                    <a:pt x="17083" y="123245"/>
                    <a:pt x="17416" y="116367"/>
                  </a:cubicBezTo>
                  <a:lnTo>
                    <a:pt x="22075" y="21854"/>
                  </a:lnTo>
                  <a:cubicBezTo>
                    <a:pt x="22519" y="13756"/>
                    <a:pt x="21853" y="0"/>
                    <a:pt x="10427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" name="Google Shape;1129;p42">
              <a:extLst>
                <a:ext uri="{FF2B5EF4-FFF2-40B4-BE49-F238E27FC236}">
                  <a16:creationId xmlns:a16="http://schemas.microsoft.com/office/drawing/2014/main" id="{63062D12-5B18-4F56-95C5-A9259AF21F03}"/>
                </a:ext>
              </a:extLst>
            </p:cNvPr>
            <p:cNvSpPr/>
            <p:nvPr/>
          </p:nvSpPr>
          <p:spPr>
            <a:xfrm>
              <a:off x="3162425" y="319650"/>
              <a:ext cx="1281275" cy="1388875"/>
            </a:xfrm>
            <a:custGeom>
              <a:avLst/>
              <a:gdLst/>
              <a:ahLst/>
              <a:cxnLst/>
              <a:rect l="l" t="t" r="r" b="b"/>
              <a:pathLst>
                <a:path w="51251" h="55555" extrusionOk="0">
                  <a:moveTo>
                    <a:pt x="25397" y="1"/>
                  </a:moveTo>
                  <a:cubicBezTo>
                    <a:pt x="20531" y="1"/>
                    <a:pt x="15655" y="1454"/>
                    <a:pt x="11426" y="4393"/>
                  </a:cubicBezTo>
                  <a:cubicBezTo>
                    <a:pt x="3772" y="9940"/>
                    <a:pt x="0" y="20146"/>
                    <a:pt x="1331" y="29575"/>
                  </a:cubicBezTo>
                  <a:cubicBezTo>
                    <a:pt x="2441" y="38117"/>
                    <a:pt x="7100" y="44772"/>
                    <a:pt x="13090" y="50652"/>
                  </a:cubicBezTo>
                  <a:cubicBezTo>
                    <a:pt x="15752" y="53314"/>
                    <a:pt x="16751" y="54423"/>
                    <a:pt x="20522" y="55200"/>
                  </a:cubicBezTo>
                  <a:cubicBezTo>
                    <a:pt x="21208" y="55325"/>
                    <a:pt x="25506" y="55555"/>
                    <a:pt x="29157" y="55555"/>
                  </a:cubicBezTo>
                  <a:cubicBezTo>
                    <a:pt x="32000" y="55555"/>
                    <a:pt x="34451" y="55415"/>
                    <a:pt x="34500" y="54978"/>
                  </a:cubicBezTo>
                  <a:cubicBezTo>
                    <a:pt x="35165" y="47213"/>
                    <a:pt x="42487" y="41777"/>
                    <a:pt x="46258" y="34900"/>
                  </a:cubicBezTo>
                  <a:cubicBezTo>
                    <a:pt x="51250" y="25027"/>
                    <a:pt x="49142" y="13157"/>
                    <a:pt x="41155" y="5724"/>
                  </a:cubicBezTo>
                  <a:cubicBezTo>
                    <a:pt x="36585" y="1926"/>
                    <a:pt x="30998" y="1"/>
                    <a:pt x="25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" name="Google Shape;1130;p42">
              <a:extLst>
                <a:ext uri="{FF2B5EF4-FFF2-40B4-BE49-F238E27FC236}">
                  <a16:creationId xmlns:a16="http://schemas.microsoft.com/office/drawing/2014/main" id="{9D6D2F18-B7C4-4B12-90E5-D5720A2552B1}"/>
                </a:ext>
              </a:extLst>
            </p:cNvPr>
            <p:cNvSpPr/>
            <p:nvPr/>
          </p:nvSpPr>
          <p:spPr>
            <a:xfrm>
              <a:off x="3070900" y="237500"/>
              <a:ext cx="1436575" cy="5164500"/>
            </a:xfrm>
            <a:custGeom>
              <a:avLst/>
              <a:gdLst/>
              <a:ahLst/>
              <a:cxnLst/>
              <a:rect l="l" t="t" r="r" b="b"/>
              <a:pathLst>
                <a:path w="57463" h="206580" extrusionOk="0">
                  <a:moveTo>
                    <a:pt x="29290" y="1756"/>
                  </a:moveTo>
                  <a:cubicBezTo>
                    <a:pt x="30622" y="1756"/>
                    <a:pt x="31980" y="1859"/>
                    <a:pt x="33280" y="2022"/>
                  </a:cubicBezTo>
                  <a:cubicBezTo>
                    <a:pt x="38715" y="2909"/>
                    <a:pt x="43596" y="5572"/>
                    <a:pt x="47257" y="9565"/>
                  </a:cubicBezTo>
                  <a:cubicBezTo>
                    <a:pt x="55466" y="18440"/>
                    <a:pt x="57130" y="31419"/>
                    <a:pt x="51583" y="42068"/>
                  </a:cubicBezTo>
                  <a:cubicBezTo>
                    <a:pt x="50918" y="43399"/>
                    <a:pt x="49919" y="44730"/>
                    <a:pt x="48921" y="45840"/>
                  </a:cubicBezTo>
                  <a:cubicBezTo>
                    <a:pt x="45149" y="50721"/>
                    <a:pt x="39381" y="53716"/>
                    <a:pt x="33280" y="53827"/>
                  </a:cubicBezTo>
                  <a:cubicBezTo>
                    <a:pt x="31671" y="53938"/>
                    <a:pt x="30063" y="53993"/>
                    <a:pt x="28468" y="53993"/>
                  </a:cubicBezTo>
                  <a:cubicBezTo>
                    <a:pt x="26873" y="53993"/>
                    <a:pt x="25293" y="53938"/>
                    <a:pt x="23740" y="53827"/>
                  </a:cubicBezTo>
                  <a:cubicBezTo>
                    <a:pt x="19413" y="53716"/>
                    <a:pt x="15309" y="52163"/>
                    <a:pt x="12203" y="49279"/>
                  </a:cubicBezTo>
                  <a:cubicBezTo>
                    <a:pt x="11870" y="49168"/>
                    <a:pt x="11648" y="49057"/>
                    <a:pt x="11537" y="48835"/>
                  </a:cubicBezTo>
                  <a:cubicBezTo>
                    <a:pt x="11204" y="48613"/>
                    <a:pt x="10983" y="48280"/>
                    <a:pt x="11204" y="47948"/>
                  </a:cubicBezTo>
                  <a:cubicBezTo>
                    <a:pt x="11305" y="47797"/>
                    <a:pt x="11450" y="47737"/>
                    <a:pt x="11600" y="47737"/>
                  </a:cubicBezTo>
                  <a:cubicBezTo>
                    <a:pt x="11782" y="47737"/>
                    <a:pt x="11970" y="47826"/>
                    <a:pt x="12092" y="47948"/>
                  </a:cubicBezTo>
                  <a:cubicBezTo>
                    <a:pt x="12425" y="48169"/>
                    <a:pt x="12647" y="48502"/>
                    <a:pt x="12868" y="48724"/>
                  </a:cubicBezTo>
                  <a:cubicBezTo>
                    <a:pt x="17422" y="51728"/>
                    <a:pt x="22822" y="53377"/>
                    <a:pt x="28255" y="53377"/>
                  </a:cubicBezTo>
                  <a:cubicBezTo>
                    <a:pt x="29043" y="53377"/>
                    <a:pt x="29831" y="53342"/>
                    <a:pt x="30617" y="53272"/>
                  </a:cubicBezTo>
                  <a:cubicBezTo>
                    <a:pt x="33723" y="53161"/>
                    <a:pt x="36719" y="52496"/>
                    <a:pt x="39603" y="51386"/>
                  </a:cubicBezTo>
                  <a:cubicBezTo>
                    <a:pt x="42043" y="50388"/>
                    <a:pt x="44151" y="48946"/>
                    <a:pt x="46037" y="47171"/>
                  </a:cubicBezTo>
                  <a:cubicBezTo>
                    <a:pt x="46480" y="46616"/>
                    <a:pt x="47035" y="46173"/>
                    <a:pt x="47479" y="45729"/>
                  </a:cubicBezTo>
                  <a:cubicBezTo>
                    <a:pt x="47590" y="45507"/>
                    <a:pt x="47701" y="45174"/>
                    <a:pt x="47701" y="44952"/>
                  </a:cubicBezTo>
                  <a:cubicBezTo>
                    <a:pt x="47701" y="44620"/>
                    <a:pt x="47590" y="44398"/>
                    <a:pt x="47368" y="44176"/>
                  </a:cubicBezTo>
                  <a:cubicBezTo>
                    <a:pt x="47257" y="44120"/>
                    <a:pt x="47118" y="44093"/>
                    <a:pt x="46980" y="44093"/>
                  </a:cubicBezTo>
                  <a:cubicBezTo>
                    <a:pt x="46841" y="44093"/>
                    <a:pt x="46702" y="44120"/>
                    <a:pt x="46591" y="44176"/>
                  </a:cubicBezTo>
                  <a:cubicBezTo>
                    <a:pt x="46148" y="44509"/>
                    <a:pt x="45704" y="44841"/>
                    <a:pt x="45371" y="45285"/>
                  </a:cubicBezTo>
                  <a:cubicBezTo>
                    <a:pt x="43263" y="47615"/>
                    <a:pt x="40601" y="49390"/>
                    <a:pt x="37606" y="50277"/>
                  </a:cubicBezTo>
                  <a:cubicBezTo>
                    <a:pt x="34792" y="51180"/>
                    <a:pt x="31851" y="51625"/>
                    <a:pt x="28905" y="51625"/>
                  </a:cubicBezTo>
                  <a:cubicBezTo>
                    <a:pt x="25695" y="51625"/>
                    <a:pt x="22479" y="51096"/>
                    <a:pt x="19413" y="50055"/>
                  </a:cubicBezTo>
                  <a:cubicBezTo>
                    <a:pt x="16751" y="49279"/>
                    <a:pt x="14311" y="47726"/>
                    <a:pt x="12425" y="45729"/>
                  </a:cubicBezTo>
                  <a:cubicBezTo>
                    <a:pt x="11870" y="45063"/>
                    <a:pt x="11315" y="44287"/>
                    <a:pt x="10428" y="44065"/>
                  </a:cubicBezTo>
                  <a:cubicBezTo>
                    <a:pt x="10339" y="44035"/>
                    <a:pt x="10258" y="44021"/>
                    <a:pt x="10182" y="44021"/>
                  </a:cubicBezTo>
                  <a:cubicBezTo>
                    <a:pt x="9976" y="44021"/>
                    <a:pt x="9814" y="44124"/>
                    <a:pt x="9651" y="44287"/>
                  </a:cubicBezTo>
                  <a:cubicBezTo>
                    <a:pt x="9541" y="44509"/>
                    <a:pt x="9541" y="44730"/>
                    <a:pt x="9541" y="44841"/>
                  </a:cubicBezTo>
                  <a:cubicBezTo>
                    <a:pt x="9984" y="45507"/>
                    <a:pt x="10428" y="46062"/>
                    <a:pt x="10872" y="46727"/>
                  </a:cubicBezTo>
                  <a:cubicBezTo>
                    <a:pt x="10983" y="47060"/>
                    <a:pt x="10872" y="47393"/>
                    <a:pt x="10650" y="47504"/>
                  </a:cubicBezTo>
                  <a:cubicBezTo>
                    <a:pt x="10539" y="47559"/>
                    <a:pt x="10428" y="47587"/>
                    <a:pt x="10331" y="47587"/>
                  </a:cubicBezTo>
                  <a:cubicBezTo>
                    <a:pt x="10234" y="47587"/>
                    <a:pt x="10151" y="47559"/>
                    <a:pt x="10095" y="47504"/>
                  </a:cubicBezTo>
                  <a:cubicBezTo>
                    <a:pt x="9651" y="47171"/>
                    <a:pt x="9208" y="46727"/>
                    <a:pt x="8764" y="46394"/>
                  </a:cubicBezTo>
                  <a:cubicBezTo>
                    <a:pt x="5880" y="43067"/>
                    <a:pt x="3883" y="39073"/>
                    <a:pt x="3107" y="34858"/>
                  </a:cubicBezTo>
                  <a:cubicBezTo>
                    <a:pt x="1221" y="26205"/>
                    <a:pt x="3550" y="17108"/>
                    <a:pt x="9319" y="10453"/>
                  </a:cubicBezTo>
                  <a:cubicBezTo>
                    <a:pt x="13679" y="4893"/>
                    <a:pt x="20397" y="1797"/>
                    <a:pt x="27471" y="1797"/>
                  </a:cubicBezTo>
                  <a:cubicBezTo>
                    <a:pt x="27595" y="1797"/>
                    <a:pt x="27720" y="1798"/>
                    <a:pt x="27844" y="1800"/>
                  </a:cubicBezTo>
                  <a:cubicBezTo>
                    <a:pt x="28320" y="1770"/>
                    <a:pt x="28803" y="1756"/>
                    <a:pt x="29290" y="1756"/>
                  </a:cubicBezTo>
                  <a:close/>
                  <a:moveTo>
                    <a:pt x="39294" y="54545"/>
                  </a:moveTo>
                  <a:cubicBezTo>
                    <a:pt x="39670" y="54545"/>
                    <a:pt x="40026" y="54925"/>
                    <a:pt x="39936" y="55380"/>
                  </a:cubicBezTo>
                  <a:cubicBezTo>
                    <a:pt x="39825" y="55935"/>
                    <a:pt x="39603" y="56489"/>
                    <a:pt x="39492" y="57044"/>
                  </a:cubicBezTo>
                  <a:cubicBezTo>
                    <a:pt x="39159" y="57931"/>
                    <a:pt x="38382" y="58486"/>
                    <a:pt x="37495" y="58486"/>
                  </a:cubicBezTo>
                  <a:lnTo>
                    <a:pt x="33391" y="58486"/>
                  </a:lnTo>
                  <a:cubicBezTo>
                    <a:pt x="32247" y="58282"/>
                    <a:pt x="31014" y="58213"/>
                    <a:pt x="29729" y="58213"/>
                  </a:cubicBezTo>
                  <a:cubicBezTo>
                    <a:pt x="27523" y="58213"/>
                    <a:pt x="25165" y="58416"/>
                    <a:pt x="22852" y="58486"/>
                  </a:cubicBezTo>
                  <a:lnTo>
                    <a:pt x="20523" y="58486"/>
                  </a:lnTo>
                  <a:cubicBezTo>
                    <a:pt x="18637" y="58375"/>
                    <a:pt x="17971" y="57931"/>
                    <a:pt x="17638" y="55935"/>
                  </a:cubicBezTo>
                  <a:cubicBezTo>
                    <a:pt x="17470" y="55008"/>
                    <a:pt x="17685" y="54593"/>
                    <a:pt x="18236" y="54593"/>
                  </a:cubicBezTo>
                  <a:cubicBezTo>
                    <a:pt x="18411" y="54593"/>
                    <a:pt x="18619" y="54634"/>
                    <a:pt x="18859" y="54714"/>
                  </a:cubicBezTo>
                  <a:cubicBezTo>
                    <a:pt x="20902" y="55343"/>
                    <a:pt x="23057" y="55638"/>
                    <a:pt x="25205" y="55638"/>
                  </a:cubicBezTo>
                  <a:cubicBezTo>
                    <a:pt x="26088" y="55638"/>
                    <a:pt x="26971" y="55588"/>
                    <a:pt x="27844" y="55491"/>
                  </a:cubicBezTo>
                  <a:lnTo>
                    <a:pt x="28732" y="55491"/>
                  </a:lnTo>
                  <a:cubicBezTo>
                    <a:pt x="29735" y="55620"/>
                    <a:pt x="30748" y="55684"/>
                    <a:pt x="31762" y="55684"/>
                  </a:cubicBezTo>
                  <a:cubicBezTo>
                    <a:pt x="34223" y="55684"/>
                    <a:pt x="36691" y="55310"/>
                    <a:pt x="39048" y="54603"/>
                  </a:cubicBezTo>
                  <a:cubicBezTo>
                    <a:pt x="39128" y="54563"/>
                    <a:pt x="39212" y="54545"/>
                    <a:pt x="39294" y="54545"/>
                  </a:cubicBezTo>
                  <a:close/>
                  <a:moveTo>
                    <a:pt x="28747" y="59813"/>
                  </a:moveTo>
                  <a:cubicBezTo>
                    <a:pt x="29748" y="59813"/>
                    <a:pt x="30744" y="59850"/>
                    <a:pt x="31727" y="59928"/>
                  </a:cubicBezTo>
                  <a:cubicBezTo>
                    <a:pt x="33612" y="59928"/>
                    <a:pt x="35387" y="60039"/>
                    <a:pt x="37273" y="60150"/>
                  </a:cubicBezTo>
                  <a:cubicBezTo>
                    <a:pt x="37717" y="60150"/>
                    <a:pt x="38161" y="60594"/>
                    <a:pt x="38050" y="61148"/>
                  </a:cubicBezTo>
                  <a:cubicBezTo>
                    <a:pt x="37939" y="63589"/>
                    <a:pt x="37828" y="65918"/>
                    <a:pt x="37606" y="68359"/>
                  </a:cubicBezTo>
                  <a:cubicBezTo>
                    <a:pt x="37273" y="75569"/>
                    <a:pt x="36719" y="82780"/>
                    <a:pt x="36275" y="89991"/>
                  </a:cubicBezTo>
                  <a:cubicBezTo>
                    <a:pt x="36053" y="93319"/>
                    <a:pt x="35831" y="96536"/>
                    <a:pt x="35609" y="99864"/>
                  </a:cubicBezTo>
                  <a:cubicBezTo>
                    <a:pt x="35387" y="104301"/>
                    <a:pt x="35166" y="108849"/>
                    <a:pt x="34833" y="113397"/>
                  </a:cubicBezTo>
                  <a:cubicBezTo>
                    <a:pt x="34389" y="120941"/>
                    <a:pt x="33834" y="128595"/>
                    <a:pt x="33391" y="136249"/>
                  </a:cubicBezTo>
                  <a:cubicBezTo>
                    <a:pt x="33169" y="139355"/>
                    <a:pt x="32947" y="142572"/>
                    <a:pt x="32725" y="145678"/>
                  </a:cubicBezTo>
                  <a:cubicBezTo>
                    <a:pt x="32503" y="150448"/>
                    <a:pt x="32281" y="155218"/>
                    <a:pt x="31949" y="159878"/>
                  </a:cubicBezTo>
                  <a:cubicBezTo>
                    <a:pt x="31505" y="167310"/>
                    <a:pt x="30950" y="174632"/>
                    <a:pt x="30506" y="182064"/>
                  </a:cubicBezTo>
                  <a:cubicBezTo>
                    <a:pt x="30174" y="186501"/>
                    <a:pt x="29952" y="190938"/>
                    <a:pt x="29619" y="195376"/>
                  </a:cubicBezTo>
                  <a:cubicBezTo>
                    <a:pt x="29508" y="197927"/>
                    <a:pt x="29286" y="200590"/>
                    <a:pt x="29064" y="203141"/>
                  </a:cubicBezTo>
                  <a:cubicBezTo>
                    <a:pt x="29064" y="203363"/>
                    <a:pt x="28953" y="203474"/>
                    <a:pt x="28842" y="203696"/>
                  </a:cubicBezTo>
                  <a:cubicBezTo>
                    <a:pt x="28510" y="203696"/>
                    <a:pt x="28177" y="203363"/>
                    <a:pt x="28177" y="203030"/>
                  </a:cubicBezTo>
                  <a:cubicBezTo>
                    <a:pt x="28066" y="202475"/>
                    <a:pt x="27955" y="201921"/>
                    <a:pt x="27955" y="201366"/>
                  </a:cubicBezTo>
                  <a:cubicBezTo>
                    <a:pt x="27622" y="196929"/>
                    <a:pt x="27400" y="192492"/>
                    <a:pt x="27178" y="188054"/>
                  </a:cubicBezTo>
                  <a:cubicBezTo>
                    <a:pt x="26624" y="180511"/>
                    <a:pt x="26180" y="172968"/>
                    <a:pt x="25625" y="165535"/>
                  </a:cubicBezTo>
                  <a:cubicBezTo>
                    <a:pt x="25404" y="162207"/>
                    <a:pt x="25182" y="158768"/>
                    <a:pt x="25071" y="155440"/>
                  </a:cubicBezTo>
                  <a:cubicBezTo>
                    <a:pt x="24738" y="150781"/>
                    <a:pt x="24516" y="146122"/>
                    <a:pt x="24294" y="141574"/>
                  </a:cubicBezTo>
                  <a:cubicBezTo>
                    <a:pt x="23740" y="134252"/>
                    <a:pt x="23296" y="126931"/>
                    <a:pt x="22741" y="119609"/>
                  </a:cubicBezTo>
                  <a:cubicBezTo>
                    <a:pt x="22519" y="116281"/>
                    <a:pt x="22298" y="112843"/>
                    <a:pt x="22076" y="109515"/>
                  </a:cubicBezTo>
                  <a:cubicBezTo>
                    <a:pt x="21854" y="104855"/>
                    <a:pt x="21632" y="100196"/>
                    <a:pt x="21299" y="95648"/>
                  </a:cubicBezTo>
                  <a:cubicBezTo>
                    <a:pt x="20855" y="88216"/>
                    <a:pt x="20301" y="80894"/>
                    <a:pt x="19857" y="73462"/>
                  </a:cubicBezTo>
                  <a:cubicBezTo>
                    <a:pt x="19635" y="69690"/>
                    <a:pt x="19413" y="65918"/>
                    <a:pt x="19191" y="62147"/>
                  </a:cubicBezTo>
                  <a:cubicBezTo>
                    <a:pt x="19081" y="61592"/>
                    <a:pt x="19081" y="61037"/>
                    <a:pt x="19413" y="60483"/>
                  </a:cubicBezTo>
                  <a:cubicBezTo>
                    <a:pt x="19413" y="60372"/>
                    <a:pt x="19524" y="60372"/>
                    <a:pt x="19524" y="60372"/>
                  </a:cubicBezTo>
                  <a:cubicBezTo>
                    <a:pt x="19746" y="60372"/>
                    <a:pt x="19968" y="60372"/>
                    <a:pt x="20079" y="60483"/>
                  </a:cubicBezTo>
                  <a:cubicBezTo>
                    <a:pt x="20190" y="60816"/>
                    <a:pt x="20301" y="61037"/>
                    <a:pt x="20301" y="61370"/>
                  </a:cubicBezTo>
                  <a:cubicBezTo>
                    <a:pt x="20523" y="62812"/>
                    <a:pt x="20634" y="64365"/>
                    <a:pt x="20745" y="65918"/>
                  </a:cubicBezTo>
                  <a:cubicBezTo>
                    <a:pt x="20966" y="70134"/>
                    <a:pt x="21188" y="74238"/>
                    <a:pt x="21521" y="78454"/>
                  </a:cubicBezTo>
                  <a:cubicBezTo>
                    <a:pt x="21632" y="81227"/>
                    <a:pt x="21854" y="84000"/>
                    <a:pt x="22076" y="86774"/>
                  </a:cubicBezTo>
                  <a:cubicBezTo>
                    <a:pt x="22187" y="87106"/>
                    <a:pt x="22298" y="87439"/>
                    <a:pt x="22519" y="87772"/>
                  </a:cubicBezTo>
                  <a:cubicBezTo>
                    <a:pt x="22630" y="87883"/>
                    <a:pt x="22741" y="87994"/>
                    <a:pt x="22963" y="87994"/>
                  </a:cubicBezTo>
                  <a:cubicBezTo>
                    <a:pt x="23185" y="87994"/>
                    <a:pt x="23296" y="87883"/>
                    <a:pt x="23407" y="87661"/>
                  </a:cubicBezTo>
                  <a:cubicBezTo>
                    <a:pt x="23629" y="87328"/>
                    <a:pt x="23740" y="86995"/>
                    <a:pt x="23740" y="86663"/>
                  </a:cubicBezTo>
                  <a:cubicBezTo>
                    <a:pt x="23629" y="84777"/>
                    <a:pt x="23407" y="83002"/>
                    <a:pt x="23296" y="81116"/>
                  </a:cubicBezTo>
                  <a:cubicBezTo>
                    <a:pt x="23074" y="76790"/>
                    <a:pt x="22741" y="72463"/>
                    <a:pt x="22519" y="68137"/>
                  </a:cubicBezTo>
                  <a:cubicBezTo>
                    <a:pt x="22408" y="65918"/>
                    <a:pt x="22187" y="63700"/>
                    <a:pt x="22076" y="61481"/>
                  </a:cubicBezTo>
                  <a:cubicBezTo>
                    <a:pt x="21965" y="60372"/>
                    <a:pt x="22187" y="60261"/>
                    <a:pt x="23296" y="60150"/>
                  </a:cubicBezTo>
                  <a:cubicBezTo>
                    <a:pt x="25087" y="59935"/>
                    <a:pt x="26924" y="59813"/>
                    <a:pt x="28747" y="59813"/>
                  </a:cubicBezTo>
                  <a:close/>
                  <a:moveTo>
                    <a:pt x="29929" y="1"/>
                  </a:moveTo>
                  <a:cubicBezTo>
                    <a:pt x="29568" y="1"/>
                    <a:pt x="29206" y="9"/>
                    <a:pt x="28842" y="25"/>
                  </a:cubicBezTo>
                  <a:cubicBezTo>
                    <a:pt x="28493" y="11"/>
                    <a:pt x="28145" y="4"/>
                    <a:pt x="27797" y="4"/>
                  </a:cubicBezTo>
                  <a:cubicBezTo>
                    <a:pt x="20080" y="4"/>
                    <a:pt x="12759" y="3515"/>
                    <a:pt x="7877" y="9565"/>
                  </a:cubicBezTo>
                  <a:cubicBezTo>
                    <a:pt x="2552" y="15777"/>
                    <a:pt x="0" y="23875"/>
                    <a:pt x="888" y="31973"/>
                  </a:cubicBezTo>
                  <a:cubicBezTo>
                    <a:pt x="1443" y="38518"/>
                    <a:pt x="4438" y="44730"/>
                    <a:pt x="9208" y="49279"/>
                  </a:cubicBezTo>
                  <a:cubicBezTo>
                    <a:pt x="10761" y="50721"/>
                    <a:pt x="12425" y="51941"/>
                    <a:pt x="14311" y="52939"/>
                  </a:cubicBezTo>
                  <a:cubicBezTo>
                    <a:pt x="15087" y="53272"/>
                    <a:pt x="15531" y="53938"/>
                    <a:pt x="15642" y="54714"/>
                  </a:cubicBezTo>
                  <a:cubicBezTo>
                    <a:pt x="15753" y="56267"/>
                    <a:pt x="16196" y="57709"/>
                    <a:pt x="17084" y="59041"/>
                  </a:cubicBezTo>
                  <a:cubicBezTo>
                    <a:pt x="17417" y="59484"/>
                    <a:pt x="17528" y="60039"/>
                    <a:pt x="17528" y="60705"/>
                  </a:cubicBezTo>
                  <a:cubicBezTo>
                    <a:pt x="17971" y="67028"/>
                    <a:pt x="18304" y="73351"/>
                    <a:pt x="18748" y="79785"/>
                  </a:cubicBezTo>
                  <a:cubicBezTo>
                    <a:pt x="19191" y="87550"/>
                    <a:pt x="19746" y="95315"/>
                    <a:pt x="20190" y="103081"/>
                  </a:cubicBezTo>
                  <a:lnTo>
                    <a:pt x="21632" y="124823"/>
                  </a:lnTo>
                  <a:lnTo>
                    <a:pt x="23185" y="150448"/>
                  </a:lnTo>
                  <a:cubicBezTo>
                    <a:pt x="23629" y="157104"/>
                    <a:pt x="24072" y="163760"/>
                    <a:pt x="24516" y="170416"/>
                  </a:cubicBezTo>
                  <a:cubicBezTo>
                    <a:pt x="24960" y="178625"/>
                    <a:pt x="25515" y="186945"/>
                    <a:pt x="25958" y="195265"/>
                  </a:cubicBezTo>
                  <a:lnTo>
                    <a:pt x="26513" y="203363"/>
                  </a:lnTo>
                  <a:cubicBezTo>
                    <a:pt x="26513" y="204139"/>
                    <a:pt x="26735" y="205027"/>
                    <a:pt x="26957" y="205803"/>
                  </a:cubicBezTo>
                  <a:cubicBezTo>
                    <a:pt x="27178" y="206247"/>
                    <a:pt x="27511" y="206469"/>
                    <a:pt x="27844" y="206580"/>
                  </a:cubicBezTo>
                  <a:lnTo>
                    <a:pt x="29286" y="206580"/>
                  </a:lnTo>
                  <a:cubicBezTo>
                    <a:pt x="29841" y="206580"/>
                    <a:pt x="30395" y="206136"/>
                    <a:pt x="30506" y="205581"/>
                  </a:cubicBezTo>
                  <a:cubicBezTo>
                    <a:pt x="30617" y="205027"/>
                    <a:pt x="30728" y="204361"/>
                    <a:pt x="30839" y="203807"/>
                  </a:cubicBezTo>
                  <a:cubicBezTo>
                    <a:pt x="30950" y="201144"/>
                    <a:pt x="31172" y="198482"/>
                    <a:pt x="31283" y="195709"/>
                  </a:cubicBezTo>
                  <a:cubicBezTo>
                    <a:pt x="31838" y="188498"/>
                    <a:pt x="32281" y="181287"/>
                    <a:pt x="32725" y="174077"/>
                  </a:cubicBezTo>
                  <a:cubicBezTo>
                    <a:pt x="33391" y="163095"/>
                    <a:pt x="34167" y="152112"/>
                    <a:pt x="34833" y="141130"/>
                  </a:cubicBezTo>
                  <a:cubicBezTo>
                    <a:pt x="35498" y="130813"/>
                    <a:pt x="36053" y="120386"/>
                    <a:pt x="36719" y="109958"/>
                  </a:cubicBezTo>
                  <a:cubicBezTo>
                    <a:pt x="37495" y="98089"/>
                    <a:pt x="38272" y="86330"/>
                    <a:pt x="38937" y="74460"/>
                  </a:cubicBezTo>
                  <a:cubicBezTo>
                    <a:pt x="39270" y="70023"/>
                    <a:pt x="39603" y="65586"/>
                    <a:pt x="39936" y="61148"/>
                  </a:cubicBezTo>
                  <a:cubicBezTo>
                    <a:pt x="39825" y="60372"/>
                    <a:pt x="39936" y="59595"/>
                    <a:pt x="40379" y="58930"/>
                  </a:cubicBezTo>
                  <a:cubicBezTo>
                    <a:pt x="41156" y="57820"/>
                    <a:pt x="41710" y="56378"/>
                    <a:pt x="41710" y="54936"/>
                  </a:cubicBezTo>
                  <a:cubicBezTo>
                    <a:pt x="41821" y="53938"/>
                    <a:pt x="42376" y="53161"/>
                    <a:pt x="43263" y="52718"/>
                  </a:cubicBezTo>
                  <a:cubicBezTo>
                    <a:pt x="47923" y="50166"/>
                    <a:pt x="51694" y="46173"/>
                    <a:pt x="53913" y="41292"/>
                  </a:cubicBezTo>
                  <a:cubicBezTo>
                    <a:pt x="56797" y="35079"/>
                    <a:pt x="57463" y="28091"/>
                    <a:pt x="55688" y="21546"/>
                  </a:cubicBezTo>
                  <a:cubicBezTo>
                    <a:pt x="52564" y="8943"/>
                    <a:pt x="42014" y="1"/>
                    <a:pt x="2992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4" name="Google Shape;1131;p42">
              <a:extLst>
                <a:ext uri="{FF2B5EF4-FFF2-40B4-BE49-F238E27FC236}">
                  <a16:creationId xmlns:a16="http://schemas.microsoft.com/office/drawing/2014/main" id="{CB7E88E2-4A60-4164-8D0F-8F758EBC2AA1}"/>
                </a:ext>
              </a:extLst>
            </p:cNvPr>
            <p:cNvSpPr/>
            <p:nvPr/>
          </p:nvSpPr>
          <p:spPr>
            <a:xfrm>
              <a:off x="4291125" y="689125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930" y="0"/>
                  </a:moveTo>
                  <a:cubicBezTo>
                    <a:pt x="840" y="0"/>
                    <a:pt x="750" y="14"/>
                    <a:pt x="667" y="42"/>
                  </a:cubicBezTo>
                  <a:cubicBezTo>
                    <a:pt x="223" y="264"/>
                    <a:pt x="1" y="707"/>
                    <a:pt x="223" y="1040"/>
                  </a:cubicBezTo>
                  <a:cubicBezTo>
                    <a:pt x="334" y="1928"/>
                    <a:pt x="556" y="2704"/>
                    <a:pt x="777" y="3481"/>
                  </a:cubicBezTo>
                  <a:cubicBezTo>
                    <a:pt x="1665" y="6254"/>
                    <a:pt x="1998" y="9027"/>
                    <a:pt x="1887" y="11912"/>
                  </a:cubicBezTo>
                  <a:cubicBezTo>
                    <a:pt x="1998" y="14241"/>
                    <a:pt x="1443" y="16571"/>
                    <a:pt x="556" y="18789"/>
                  </a:cubicBezTo>
                  <a:cubicBezTo>
                    <a:pt x="334" y="19233"/>
                    <a:pt x="223" y="19677"/>
                    <a:pt x="112" y="20121"/>
                  </a:cubicBezTo>
                  <a:cubicBezTo>
                    <a:pt x="1" y="20453"/>
                    <a:pt x="223" y="20675"/>
                    <a:pt x="556" y="20786"/>
                  </a:cubicBezTo>
                  <a:cubicBezTo>
                    <a:pt x="777" y="20786"/>
                    <a:pt x="999" y="20786"/>
                    <a:pt x="1221" y="20675"/>
                  </a:cubicBezTo>
                  <a:cubicBezTo>
                    <a:pt x="1332" y="20564"/>
                    <a:pt x="1443" y="20453"/>
                    <a:pt x="1554" y="20231"/>
                  </a:cubicBezTo>
                  <a:cubicBezTo>
                    <a:pt x="2441" y="18457"/>
                    <a:pt x="3107" y="16571"/>
                    <a:pt x="3440" y="14574"/>
                  </a:cubicBezTo>
                  <a:cubicBezTo>
                    <a:pt x="3884" y="10137"/>
                    <a:pt x="3440" y="5699"/>
                    <a:pt x="1998" y="1484"/>
                  </a:cubicBezTo>
                  <a:cubicBezTo>
                    <a:pt x="1998" y="1151"/>
                    <a:pt x="1776" y="707"/>
                    <a:pt x="1554" y="375"/>
                  </a:cubicBezTo>
                  <a:cubicBezTo>
                    <a:pt x="1471" y="125"/>
                    <a:pt x="1200" y="0"/>
                    <a:pt x="9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5" name="Google Shape;1132;p42">
              <a:extLst>
                <a:ext uri="{FF2B5EF4-FFF2-40B4-BE49-F238E27FC236}">
                  <a16:creationId xmlns:a16="http://schemas.microsoft.com/office/drawing/2014/main" id="{0C61A381-7A97-4BD5-AB25-7FDAFAE7F9AE}"/>
                </a:ext>
              </a:extLst>
            </p:cNvPr>
            <p:cNvSpPr/>
            <p:nvPr/>
          </p:nvSpPr>
          <p:spPr>
            <a:xfrm>
              <a:off x="3190150" y="690150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3107" y="1"/>
                  </a:moveTo>
                  <a:cubicBezTo>
                    <a:pt x="2885" y="1"/>
                    <a:pt x="2552" y="1"/>
                    <a:pt x="2330" y="112"/>
                  </a:cubicBezTo>
                  <a:cubicBezTo>
                    <a:pt x="2108" y="334"/>
                    <a:pt x="1886" y="556"/>
                    <a:pt x="1886" y="888"/>
                  </a:cubicBezTo>
                  <a:cubicBezTo>
                    <a:pt x="777" y="3994"/>
                    <a:pt x="222" y="7322"/>
                    <a:pt x="1" y="10761"/>
                  </a:cubicBezTo>
                  <a:cubicBezTo>
                    <a:pt x="1" y="12425"/>
                    <a:pt x="111" y="14200"/>
                    <a:pt x="555" y="15864"/>
                  </a:cubicBezTo>
                  <a:cubicBezTo>
                    <a:pt x="888" y="17417"/>
                    <a:pt x="1554" y="18970"/>
                    <a:pt x="2330" y="20412"/>
                  </a:cubicBezTo>
                  <a:cubicBezTo>
                    <a:pt x="2496" y="20662"/>
                    <a:pt x="2788" y="20787"/>
                    <a:pt x="3063" y="20787"/>
                  </a:cubicBezTo>
                  <a:cubicBezTo>
                    <a:pt x="3155" y="20787"/>
                    <a:pt x="3245" y="20773"/>
                    <a:pt x="3328" y="20745"/>
                  </a:cubicBezTo>
                  <a:cubicBezTo>
                    <a:pt x="3772" y="20634"/>
                    <a:pt x="3883" y="20190"/>
                    <a:pt x="3772" y="19747"/>
                  </a:cubicBezTo>
                  <a:cubicBezTo>
                    <a:pt x="3661" y="19414"/>
                    <a:pt x="3550" y="19081"/>
                    <a:pt x="3328" y="18748"/>
                  </a:cubicBezTo>
                  <a:cubicBezTo>
                    <a:pt x="1664" y="14866"/>
                    <a:pt x="1221" y="10650"/>
                    <a:pt x="2219" y="6657"/>
                  </a:cubicBezTo>
                  <a:cubicBezTo>
                    <a:pt x="2552" y="5104"/>
                    <a:pt x="2885" y="3662"/>
                    <a:pt x="3217" y="2109"/>
                  </a:cubicBezTo>
                  <a:cubicBezTo>
                    <a:pt x="3328" y="1554"/>
                    <a:pt x="3439" y="999"/>
                    <a:pt x="3439" y="445"/>
                  </a:cubicBezTo>
                  <a:cubicBezTo>
                    <a:pt x="3439" y="223"/>
                    <a:pt x="3328" y="112"/>
                    <a:pt x="310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6" name="Google Shape;1133;p42">
              <a:extLst>
                <a:ext uri="{FF2B5EF4-FFF2-40B4-BE49-F238E27FC236}">
                  <a16:creationId xmlns:a16="http://schemas.microsoft.com/office/drawing/2014/main" id="{011162B3-B0B0-41CA-83F7-94AE3E1CF037}"/>
                </a:ext>
              </a:extLst>
            </p:cNvPr>
            <p:cNvSpPr/>
            <p:nvPr/>
          </p:nvSpPr>
          <p:spPr>
            <a:xfrm>
              <a:off x="3368000" y="1272275"/>
              <a:ext cx="124450" cy="139225"/>
            </a:xfrm>
            <a:custGeom>
              <a:avLst/>
              <a:gdLst/>
              <a:ahLst/>
              <a:cxnLst/>
              <a:rect l="l" t="t" r="r" b="b"/>
              <a:pathLst>
                <a:path w="4978" h="5569" extrusionOk="0">
                  <a:moveTo>
                    <a:pt x="806" y="1"/>
                  </a:moveTo>
                  <a:cubicBezTo>
                    <a:pt x="471" y="1"/>
                    <a:pt x="1" y="706"/>
                    <a:pt x="208" y="1121"/>
                  </a:cubicBezTo>
                  <a:cubicBezTo>
                    <a:pt x="984" y="2896"/>
                    <a:pt x="2427" y="4338"/>
                    <a:pt x="4091" y="5447"/>
                  </a:cubicBezTo>
                  <a:cubicBezTo>
                    <a:pt x="4175" y="5532"/>
                    <a:pt x="4276" y="5568"/>
                    <a:pt x="4381" y="5568"/>
                  </a:cubicBezTo>
                  <a:cubicBezTo>
                    <a:pt x="4550" y="5568"/>
                    <a:pt x="4730" y="5473"/>
                    <a:pt x="4867" y="5336"/>
                  </a:cubicBezTo>
                  <a:cubicBezTo>
                    <a:pt x="4978" y="5003"/>
                    <a:pt x="4978" y="4782"/>
                    <a:pt x="4978" y="4560"/>
                  </a:cubicBezTo>
                  <a:cubicBezTo>
                    <a:pt x="4978" y="4338"/>
                    <a:pt x="4867" y="4116"/>
                    <a:pt x="4756" y="4005"/>
                  </a:cubicBezTo>
                  <a:cubicBezTo>
                    <a:pt x="3647" y="2785"/>
                    <a:pt x="2537" y="1454"/>
                    <a:pt x="1317" y="233"/>
                  </a:cubicBezTo>
                  <a:cubicBezTo>
                    <a:pt x="1206" y="122"/>
                    <a:pt x="984" y="122"/>
                    <a:pt x="874" y="12"/>
                  </a:cubicBezTo>
                  <a:cubicBezTo>
                    <a:pt x="852" y="4"/>
                    <a:pt x="829" y="1"/>
                    <a:pt x="80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7" name="Google Shape;1134;p42">
              <a:extLst>
                <a:ext uri="{FF2B5EF4-FFF2-40B4-BE49-F238E27FC236}">
                  <a16:creationId xmlns:a16="http://schemas.microsoft.com/office/drawing/2014/main" id="{FDD3779B-46F6-4649-95DF-160879144BB8}"/>
                </a:ext>
              </a:extLst>
            </p:cNvPr>
            <p:cNvSpPr/>
            <p:nvPr/>
          </p:nvSpPr>
          <p:spPr>
            <a:xfrm>
              <a:off x="3653275" y="2892150"/>
              <a:ext cx="86000" cy="721075"/>
            </a:xfrm>
            <a:custGeom>
              <a:avLst/>
              <a:gdLst/>
              <a:ahLst/>
              <a:cxnLst/>
              <a:rect l="l" t="t" r="r" b="b"/>
              <a:pathLst>
                <a:path w="3440" h="28843" extrusionOk="0">
                  <a:moveTo>
                    <a:pt x="888" y="1"/>
                  </a:moveTo>
                  <a:cubicBezTo>
                    <a:pt x="667" y="112"/>
                    <a:pt x="445" y="223"/>
                    <a:pt x="223" y="444"/>
                  </a:cubicBezTo>
                  <a:cubicBezTo>
                    <a:pt x="1" y="1443"/>
                    <a:pt x="1" y="2330"/>
                    <a:pt x="223" y="3218"/>
                  </a:cubicBezTo>
                  <a:cubicBezTo>
                    <a:pt x="556" y="7433"/>
                    <a:pt x="888" y="11759"/>
                    <a:pt x="1110" y="15864"/>
                  </a:cubicBezTo>
                  <a:cubicBezTo>
                    <a:pt x="1443" y="19636"/>
                    <a:pt x="1554" y="23407"/>
                    <a:pt x="1887" y="27179"/>
                  </a:cubicBezTo>
                  <a:cubicBezTo>
                    <a:pt x="1887" y="27512"/>
                    <a:pt x="1887" y="27845"/>
                    <a:pt x="1998" y="28288"/>
                  </a:cubicBezTo>
                  <a:cubicBezTo>
                    <a:pt x="2109" y="28621"/>
                    <a:pt x="2663" y="28843"/>
                    <a:pt x="2885" y="28843"/>
                  </a:cubicBezTo>
                  <a:cubicBezTo>
                    <a:pt x="3107" y="28732"/>
                    <a:pt x="3440" y="28399"/>
                    <a:pt x="3440" y="28288"/>
                  </a:cubicBezTo>
                  <a:lnTo>
                    <a:pt x="3440" y="25626"/>
                  </a:lnTo>
                  <a:lnTo>
                    <a:pt x="3329" y="25737"/>
                  </a:lnTo>
                  <a:cubicBezTo>
                    <a:pt x="2996" y="18970"/>
                    <a:pt x="2552" y="12314"/>
                    <a:pt x="2109" y="5547"/>
                  </a:cubicBezTo>
                  <a:cubicBezTo>
                    <a:pt x="1998" y="4105"/>
                    <a:pt x="1887" y="2663"/>
                    <a:pt x="1776" y="1221"/>
                  </a:cubicBezTo>
                  <a:cubicBezTo>
                    <a:pt x="1776" y="999"/>
                    <a:pt x="1665" y="666"/>
                    <a:pt x="1554" y="444"/>
                  </a:cubicBezTo>
                  <a:cubicBezTo>
                    <a:pt x="1443" y="223"/>
                    <a:pt x="1221" y="112"/>
                    <a:pt x="8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8" name="Google Shape;1135;p42">
              <a:extLst>
                <a:ext uri="{FF2B5EF4-FFF2-40B4-BE49-F238E27FC236}">
                  <a16:creationId xmlns:a16="http://schemas.microsoft.com/office/drawing/2014/main" id="{A6478E32-E19A-4F8F-A922-DD3F2B708677}"/>
                </a:ext>
              </a:extLst>
            </p:cNvPr>
            <p:cNvSpPr/>
            <p:nvPr/>
          </p:nvSpPr>
          <p:spPr>
            <a:xfrm>
              <a:off x="3636650" y="2592100"/>
              <a:ext cx="44400" cy="92625"/>
            </a:xfrm>
            <a:custGeom>
              <a:avLst/>
              <a:gdLst/>
              <a:ahLst/>
              <a:cxnLst/>
              <a:rect l="l" t="t" r="r" b="b"/>
              <a:pathLst>
                <a:path w="1776" h="3705" extrusionOk="0">
                  <a:moveTo>
                    <a:pt x="910" y="0"/>
                  </a:moveTo>
                  <a:cubicBezTo>
                    <a:pt x="866" y="0"/>
                    <a:pt x="821" y="7"/>
                    <a:pt x="777" y="22"/>
                  </a:cubicBezTo>
                  <a:cubicBezTo>
                    <a:pt x="444" y="22"/>
                    <a:pt x="222" y="244"/>
                    <a:pt x="222" y="577"/>
                  </a:cubicBezTo>
                  <a:cubicBezTo>
                    <a:pt x="0" y="1353"/>
                    <a:pt x="0" y="2241"/>
                    <a:pt x="222" y="3128"/>
                  </a:cubicBezTo>
                  <a:cubicBezTo>
                    <a:pt x="222" y="3416"/>
                    <a:pt x="555" y="3705"/>
                    <a:pt x="860" y="3705"/>
                  </a:cubicBezTo>
                  <a:cubicBezTo>
                    <a:pt x="908" y="3705"/>
                    <a:pt x="954" y="3698"/>
                    <a:pt x="999" y="3683"/>
                  </a:cubicBezTo>
                  <a:cubicBezTo>
                    <a:pt x="1332" y="3572"/>
                    <a:pt x="1553" y="3350"/>
                    <a:pt x="1664" y="3128"/>
                  </a:cubicBezTo>
                  <a:cubicBezTo>
                    <a:pt x="1664" y="2795"/>
                    <a:pt x="1775" y="2463"/>
                    <a:pt x="1775" y="2130"/>
                  </a:cubicBezTo>
                  <a:cubicBezTo>
                    <a:pt x="1664" y="1686"/>
                    <a:pt x="1664" y="1131"/>
                    <a:pt x="1553" y="577"/>
                  </a:cubicBezTo>
                  <a:cubicBezTo>
                    <a:pt x="1457" y="288"/>
                    <a:pt x="1195" y="0"/>
                    <a:pt x="91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19" name="Google Shape;1155;p42">
            <a:extLst>
              <a:ext uri="{FF2B5EF4-FFF2-40B4-BE49-F238E27FC236}">
                <a16:creationId xmlns:a16="http://schemas.microsoft.com/office/drawing/2014/main" id="{82053586-78CC-43F2-9E32-FCC272134E93}"/>
              </a:ext>
            </a:extLst>
          </p:cNvPr>
          <p:cNvGrpSpPr/>
          <p:nvPr/>
        </p:nvGrpSpPr>
        <p:grpSpPr>
          <a:xfrm>
            <a:off x="413061" y="328161"/>
            <a:ext cx="1188111" cy="1339336"/>
            <a:chOff x="1462300" y="238775"/>
            <a:chExt cx="4518675" cy="5093825"/>
          </a:xfrm>
        </p:grpSpPr>
        <p:sp>
          <p:nvSpPr>
            <p:cNvPr id="20" name="Google Shape;1156;p42">
              <a:extLst>
                <a:ext uri="{FF2B5EF4-FFF2-40B4-BE49-F238E27FC236}">
                  <a16:creationId xmlns:a16="http://schemas.microsoft.com/office/drawing/2014/main" id="{D44AE7BC-CC4D-4A13-A107-B3F52FF8F2C7}"/>
                </a:ext>
              </a:extLst>
            </p:cNvPr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1" name="Google Shape;1157;p42">
              <a:extLst>
                <a:ext uri="{FF2B5EF4-FFF2-40B4-BE49-F238E27FC236}">
                  <a16:creationId xmlns:a16="http://schemas.microsoft.com/office/drawing/2014/main" id="{3AF8C9E2-ACAC-4F86-B82F-9C8696BEEE26}"/>
                </a:ext>
              </a:extLst>
            </p:cNvPr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2" name="Google Shape;1158;p42">
              <a:extLst>
                <a:ext uri="{FF2B5EF4-FFF2-40B4-BE49-F238E27FC236}">
                  <a16:creationId xmlns:a16="http://schemas.microsoft.com/office/drawing/2014/main" id="{85BFADED-1C18-4B7D-A233-6DEE79FEA6A7}"/>
                </a:ext>
              </a:extLst>
            </p:cNvPr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3" name="Google Shape;1159;p42">
              <a:extLst>
                <a:ext uri="{FF2B5EF4-FFF2-40B4-BE49-F238E27FC236}">
                  <a16:creationId xmlns:a16="http://schemas.microsoft.com/office/drawing/2014/main" id="{FE36771A-9F04-4FEC-B229-42121D39BC19}"/>
                </a:ext>
              </a:extLst>
            </p:cNvPr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4" name="Google Shape;1160;p42">
              <a:extLst>
                <a:ext uri="{FF2B5EF4-FFF2-40B4-BE49-F238E27FC236}">
                  <a16:creationId xmlns:a16="http://schemas.microsoft.com/office/drawing/2014/main" id="{2DF358E5-4125-4052-934C-BA2DB12A3891}"/>
                </a:ext>
              </a:extLst>
            </p:cNvPr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5" name="Google Shape;1161;p42">
              <a:extLst>
                <a:ext uri="{FF2B5EF4-FFF2-40B4-BE49-F238E27FC236}">
                  <a16:creationId xmlns:a16="http://schemas.microsoft.com/office/drawing/2014/main" id="{3060FF5A-819B-4BED-BF71-1A32FAFA7F57}"/>
                </a:ext>
              </a:extLst>
            </p:cNvPr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6" name="Google Shape;1162;p42">
              <a:extLst>
                <a:ext uri="{FF2B5EF4-FFF2-40B4-BE49-F238E27FC236}">
                  <a16:creationId xmlns:a16="http://schemas.microsoft.com/office/drawing/2014/main" id="{CA1FFF5E-9F24-48D1-A59C-A8E3DB0E821B}"/>
                </a:ext>
              </a:extLst>
            </p:cNvPr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7" name="Google Shape;1163;p42">
              <a:extLst>
                <a:ext uri="{FF2B5EF4-FFF2-40B4-BE49-F238E27FC236}">
                  <a16:creationId xmlns:a16="http://schemas.microsoft.com/office/drawing/2014/main" id="{C20B4718-2749-4F86-B8AE-8EE0D5BE0056}"/>
                </a:ext>
              </a:extLst>
            </p:cNvPr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8" name="Google Shape;1164;p42">
              <a:extLst>
                <a:ext uri="{FF2B5EF4-FFF2-40B4-BE49-F238E27FC236}">
                  <a16:creationId xmlns:a16="http://schemas.microsoft.com/office/drawing/2014/main" id="{F9D61756-0A2B-47E7-BCA1-EFE35615E96E}"/>
                </a:ext>
              </a:extLst>
            </p:cNvPr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9" name="Google Shape;1165;p42">
              <a:extLst>
                <a:ext uri="{FF2B5EF4-FFF2-40B4-BE49-F238E27FC236}">
                  <a16:creationId xmlns:a16="http://schemas.microsoft.com/office/drawing/2014/main" id="{1D009E53-1404-44BA-BA69-6EF0EF859D30}"/>
                </a:ext>
              </a:extLst>
            </p:cNvPr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0" name="Google Shape;1166;p42">
              <a:extLst>
                <a:ext uri="{FF2B5EF4-FFF2-40B4-BE49-F238E27FC236}">
                  <a16:creationId xmlns:a16="http://schemas.microsoft.com/office/drawing/2014/main" id="{1AB765AA-12DE-4D0D-A086-25E0BD9E2EC3}"/>
                </a:ext>
              </a:extLst>
            </p:cNvPr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1" name="Google Shape;1167;p42">
              <a:extLst>
                <a:ext uri="{FF2B5EF4-FFF2-40B4-BE49-F238E27FC236}">
                  <a16:creationId xmlns:a16="http://schemas.microsoft.com/office/drawing/2014/main" id="{5B754B6D-C4DE-4892-BE53-E2F9C5E11FE1}"/>
                </a:ext>
              </a:extLst>
            </p:cNvPr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2" name="Google Shape;1168;p42">
              <a:extLst>
                <a:ext uri="{FF2B5EF4-FFF2-40B4-BE49-F238E27FC236}">
                  <a16:creationId xmlns:a16="http://schemas.microsoft.com/office/drawing/2014/main" id="{64BB4E0A-9688-4461-977D-6B83C836AF76}"/>
                </a:ext>
              </a:extLst>
            </p:cNvPr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3" name="Google Shape;1169;p42">
              <a:extLst>
                <a:ext uri="{FF2B5EF4-FFF2-40B4-BE49-F238E27FC236}">
                  <a16:creationId xmlns:a16="http://schemas.microsoft.com/office/drawing/2014/main" id="{6A958FD5-8869-4C7B-8081-F612EB101B79}"/>
                </a:ext>
              </a:extLst>
            </p:cNvPr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4" name="Google Shape;1170;p42">
              <a:extLst>
                <a:ext uri="{FF2B5EF4-FFF2-40B4-BE49-F238E27FC236}">
                  <a16:creationId xmlns:a16="http://schemas.microsoft.com/office/drawing/2014/main" id="{81B66FB7-662B-473A-8814-E3C6AD9D1045}"/>
                </a:ext>
              </a:extLst>
            </p:cNvPr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5" name="Google Shape;1171;p42">
              <a:extLst>
                <a:ext uri="{FF2B5EF4-FFF2-40B4-BE49-F238E27FC236}">
                  <a16:creationId xmlns:a16="http://schemas.microsoft.com/office/drawing/2014/main" id="{1A5BF740-7B4D-464A-93EC-C7B2D6955903}"/>
                </a:ext>
              </a:extLst>
            </p:cNvPr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6" name="Google Shape;1172;p42">
              <a:extLst>
                <a:ext uri="{FF2B5EF4-FFF2-40B4-BE49-F238E27FC236}">
                  <a16:creationId xmlns:a16="http://schemas.microsoft.com/office/drawing/2014/main" id="{F6156564-9252-4C9C-9FEA-281DDD20F979}"/>
                </a:ext>
              </a:extLst>
            </p:cNvPr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37" name="Google Shape;1184;p42">
            <a:extLst>
              <a:ext uri="{FF2B5EF4-FFF2-40B4-BE49-F238E27FC236}">
                <a16:creationId xmlns:a16="http://schemas.microsoft.com/office/drawing/2014/main" id="{3BC49C4B-B69F-4911-8625-9353FCB668C6}"/>
              </a:ext>
            </a:extLst>
          </p:cNvPr>
          <p:cNvGrpSpPr/>
          <p:nvPr/>
        </p:nvGrpSpPr>
        <p:grpSpPr>
          <a:xfrm rot="-1617717">
            <a:off x="90152" y="3862886"/>
            <a:ext cx="1307897" cy="2075939"/>
            <a:chOff x="2190225" y="236575"/>
            <a:chExt cx="3165475" cy="5024350"/>
          </a:xfrm>
        </p:grpSpPr>
        <p:sp>
          <p:nvSpPr>
            <p:cNvPr id="38" name="Google Shape;1185;p42">
              <a:extLst>
                <a:ext uri="{FF2B5EF4-FFF2-40B4-BE49-F238E27FC236}">
                  <a16:creationId xmlns:a16="http://schemas.microsoft.com/office/drawing/2014/main" id="{AFF8216C-A0AD-499A-B6D7-2754E6A23174}"/>
                </a:ext>
              </a:extLst>
            </p:cNvPr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 dirty="0"/>
            </a:p>
          </p:txBody>
        </p:sp>
        <p:sp>
          <p:nvSpPr>
            <p:cNvPr id="39" name="Google Shape;1186;p42">
              <a:extLst>
                <a:ext uri="{FF2B5EF4-FFF2-40B4-BE49-F238E27FC236}">
                  <a16:creationId xmlns:a16="http://schemas.microsoft.com/office/drawing/2014/main" id="{BE249EA0-BDB9-478F-8D07-9C8B87636BFA}"/>
                </a:ext>
              </a:extLst>
            </p:cNvPr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0" name="Google Shape;1187;p42">
              <a:extLst>
                <a:ext uri="{FF2B5EF4-FFF2-40B4-BE49-F238E27FC236}">
                  <a16:creationId xmlns:a16="http://schemas.microsoft.com/office/drawing/2014/main" id="{84AA1889-4388-4BBD-9B3B-6929FE976380}"/>
                </a:ext>
              </a:extLst>
            </p:cNvPr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1" name="Google Shape;1188;p42">
              <a:extLst>
                <a:ext uri="{FF2B5EF4-FFF2-40B4-BE49-F238E27FC236}">
                  <a16:creationId xmlns:a16="http://schemas.microsoft.com/office/drawing/2014/main" id="{7766FE43-1616-43DE-8856-B14B0A45DBFC}"/>
                </a:ext>
              </a:extLst>
            </p:cNvPr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2" name="Google Shape;1189;p42">
              <a:extLst>
                <a:ext uri="{FF2B5EF4-FFF2-40B4-BE49-F238E27FC236}">
                  <a16:creationId xmlns:a16="http://schemas.microsoft.com/office/drawing/2014/main" id="{BF274318-8FE8-450E-B5B1-0134ED236A7F}"/>
                </a:ext>
              </a:extLst>
            </p:cNvPr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73" name="مجموعة 72">
            <a:extLst>
              <a:ext uri="{FF2B5EF4-FFF2-40B4-BE49-F238E27FC236}">
                <a16:creationId xmlns:a16="http://schemas.microsoft.com/office/drawing/2014/main" id="{377E4D4D-891D-4F75-80B8-34D223D82A6B}"/>
              </a:ext>
            </a:extLst>
          </p:cNvPr>
          <p:cNvGrpSpPr/>
          <p:nvPr/>
        </p:nvGrpSpPr>
        <p:grpSpPr>
          <a:xfrm>
            <a:off x="9401760" y="-129933"/>
            <a:ext cx="2877733" cy="1342062"/>
            <a:chOff x="5957001" y="312421"/>
            <a:chExt cx="2158300" cy="1006546"/>
          </a:xfrm>
        </p:grpSpPr>
        <p:pic>
          <p:nvPicPr>
            <p:cNvPr id="74" name="صورة 73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6CC9CE6-ADF6-4276-A84D-23B50015E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75" name="مربع نص 74">
              <a:extLst>
                <a:ext uri="{FF2B5EF4-FFF2-40B4-BE49-F238E27FC236}">
                  <a16:creationId xmlns:a16="http://schemas.microsoft.com/office/drawing/2014/main" id="{460A86F0-1074-4C72-9E59-3A61E0C61D5E}"/>
                </a:ext>
              </a:extLst>
            </p:cNvPr>
            <p:cNvSpPr txBox="1"/>
            <p:nvPr/>
          </p:nvSpPr>
          <p:spPr>
            <a:xfrm>
              <a:off x="5957001" y="534013"/>
              <a:ext cx="1857711" cy="438581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SA" sz="3200" kern="0" dirty="0">
                  <a:solidFill>
                    <a:srgbClr val="B4C8D1">
                      <a:lumMod val="75000"/>
                    </a:srgbClr>
                  </a:solidFill>
                  <a:latin typeface="Arial"/>
                  <a:sym typeface="Arial"/>
                </a:rPr>
                <a:t>الاحظ واستنتج</a:t>
              </a:r>
              <a:endParaRPr kumimoji="0" lang="ar-SA" sz="3200" b="0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75000"/>
                  </a:srgbClr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  <p:sp>
        <p:nvSpPr>
          <p:cNvPr id="76" name="مربع نص 75">
            <a:extLst>
              <a:ext uri="{FF2B5EF4-FFF2-40B4-BE49-F238E27FC236}">
                <a16:creationId xmlns:a16="http://schemas.microsoft.com/office/drawing/2014/main" id="{240CD055-97A7-4B8E-B176-C6D8DF4DF2E4}"/>
              </a:ext>
            </a:extLst>
          </p:cNvPr>
          <p:cNvSpPr txBox="1"/>
          <p:nvPr/>
        </p:nvSpPr>
        <p:spPr>
          <a:xfrm>
            <a:off x="2714603" y="5860896"/>
            <a:ext cx="707242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solidFill>
                  <a:srgbClr val="4369AA"/>
                </a:solidFill>
              </a:rPr>
              <a:t>فكلما كانت الاسطح أكثر خشونة يكون الاحتكاك أكبر </a:t>
            </a:r>
          </a:p>
        </p:txBody>
      </p:sp>
      <p:pic>
        <p:nvPicPr>
          <p:cNvPr id="77" name="صورة 76">
            <a:hlinkClick r:id="rId3"/>
            <a:extLst>
              <a:ext uri="{FF2B5EF4-FFF2-40B4-BE49-F238E27FC236}">
                <a16:creationId xmlns:a16="http://schemas.microsoft.com/office/drawing/2014/main" id="{2333D682-E5B8-4975-A899-3840195CE9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40" r="13179" b="11846"/>
          <a:stretch/>
        </p:blipFill>
        <p:spPr>
          <a:xfrm>
            <a:off x="2667297" y="1176268"/>
            <a:ext cx="7395034" cy="35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4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56F61960-881F-443C-BAD7-A307383AB8B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صورة الشريحة 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56F61960-881F-443C-BAD7-A307383AB8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مربع نص 25">
            <a:extLst>
              <a:ext uri="{FF2B5EF4-FFF2-40B4-BE49-F238E27FC236}">
                <a16:creationId xmlns:a16="http://schemas.microsoft.com/office/drawing/2014/main" id="{617894E0-1DB0-4CBF-8C2C-BF2C41B9D0EA}"/>
              </a:ext>
            </a:extLst>
          </p:cNvPr>
          <p:cNvSpPr txBox="1"/>
          <p:nvPr/>
        </p:nvSpPr>
        <p:spPr>
          <a:xfrm>
            <a:off x="2981735" y="1841934"/>
            <a:ext cx="767596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>
                <a:solidFill>
                  <a:srgbClr val="4369AA"/>
                </a:solidFill>
              </a:rPr>
              <a:t>كيف يمكن التقليل من الاحتكاك بين جسمين ؟</a:t>
            </a:r>
          </a:p>
        </p:txBody>
      </p:sp>
      <p:grpSp>
        <p:nvGrpSpPr>
          <p:cNvPr id="6" name="Google Shape;1127;p42">
            <a:extLst>
              <a:ext uri="{FF2B5EF4-FFF2-40B4-BE49-F238E27FC236}">
                <a16:creationId xmlns:a16="http://schemas.microsoft.com/office/drawing/2014/main" id="{AAE26FBD-C350-4720-A215-91DCF3DA206B}"/>
              </a:ext>
            </a:extLst>
          </p:cNvPr>
          <p:cNvGrpSpPr/>
          <p:nvPr/>
        </p:nvGrpSpPr>
        <p:grpSpPr>
          <a:xfrm rot="1273946">
            <a:off x="2315195" y="574298"/>
            <a:ext cx="565925" cy="2034509"/>
            <a:chOff x="3070900" y="237500"/>
            <a:chExt cx="1436575" cy="5164500"/>
          </a:xfrm>
        </p:grpSpPr>
        <p:sp>
          <p:nvSpPr>
            <p:cNvPr id="7" name="Google Shape;1128;p42">
              <a:extLst>
                <a:ext uri="{FF2B5EF4-FFF2-40B4-BE49-F238E27FC236}">
                  <a16:creationId xmlns:a16="http://schemas.microsoft.com/office/drawing/2014/main" id="{997EC93D-07FA-482F-A518-291D0036F30E}"/>
                </a:ext>
              </a:extLst>
            </p:cNvPr>
            <p:cNvSpPr/>
            <p:nvPr/>
          </p:nvSpPr>
          <p:spPr>
            <a:xfrm>
              <a:off x="3489675" y="1738475"/>
              <a:ext cx="562975" cy="3394525"/>
            </a:xfrm>
            <a:custGeom>
              <a:avLst/>
              <a:gdLst/>
              <a:ahLst/>
              <a:cxnLst/>
              <a:rect l="l" t="t" r="r" b="b"/>
              <a:pathLst>
                <a:path w="22519" h="135781" extrusionOk="0">
                  <a:moveTo>
                    <a:pt x="10427" y="0"/>
                  </a:moveTo>
                  <a:cubicBezTo>
                    <a:pt x="0" y="0"/>
                    <a:pt x="1997" y="12646"/>
                    <a:pt x="2551" y="19524"/>
                  </a:cubicBezTo>
                  <a:cubicBezTo>
                    <a:pt x="4548" y="44151"/>
                    <a:pt x="6545" y="68778"/>
                    <a:pt x="8542" y="93515"/>
                  </a:cubicBezTo>
                  <a:lnTo>
                    <a:pt x="11981" y="135780"/>
                  </a:lnTo>
                  <a:cubicBezTo>
                    <a:pt x="16529" y="130678"/>
                    <a:pt x="17083" y="123245"/>
                    <a:pt x="17416" y="116367"/>
                  </a:cubicBezTo>
                  <a:lnTo>
                    <a:pt x="22075" y="21854"/>
                  </a:lnTo>
                  <a:cubicBezTo>
                    <a:pt x="22519" y="13756"/>
                    <a:pt x="21853" y="0"/>
                    <a:pt x="10427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" name="Google Shape;1129;p42">
              <a:extLst>
                <a:ext uri="{FF2B5EF4-FFF2-40B4-BE49-F238E27FC236}">
                  <a16:creationId xmlns:a16="http://schemas.microsoft.com/office/drawing/2014/main" id="{FC3C573B-FBAD-430E-89CB-346CEBB51B00}"/>
                </a:ext>
              </a:extLst>
            </p:cNvPr>
            <p:cNvSpPr/>
            <p:nvPr/>
          </p:nvSpPr>
          <p:spPr>
            <a:xfrm>
              <a:off x="3162425" y="319650"/>
              <a:ext cx="1281275" cy="1388875"/>
            </a:xfrm>
            <a:custGeom>
              <a:avLst/>
              <a:gdLst/>
              <a:ahLst/>
              <a:cxnLst/>
              <a:rect l="l" t="t" r="r" b="b"/>
              <a:pathLst>
                <a:path w="51251" h="55555" extrusionOk="0">
                  <a:moveTo>
                    <a:pt x="25397" y="1"/>
                  </a:moveTo>
                  <a:cubicBezTo>
                    <a:pt x="20531" y="1"/>
                    <a:pt x="15655" y="1454"/>
                    <a:pt x="11426" y="4393"/>
                  </a:cubicBezTo>
                  <a:cubicBezTo>
                    <a:pt x="3772" y="9940"/>
                    <a:pt x="0" y="20146"/>
                    <a:pt x="1331" y="29575"/>
                  </a:cubicBezTo>
                  <a:cubicBezTo>
                    <a:pt x="2441" y="38117"/>
                    <a:pt x="7100" y="44772"/>
                    <a:pt x="13090" y="50652"/>
                  </a:cubicBezTo>
                  <a:cubicBezTo>
                    <a:pt x="15752" y="53314"/>
                    <a:pt x="16751" y="54423"/>
                    <a:pt x="20522" y="55200"/>
                  </a:cubicBezTo>
                  <a:cubicBezTo>
                    <a:pt x="21208" y="55325"/>
                    <a:pt x="25506" y="55555"/>
                    <a:pt x="29157" y="55555"/>
                  </a:cubicBezTo>
                  <a:cubicBezTo>
                    <a:pt x="32000" y="55555"/>
                    <a:pt x="34451" y="55415"/>
                    <a:pt x="34500" y="54978"/>
                  </a:cubicBezTo>
                  <a:cubicBezTo>
                    <a:pt x="35165" y="47213"/>
                    <a:pt x="42487" y="41777"/>
                    <a:pt x="46258" y="34900"/>
                  </a:cubicBezTo>
                  <a:cubicBezTo>
                    <a:pt x="51250" y="25027"/>
                    <a:pt x="49142" y="13157"/>
                    <a:pt x="41155" y="5724"/>
                  </a:cubicBezTo>
                  <a:cubicBezTo>
                    <a:pt x="36585" y="1926"/>
                    <a:pt x="30998" y="1"/>
                    <a:pt x="25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" name="Google Shape;1130;p42">
              <a:extLst>
                <a:ext uri="{FF2B5EF4-FFF2-40B4-BE49-F238E27FC236}">
                  <a16:creationId xmlns:a16="http://schemas.microsoft.com/office/drawing/2014/main" id="{D43C38F8-720B-45AC-8B44-D5E553A6CDD4}"/>
                </a:ext>
              </a:extLst>
            </p:cNvPr>
            <p:cNvSpPr/>
            <p:nvPr/>
          </p:nvSpPr>
          <p:spPr>
            <a:xfrm>
              <a:off x="3070900" y="237500"/>
              <a:ext cx="1436575" cy="5164500"/>
            </a:xfrm>
            <a:custGeom>
              <a:avLst/>
              <a:gdLst/>
              <a:ahLst/>
              <a:cxnLst/>
              <a:rect l="l" t="t" r="r" b="b"/>
              <a:pathLst>
                <a:path w="57463" h="206580" extrusionOk="0">
                  <a:moveTo>
                    <a:pt x="29290" y="1756"/>
                  </a:moveTo>
                  <a:cubicBezTo>
                    <a:pt x="30622" y="1756"/>
                    <a:pt x="31980" y="1859"/>
                    <a:pt x="33280" y="2022"/>
                  </a:cubicBezTo>
                  <a:cubicBezTo>
                    <a:pt x="38715" y="2909"/>
                    <a:pt x="43596" y="5572"/>
                    <a:pt x="47257" y="9565"/>
                  </a:cubicBezTo>
                  <a:cubicBezTo>
                    <a:pt x="55466" y="18440"/>
                    <a:pt x="57130" y="31419"/>
                    <a:pt x="51583" y="42068"/>
                  </a:cubicBezTo>
                  <a:cubicBezTo>
                    <a:pt x="50918" y="43399"/>
                    <a:pt x="49919" y="44730"/>
                    <a:pt x="48921" y="45840"/>
                  </a:cubicBezTo>
                  <a:cubicBezTo>
                    <a:pt x="45149" y="50721"/>
                    <a:pt x="39381" y="53716"/>
                    <a:pt x="33280" y="53827"/>
                  </a:cubicBezTo>
                  <a:cubicBezTo>
                    <a:pt x="31671" y="53938"/>
                    <a:pt x="30063" y="53993"/>
                    <a:pt x="28468" y="53993"/>
                  </a:cubicBezTo>
                  <a:cubicBezTo>
                    <a:pt x="26873" y="53993"/>
                    <a:pt x="25293" y="53938"/>
                    <a:pt x="23740" y="53827"/>
                  </a:cubicBezTo>
                  <a:cubicBezTo>
                    <a:pt x="19413" y="53716"/>
                    <a:pt x="15309" y="52163"/>
                    <a:pt x="12203" y="49279"/>
                  </a:cubicBezTo>
                  <a:cubicBezTo>
                    <a:pt x="11870" y="49168"/>
                    <a:pt x="11648" y="49057"/>
                    <a:pt x="11537" y="48835"/>
                  </a:cubicBezTo>
                  <a:cubicBezTo>
                    <a:pt x="11204" y="48613"/>
                    <a:pt x="10983" y="48280"/>
                    <a:pt x="11204" y="47948"/>
                  </a:cubicBezTo>
                  <a:cubicBezTo>
                    <a:pt x="11305" y="47797"/>
                    <a:pt x="11450" y="47737"/>
                    <a:pt x="11600" y="47737"/>
                  </a:cubicBezTo>
                  <a:cubicBezTo>
                    <a:pt x="11782" y="47737"/>
                    <a:pt x="11970" y="47826"/>
                    <a:pt x="12092" y="47948"/>
                  </a:cubicBezTo>
                  <a:cubicBezTo>
                    <a:pt x="12425" y="48169"/>
                    <a:pt x="12647" y="48502"/>
                    <a:pt x="12868" y="48724"/>
                  </a:cubicBezTo>
                  <a:cubicBezTo>
                    <a:pt x="17422" y="51728"/>
                    <a:pt x="22822" y="53377"/>
                    <a:pt x="28255" y="53377"/>
                  </a:cubicBezTo>
                  <a:cubicBezTo>
                    <a:pt x="29043" y="53377"/>
                    <a:pt x="29831" y="53342"/>
                    <a:pt x="30617" y="53272"/>
                  </a:cubicBezTo>
                  <a:cubicBezTo>
                    <a:pt x="33723" y="53161"/>
                    <a:pt x="36719" y="52496"/>
                    <a:pt x="39603" y="51386"/>
                  </a:cubicBezTo>
                  <a:cubicBezTo>
                    <a:pt x="42043" y="50388"/>
                    <a:pt x="44151" y="48946"/>
                    <a:pt x="46037" y="47171"/>
                  </a:cubicBezTo>
                  <a:cubicBezTo>
                    <a:pt x="46480" y="46616"/>
                    <a:pt x="47035" y="46173"/>
                    <a:pt x="47479" y="45729"/>
                  </a:cubicBezTo>
                  <a:cubicBezTo>
                    <a:pt x="47590" y="45507"/>
                    <a:pt x="47701" y="45174"/>
                    <a:pt x="47701" y="44952"/>
                  </a:cubicBezTo>
                  <a:cubicBezTo>
                    <a:pt x="47701" y="44620"/>
                    <a:pt x="47590" y="44398"/>
                    <a:pt x="47368" y="44176"/>
                  </a:cubicBezTo>
                  <a:cubicBezTo>
                    <a:pt x="47257" y="44120"/>
                    <a:pt x="47118" y="44093"/>
                    <a:pt x="46980" y="44093"/>
                  </a:cubicBezTo>
                  <a:cubicBezTo>
                    <a:pt x="46841" y="44093"/>
                    <a:pt x="46702" y="44120"/>
                    <a:pt x="46591" y="44176"/>
                  </a:cubicBezTo>
                  <a:cubicBezTo>
                    <a:pt x="46148" y="44509"/>
                    <a:pt x="45704" y="44841"/>
                    <a:pt x="45371" y="45285"/>
                  </a:cubicBezTo>
                  <a:cubicBezTo>
                    <a:pt x="43263" y="47615"/>
                    <a:pt x="40601" y="49390"/>
                    <a:pt x="37606" y="50277"/>
                  </a:cubicBezTo>
                  <a:cubicBezTo>
                    <a:pt x="34792" y="51180"/>
                    <a:pt x="31851" y="51625"/>
                    <a:pt x="28905" y="51625"/>
                  </a:cubicBezTo>
                  <a:cubicBezTo>
                    <a:pt x="25695" y="51625"/>
                    <a:pt x="22479" y="51096"/>
                    <a:pt x="19413" y="50055"/>
                  </a:cubicBezTo>
                  <a:cubicBezTo>
                    <a:pt x="16751" y="49279"/>
                    <a:pt x="14311" y="47726"/>
                    <a:pt x="12425" y="45729"/>
                  </a:cubicBezTo>
                  <a:cubicBezTo>
                    <a:pt x="11870" y="45063"/>
                    <a:pt x="11315" y="44287"/>
                    <a:pt x="10428" y="44065"/>
                  </a:cubicBezTo>
                  <a:cubicBezTo>
                    <a:pt x="10339" y="44035"/>
                    <a:pt x="10258" y="44021"/>
                    <a:pt x="10182" y="44021"/>
                  </a:cubicBezTo>
                  <a:cubicBezTo>
                    <a:pt x="9976" y="44021"/>
                    <a:pt x="9814" y="44124"/>
                    <a:pt x="9651" y="44287"/>
                  </a:cubicBezTo>
                  <a:cubicBezTo>
                    <a:pt x="9541" y="44509"/>
                    <a:pt x="9541" y="44730"/>
                    <a:pt x="9541" y="44841"/>
                  </a:cubicBezTo>
                  <a:cubicBezTo>
                    <a:pt x="9984" y="45507"/>
                    <a:pt x="10428" y="46062"/>
                    <a:pt x="10872" y="46727"/>
                  </a:cubicBezTo>
                  <a:cubicBezTo>
                    <a:pt x="10983" y="47060"/>
                    <a:pt x="10872" y="47393"/>
                    <a:pt x="10650" y="47504"/>
                  </a:cubicBezTo>
                  <a:cubicBezTo>
                    <a:pt x="10539" y="47559"/>
                    <a:pt x="10428" y="47587"/>
                    <a:pt x="10331" y="47587"/>
                  </a:cubicBezTo>
                  <a:cubicBezTo>
                    <a:pt x="10234" y="47587"/>
                    <a:pt x="10151" y="47559"/>
                    <a:pt x="10095" y="47504"/>
                  </a:cubicBezTo>
                  <a:cubicBezTo>
                    <a:pt x="9651" y="47171"/>
                    <a:pt x="9208" y="46727"/>
                    <a:pt x="8764" y="46394"/>
                  </a:cubicBezTo>
                  <a:cubicBezTo>
                    <a:pt x="5880" y="43067"/>
                    <a:pt x="3883" y="39073"/>
                    <a:pt x="3107" y="34858"/>
                  </a:cubicBezTo>
                  <a:cubicBezTo>
                    <a:pt x="1221" y="26205"/>
                    <a:pt x="3550" y="17108"/>
                    <a:pt x="9319" y="10453"/>
                  </a:cubicBezTo>
                  <a:cubicBezTo>
                    <a:pt x="13679" y="4893"/>
                    <a:pt x="20397" y="1797"/>
                    <a:pt x="27471" y="1797"/>
                  </a:cubicBezTo>
                  <a:cubicBezTo>
                    <a:pt x="27595" y="1797"/>
                    <a:pt x="27720" y="1798"/>
                    <a:pt x="27844" y="1800"/>
                  </a:cubicBezTo>
                  <a:cubicBezTo>
                    <a:pt x="28320" y="1770"/>
                    <a:pt x="28803" y="1756"/>
                    <a:pt x="29290" y="1756"/>
                  </a:cubicBezTo>
                  <a:close/>
                  <a:moveTo>
                    <a:pt x="39294" y="54545"/>
                  </a:moveTo>
                  <a:cubicBezTo>
                    <a:pt x="39670" y="54545"/>
                    <a:pt x="40026" y="54925"/>
                    <a:pt x="39936" y="55380"/>
                  </a:cubicBezTo>
                  <a:cubicBezTo>
                    <a:pt x="39825" y="55935"/>
                    <a:pt x="39603" y="56489"/>
                    <a:pt x="39492" y="57044"/>
                  </a:cubicBezTo>
                  <a:cubicBezTo>
                    <a:pt x="39159" y="57931"/>
                    <a:pt x="38382" y="58486"/>
                    <a:pt x="37495" y="58486"/>
                  </a:cubicBezTo>
                  <a:lnTo>
                    <a:pt x="33391" y="58486"/>
                  </a:lnTo>
                  <a:cubicBezTo>
                    <a:pt x="32247" y="58282"/>
                    <a:pt x="31014" y="58213"/>
                    <a:pt x="29729" y="58213"/>
                  </a:cubicBezTo>
                  <a:cubicBezTo>
                    <a:pt x="27523" y="58213"/>
                    <a:pt x="25165" y="58416"/>
                    <a:pt x="22852" y="58486"/>
                  </a:cubicBezTo>
                  <a:lnTo>
                    <a:pt x="20523" y="58486"/>
                  </a:lnTo>
                  <a:cubicBezTo>
                    <a:pt x="18637" y="58375"/>
                    <a:pt x="17971" y="57931"/>
                    <a:pt x="17638" y="55935"/>
                  </a:cubicBezTo>
                  <a:cubicBezTo>
                    <a:pt x="17470" y="55008"/>
                    <a:pt x="17685" y="54593"/>
                    <a:pt x="18236" y="54593"/>
                  </a:cubicBezTo>
                  <a:cubicBezTo>
                    <a:pt x="18411" y="54593"/>
                    <a:pt x="18619" y="54634"/>
                    <a:pt x="18859" y="54714"/>
                  </a:cubicBezTo>
                  <a:cubicBezTo>
                    <a:pt x="20902" y="55343"/>
                    <a:pt x="23057" y="55638"/>
                    <a:pt x="25205" y="55638"/>
                  </a:cubicBezTo>
                  <a:cubicBezTo>
                    <a:pt x="26088" y="55638"/>
                    <a:pt x="26971" y="55588"/>
                    <a:pt x="27844" y="55491"/>
                  </a:cubicBezTo>
                  <a:lnTo>
                    <a:pt x="28732" y="55491"/>
                  </a:lnTo>
                  <a:cubicBezTo>
                    <a:pt x="29735" y="55620"/>
                    <a:pt x="30748" y="55684"/>
                    <a:pt x="31762" y="55684"/>
                  </a:cubicBezTo>
                  <a:cubicBezTo>
                    <a:pt x="34223" y="55684"/>
                    <a:pt x="36691" y="55310"/>
                    <a:pt x="39048" y="54603"/>
                  </a:cubicBezTo>
                  <a:cubicBezTo>
                    <a:pt x="39128" y="54563"/>
                    <a:pt x="39212" y="54545"/>
                    <a:pt x="39294" y="54545"/>
                  </a:cubicBezTo>
                  <a:close/>
                  <a:moveTo>
                    <a:pt x="28747" y="59813"/>
                  </a:moveTo>
                  <a:cubicBezTo>
                    <a:pt x="29748" y="59813"/>
                    <a:pt x="30744" y="59850"/>
                    <a:pt x="31727" y="59928"/>
                  </a:cubicBezTo>
                  <a:cubicBezTo>
                    <a:pt x="33612" y="59928"/>
                    <a:pt x="35387" y="60039"/>
                    <a:pt x="37273" y="60150"/>
                  </a:cubicBezTo>
                  <a:cubicBezTo>
                    <a:pt x="37717" y="60150"/>
                    <a:pt x="38161" y="60594"/>
                    <a:pt x="38050" y="61148"/>
                  </a:cubicBezTo>
                  <a:cubicBezTo>
                    <a:pt x="37939" y="63589"/>
                    <a:pt x="37828" y="65918"/>
                    <a:pt x="37606" y="68359"/>
                  </a:cubicBezTo>
                  <a:cubicBezTo>
                    <a:pt x="37273" y="75569"/>
                    <a:pt x="36719" y="82780"/>
                    <a:pt x="36275" y="89991"/>
                  </a:cubicBezTo>
                  <a:cubicBezTo>
                    <a:pt x="36053" y="93319"/>
                    <a:pt x="35831" y="96536"/>
                    <a:pt x="35609" y="99864"/>
                  </a:cubicBezTo>
                  <a:cubicBezTo>
                    <a:pt x="35387" y="104301"/>
                    <a:pt x="35166" y="108849"/>
                    <a:pt x="34833" y="113397"/>
                  </a:cubicBezTo>
                  <a:cubicBezTo>
                    <a:pt x="34389" y="120941"/>
                    <a:pt x="33834" y="128595"/>
                    <a:pt x="33391" y="136249"/>
                  </a:cubicBezTo>
                  <a:cubicBezTo>
                    <a:pt x="33169" y="139355"/>
                    <a:pt x="32947" y="142572"/>
                    <a:pt x="32725" y="145678"/>
                  </a:cubicBezTo>
                  <a:cubicBezTo>
                    <a:pt x="32503" y="150448"/>
                    <a:pt x="32281" y="155218"/>
                    <a:pt x="31949" y="159878"/>
                  </a:cubicBezTo>
                  <a:cubicBezTo>
                    <a:pt x="31505" y="167310"/>
                    <a:pt x="30950" y="174632"/>
                    <a:pt x="30506" y="182064"/>
                  </a:cubicBezTo>
                  <a:cubicBezTo>
                    <a:pt x="30174" y="186501"/>
                    <a:pt x="29952" y="190938"/>
                    <a:pt x="29619" y="195376"/>
                  </a:cubicBezTo>
                  <a:cubicBezTo>
                    <a:pt x="29508" y="197927"/>
                    <a:pt x="29286" y="200590"/>
                    <a:pt x="29064" y="203141"/>
                  </a:cubicBezTo>
                  <a:cubicBezTo>
                    <a:pt x="29064" y="203363"/>
                    <a:pt x="28953" y="203474"/>
                    <a:pt x="28842" y="203696"/>
                  </a:cubicBezTo>
                  <a:cubicBezTo>
                    <a:pt x="28510" y="203696"/>
                    <a:pt x="28177" y="203363"/>
                    <a:pt x="28177" y="203030"/>
                  </a:cubicBezTo>
                  <a:cubicBezTo>
                    <a:pt x="28066" y="202475"/>
                    <a:pt x="27955" y="201921"/>
                    <a:pt x="27955" y="201366"/>
                  </a:cubicBezTo>
                  <a:cubicBezTo>
                    <a:pt x="27622" y="196929"/>
                    <a:pt x="27400" y="192492"/>
                    <a:pt x="27178" y="188054"/>
                  </a:cubicBezTo>
                  <a:cubicBezTo>
                    <a:pt x="26624" y="180511"/>
                    <a:pt x="26180" y="172968"/>
                    <a:pt x="25625" y="165535"/>
                  </a:cubicBezTo>
                  <a:cubicBezTo>
                    <a:pt x="25404" y="162207"/>
                    <a:pt x="25182" y="158768"/>
                    <a:pt x="25071" y="155440"/>
                  </a:cubicBezTo>
                  <a:cubicBezTo>
                    <a:pt x="24738" y="150781"/>
                    <a:pt x="24516" y="146122"/>
                    <a:pt x="24294" y="141574"/>
                  </a:cubicBezTo>
                  <a:cubicBezTo>
                    <a:pt x="23740" y="134252"/>
                    <a:pt x="23296" y="126931"/>
                    <a:pt x="22741" y="119609"/>
                  </a:cubicBezTo>
                  <a:cubicBezTo>
                    <a:pt x="22519" y="116281"/>
                    <a:pt x="22298" y="112843"/>
                    <a:pt x="22076" y="109515"/>
                  </a:cubicBezTo>
                  <a:cubicBezTo>
                    <a:pt x="21854" y="104855"/>
                    <a:pt x="21632" y="100196"/>
                    <a:pt x="21299" y="95648"/>
                  </a:cubicBezTo>
                  <a:cubicBezTo>
                    <a:pt x="20855" y="88216"/>
                    <a:pt x="20301" y="80894"/>
                    <a:pt x="19857" y="73462"/>
                  </a:cubicBezTo>
                  <a:cubicBezTo>
                    <a:pt x="19635" y="69690"/>
                    <a:pt x="19413" y="65918"/>
                    <a:pt x="19191" y="62147"/>
                  </a:cubicBezTo>
                  <a:cubicBezTo>
                    <a:pt x="19081" y="61592"/>
                    <a:pt x="19081" y="61037"/>
                    <a:pt x="19413" y="60483"/>
                  </a:cubicBezTo>
                  <a:cubicBezTo>
                    <a:pt x="19413" y="60372"/>
                    <a:pt x="19524" y="60372"/>
                    <a:pt x="19524" y="60372"/>
                  </a:cubicBezTo>
                  <a:cubicBezTo>
                    <a:pt x="19746" y="60372"/>
                    <a:pt x="19968" y="60372"/>
                    <a:pt x="20079" y="60483"/>
                  </a:cubicBezTo>
                  <a:cubicBezTo>
                    <a:pt x="20190" y="60816"/>
                    <a:pt x="20301" y="61037"/>
                    <a:pt x="20301" y="61370"/>
                  </a:cubicBezTo>
                  <a:cubicBezTo>
                    <a:pt x="20523" y="62812"/>
                    <a:pt x="20634" y="64365"/>
                    <a:pt x="20745" y="65918"/>
                  </a:cubicBezTo>
                  <a:cubicBezTo>
                    <a:pt x="20966" y="70134"/>
                    <a:pt x="21188" y="74238"/>
                    <a:pt x="21521" y="78454"/>
                  </a:cubicBezTo>
                  <a:cubicBezTo>
                    <a:pt x="21632" y="81227"/>
                    <a:pt x="21854" y="84000"/>
                    <a:pt x="22076" y="86774"/>
                  </a:cubicBezTo>
                  <a:cubicBezTo>
                    <a:pt x="22187" y="87106"/>
                    <a:pt x="22298" y="87439"/>
                    <a:pt x="22519" y="87772"/>
                  </a:cubicBezTo>
                  <a:cubicBezTo>
                    <a:pt x="22630" y="87883"/>
                    <a:pt x="22741" y="87994"/>
                    <a:pt x="22963" y="87994"/>
                  </a:cubicBezTo>
                  <a:cubicBezTo>
                    <a:pt x="23185" y="87994"/>
                    <a:pt x="23296" y="87883"/>
                    <a:pt x="23407" y="87661"/>
                  </a:cubicBezTo>
                  <a:cubicBezTo>
                    <a:pt x="23629" y="87328"/>
                    <a:pt x="23740" y="86995"/>
                    <a:pt x="23740" y="86663"/>
                  </a:cubicBezTo>
                  <a:cubicBezTo>
                    <a:pt x="23629" y="84777"/>
                    <a:pt x="23407" y="83002"/>
                    <a:pt x="23296" y="81116"/>
                  </a:cubicBezTo>
                  <a:cubicBezTo>
                    <a:pt x="23074" y="76790"/>
                    <a:pt x="22741" y="72463"/>
                    <a:pt x="22519" y="68137"/>
                  </a:cubicBezTo>
                  <a:cubicBezTo>
                    <a:pt x="22408" y="65918"/>
                    <a:pt x="22187" y="63700"/>
                    <a:pt x="22076" y="61481"/>
                  </a:cubicBezTo>
                  <a:cubicBezTo>
                    <a:pt x="21965" y="60372"/>
                    <a:pt x="22187" y="60261"/>
                    <a:pt x="23296" y="60150"/>
                  </a:cubicBezTo>
                  <a:cubicBezTo>
                    <a:pt x="25087" y="59935"/>
                    <a:pt x="26924" y="59813"/>
                    <a:pt x="28747" y="59813"/>
                  </a:cubicBezTo>
                  <a:close/>
                  <a:moveTo>
                    <a:pt x="29929" y="1"/>
                  </a:moveTo>
                  <a:cubicBezTo>
                    <a:pt x="29568" y="1"/>
                    <a:pt x="29206" y="9"/>
                    <a:pt x="28842" y="25"/>
                  </a:cubicBezTo>
                  <a:cubicBezTo>
                    <a:pt x="28493" y="11"/>
                    <a:pt x="28145" y="4"/>
                    <a:pt x="27797" y="4"/>
                  </a:cubicBezTo>
                  <a:cubicBezTo>
                    <a:pt x="20080" y="4"/>
                    <a:pt x="12759" y="3515"/>
                    <a:pt x="7877" y="9565"/>
                  </a:cubicBezTo>
                  <a:cubicBezTo>
                    <a:pt x="2552" y="15777"/>
                    <a:pt x="0" y="23875"/>
                    <a:pt x="888" y="31973"/>
                  </a:cubicBezTo>
                  <a:cubicBezTo>
                    <a:pt x="1443" y="38518"/>
                    <a:pt x="4438" y="44730"/>
                    <a:pt x="9208" y="49279"/>
                  </a:cubicBezTo>
                  <a:cubicBezTo>
                    <a:pt x="10761" y="50721"/>
                    <a:pt x="12425" y="51941"/>
                    <a:pt x="14311" y="52939"/>
                  </a:cubicBezTo>
                  <a:cubicBezTo>
                    <a:pt x="15087" y="53272"/>
                    <a:pt x="15531" y="53938"/>
                    <a:pt x="15642" y="54714"/>
                  </a:cubicBezTo>
                  <a:cubicBezTo>
                    <a:pt x="15753" y="56267"/>
                    <a:pt x="16196" y="57709"/>
                    <a:pt x="17084" y="59041"/>
                  </a:cubicBezTo>
                  <a:cubicBezTo>
                    <a:pt x="17417" y="59484"/>
                    <a:pt x="17528" y="60039"/>
                    <a:pt x="17528" y="60705"/>
                  </a:cubicBezTo>
                  <a:cubicBezTo>
                    <a:pt x="17971" y="67028"/>
                    <a:pt x="18304" y="73351"/>
                    <a:pt x="18748" y="79785"/>
                  </a:cubicBezTo>
                  <a:cubicBezTo>
                    <a:pt x="19191" y="87550"/>
                    <a:pt x="19746" y="95315"/>
                    <a:pt x="20190" y="103081"/>
                  </a:cubicBezTo>
                  <a:lnTo>
                    <a:pt x="21632" y="124823"/>
                  </a:lnTo>
                  <a:lnTo>
                    <a:pt x="23185" y="150448"/>
                  </a:lnTo>
                  <a:cubicBezTo>
                    <a:pt x="23629" y="157104"/>
                    <a:pt x="24072" y="163760"/>
                    <a:pt x="24516" y="170416"/>
                  </a:cubicBezTo>
                  <a:cubicBezTo>
                    <a:pt x="24960" y="178625"/>
                    <a:pt x="25515" y="186945"/>
                    <a:pt x="25958" y="195265"/>
                  </a:cubicBezTo>
                  <a:lnTo>
                    <a:pt x="26513" y="203363"/>
                  </a:lnTo>
                  <a:cubicBezTo>
                    <a:pt x="26513" y="204139"/>
                    <a:pt x="26735" y="205027"/>
                    <a:pt x="26957" y="205803"/>
                  </a:cubicBezTo>
                  <a:cubicBezTo>
                    <a:pt x="27178" y="206247"/>
                    <a:pt x="27511" y="206469"/>
                    <a:pt x="27844" y="206580"/>
                  </a:cubicBezTo>
                  <a:lnTo>
                    <a:pt x="29286" y="206580"/>
                  </a:lnTo>
                  <a:cubicBezTo>
                    <a:pt x="29841" y="206580"/>
                    <a:pt x="30395" y="206136"/>
                    <a:pt x="30506" y="205581"/>
                  </a:cubicBezTo>
                  <a:cubicBezTo>
                    <a:pt x="30617" y="205027"/>
                    <a:pt x="30728" y="204361"/>
                    <a:pt x="30839" y="203807"/>
                  </a:cubicBezTo>
                  <a:cubicBezTo>
                    <a:pt x="30950" y="201144"/>
                    <a:pt x="31172" y="198482"/>
                    <a:pt x="31283" y="195709"/>
                  </a:cubicBezTo>
                  <a:cubicBezTo>
                    <a:pt x="31838" y="188498"/>
                    <a:pt x="32281" y="181287"/>
                    <a:pt x="32725" y="174077"/>
                  </a:cubicBezTo>
                  <a:cubicBezTo>
                    <a:pt x="33391" y="163095"/>
                    <a:pt x="34167" y="152112"/>
                    <a:pt x="34833" y="141130"/>
                  </a:cubicBezTo>
                  <a:cubicBezTo>
                    <a:pt x="35498" y="130813"/>
                    <a:pt x="36053" y="120386"/>
                    <a:pt x="36719" y="109958"/>
                  </a:cubicBezTo>
                  <a:cubicBezTo>
                    <a:pt x="37495" y="98089"/>
                    <a:pt x="38272" y="86330"/>
                    <a:pt x="38937" y="74460"/>
                  </a:cubicBezTo>
                  <a:cubicBezTo>
                    <a:pt x="39270" y="70023"/>
                    <a:pt x="39603" y="65586"/>
                    <a:pt x="39936" y="61148"/>
                  </a:cubicBezTo>
                  <a:cubicBezTo>
                    <a:pt x="39825" y="60372"/>
                    <a:pt x="39936" y="59595"/>
                    <a:pt x="40379" y="58930"/>
                  </a:cubicBezTo>
                  <a:cubicBezTo>
                    <a:pt x="41156" y="57820"/>
                    <a:pt x="41710" y="56378"/>
                    <a:pt x="41710" y="54936"/>
                  </a:cubicBezTo>
                  <a:cubicBezTo>
                    <a:pt x="41821" y="53938"/>
                    <a:pt x="42376" y="53161"/>
                    <a:pt x="43263" y="52718"/>
                  </a:cubicBezTo>
                  <a:cubicBezTo>
                    <a:pt x="47923" y="50166"/>
                    <a:pt x="51694" y="46173"/>
                    <a:pt x="53913" y="41292"/>
                  </a:cubicBezTo>
                  <a:cubicBezTo>
                    <a:pt x="56797" y="35079"/>
                    <a:pt x="57463" y="28091"/>
                    <a:pt x="55688" y="21546"/>
                  </a:cubicBezTo>
                  <a:cubicBezTo>
                    <a:pt x="52564" y="8943"/>
                    <a:pt x="42014" y="1"/>
                    <a:pt x="2992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" name="Google Shape;1131;p42">
              <a:extLst>
                <a:ext uri="{FF2B5EF4-FFF2-40B4-BE49-F238E27FC236}">
                  <a16:creationId xmlns:a16="http://schemas.microsoft.com/office/drawing/2014/main" id="{C183267D-DF14-4DF3-804A-B074D2B76E8F}"/>
                </a:ext>
              </a:extLst>
            </p:cNvPr>
            <p:cNvSpPr/>
            <p:nvPr/>
          </p:nvSpPr>
          <p:spPr>
            <a:xfrm>
              <a:off x="4291125" y="689125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930" y="0"/>
                  </a:moveTo>
                  <a:cubicBezTo>
                    <a:pt x="840" y="0"/>
                    <a:pt x="750" y="14"/>
                    <a:pt x="667" y="42"/>
                  </a:cubicBezTo>
                  <a:cubicBezTo>
                    <a:pt x="223" y="264"/>
                    <a:pt x="1" y="707"/>
                    <a:pt x="223" y="1040"/>
                  </a:cubicBezTo>
                  <a:cubicBezTo>
                    <a:pt x="334" y="1928"/>
                    <a:pt x="556" y="2704"/>
                    <a:pt x="777" y="3481"/>
                  </a:cubicBezTo>
                  <a:cubicBezTo>
                    <a:pt x="1665" y="6254"/>
                    <a:pt x="1998" y="9027"/>
                    <a:pt x="1887" y="11912"/>
                  </a:cubicBezTo>
                  <a:cubicBezTo>
                    <a:pt x="1998" y="14241"/>
                    <a:pt x="1443" y="16571"/>
                    <a:pt x="556" y="18789"/>
                  </a:cubicBezTo>
                  <a:cubicBezTo>
                    <a:pt x="334" y="19233"/>
                    <a:pt x="223" y="19677"/>
                    <a:pt x="112" y="20121"/>
                  </a:cubicBezTo>
                  <a:cubicBezTo>
                    <a:pt x="1" y="20453"/>
                    <a:pt x="223" y="20675"/>
                    <a:pt x="556" y="20786"/>
                  </a:cubicBezTo>
                  <a:cubicBezTo>
                    <a:pt x="777" y="20786"/>
                    <a:pt x="999" y="20786"/>
                    <a:pt x="1221" y="20675"/>
                  </a:cubicBezTo>
                  <a:cubicBezTo>
                    <a:pt x="1332" y="20564"/>
                    <a:pt x="1443" y="20453"/>
                    <a:pt x="1554" y="20231"/>
                  </a:cubicBezTo>
                  <a:cubicBezTo>
                    <a:pt x="2441" y="18457"/>
                    <a:pt x="3107" y="16571"/>
                    <a:pt x="3440" y="14574"/>
                  </a:cubicBezTo>
                  <a:cubicBezTo>
                    <a:pt x="3884" y="10137"/>
                    <a:pt x="3440" y="5699"/>
                    <a:pt x="1998" y="1484"/>
                  </a:cubicBezTo>
                  <a:cubicBezTo>
                    <a:pt x="1998" y="1151"/>
                    <a:pt x="1776" y="707"/>
                    <a:pt x="1554" y="375"/>
                  </a:cubicBezTo>
                  <a:cubicBezTo>
                    <a:pt x="1471" y="125"/>
                    <a:pt x="1200" y="0"/>
                    <a:pt x="9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" name="Google Shape;1132;p42">
              <a:extLst>
                <a:ext uri="{FF2B5EF4-FFF2-40B4-BE49-F238E27FC236}">
                  <a16:creationId xmlns:a16="http://schemas.microsoft.com/office/drawing/2014/main" id="{2F3F6574-38C7-4FC4-8DE4-A1F84DE6564D}"/>
                </a:ext>
              </a:extLst>
            </p:cNvPr>
            <p:cNvSpPr/>
            <p:nvPr/>
          </p:nvSpPr>
          <p:spPr>
            <a:xfrm>
              <a:off x="3190150" y="690150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3107" y="1"/>
                  </a:moveTo>
                  <a:cubicBezTo>
                    <a:pt x="2885" y="1"/>
                    <a:pt x="2552" y="1"/>
                    <a:pt x="2330" y="112"/>
                  </a:cubicBezTo>
                  <a:cubicBezTo>
                    <a:pt x="2108" y="334"/>
                    <a:pt x="1886" y="556"/>
                    <a:pt x="1886" y="888"/>
                  </a:cubicBezTo>
                  <a:cubicBezTo>
                    <a:pt x="777" y="3994"/>
                    <a:pt x="222" y="7322"/>
                    <a:pt x="1" y="10761"/>
                  </a:cubicBezTo>
                  <a:cubicBezTo>
                    <a:pt x="1" y="12425"/>
                    <a:pt x="111" y="14200"/>
                    <a:pt x="555" y="15864"/>
                  </a:cubicBezTo>
                  <a:cubicBezTo>
                    <a:pt x="888" y="17417"/>
                    <a:pt x="1554" y="18970"/>
                    <a:pt x="2330" y="20412"/>
                  </a:cubicBezTo>
                  <a:cubicBezTo>
                    <a:pt x="2496" y="20662"/>
                    <a:pt x="2788" y="20787"/>
                    <a:pt x="3063" y="20787"/>
                  </a:cubicBezTo>
                  <a:cubicBezTo>
                    <a:pt x="3155" y="20787"/>
                    <a:pt x="3245" y="20773"/>
                    <a:pt x="3328" y="20745"/>
                  </a:cubicBezTo>
                  <a:cubicBezTo>
                    <a:pt x="3772" y="20634"/>
                    <a:pt x="3883" y="20190"/>
                    <a:pt x="3772" y="19747"/>
                  </a:cubicBezTo>
                  <a:cubicBezTo>
                    <a:pt x="3661" y="19414"/>
                    <a:pt x="3550" y="19081"/>
                    <a:pt x="3328" y="18748"/>
                  </a:cubicBezTo>
                  <a:cubicBezTo>
                    <a:pt x="1664" y="14866"/>
                    <a:pt x="1221" y="10650"/>
                    <a:pt x="2219" y="6657"/>
                  </a:cubicBezTo>
                  <a:cubicBezTo>
                    <a:pt x="2552" y="5104"/>
                    <a:pt x="2885" y="3662"/>
                    <a:pt x="3217" y="2109"/>
                  </a:cubicBezTo>
                  <a:cubicBezTo>
                    <a:pt x="3328" y="1554"/>
                    <a:pt x="3439" y="999"/>
                    <a:pt x="3439" y="445"/>
                  </a:cubicBezTo>
                  <a:cubicBezTo>
                    <a:pt x="3439" y="223"/>
                    <a:pt x="3328" y="112"/>
                    <a:pt x="310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" name="Google Shape;1133;p42">
              <a:extLst>
                <a:ext uri="{FF2B5EF4-FFF2-40B4-BE49-F238E27FC236}">
                  <a16:creationId xmlns:a16="http://schemas.microsoft.com/office/drawing/2014/main" id="{750D3A30-37E3-4E73-8288-22FB82F73A75}"/>
                </a:ext>
              </a:extLst>
            </p:cNvPr>
            <p:cNvSpPr/>
            <p:nvPr/>
          </p:nvSpPr>
          <p:spPr>
            <a:xfrm>
              <a:off x="3368000" y="1272275"/>
              <a:ext cx="124450" cy="139225"/>
            </a:xfrm>
            <a:custGeom>
              <a:avLst/>
              <a:gdLst/>
              <a:ahLst/>
              <a:cxnLst/>
              <a:rect l="l" t="t" r="r" b="b"/>
              <a:pathLst>
                <a:path w="4978" h="5569" extrusionOk="0">
                  <a:moveTo>
                    <a:pt x="806" y="1"/>
                  </a:moveTo>
                  <a:cubicBezTo>
                    <a:pt x="471" y="1"/>
                    <a:pt x="1" y="706"/>
                    <a:pt x="208" y="1121"/>
                  </a:cubicBezTo>
                  <a:cubicBezTo>
                    <a:pt x="984" y="2896"/>
                    <a:pt x="2427" y="4338"/>
                    <a:pt x="4091" y="5447"/>
                  </a:cubicBezTo>
                  <a:cubicBezTo>
                    <a:pt x="4175" y="5532"/>
                    <a:pt x="4276" y="5568"/>
                    <a:pt x="4381" y="5568"/>
                  </a:cubicBezTo>
                  <a:cubicBezTo>
                    <a:pt x="4550" y="5568"/>
                    <a:pt x="4730" y="5473"/>
                    <a:pt x="4867" y="5336"/>
                  </a:cubicBezTo>
                  <a:cubicBezTo>
                    <a:pt x="4978" y="5003"/>
                    <a:pt x="4978" y="4782"/>
                    <a:pt x="4978" y="4560"/>
                  </a:cubicBezTo>
                  <a:cubicBezTo>
                    <a:pt x="4978" y="4338"/>
                    <a:pt x="4867" y="4116"/>
                    <a:pt x="4756" y="4005"/>
                  </a:cubicBezTo>
                  <a:cubicBezTo>
                    <a:pt x="3647" y="2785"/>
                    <a:pt x="2537" y="1454"/>
                    <a:pt x="1317" y="233"/>
                  </a:cubicBezTo>
                  <a:cubicBezTo>
                    <a:pt x="1206" y="122"/>
                    <a:pt x="984" y="122"/>
                    <a:pt x="874" y="12"/>
                  </a:cubicBezTo>
                  <a:cubicBezTo>
                    <a:pt x="852" y="4"/>
                    <a:pt x="829" y="1"/>
                    <a:pt x="80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" name="Google Shape;1134;p42">
              <a:extLst>
                <a:ext uri="{FF2B5EF4-FFF2-40B4-BE49-F238E27FC236}">
                  <a16:creationId xmlns:a16="http://schemas.microsoft.com/office/drawing/2014/main" id="{2D0196FA-1804-469F-B6EB-3BE67C71C70B}"/>
                </a:ext>
              </a:extLst>
            </p:cNvPr>
            <p:cNvSpPr/>
            <p:nvPr/>
          </p:nvSpPr>
          <p:spPr>
            <a:xfrm>
              <a:off x="3653275" y="2892150"/>
              <a:ext cx="86000" cy="721075"/>
            </a:xfrm>
            <a:custGeom>
              <a:avLst/>
              <a:gdLst/>
              <a:ahLst/>
              <a:cxnLst/>
              <a:rect l="l" t="t" r="r" b="b"/>
              <a:pathLst>
                <a:path w="3440" h="28843" extrusionOk="0">
                  <a:moveTo>
                    <a:pt x="888" y="1"/>
                  </a:moveTo>
                  <a:cubicBezTo>
                    <a:pt x="667" y="112"/>
                    <a:pt x="445" y="223"/>
                    <a:pt x="223" y="444"/>
                  </a:cubicBezTo>
                  <a:cubicBezTo>
                    <a:pt x="1" y="1443"/>
                    <a:pt x="1" y="2330"/>
                    <a:pt x="223" y="3218"/>
                  </a:cubicBezTo>
                  <a:cubicBezTo>
                    <a:pt x="556" y="7433"/>
                    <a:pt x="888" y="11759"/>
                    <a:pt x="1110" y="15864"/>
                  </a:cubicBezTo>
                  <a:cubicBezTo>
                    <a:pt x="1443" y="19636"/>
                    <a:pt x="1554" y="23407"/>
                    <a:pt x="1887" y="27179"/>
                  </a:cubicBezTo>
                  <a:cubicBezTo>
                    <a:pt x="1887" y="27512"/>
                    <a:pt x="1887" y="27845"/>
                    <a:pt x="1998" y="28288"/>
                  </a:cubicBezTo>
                  <a:cubicBezTo>
                    <a:pt x="2109" y="28621"/>
                    <a:pt x="2663" y="28843"/>
                    <a:pt x="2885" y="28843"/>
                  </a:cubicBezTo>
                  <a:cubicBezTo>
                    <a:pt x="3107" y="28732"/>
                    <a:pt x="3440" y="28399"/>
                    <a:pt x="3440" y="28288"/>
                  </a:cubicBezTo>
                  <a:lnTo>
                    <a:pt x="3440" y="25626"/>
                  </a:lnTo>
                  <a:lnTo>
                    <a:pt x="3329" y="25737"/>
                  </a:lnTo>
                  <a:cubicBezTo>
                    <a:pt x="2996" y="18970"/>
                    <a:pt x="2552" y="12314"/>
                    <a:pt x="2109" y="5547"/>
                  </a:cubicBezTo>
                  <a:cubicBezTo>
                    <a:pt x="1998" y="4105"/>
                    <a:pt x="1887" y="2663"/>
                    <a:pt x="1776" y="1221"/>
                  </a:cubicBezTo>
                  <a:cubicBezTo>
                    <a:pt x="1776" y="999"/>
                    <a:pt x="1665" y="666"/>
                    <a:pt x="1554" y="444"/>
                  </a:cubicBezTo>
                  <a:cubicBezTo>
                    <a:pt x="1443" y="223"/>
                    <a:pt x="1221" y="112"/>
                    <a:pt x="8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4" name="Google Shape;1135;p42">
              <a:extLst>
                <a:ext uri="{FF2B5EF4-FFF2-40B4-BE49-F238E27FC236}">
                  <a16:creationId xmlns:a16="http://schemas.microsoft.com/office/drawing/2014/main" id="{0696C019-D1E1-4103-97D9-09F52F16C4D1}"/>
                </a:ext>
              </a:extLst>
            </p:cNvPr>
            <p:cNvSpPr/>
            <p:nvPr/>
          </p:nvSpPr>
          <p:spPr>
            <a:xfrm>
              <a:off x="3636650" y="2592100"/>
              <a:ext cx="44400" cy="92625"/>
            </a:xfrm>
            <a:custGeom>
              <a:avLst/>
              <a:gdLst/>
              <a:ahLst/>
              <a:cxnLst/>
              <a:rect l="l" t="t" r="r" b="b"/>
              <a:pathLst>
                <a:path w="1776" h="3705" extrusionOk="0">
                  <a:moveTo>
                    <a:pt x="910" y="0"/>
                  </a:moveTo>
                  <a:cubicBezTo>
                    <a:pt x="866" y="0"/>
                    <a:pt x="821" y="7"/>
                    <a:pt x="777" y="22"/>
                  </a:cubicBezTo>
                  <a:cubicBezTo>
                    <a:pt x="444" y="22"/>
                    <a:pt x="222" y="244"/>
                    <a:pt x="222" y="577"/>
                  </a:cubicBezTo>
                  <a:cubicBezTo>
                    <a:pt x="0" y="1353"/>
                    <a:pt x="0" y="2241"/>
                    <a:pt x="222" y="3128"/>
                  </a:cubicBezTo>
                  <a:cubicBezTo>
                    <a:pt x="222" y="3416"/>
                    <a:pt x="555" y="3705"/>
                    <a:pt x="860" y="3705"/>
                  </a:cubicBezTo>
                  <a:cubicBezTo>
                    <a:pt x="908" y="3705"/>
                    <a:pt x="954" y="3698"/>
                    <a:pt x="999" y="3683"/>
                  </a:cubicBezTo>
                  <a:cubicBezTo>
                    <a:pt x="1332" y="3572"/>
                    <a:pt x="1553" y="3350"/>
                    <a:pt x="1664" y="3128"/>
                  </a:cubicBezTo>
                  <a:cubicBezTo>
                    <a:pt x="1664" y="2795"/>
                    <a:pt x="1775" y="2463"/>
                    <a:pt x="1775" y="2130"/>
                  </a:cubicBezTo>
                  <a:cubicBezTo>
                    <a:pt x="1664" y="1686"/>
                    <a:pt x="1664" y="1131"/>
                    <a:pt x="1553" y="577"/>
                  </a:cubicBezTo>
                  <a:cubicBezTo>
                    <a:pt x="1457" y="288"/>
                    <a:pt x="1195" y="0"/>
                    <a:pt x="91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15" name="Google Shape;1155;p42">
            <a:extLst>
              <a:ext uri="{FF2B5EF4-FFF2-40B4-BE49-F238E27FC236}">
                <a16:creationId xmlns:a16="http://schemas.microsoft.com/office/drawing/2014/main" id="{2DC8194B-B405-46A9-882C-06BF6DB84F4D}"/>
              </a:ext>
            </a:extLst>
          </p:cNvPr>
          <p:cNvGrpSpPr/>
          <p:nvPr/>
        </p:nvGrpSpPr>
        <p:grpSpPr>
          <a:xfrm>
            <a:off x="2308288" y="5408427"/>
            <a:ext cx="1188111" cy="1339336"/>
            <a:chOff x="1462300" y="238775"/>
            <a:chExt cx="4518675" cy="5093825"/>
          </a:xfrm>
        </p:grpSpPr>
        <p:sp>
          <p:nvSpPr>
            <p:cNvPr id="16" name="Google Shape;1156;p42">
              <a:extLst>
                <a:ext uri="{FF2B5EF4-FFF2-40B4-BE49-F238E27FC236}">
                  <a16:creationId xmlns:a16="http://schemas.microsoft.com/office/drawing/2014/main" id="{2DF2D434-673A-4225-80F3-502FCCE23B59}"/>
                </a:ext>
              </a:extLst>
            </p:cNvPr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8" name="Google Shape;1157;p42">
              <a:extLst>
                <a:ext uri="{FF2B5EF4-FFF2-40B4-BE49-F238E27FC236}">
                  <a16:creationId xmlns:a16="http://schemas.microsoft.com/office/drawing/2014/main" id="{8BF411E3-2969-4795-8C84-72E405AA763B}"/>
                </a:ext>
              </a:extLst>
            </p:cNvPr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9" name="Google Shape;1158;p42">
              <a:extLst>
                <a:ext uri="{FF2B5EF4-FFF2-40B4-BE49-F238E27FC236}">
                  <a16:creationId xmlns:a16="http://schemas.microsoft.com/office/drawing/2014/main" id="{ADC84D9C-6B2F-46CF-B628-017E153781E9}"/>
                </a:ext>
              </a:extLst>
            </p:cNvPr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0" name="Google Shape;1159;p42">
              <a:extLst>
                <a:ext uri="{FF2B5EF4-FFF2-40B4-BE49-F238E27FC236}">
                  <a16:creationId xmlns:a16="http://schemas.microsoft.com/office/drawing/2014/main" id="{3AA6DE0D-4FAA-45FD-9777-0CB0694F9AA4}"/>
                </a:ext>
              </a:extLst>
            </p:cNvPr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1" name="Google Shape;1160;p42">
              <a:extLst>
                <a:ext uri="{FF2B5EF4-FFF2-40B4-BE49-F238E27FC236}">
                  <a16:creationId xmlns:a16="http://schemas.microsoft.com/office/drawing/2014/main" id="{14ABE66F-FEE5-408F-937D-083D337A3E53}"/>
                </a:ext>
              </a:extLst>
            </p:cNvPr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2" name="Google Shape;1161;p42">
              <a:extLst>
                <a:ext uri="{FF2B5EF4-FFF2-40B4-BE49-F238E27FC236}">
                  <a16:creationId xmlns:a16="http://schemas.microsoft.com/office/drawing/2014/main" id="{6C9579E2-E3FE-40BD-91EC-266A2FA4F4D3}"/>
                </a:ext>
              </a:extLst>
            </p:cNvPr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3" name="Google Shape;1162;p42">
              <a:extLst>
                <a:ext uri="{FF2B5EF4-FFF2-40B4-BE49-F238E27FC236}">
                  <a16:creationId xmlns:a16="http://schemas.microsoft.com/office/drawing/2014/main" id="{232CF8BF-A20E-491D-81E3-5BE49D4E3C0E}"/>
                </a:ext>
              </a:extLst>
            </p:cNvPr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4" name="Google Shape;1163;p42">
              <a:extLst>
                <a:ext uri="{FF2B5EF4-FFF2-40B4-BE49-F238E27FC236}">
                  <a16:creationId xmlns:a16="http://schemas.microsoft.com/office/drawing/2014/main" id="{BD72F49F-2FDD-469C-9139-3C5BC6F17A3B}"/>
                </a:ext>
              </a:extLst>
            </p:cNvPr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5" name="Google Shape;1164;p42">
              <a:extLst>
                <a:ext uri="{FF2B5EF4-FFF2-40B4-BE49-F238E27FC236}">
                  <a16:creationId xmlns:a16="http://schemas.microsoft.com/office/drawing/2014/main" id="{B760CCA3-5CF5-4AA4-9524-3CF1893F3B06}"/>
                </a:ext>
              </a:extLst>
            </p:cNvPr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7" name="Google Shape;1165;p42">
              <a:extLst>
                <a:ext uri="{FF2B5EF4-FFF2-40B4-BE49-F238E27FC236}">
                  <a16:creationId xmlns:a16="http://schemas.microsoft.com/office/drawing/2014/main" id="{C2A9EB11-E69D-4CC7-83B6-0F7FED6AA587}"/>
                </a:ext>
              </a:extLst>
            </p:cNvPr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8" name="Google Shape;1166;p42">
              <a:extLst>
                <a:ext uri="{FF2B5EF4-FFF2-40B4-BE49-F238E27FC236}">
                  <a16:creationId xmlns:a16="http://schemas.microsoft.com/office/drawing/2014/main" id="{2B139AFB-349A-4E27-9734-2C24D04C2E21}"/>
                </a:ext>
              </a:extLst>
            </p:cNvPr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9" name="Google Shape;1167;p42">
              <a:extLst>
                <a:ext uri="{FF2B5EF4-FFF2-40B4-BE49-F238E27FC236}">
                  <a16:creationId xmlns:a16="http://schemas.microsoft.com/office/drawing/2014/main" id="{5E022E19-4EF6-48FF-B629-DF06F688272F}"/>
                </a:ext>
              </a:extLst>
            </p:cNvPr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0" name="Google Shape;1168;p42">
              <a:extLst>
                <a:ext uri="{FF2B5EF4-FFF2-40B4-BE49-F238E27FC236}">
                  <a16:creationId xmlns:a16="http://schemas.microsoft.com/office/drawing/2014/main" id="{C8B27FD4-5EFF-40E2-A093-FA8F7AD3183E}"/>
                </a:ext>
              </a:extLst>
            </p:cNvPr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1" name="Google Shape;1169;p42">
              <a:extLst>
                <a:ext uri="{FF2B5EF4-FFF2-40B4-BE49-F238E27FC236}">
                  <a16:creationId xmlns:a16="http://schemas.microsoft.com/office/drawing/2014/main" id="{69EE520A-2751-4B95-9BEE-AF91E2AB9115}"/>
                </a:ext>
              </a:extLst>
            </p:cNvPr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2" name="Google Shape;1170;p42">
              <a:extLst>
                <a:ext uri="{FF2B5EF4-FFF2-40B4-BE49-F238E27FC236}">
                  <a16:creationId xmlns:a16="http://schemas.microsoft.com/office/drawing/2014/main" id="{1586B5A8-CDDC-4AEA-9552-63040D032D5D}"/>
                </a:ext>
              </a:extLst>
            </p:cNvPr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3" name="Google Shape;1171;p42">
              <a:extLst>
                <a:ext uri="{FF2B5EF4-FFF2-40B4-BE49-F238E27FC236}">
                  <a16:creationId xmlns:a16="http://schemas.microsoft.com/office/drawing/2014/main" id="{9D640985-9278-440D-92C1-AA1D55A22D00}"/>
                </a:ext>
              </a:extLst>
            </p:cNvPr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4" name="Google Shape;1172;p42">
              <a:extLst>
                <a:ext uri="{FF2B5EF4-FFF2-40B4-BE49-F238E27FC236}">
                  <a16:creationId xmlns:a16="http://schemas.microsoft.com/office/drawing/2014/main" id="{FDA56235-1A57-471D-B706-F6479611D886}"/>
                </a:ext>
              </a:extLst>
            </p:cNvPr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35" name="Google Shape;1184;p42">
            <a:extLst>
              <a:ext uri="{FF2B5EF4-FFF2-40B4-BE49-F238E27FC236}">
                <a16:creationId xmlns:a16="http://schemas.microsoft.com/office/drawing/2014/main" id="{2617D484-B829-4116-A2B8-CD604BA80408}"/>
              </a:ext>
            </a:extLst>
          </p:cNvPr>
          <p:cNvGrpSpPr/>
          <p:nvPr/>
        </p:nvGrpSpPr>
        <p:grpSpPr>
          <a:xfrm rot="-1617717">
            <a:off x="469276" y="3564213"/>
            <a:ext cx="1307897" cy="2075939"/>
            <a:chOff x="2190225" y="236575"/>
            <a:chExt cx="3165475" cy="5024350"/>
          </a:xfrm>
        </p:grpSpPr>
        <p:sp>
          <p:nvSpPr>
            <p:cNvPr id="36" name="Google Shape;1185;p42">
              <a:extLst>
                <a:ext uri="{FF2B5EF4-FFF2-40B4-BE49-F238E27FC236}">
                  <a16:creationId xmlns:a16="http://schemas.microsoft.com/office/drawing/2014/main" id="{988FFA91-E337-4969-9959-6310361705F0}"/>
                </a:ext>
              </a:extLst>
            </p:cNvPr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 dirty="0"/>
            </a:p>
          </p:txBody>
        </p:sp>
        <p:sp>
          <p:nvSpPr>
            <p:cNvPr id="37" name="Google Shape;1186;p42">
              <a:extLst>
                <a:ext uri="{FF2B5EF4-FFF2-40B4-BE49-F238E27FC236}">
                  <a16:creationId xmlns:a16="http://schemas.microsoft.com/office/drawing/2014/main" id="{7AEC45F6-A12D-4900-8B35-A64082F4C572}"/>
                </a:ext>
              </a:extLst>
            </p:cNvPr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8" name="Google Shape;1187;p42">
              <a:extLst>
                <a:ext uri="{FF2B5EF4-FFF2-40B4-BE49-F238E27FC236}">
                  <a16:creationId xmlns:a16="http://schemas.microsoft.com/office/drawing/2014/main" id="{41C868B7-2174-4FAC-910D-2D3F1E7CD482}"/>
                </a:ext>
              </a:extLst>
            </p:cNvPr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9" name="Google Shape;1188;p42">
              <a:extLst>
                <a:ext uri="{FF2B5EF4-FFF2-40B4-BE49-F238E27FC236}">
                  <a16:creationId xmlns:a16="http://schemas.microsoft.com/office/drawing/2014/main" id="{FAE4C339-A4FD-4494-95B3-BBCEDEB686BA}"/>
                </a:ext>
              </a:extLst>
            </p:cNvPr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0" name="Google Shape;1189;p42">
              <a:extLst>
                <a:ext uri="{FF2B5EF4-FFF2-40B4-BE49-F238E27FC236}">
                  <a16:creationId xmlns:a16="http://schemas.microsoft.com/office/drawing/2014/main" id="{2D9C9285-8740-43C6-9DB3-A395B9D3E156}"/>
                </a:ext>
              </a:extLst>
            </p:cNvPr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41" name="Google Shape;1296;p45">
            <a:extLst>
              <a:ext uri="{FF2B5EF4-FFF2-40B4-BE49-F238E27FC236}">
                <a16:creationId xmlns:a16="http://schemas.microsoft.com/office/drawing/2014/main" id="{25F07D42-9DF6-4F7E-A3D7-967026652A2B}"/>
              </a:ext>
            </a:extLst>
          </p:cNvPr>
          <p:cNvGrpSpPr/>
          <p:nvPr/>
        </p:nvGrpSpPr>
        <p:grpSpPr>
          <a:xfrm rot="20387593">
            <a:off x="323247" y="752864"/>
            <a:ext cx="1546053" cy="1753889"/>
            <a:chOff x="1728250" y="237500"/>
            <a:chExt cx="4090750" cy="5095875"/>
          </a:xfrm>
        </p:grpSpPr>
        <p:sp>
          <p:nvSpPr>
            <p:cNvPr id="42" name="Google Shape;1297;p45">
              <a:extLst>
                <a:ext uri="{FF2B5EF4-FFF2-40B4-BE49-F238E27FC236}">
                  <a16:creationId xmlns:a16="http://schemas.microsoft.com/office/drawing/2014/main" id="{DB4A9E16-936C-4904-AB53-CFE2BB331C2F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3" name="Google Shape;1298;p45">
              <a:extLst>
                <a:ext uri="{FF2B5EF4-FFF2-40B4-BE49-F238E27FC236}">
                  <a16:creationId xmlns:a16="http://schemas.microsoft.com/office/drawing/2014/main" id="{FD896A49-C669-4CA2-8777-A8D4CB0A21D2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4" name="Google Shape;1299;p45">
              <a:extLst>
                <a:ext uri="{FF2B5EF4-FFF2-40B4-BE49-F238E27FC236}">
                  <a16:creationId xmlns:a16="http://schemas.microsoft.com/office/drawing/2014/main" id="{833AEDBE-F64A-411C-9A71-C652434ED47B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5" name="Google Shape;1300;p45">
              <a:extLst>
                <a:ext uri="{FF2B5EF4-FFF2-40B4-BE49-F238E27FC236}">
                  <a16:creationId xmlns:a16="http://schemas.microsoft.com/office/drawing/2014/main" id="{F8AD4AED-E343-44C3-882A-F981F947002F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6" name="Google Shape;1301;p45">
              <a:extLst>
                <a:ext uri="{FF2B5EF4-FFF2-40B4-BE49-F238E27FC236}">
                  <a16:creationId xmlns:a16="http://schemas.microsoft.com/office/drawing/2014/main" id="{7779F581-DA61-495A-BF46-AEA530FA1E0E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7" name="Google Shape;1302;p45">
              <a:extLst>
                <a:ext uri="{FF2B5EF4-FFF2-40B4-BE49-F238E27FC236}">
                  <a16:creationId xmlns:a16="http://schemas.microsoft.com/office/drawing/2014/main" id="{F0D568E5-B9FA-4582-BD85-FCC497C78CF1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8" name="Google Shape;1303;p45">
              <a:extLst>
                <a:ext uri="{FF2B5EF4-FFF2-40B4-BE49-F238E27FC236}">
                  <a16:creationId xmlns:a16="http://schemas.microsoft.com/office/drawing/2014/main" id="{BD6CD055-FE24-4B32-A088-B7AFFC406350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9" name="Google Shape;1304;p45">
              <a:extLst>
                <a:ext uri="{FF2B5EF4-FFF2-40B4-BE49-F238E27FC236}">
                  <a16:creationId xmlns:a16="http://schemas.microsoft.com/office/drawing/2014/main" id="{6819E2DC-DEB8-4DF2-8755-1E78BDDB8543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0" name="Google Shape;1305;p45">
              <a:extLst>
                <a:ext uri="{FF2B5EF4-FFF2-40B4-BE49-F238E27FC236}">
                  <a16:creationId xmlns:a16="http://schemas.microsoft.com/office/drawing/2014/main" id="{845CD047-70B8-47A3-8769-B0EE05EC4D65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1" name="Google Shape;1306;p45">
              <a:extLst>
                <a:ext uri="{FF2B5EF4-FFF2-40B4-BE49-F238E27FC236}">
                  <a16:creationId xmlns:a16="http://schemas.microsoft.com/office/drawing/2014/main" id="{92E50984-8376-48EC-9ED7-87BAE93D4BE2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2" name="Google Shape;1307;p45">
              <a:extLst>
                <a:ext uri="{FF2B5EF4-FFF2-40B4-BE49-F238E27FC236}">
                  <a16:creationId xmlns:a16="http://schemas.microsoft.com/office/drawing/2014/main" id="{2DCA0CD6-16C0-4D0B-B9C4-AB16F89E97EB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3" name="Google Shape;1308;p45">
              <a:extLst>
                <a:ext uri="{FF2B5EF4-FFF2-40B4-BE49-F238E27FC236}">
                  <a16:creationId xmlns:a16="http://schemas.microsoft.com/office/drawing/2014/main" id="{D6CA1266-72D3-46C2-BF8C-14648B5331D0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4" name="Google Shape;1309;p45">
              <a:extLst>
                <a:ext uri="{FF2B5EF4-FFF2-40B4-BE49-F238E27FC236}">
                  <a16:creationId xmlns:a16="http://schemas.microsoft.com/office/drawing/2014/main" id="{CBAAEBB9-EC77-4811-8798-1DFA89B009A2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5" name="Google Shape;1310;p45">
              <a:extLst>
                <a:ext uri="{FF2B5EF4-FFF2-40B4-BE49-F238E27FC236}">
                  <a16:creationId xmlns:a16="http://schemas.microsoft.com/office/drawing/2014/main" id="{08D6DFB8-8420-4EAC-9CA1-4DF9EEE46600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6" name="Google Shape;1311;p45">
              <a:extLst>
                <a:ext uri="{FF2B5EF4-FFF2-40B4-BE49-F238E27FC236}">
                  <a16:creationId xmlns:a16="http://schemas.microsoft.com/office/drawing/2014/main" id="{F2643F00-055A-422C-8C64-50859A46A69C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7" name="Google Shape;1312;p45">
              <a:extLst>
                <a:ext uri="{FF2B5EF4-FFF2-40B4-BE49-F238E27FC236}">
                  <a16:creationId xmlns:a16="http://schemas.microsoft.com/office/drawing/2014/main" id="{AAAF1CD6-F052-4185-917F-7C51E727C423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8" name="Google Shape;1313;p45">
              <a:extLst>
                <a:ext uri="{FF2B5EF4-FFF2-40B4-BE49-F238E27FC236}">
                  <a16:creationId xmlns:a16="http://schemas.microsoft.com/office/drawing/2014/main" id="{7F851C35-F23F-43FA-808E-5A0248540480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9" name="Google Shape;1314;p45">
              <a:extLst>
                <a:ext uri="{FF2B5EF4-FFF2-40B4-BE49-F238E27FC236}">
                  <a16:creationId xmlns:a16="http://schemas.microsoft.com/office/drawing/2014/main" id="{95290BD0-C649-4674-A8F3-7FBC4B42BFFB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0" name="Google Shape;1315;p45">
              <a:extLst>
                <a:ext uri="{FF2B5EF4-FFF2-40B4-BE49-F238E27FC236}">
                  <a16:creationId xmlns:a16="http://schemas.microsoft.com/office/drawing/2014/main" id="{37FE0FF1-0B24-48F9-85AD-FBD571CA7C74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1" name="Google Shape;1316;p45">
              <a:extLst>
                <a:ext uri="{FF2B5EF4-FFF2-40B4-BE49-F238E27FC236}">
                  <a16:creationId xmlns:a16="http://schemas.microsoft.com/office/drawing/2014/main" id="{7DCDF1F1-9007-45CD-94B6-42D6389AC123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2" name="Google Shape;1317;p45">
              <a:extLst>
                <a:ext uri="{FF2B5EF4-FFF2-40B4-BE49-F238E27FC236}">
                  <a16:creationId xmlns:a16="http://schemas.microsoft.com/office/drawing/2014/main" id="{06162240-EBD6-469B-A15B-3FC19FED655B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3" name="Google Shape;1318;p45">
              <a:extLst>
                <a:ext uri="{FF2B5EF4-FFF2-40B4-BE49-F238E27FC236}">
                  <a16:creationId xmlns:a16="http://schemas.microsoft.com/office/drawing/2014/main" id="{1054AA20-7123-477B-B077-0289C4B3D4F9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4" name="Google Shape;1319;p45">
              <a:extLst>
                <a:ext uri="{FF2B5EF4-FFF2-40B4-BE49-F238E27FC236}">
                  <a16:creationId xmlns:a16="http://schemas.microsoft.com/office/drawing/2014/main" id="{B9CD73F8-C430-489D-B8D1-960A2CA8271D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5" name="Google Shape;1320;p45">
              <a:extLst>
                <a:ext uri="{FF2B5EF4-FFF2-40B4-BE49-F238E27FC236}">
                  <a16:creationId xmlns:a16="http://schemas.microsoft.com/office/drawing/2014/main" id="{CDDC8EAD-8E00-485F-B6E8-CB8C3385A161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6" name="Google Shape;1321;p45">
              <a:extLst>
                <a:ext uri="{FF2B5EF4-FFF2-40B4-BE49-F238E27FC236}">
                  <a16:creationId xmlns:a16="http://schemas.microsoft.com/office/drawing/2014/main" id="{C4F56131-6739-4645-9576-393F76A545C0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7" name="Google Shape;1322;p45">
              <a:extLst>
                <a:ext uri="{FF2B5EF4-FFF2-40B4-BE49-F238E27FC236}">
                  <a16:creationId xmlns:a16="http://schemas.microsoft.com/office/drawing/2014/main" id="{3B1269D6-95C7-4FF1-859A-A501FA99E10B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8" name="Google Shape;1323;p45">
              <a:extLst>
                <a:ext uri="{FF2B5EF4-FFF2-40B4-BE49-F238E27FC236}">
                  <a16:creationId xmlns:a16="http://schemas.microsoft.com/office/drawing/2014/main" id="{290AB2D8-D75A-4005-8998-86C8AF30C811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9" name="Google Shape;1324;p45">
              <a:extLst>
                <a:ext uri="{FF2B5EF4-FFF2-40B4-BE49-F238E27FC236}">
                  <a16:creationId xmlns:a16="http://schemas.microsoft.com/office/drawing/2014/main" id="{54955DCA-29D0-4357-820F-E1C4558688CF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0" name="Google Shape;1325;p45">
              <a:extLst>
                <a:ext uri="{FF2B5EF4-FFF2-40B4-BE49-F238E27FC236}">
                  <a16:creationId xmlns:a16="http://schemas.microsoft.com/office/drawing/2014/main" id="{A03DCD39-9F80-4FEE-9E41-C36261BF4EEC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pic>
        <p:nvPicPr>
          <p:cNvPr id="71" name="Picture 2">
            <a:extLst>
              <a:ext uri="{FF2B5EF4-FFF2-40B4-BE49-F238E27FC236}">
                <a16:creationId xmlns:a16="http://schemas.microsoft.com/office/drawing/2014/main" id="{9D0497AE-9A40-450A-BAE9-38F319676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925" y="248207"/>
            <a:ext cx="2192852" cy="123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324CA9D1-56C8-4D62-982A-5B98E3AB3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799" y="2844522"/>
            <a:ext cx="363855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DE50AC49-2780-4DAC-ABF5-7838EFF2E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822" y="3030705"/>
            <a:ext cx="4162425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56F61960-881F-443C-BAD7-A307383AB8B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صورة الشريحة 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56F61960-881F-443C-BAD7-A307383AB8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oogle Shape;1127;p42">
            <a:extLst>
              <a:ext uri="{FF2B5EF4-FFF2-40B4-BE49-F238E27FC236}">
                <a16:creationId xmlns:a16="http://schemas.microsoft.com/office/drawing/2014/main" id="{DDF767FA-5AC8-4A7F-ACB8-F2C1641C0E6E}"/>
              </a:ext>
            </a:extLst>
          </p:cNvPr>
          <p:cNvGrpSpPr/>
          <p:nvPr/>
        </p:nvGrpSpPr>
        <p:grpSpPr>
          <a:xfrm rot="1273946">
            <a:off x="2315195" y="574298"/>
            <a:ext cx="565925" cy="2034509"/>
            <a:chOff x="3070900" y="237500"/>
            <a:chExt cx="1436575" cy="5164500"/>
          </a:xfrm>
        </p:grpSpPr>
        <p:sp>
          <p:nvSpPr>
            <p:cNvPr id="7" name="Google Shape;1128;p42">
              <a:extLst>
                <a:ext uri="{FF2B5EF4-FFF2-40B4-BE49-F238E27FC236}">
                  <a16:creationId xmlns:a16="http://schemas.microsoft.com/office/drawing/2014/main" id="{9D994E0D-18A7-45C5-B0F4-431A96369BA4}"/>
                </a:ext>
              </a:extLst>
            </p:cNvPr>
            <p:cNvSpPr/>
            <p:nvPr/>
          </p:nvSpPr>
          <p:spPr>
            <a:xfrm>
              <a:off x="3489675" y="1738475"/>
              <a:ext cx="562975" cy="3394525"/>
            </a:xfrm>
            <a:custGeom>
              <a:avLst/>
              <a:gdLst/>
              <a:ahLst/>
              <a:cxnLst/>
              <a:rect l="l" t="t" r="r" b="b"/>
              <a:pathLst>
                <a:path w="22519" h="135781" extrusionOk="0">
                  <a:moveTo>
                    <a:pt x="10427" y="0"/>
                  </a:moveTo>
                  <a:cubicBezTo>
                    <a:pt x="0" y="0"/>
                    <a:pt x="1997" y="12646"/>
                    <a:pt x="2551" y="19524"/>
                  </a:cubicBezTo>
                  <a:cubicBezTo>
                    <a:pt x="4548" y="44151"/>
                    <a:pt x="6545" y="68778"/>
                    <a:pt x="8542" y="93515"/>
                  </a:cubicBezTo>
                  <a:lnTo>
                    <a:pt x="11981" y="135780"/>
                  </a:lnTo>
                  <a:cubicBezTo>
                    <a:pt x="16529" y="130678"/>
                    <a:pt x="17083" y="123245"/>
                    <a:pt x="17416" y="116367"/>
                  </a:cubicBezTo>
                  <a:lnTo>
                    <a:pt x="22075" y="21854"/>
                  </a:lnTo>
                  <a:cubicBezTo>
                    <a:pt x="22519" y="13756"/>
                    <a:pt x="21853" y="0"/>
                    <a:pt x="10427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" name="Google Shape;1129;p42">
              <a:extLst>
                <a:ext uri="{FF2B5EF4-FFF2-40B4-BE49-F238E27FC236}">
                  <a16:creationId xmlns:a16="http://schemas.microsoft.com/office/drawing/2014/main" id="{ACB17133-0B5A-4767-B82C-F3D73C9C63F0}"/>
                </a:ext>
              </a:extLst>
            </p:cNvPr>
            <p:cNvSpPr/>
            <p:nvPr/>
          </p:nvSpPr>
          <p:spPr>
            <a:xfrm>
              <a:off x="3162425" y="319650"/>
              <a:ext cx="1281275" cy="1388875"/>
            </a:xfrm>
            <a:custGeom>
              <a:avLst/>
              <a:gdLst/>
              <a:ahLst/>
              <a:cxnLst/>
              <a:rect l="l" t="t" r="r" b="b"/>
              <a:pathLst>
                <a:path w="51251" h="55555" extrusionOk="0">
                  <a:moveTo>
                    <a:pt x="25397" y="1"/>
                  </a:moveTo>
                  <a:cubicBezTo>
                    <a:pt x="20531" y="1"/>
                    <a:pt x="15655" y="1454"/>
                    <a:pt x="11426" y="4393"/>
                  </a:cubicBezTo>
                  <a:cubicBezTo>
                    <a:pt x="3772" y="9940"/>
                    <a:pt x="0" y="20146"/>
                    <a:pt x="1331" y="29575"/>
                  </a:cubicBezTo>
                  <a:cubicBezTo>
                    <a:pt x="2441" y="38117"/>
                    <a:pt x="7100" y="44772"/>
                    <a:pt x="13090" y="50652"/>
                  </a:cubicBezTo>
                  <a:cubicBezTo>
                    <a:pt x="15752" y="53314"/>
                    <a:pt x="16751" y="54423"/>
                    <a:pt x="20522" y="55200"/>
                  </a:cubicBezTo>
                  <a:cubicBezTo>
                    <a:pt x="21208" y="55325"/>
                    <a:pt x="25506" y="55555"/>
                    <a:pt x="29157" y="55555"/>
                  </a:cubicBezTo>
                  <a:cubicBezTo>
                    <a:pt x="32000" y="55555"/>
                    <a:pt x="34451" y="55415"/>
                    <a:pt x="34500" y="54978"/>
                  </a:cubicBezTo>
                  <a:cubicBezTo>
                    <a:pt x="35165" y="47213"/>
                    <a:pt x="42487" y="41777"/>
                    <a:pt x="46258" y="34900"/>
                  </a:cubicBezTo>
                  <a:cubicBezTo>
                    <a:pt x="51250" y="25027"/>
                    <a:pt x="49142" y="13157"/>
                    <a:pt x="41155" y="5724"/>
                  </a:cubicBezTo>
                  <a:cubicBezTo>
                    <a:pt x="36585" y="1926"/>
                    <a:pt x="30998" y="1"/>
                    <a:pt x="25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" name="Google Shape;1130;p42">
              <a:extLst>
                <a:ext uri="{FF2B5EF4-FFF2-40B4-BE49-F238E27FC236}">
                  <a16:creationId xmlns:a16="http://schemas.microsoft.com/office/drawing/2014/main" id="{9CFBBDE5-0E6A-4C91-9320-903F69F9EDD7}"/>
                </a:ext>
              </a:extLst>
            </p:cNvPr>
            <p:cNvSpPr/>
            <p:nvPr/>
          </p:nvSpPr>
          <p:spPr>
            <a:xfrm>
              <a:off x="3070900" y="237500"/>
              <a:ext cx="1436575" cy="5164500"/>
            </a:xfrm>
            <a:custGeom>
              <a:avLst/>
              <a:gdLst/>
              <a:ahLst/>
              <a:cxnLst/>
              <a:rect l="l" t="t" r="r" b="b"/>
              <a:pathLst>
                <a:path w="57463" h="206580" extrusionOk="0">
                  <a:moveTo>
                    <a:pt x="29290" y="1756"/>
                  </a:moveTo>
                  <a:cubicBezTo>
                    <a:pt x="30622" y="1756"/>
                    <a:pt x="31980" y="1859"/>
                    <a:pt x="33280" y="2022"/>
                  </a:cubicBezTo>
                  <a:cubicBezTo>
                    <a:pt x="38715" y="2909"/>
                    <a:pt x="43596" y="5572"/>
                    <a:pt x="47257" y="9565"/>
                  </a:cubicBezTo>
                  <a:cubicBezTo>
                    <a:pt x="55466" y="18440"/>
                    <a:pt x="57130" y="31419"/>
                    <a:pt x="51583" y="42068"/>
                  </a:cubicBezTo>
                  <a:cubicBezTo>
                    <a:pt x="50918" y="43399"/>
                    <a:pt x="49919" y="44730"/>
                    <a:pt x="48921" y="45840"/>
                  </a:cubicBezTo>
                  <a:cubicBezTo>
                    <a:pt x="45149" y="50721"/>
                    <a:pt x="39381" y="53716"/>
                    <a:pt x="33280" y="53827"/>
                  </a:cubicBezTo>
                  <a:cubicBezTo>
                    <a:pt x="31671" y="53938"/>
                    <a:pt x="30063" y="53993"/>
                    <a:pt x="28468" y="53993"/>
                  </a:cubicBezTo>
                  <a:cubicBezTo>
                    <a:pt x="26873" y="53993"/>
                    <a:pt x="25293" y="53938"/>
                    <a:pt x="23740" y="53827"/>
                  </a:cubicBezTo>
                  <a:cubicBezTo>
                    <a:pt x="19413" y="53716"/>
                    <a:pt x="15309" y="52163"/>
                    <a:pt x="12203" y="49279"/>
                  </a:cubicBezTo>
                  <a:cubicBezTo>
                    <a:pt x="11870" y="49168"/>
                    <a:pt x="11648" y="49057"/>
                    <a:pt x="11537" y="48835"/>
                  </a:cubicBezTo>
                  <a:cubicBezTo>
                    <a:pt x="11204" y="48613"/>
                    <a:pt x="10983" y="48280"/>
                    <a:pt x="11204" y="47948"/>
                  </a:cubicBezTo>
                  <a:cubicBezTo>
                    <a:pt x="11305" y="47797"/>
                    <a:pt x="11450" y="47737"/>
                    <a:pt x="11600" y="47737"/>
                  </a:cubicBezTo>
                  <a:cubicBezTo>
                    <a:pt x="11782" y="47737"/>
                    <a:pt x="11970" y="47826"/>
                    <a:pt x="12092" y="47948"/>
                  </a:cubicBezTo>
                  <a:cubicBezTo>
                    <a:pt x="12425" y="48169"/>
                    <a:pt x="12647" y="48502"/>
                    <a:pt x="12868" y="48724"/>
                  </a:cubicBezTo>
                  <a:cubicBezTo>
                    <a:pt x="17422" y="51728"/>
                    <a:pt x="22822" y="53377"/>
                    <a:pt x="28255" y="53377"/>
                  </a:cubicBezTo>
                  <a:cubicBezTo>
                    <a:pt x="29043" y="53377"/>
                    <a:pt x="29831" y="53342"/>
                    <a:pt x="30617" y="53272"/>
                  </a:cubicBezTo>
                  <a:cubicBezTo>
                    <a:pt x="33723" y="53161"/>
                    <a:pt x="36719" y="52496"/>
                    <a:pt x="39603" y="51386"/>
                  </a:cubicBezTo>
                  <a:cubicBezTo>
                    <a:pt x="42043" y="50388"/>
                    <a:pt x="44151" y="48946"/>
                    <a:pt x="46037" y="47171"/>
                  </a:cubicBezTo>
                  <a:cubicBezTo>
                    <a:pt x="46480" y="46616"/>
                    <a:pt x="47035" y="46173"/>
                    <a:pt x="47479" y="45729"/>
                  </a:cubicBezTo>
                  <a:cubicBezTo>
                    <a:pt x="47590" y="45507"/>
                    <a:pt x="47701" y="45174"/>
                    <a:pt x="47701" y="44952"/>
                  </a:cubicBezTo>
                  <a:cubicBezTo>
                    <a:pt x="47701" y="44620"/>
                    <a:pt x="47590" y="44398"/>
                    <a:pt x="47368" y="44176"/>
                  </a:cubicBezTo>
                  <a:cubicBezTo>
                    <a:pt x="47257" y="44120"/>
                    <a:pt x="47118" y="44093"/>
                    <a:pt x="46980" y="44093"/>
                  </a:cubicBezTo>
                  <a:cubicBezTo>
                    <a:pt x="46841" y="44093"/>
                    <a:pt x="46702" y="44120"/>
                    <a:pt x="46591" y="44176"/>
                  </a:cubicBezTo>
                  <a:cubicBezTo>
                    <a:pt x="46148" y="44509"/>
                    <a:pt x="45704" y="44841"/>
                    <a:pt x="45371" y="45285"/>
                  </a:cubicBezTo>
                  <a:cubicBezTo>
                    <a:pt x="43263" y="47615"/>
                    <a:pt x="40601" y="49390"/>
                    <a:pt x="37606" y="50277"/>
                  </a:cubicBezTo>
                  <a:cubicBezTo>
                    <a:pt x="34792" y="51180"/>
                    <a:pt x="31851" y="51625"/>
                    <a:pt x="28905" y="51625"/>
                  </a:cubicBezTo>
                  <a:cubicBezTo>
                    <a:pt x="25695" y="51625"/>
                    <a:pt x="22479" y="51096"/>
                    <a:pt x="19413" y="50055"/>
                  </a:cubicBezTo>
                  <a:cubicBezTo>
                    <a:pt x="16751" y="49279"/>
                    <a:pt x="14311" y="47726"/>
                    <a:pt x="12425" y="45729"/>
                  </a:cubicBezTo>
                  <a:cubicBezTo>
                    <a:pt x="11870" y="45063"/>
                    <a:pt x="11315" y="44287"/>
                    <a:pt x="10428" y="44065"/>
                  </a:cubicBezTo>
                  <a:cubicBezTo>
                    <a:pt x="10339" y="44035"/>
                    <a:pt x="10258" y="44021"/>
                    <a:pt x="10182" y="44021"/>
                  </a:cubicBezTo>
                  <a:cubicBezTo>
                    <a:pt x="9976" y="44021"/>
                    <a:pt x="9814" y="44124"/>
                    <a:pt x="9651" y="44287"/>
                  </a:cubicBezTo>
                  <a:cubicBezTo>
                    <a:pt x="9541" y="44509"/>
                    <a:pt x="9541" y="44730"/>
                    <a:pt x="9541" y="44841"/>
                  </a:cubicBezTo>
                  <a:cubicBezTo>
                    <a:pt x="9984" y="45507"/>
                    <a:pt x="10428" y="46062"/>
                    <a:pt x="10872" y="46727"/>
                  </a:cubicBezTo>
                  <a:cubicBezTo>
                    <a:pt x="10983" y="47060"/>
                    <a:pt x="10872" y="47393"/>
                    <a:pt x="10650" y="47504"/>
                  </a:cubicBezTo>
                  <a:cubicBezTo>
                    <a:pt x="10539" y="47559"/>
                    <a:pt x="10428" y="47587"/>
                    <a:pt x="10331" y="47587"/>
                  </a:cubicBezTo>
                  <a:cubicBezTo>
                    <a:pt x="10234" y="47587"/>
                    <a:pt x="10151" y="47559"/>
                    <a:pt x="10095" y="47504"/>
                  </a:cubicBezTo>
                  <a:cubicBezTo>
                    <a:pt x="9651" y="47171"/>
                    <a:pt x="9208" y="46727"/>
                    <a:pt x="8764" y="46394"/>
                  </a:cubicBezTo>
                  <a:cubicBezTo>
                    <a:pt x="5880" y="43067"/>
                    <a:pt x="3883" y="39073"/>
                    <a:pt x="3107" y="34858"/>
                  </a:cubicBezTo>
                  <a:cubicBezTo>
                    <a:pt x="1221" y="26205"/>
                    <a:pt x="3550" y="17108"/>
                    <a:pt x="9319" y="10453"/>
                  </a:cubicBezTo>
                  <a:cubicBezTo>
                    <a:pt x="13679" y="4893"/>
                    <a:pt x="20397" y="1797"/>
                    <a:pt x="27471" y="1797"/>
                  </a:cubicBezTo>
                  <a:cubicBezTo>
                    <a:pt x="27595" y="1797"/>
                    <a:pt x="27720" y="1798"/>
                    <a:pt x="27844" y="1800"/>
                  </a:cubicBezTo>
                  <a:cubicBezTo>
                    <a:pt x="28320" y="1770"/>
                    <a:pt x="28803" y="1756"/>
                    <a:pt x="29290" y="1756"/>
                  </a:cubicBezTo>
                  <a:close/>
                  <a:moveTo>
                    <a:pt x="39294" y="54545"/>
                  </a:moveTo>
                  <a:cubicBezTo>
                    <a:pt x="39670" y="54545"/>
                    <a:pt x="40026" y="54925"/>
                    <a:pt x="39936" y="55380"/>
                  </a:cubicBezTo>
                  <a:cubicBezTo>
                    <a:pt x="39825" y="55935"/>
                    <a:pt x="39603" y="56489"/>
                    <a:pt x="39492" y="57044"/>
                  </a:cubicBezTo>
                  <a:cubicBezTo>
                    <a:pt x="39159" y="57931"/>
                    <a:pt x="38382" y="58486"/>
                    <a:pt x="37495" y="58486"/>
                  </a:cubicBezTo>
                  <a:lnTo>
                    <a:pt x="33391" y="58486"/>
                  </a:lnTo>
                  <a:cubicBezTo>
                    <a:pt x="32247" y="58282"/>
                    <a:pt x="31014" y="58213"/>
                    <a:pt x="29729" y="58213"/>
                  </a:cubicBezTo>
                  <a:cubicBezTo>
                    <a:pt x="27523" y="58213"/>
                    <a:pt x="25165" y="58416"/>
                    <a:pt x="22852" y="58486"/>
                  </a:cubicBezTo>
                  <a:lnTo>
                    <a:pt x="20523" y="58486"/>
                  </a:lnTo>
                  <a:cubicBezTo>
                    <a:pt x="18637" y="58375"/>
                    <a:pt x="17971" y="57931"/>
                    <a:pt x="17638" y="55935"/>
                  </a:cubicBezTo>
                  <a:cubicBezTo>
                    <a:pt x="17470" y="55008"/>
                    <a:pt x="17685" y="54593"/>
                    <a:pt x="18236" y="54593"/>
                  </a:cubicBezTo>
                  <a:cubicBezTo>
                    <a:pt x="18411" y="54593"/>
                    <a:pt x="18619" y="54634"/>
                    <a:pt x="18859" y="54714"/>
                  </a:cubicBezTo>
                  <a:cubicBezTo>
                    <a:pt x="20902" y="55343"/>
                    <a:pt x="23057" y="55638"/>
                    <a:pt x="25205" y="55638"/>
                  </a:cubicBezTo>
                  <a:cubicBezTo>
                    <a:pt x="26088" y="55638"/>
                    <a:pt x="26971" y="55588"/>
                    <a:pt x="27844" y="55491"/>
                  </a:cubicBezTo>
                  <a:lnTo>
                    <a:pt x="28732" y="55491"/>
                  </a:lnTo>
                  <a:cubicBezTo>
                    <a:pt x="29735" y="55620"/>
                    <a:pt x="30748" y="55684"/>
                    <a:pt x="31762" y="55684"/>
                  </a:cubicBezTo>
                  <a:cubicBezTo>
                    <a:pt x="34223" y="55684"/>
                    <a:pt x="36691" y="55310"/>
                    <a:pt x="39048" y="54603"/>
                  </a:cubicBezTo>
                  <a:cubicBezTo>
                    <a:pt x="39128" y="54563"/>
                    <a:pt x="39212" y="54545"/>
                    <a:pt x="39294" y="54545"/>
                  </a:cubicBezTo>
                  <a:close/>
                  <a:moveTo>
                    <a:pt x="28747" y="59813"/>
                  </a:moveTo>
                  <a:cubicBezTo>
                    <a:pt x="29748" y="59813"/>
                    <a:pt x="30744" y="59850"/>
                    <a:pt x="31727" y="59928"/>
                  </a:cubicBezTo>
                  <a:cubicBezTo>
                    <a:pt x="33612" y="59928"/>
                    <a:pt x="35387" y="60039"/>
                    <a:pt x="37273" y="60150"/>
                  </a:cubicBezTo>
                  <a:cubicBezTo>
                    <a:pt x="37717" y="60150"/>
                    <a:pt x="38161" y="60594"/>
                    <a:pt x="38050" y="61148"/>
                  </a:cubicBezTo>
                  <a:cubicBezTo>
                    <a:pt x="37939" y="63589"/>
                    <a:pt x="37828" y="65918"/>
                    <a:pt x="37606" y="68359"/>
                  </a:cubicBezTo>
                  <a:cubicBezTo>
                    <a:pt x="37273" y="75569"/>
                    <a:pt x="36719" y="82780"/>
                    <a:pt x="36275" y="89991"/>
                  </a:cubicBezTo>
                  <a:cubicBezTo>
                    <a:pt x="36053" y="93319"/>
                    <a:pt x="35831" y="96536"/>
                    <a:pt x="35609" y="99864"/>
                  </a:cubicBezTo>
                  <a:cubicBezTo>
                    <a:pt x="35387" y="104301"/>
                    <a:pt x="35166" y="108849"/>
                    <a:pt x="34833" y="113397"/>
                  </a:cubicBezTo>
                  <a:cubicBezTo>
                    <a:pt x="34389" y="120941"/>
                    <a:pt x="33834" y="128595"/>
                    <a:pt x="33391" y="136249"/>
                  </a:cubicBezTo>
                  <a:cubicBezTo>
                    <a:pt x="33169" y="139355"/>
                    <a:pt x="32947" y="142572"/>
                    <a:pt x="32725" y="145678"/>
                  </a:cubicBezTo>
                  <a:cubicBezTo>
                    <a:pt x="32503" y="150448"/>
                    <a:pt x="32281" y="155218"/>
                    <a:pt x="31949" y="159878"/>
                  </a:cubicBezTo>
                  <a:cubicBezTo>
                    <a:pt x="31505" y="167310"/>
                    <a:pt x="30950" y="174632"/>
                    <a:pt x="30506" y="182064"/>
                  </a:cubicBezTo>
                  <a:cubicBezTo>
                    <a:pt x="30174" y="186501"/>
                    <a:pt x="29952" y="190938"/>
                    <a:pt x="29619" y="195376"/>
                  </a:cubicBezTo>
                  <a:cubicBezTo>
                    <a:pt x="29508" y="197927"/>
                    <a:pt x="29286" y="200590"/>
                    <a:pt x="29064" y="203141"/>
                  </a:cubicBezTo>
                  <a:cubicBezTo>
                    <a:pt x="29064" y="203363"/>
                    <a:pt x="28953" y="203474"/>
                    <a:pt x="28842" y="203696"/>
                  </a:cubicBezTo>
                  <a:cubicBezTo>
                    <a:pt x="28510" y="203696"/>
                    <a:pt x="28177" y="203363"/>
                    <a:pt x="28177" y="203030"/>
                  </a:cubicBezTo>
                  <a:cubicBezTo>
                    <a:pt x="28066" y="202475"/>
                    <a:pt x="27955" y="201921"/>
                    <a:pt x="27955" y="201366"/>
                  </a:cubicBezTo>
                  <a:cubicBezTo>
                    <a:pt x="27622" y="196929"/>
                    <a:pt x="27400" y="192492"/>
                    <a:pt x="27178" y="188054"/>
                  </a:cubicBezTo>
                  <a:cubicBezTo>
                    <a:pt x="26624" y="180511"/>
                    <a:pt x="26180" y="172968"/>
                    <a:pt x="25625" y="165535"/>
                  </a:cubicBezTo>
                  <a:cubicBezTo>
                    <a:pt x="25404" y="162207"/>
                    <a:pt x="25182" y="158768"/>
                    <a:pt x="25071" y="155440"/>
                  </a:cubicBezTo>
                  <a:cubicBezTo>
                    <a:pt x="24738" y="150781"/>
                    <a:pt x="24516" y="146122"/>
                    <a:pt x="24294" y="141574"/>
                  </a:cubicBezTo>
                  <a:cubicBezTo>
                    <a:pt x="23740" y="134252"/>
                    <a:pt x="23296" y="126931"/>
                    <a:pt x="22741" y="119609"/>
                  </a:cubicBezTo>
                  <a:cubicBezTo>
                    <a:pt x="22519" y="116281"/>
                    <a:pt x="22298" y="112843"/>
                    <a:pt x="22076" y="109515"/>
                  </a:cubicBezTo>
                  <a:cubicBezTo>
                    <a:pt x="21854" y="104855"/>
                    <a:pt x="21632" y="100196"/>
                    <a:pt x="21299" y="95648"/>
                  </a:cubicBezTo>
                  <a:cubicBezTo>
                    <a:pt x="20855" y="88216"/>
                    <a:pt x="20301" y="80894"/>
                    <a:pt x="19857" y="73462"/>
                  </a:cubicBezTo>
                  <a:cubicBezTo>
                    <a:pt x="19635" y="69690"/>
                    <a:pt x="19413" y="65918"/>
                    <a:pt x="19191" y="62147"/>
                  </a:cubicBezTo>
                  <a:cubicBezTo>
                    <a:pt x="19081" y="61592"/>
                    <a:pt x="19081" y="61037"/>
                    <a:pt x="19413" y="60483"/>
                  </a:cubicBezTo>
                  <a:cubicBezTo>
                    <a:pt x="19413" y="60372"/>
                    <a:pt x="19524" y="60372"/>
                    <a:pt x="19524" y="60372"/>
                  </a:cubicBezTo>
                  <a:cubicBezTo>
                    <a:pt x="19746" y="60372"/>
                    <a:pt x="19968" y="60372"/>
                    <a:pt x="20079" y="60483"/>
                  </a:cubicBezTo>
                  <a:cubicBezTo>
                    <a:pt x="20190" y="60816"/>
                    <a:pt x="20301" y="61037"/>
                    <a:pt x="20301" y="61370"/>
                  </a:cubicBezTo>
                  <a:cubicBezTo>
                    <a:pt x="20523" y="62812"/>
                    <a:pt x="20634" y="64365"/>
                    <a:pt x="20745" y="65918"/>
                  </a:cubicBezTo>
                  <a:cubicBezTo>
                    <a:pt x="20966" y="70134"/>
                    <a:pt x="21188" y="74238"/>
                    <a:pt x="21521" y="78454"/>
                  </a:cubicBezTo>
                  <a:cubicBezTo>
                    <a:pt x="21632" y="81227"/>
                    <a:pt x="21854" y="84000"/>
                    <a:pt x="22076" y="86774"/>
                  </a:cubicBezTo>
                  <a:cubicBezTo>
                    <a:pt x="22187" y="87106"/>
                    <a:pt x="22298" y="87439"/>
                    <a:pt x="22519" y="87772"/>
                  </a:cubicBezTo>
                  <a:cubicBezTo>
                    <a:pt x="22630" y="87883"/>
                    <a:pt x="22741" y="87994"/>
                    <a:pt x="22963" y="87994"/>
                  </a:cubicBezTo>
                  <a:cubicBezTo>
                    <a:pt x="23185" y="87994"/>
                    <a:pt x="23296" y="87883"/>
                    <a:pt x="23407" y="87661"/>
                  </a:cubicBezTo>
                  <a:cubicBezTo>
                    <a:pt x="23629" y="87328"/>
                    <a:pt x="23740" y="86995"/>
                    <a:pt x="23740" y="86663"/>
                  </a:cubicBezTo>
                  <a:cubicBezTo>
                    <a:pt x="23629" y="84777"/>
                    <a:pt x="23407" y="83002"/>
                    <a:pt x="23296" y="81116"/>
                  </a:cubicBezTo>
                  <a:cubicBezTo>
                    <a:pt x="23074" y="76790"/>
                    <a:pt x="22741" y="72463"/>
                    <a:pt x="22519" y="68137"/>
                  </a:cubicBezTo>
                  <a:cubicBezTo>
                    <a:pt x="22408" y="65918"/>
                    <a:pt x="22187" y="63700"/>
                    <a:pt x="22076" y="61481"/>
                  </a:cubicBezTo>
                  <a:cubicBezTo>
                    <a:pt x="21965" y="60372"/>
                    <a:pt x="22187" y="60261"/>
                    <a:pt x="23296" y="60150"/>
                  </a:cubicBezTo>
                  <a:cubicBezTo>
                    <a:pt x="25087" y="59935"/>
                    <a:pt x="26924" y="59813"/>
                    <a:pt x="28747" y="59813"/>
                  </a:cubicBezTo>
                  <a:close/>
                  <a:moveTo>
                    <a:pt x="29929" y="1"/>
                  </a:moveTo>
                  <a:cubicBezTo>
                    <a:pt x="29568" y="1"/>
                    <a:pt x="29206" y="9"/>
                    <a:pt x="28842" y="25"/>
                  </a:cubicBezTo>
                  <a:cubicBezTo>
                    <a:pt x="28493" y="11"/>
                    <a:pt x="28145" y="4"/>
                    <a:pt x="27797" y="4"/>
                  </a:cubicBezTo>
                  <a:cubicBezTo>
                    <a:pt x="20080" y="4"/>
                    <a:pt x="12759" y="3515"/>
                    <a:pt x="7877" y="9565"/>
                  </a:cubicBezTo>
                  <a:cubicBezTo>
                    <a:pt x="2552" y="15777"/>
                    <a:pt x="0" y="23875"/>
                    <a:pt x="888" y="31973"/>
                  </a:cubicBezTo>
                  <a:cubicBezTo>
                    <a:pt x="1443" y="38518"/>
                    <a:pt x="4438" y="44730"/>
                    <a:pt x="9208" y="49279"/>
                  </a:cubicBezTo>
                  <a:cubicBezTo>
                    <a:pt x="10761" y="50721"/>
                    <a:pt x="12425" y="51941"/>
                    <a:pt x="14311" y="52939"/>
                  </a:cubicBezTo>
                  <a:cubicBezTo>
                    <a:pt x="15087" y="53272"/>
                    <a:pt x="15531" y="53938"/>
                    <a:pt x="15642" y="54714"/>
                  </a:cubicBezTo>
                  <a:cubicBezTo>
                    <a:pt x="15753" y="56267"/>
                    <a:pt x="16196" y="57709"/>
                    <a:pt x="17084" y="59041"/>
                  </a:cubicBezTo>
                  <a:cubicBezTo>
                    <a:pt x="17417" y="59484"/>
                    <a:pt x="17528" y="60039"/>
                    <a:pt x="17528" y="60705"/>
                  </a:cubicBezTo>
                  <a:cubicBezTo>
                    <a:pt x="17971" y="67028"/>
                    <a:pt x="18304" y="73351"/>
                    <a:pt x="18748" y="79785"/>
                  </a:cubicBezTo>
                  <a:cubicBezTo>
                    <a:pt x="19191" y="87550"/>
                    <a:pt x="19746" y="95315"/>
                    <a:pt x="20190" y="103081"/>
                  </a:cubicBezTo>
                  <a:lnTo>
                    <a:pt x="21632" y="124823"/>
                  </a:lnTo>
                  <a:lnTo>
                    <a:pt x="23185" y="150448"/>
                  </a:lnTo>
                  <a:cubicBezTo>
                    <a:pt x="23629" y="157104"/>
                    <a:pt x="24072" y="163760"/>
                    <a:pt x="24516" y="170416"/>
                  </a:cubicBezTo>
                  <a:cubicBezTo>
                    <a:pt x="24960" y="178625"/>
                    <a:pt x="25515" y="186945"/>
                    <a:pt x="25958" y="195265"/>
                  </a:cubicBezTo>
                  <a:lnTo>
                    <a:pt x="26513" y="203363"/>
                  </a:lnTo>
                  <a:cubicBezTo>
                    <a:pt x="26513" y="204139"/>
                    <a:pt x="26735" y="205027"/>
                    <a:pt x="26957" y="205803"/>
                  </a:cubicBezTo>
                  <a:cubicBezTo>
                    <a:pt x="27178" y="206247"/>
                    <a:pt x="27511" y="206469"/>
                    <a:pt x="27844" y="206580"/>
                  </a:cubicBezTo>
                  <a:lnTo>
                    <a:pt x="29286" y="206580"/>
                  </a:lnTo>
                  <a:cubicBezTo>
                    <a:pt x="29841" y="206580"/>
                    <a:pt x="30395" y="206136"/>
                    <a:pt x="30506" y="205581"/>
                  </a:cubicBezTo>
                  <a:cubicBezTo>
                    <a:pt x="30617" y="205027"/>
                    <a:pt x="30728" y="204361"/>
                    <a:pt x="30839" y="203807"/>
                  </a:cubicBezTo>
                  <a:cubicBezTo>
                    <a:pt x="30950" y="201144"/>
                    <a:pt x="31172" y="198482"/>
                    <a:pt x="31283" y="195709"/>
                  </a:cubicBezTo>
                  <a:cubicBezTo>
                    <a:pt x="31838" y="188498"/>
                    <a:pt x="32281" y="181287"/>
                    <a:pt x="32725" y="174077"/>
                  </a:cubicBezTo>
                  <a:cubicBezTo>
                    <a:pt x="33391" y="163095"/>
                    <a:pt x="34167" y="152112"/>
                    <a:pt x="34833" y="141130"/>
                  </a:cubicBezTo>
                  <a:cubicBezTo>
                    <a:pt x="35498" y="130813"/>
                    <a:pt x="36053" y="120386"/>
                    <a:pt x="36719" y="109958"/>
                  </a:cubicBezTo>
                  <a:cubicBezTo>
                    <a:pt x="37495" y="98089"/>
                    <a:pt x="38272" y="86330"/>
                    <a:pt x="38937" y="74460"/>
                  </a:cubicBezTo>
                  <a:cubicBezTo>
                    <a:pt x="39270" y="70023"/>
                    <a:pt x="39603" y="65586"/>
                    <a:pt x="39936" y="61148"/>
                  </a:cubicBezTo>
                  <a:cubicBezTo>
                    <a:pt x="39825" y="60372"/>
                    <a:pt x="39936" y="59595"/>
                    <a:pt x="40379" y="58930"/>
                  </a:cubicBezTo>
                  <a:cubicBezTo>
                    <a:pt x="41156" y="57820"/>
                    <a:pt x="41710" y="56378"/>
                    <a:pt x="41710" y="54936"/>
                  </a:cubicBezTo>
                  <a:cubicBezTo>
                    <a:pt x="41821" y="53938"/>
                    <a:pt x="42376" y="53161"/>
                    <a:pt x="43263" y="52718"/>
                  </a:cubicBezTo>
                  <a:cubicBezTo>
                    <a:pt x="47923" y="50166"/>
                    <a:pt x="51694" y="46173"/>
                    <a:pt x="53913" y="41292"/>
                  </a:cubicBezTo>
                  <a:cubicBezTo>
                    <a:pt x="56797" y="35079"/>
                    <a:pt x="57463" y="28091"/>
                    <a:pt x="55688" y="21546"/>
                  </a:cubicBezTo>
                  <a:cubicBezTo>
                    <a:pt x="52564" y="8943"/>
                    <a:pt x="42014" y="1"/>
                    <a:pt x="2992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" name="Google Shape;1131;p42">
              <a:extLst>
                <a:ext uri="{FF2B5EF4-FFF2-40B4-BE49-F238E27FC236}">
                  <a16:creationId xmlns:a16="http://schemas.microsoft.com/office/drawing/2014/main" id="{2E7CCA4A-E291-4528-B05D-63BD151D4A1A}"/>
                </a:ext>
              </a:extLst>
            </p:cNvPr>
            <p:cNvSpPr/>
            <p:nvPr/>
          </p:nvSpPr>
          <p:spPr>
            <a:xfrm>
              <a:off x="4291125" y="689125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930" y="0"/>
                  </a:moveTo>
                  <a:cubicBezTo>
                    <a:pt x="840" y="0"/>
                    <a:pt x="750" y="14"/>
                    <a:pt x="667" y="42"/>
                  </a:cubicBezTo>
                  <a:cubicBezTo>
                    <a:pt x="223" y="264"/>
                    <a:pt x="1" y="707"/>
                    <a:pt x="223" y="1040"/>
                  </a:cubicBezTo>
                  <a:cubicBezTo>
                    <a:pt x="334" y="1928"/>
                    <a:pt x="556" y="2704"/>
                    <a:pt x="777" y="3481"/>
                  </a:cubicBezTo>
                  <a:cubicBezTo>
                    <a:pt x="1665" y="6254"/>
                    <a:pt x="1998" y="9027"/>
                    <a:pt x="1887" y="11912"/>
                  </a:cubicBezTo>
                  <a:cubicBezTo>
                    <a:pt x="1998" y="14241"/>
                    <a:pt x="1443" y="16571"/>
                    <a:pt x="556" y="18789"/>
                  </a:cubicBezTo>
                  <a:cubicBezTo>
                    <a:pt x="334" y="19233"/>
                    <a:pt x="223" y="19677"/>
                    <a:pt x="112" y="20121"/>
                  </a:cubicBezTo>
                  <a:cubicBezTo>
                    <a:pt x="1" y="20453"/>
                    <a:pt x="223" y="20675"/>
                    <a:pt x="556" y="20786"/>
                  </a:cubicBezTo>
                  <a:cubicBezTo>
                    <a:pt x="777" y="20786"/>
                    <a:pt x="999" y="20786"/>
                    <a:pt x="1221" y="20675"/>
                  </a:cubicBezTo>
                  <a:cubicBezTo>
                    <a:pt x="1332" y="20564"/>
                    <a:pt x="1443" y="20453"/>
                    <a:pt x="1554" y="20231"/>
                  </a:cubicBezTo>
                  <a:cubicBezTo>
                    <a:pt x="2441" y="18457"/>
                    <a:pt x="3107" y="16571"/>
                    <a:pt x="3440" y="14574"/>
                  </a:cubicBezTo>
                  <a:cubicBezTo>
                    <a:pt x="3884" y="10137"/>
                    <a:pt x="3440" y="5699"/>
                    <a:pt x="1998" y="1484"/>
                  </a:cubicBezTo>
                  <a:cubicBezTo>
                    <a:pt x="1998" y="1151"/>
                    <a:pt x="1776" y="707"/>
                    <a:pt x="1554" y="375"/>
                  </a:cubicBezTo>
                  <a:cubicBezTo>
                    <a:pt x="1471" y="125"/>
                    <a:pt x="1200" y="0"/>
                    <a:pt x="9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" name="Google Shape;1132;p42">
              <a:extLst>
                <a:ext uri="{FF2B5EF4-FFF2-40B4-BE49-F238E27FC236}">
                  <a16:creationId xmlns:a16="http://schemas.microsoft.com/office/drawing/2014/main" id="{8A8E3CDB-0761-41C0-A414-190745060E22}"/>
                </a:ext>
              </a:extLst>
            </p:cNvPr>
            <p:cNvSpPr/>
            <p:nvPr/>
          </p:nvSpPr>
          <p:spPr>
            <a:xfrm>
              <a:off x="3190150" y="690150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3107" y="1"/>
                  </a:moveTo>
                  <a:cubicBezTo>
                    <a:pt x="2885" y="1"/>
                    <a:pt x="2552" y="1"/>
                    <a:pt x="2330" y="112"/>
                  </a:cubicBezTo>
                  <a:cubicBezTo>
                    <a:pt x="2108" y="334"/>
                    <a:pt x="1886" y="556"/>
                    <a:pt x="1886" y="888"/>
                  </a:cubicBezTo>
                  <a:cubicBezTo>
                    <a:pt x="777" y="3994"/>
                    <a:pt x="222" y="7322"/>
                    <a:pt x="1" y="10761"/>
                  </a:cubicBezTo>
                  <a:cubicBezTo>
                    <a:pt x="1" y="12425"/>
                    <a:pt x="111" y="14200"/>
                    <a:pt x="555" y="15864"/>
                  </a:cubicBezTo>
                  <a:cubicBezTo>
                    <a:pt x="888" y="17417"/>
                    <a:pt x="1554" y="18970"/>
                    <a:pt x="2330" y="20412"/>
                  </a:cubicBezTo>
                  <a:cubicBezTo>
                    <a:pt x="2496" y="20662"/>
                    <a:pt x="2788" y="20787"/>
                    <a:pt x="3063" y="20787"/>
                  </a:cubicBezTo>
                  <a:cubicBezTo>
                    <a:pt x="3155" y="20787"/>
                    <a:pt x="3245" y="20773"/>
                    <a:pt x="3328" y="20745"/>
                  </a:cubicBezTo>
                  <a:cubicBezTo>
                    <a:pt x="3772" y="20634"/>
                    <a:pt x="3883" y="20190"/>
                    <a:pt x="3772" y="19747"/>
                  </a:cubicBezTo>
                  <a:cubicBezTo>
                    <a:pt x="3661" y="19414"/>
                    <a:pt x="3550" y="19081"/>
                    <a:pt x="3328" y="18748"/>
                  </a:cubicBezTo>
                  <a:cubicBezTo>
                    <a:pt x="1664" y="14866"/>
                    <a:pt x="1221" y="10650"/>
                    <a:pt x="2219" y="6657"/>
                  </a:cubicBezTo>
                  <a:cubicBezTo>
                    <a:pt x="2552" y="5104"/>
                    <a:pt x="2885" y="3662"/>
                    <a:pt x="3217" y="2109"/>
                  </a:cubicBezTo>
                  <a:cubicBezTo>
                    <a:pt x="3328" y="1554"/>
                    <a:pt x="3439" y="999"/>
                    <a:pt x="3439" y="445"/>
                  </a:cubicBezTo>
                  <a:cubicBezTo>
                    <a:pt x="3439" y="223"/>
                    <a:pt x="3328" y="112"/>
                    <a:pt x="310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" name="Google Shape;1133;p42">
              <a:extLst>
                <a:ext uri="{FF2B5EF4-FFF2-40B4-BE49-F238E27FC236}">
                  <a16:creationId xmlns:a16="http://schemas.microsoft.com/office/drawing/2014/main" id="{73CA49FE-D519-44B7-9662-9BC72293ED45}"/>
                </a:ext>
              </a:extLst>
            </p:cNvPr>
            <p:cNvSpPr/>
            <p:nvPr/>
          </p:nvSpPr>
          <p:spPr>
            <a:xfrm>
              <a:off x="3368000" y="1272275"/>
              <a:ext cx="124450" cy="139225"/>
            </a:xfrm>
            <a:custGeom>
              <a:avLst/>
              <a:gdLst/>
              <a:ahLst/>
              <a:cxnLst/>
              <a:rect l="l" t="t" r="r" b="b"/>
              <a:pathLst>
                <a:path w="4978" h="5569" extrusionOk="0">
                  <a:moveTo>
                    <a:pt x="806" y="1"/>
                  </a:moveTo>
                  <a:cubicBezTo>
                    <a:pt x="471" y="1"/>
                    <a:pt x="1" y="706"/>
                    <a:pt x="208" y="1121"/>
                  </a:cubicBezTo>
                  <a:cubicBezTo>
                    <a:pt x="984" y="2896"/>
                    <a:pt x="2427" y="4338"/>
                    <a:pt x="4091" y="5447"/>
                  </a:cubicBezTo>
                  <a:cubicBezTo>
                    <a:pt x="4175" y="5532"/>
                    <a:pt x="4276" y="5568"/>
                    <a:pt x="4381" y="5568"/>
                  </a:cubicBezTo>
                  <a:cubicBezTo>
                    <a:pt x="4550" y="5568"/>
                    <a:pt x="4730" y="5473"/>
                    <a:pt x="4867" y="5336"/>
                  </a:cubicBezTo>
                  <a:cubicBezTo>
                    <a:pt x="4978" y="5003"/>
                    <a:pt x="4978" y="4782"/>
                    <a:pt x="4978" y="4560"/>
                  </a:cubicBezTo>
                  <a:cubicBezTo>
                    <a:pt x="4978" y="4338"/>
                    <a:pt x="4867" y="4116"/>
                    <a:pt x="4756" y="4005"/>
                  </a:cubicBezTo>
                  <a:cubicBezTo>
                    <a:pt x="3647" y="2785"/>
                    <a:pt x="2537" y="1454"/>
                    <a:pt x="1317" y="233"/>
                  </a:cubicBezTo>
                  <a:cubicBezTo>
                    <a:pt x="1206" y="122"/>
                    <a:pt x="984" y="122"/>
                    <a:pt x="874" y="12"/>
                  </a:cubicBezTo>
                  <a:cubicBezTo>
                    <a:pt x="852" y="4"/>
                    <a:pt x="829" y="1"/>
                    <a:pt x="80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" name="Google Shape;1134;p42">
              <a:extLst>
                <a:ext uri="{FF2B5EF4-FFF2-40B4-BE49-F238E27FC236}">
                  <a16:creationId xmlns:a16="http://schemas.microsoft.com/office/drawing/2014/main" id="{5CCD8F0D-B4E5-466B-BDC5-7DB2BF32508E}"/>
                </a:ext>
              </a:extLst>
            </p:cNvPr>
            <p:cNvSpPr/>
            <p:nvPr/>
          </p:nvSpPr>
          <p:spPr>
            <a:xfrm>
              <a:off x="3653275" y="2892150"/>
              <a:ext cx="86000" cy="721075"/>
            </a:xfrm>
            <a:custGeom>
              <a:avLst/>
              <a:gdLst/>
              <a:ahLst/>
              <a:cxnLst/>
              <a:rect l="l" t="t" r="r" b="b"/>
              <a:pathLst>
                <a:path w="3440" h="28843" extrusionOk="0">
                  <a:moveTo>
                    <a:pt x="888" y="1"/>
                  </a:moveTo>
                  <a:cubicBezTo>
                    <a:pt x="667" y="112"/>
                    <a:pt x="445" y="223"/>
                    <a:pt x="223" y="444"/>
                  </a:cubicBezTo>
                  <a:cubicBezTo>
                    <a:pt x="1" y="1443"/>
                    <a:pt x="1" y="2330"/>
                    <a:pt x="223" y="3218"/>
                  </a:cubicBezTo>
                  <a:cubicBezTo>
                    <a:pt x="556" y="7433"/>
                    <a:pt x="888" y="11759"/>
                    <a:pt x="1110" y="15864"/>
                  </a:cubicBezTo>
                  <a:cubicBezTo>
                    <a:pt x="1443" y="19636"/>
                    <a:pt x="1554" y="23407"/>
                    <a:pt x="1887" y="27179"/>
                  </a:cubicBezTo>
                  <a:cubicBezTo>
                    <a:pt x="1887" y="27512"/>
                    <a:pt x="1887" y="27845"/>
                    <a:pt x="1998" y="28288"/>
                  </a:cubicBezTo>
                  <a:cubicBezTo>
                    <a:pt x="2109" y="28621"/>
                    <a:pt x="2663" y="28843"/>
                    <a:pt x="2885" y="28843"/>
                  </a:cubicBezTo>
                  <a:cubicBezTo>
                    <a:pt x="3107" y="28732"/>
                    <a:pt x="3440" y="28399"/>
                    <a:pt x="3440" y="28288"/>
                  </a:cubicBezTo>
                  <a:lnTo>
                    <a:pt x="3440" y="25626"/>
                  </a:lnTo>
                  <a:lnTo>
                    <a:pt x="3329" y="25737"/>
                  </a:lnTo>
                  <a:cubicBezTo>
                    <a:pt x="2996" y="18970"/>
                    <a:pt x="2552" y="12314"/>
                    <a:pt x="2109" y="5547"/>
                  </a:cubicBezTo>
                  <a:cubicBezTo>
                    <a:pt x="1998" y="4105"/>
                    <a:pt x="1887" y="2663"/>
                    <a:pt x="1776" y="1221"/>
                  </a:cubicBezTo>
                  <a:cubicBezTo>
                    <a:pt x="1776" y="999"/>
                    <a:pt x="1665" y="666"/>
                    <a:pt x="1554" y="444"/>
                  </a:cubicBezTo>
                  <a:cubicBezTo>
                    <a:pt x="1443" y="223"/>
                    <a:pt x="1221" y="112"/>
                    <a:pt x="8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4" name="Google Shape;1135;p42">
              <a:extLst>
                <a:ext uri="{FF2B5EF4-FFF2-40B4-BE49-F238E27FC236}">
                  <a16:creationId xmlns:a16="http://schemas.microsoft.com/office/drawing/2014/main" id="{4E218BB0-8AA4-449E-BD91-18C7379D9035}"/>
                </a:ext>
              </a:extLst>
            </p:cNvPr>
            <p:cNvSpPr/>
            <p:nvPr/>
          </p:nvSpPr>
          <p:spPr>
            <a:xfrm>
              <a:off x="3636650" y="2592100"/>
              <a:ext cx="44400" cy="92625"/>
            </a:xfrm>
            <a:custGeom>
              <a:avLst/>
              <a:gdLst/>
              <a:ahLst/>
              <a:cxnLst/>
              <a:rect l="l" t="t" r="r" b="b"/>
              <a:pathLst>
                <a:path w="1776" h="3705" extrusionOk="0">
                  <a:moveTo>
                    <a:pt x="910" y="0"/>
                  </a:moveTo>
                  <a:cubicBezTo>
                    <a:pt x="866" y="0"/>
                    <a:pt x="821" y="7"/>
                    <a:pt x="777" y="22"/>
                  </a:cubicBezTo>
                  <a:cubicBezTo>
                    <a:pt x="444" y="22"/>
                    <a:pt x="222" y="244"/>
                    <a:pt x="222" y="577"/>
                  </a:cubicBezTo>
                  <a:cubicBezTo>
                    <a:pt x="0" y="1353"/>
                    <a:pt x="0" y="2241"/>
                    <a:pt x="222" y="3128"/>
                  </a:cubicBezTo>
                  <a:cubicBezTo>
                    <a:pt x="222" y="3416"/>
                    <a:pt x="555" y="3705"/>
                    <a:pt x="860" y="3705"/>
                  </a:cubicBezTo>
                  <a:cubicBezTo>
                    <a:pt x="908" y="3705"/>
                    <a:pt x="954" y="3698"/>
                    <a:pt x="999" y="3683"/>
                  </a:cubicBezTo>
                  <a:cubicBezTo>
                    <a:pt x="1332" y="3572"/>
                    <a:pt x="1553" y="3350"/>
                    <a:pt x="1664" y="3128"/>
                  </a:cubicBezTo>
                  <a:cubicBezTo>
                    <a:pt x="1664" y="2795"/>
                    <a:pt x="1775" y="2463"/>
                    <a:pt x="1775" y="2130"/>
                  </a:cubicBezTo>
                  <a:cubicBezTo>
                    <a:pt x="1664" y="1686"/>
                    <a:pt x="1664" y="1131"/>
                    <a:pt x="1553" y="577"/>
                  </a:cubicBezTo>
                  <a:cubicBezTo>
                    <a:pt x="1457" y="288"/>
                    <a:pt x="1195" y="0"/>
                    <a:pt x="91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15" name="Google Shape;1155;p42">
            <a:extLst>
              <a:ext uri="{FF2B5EF4-FFF2-40B4-BE49-F238E27FC236}">
                <a16:creationId xmlns:a16="http://schemas.microsoft.com/office/drawing/2014/main" id="{EC409F6D-8A76-4E1B-84E7-739389DFDFB3}"/>
              </a:ext>
            </a:extLst>
          </p:cNvPr>
          <p:cNvGrpSpPr/>
          <p:nvPr/>
        </p:nvGrpSpPr>
        <p:grpSpPr>
          <a:xfrm>
            <a:off x="1812174" y="2967308"/>
            <a:ext cx="1188111" cy="1339336"/>
            <a:chOff x="1462300" y="238775"/>
            <a:chExt cx="4518675" cy="5093825"/>
          </a:xfrm>
        </p:grpSpPr>
        <p:sp>
          <p:nvSpPr>
            <p:cNvPr id="17" name="Google Shape;1156;p42">
              <a:extLst>
                <a:ext uri="{FF2B5EF4-FFF2-40B4-BE49-F238E27FC236}">
                  <a16:creationId xmlns:a16="http://schemas.microsoft.com/office/drawing/2014/main" id="{A8F4B9E4-1017-4AE4-91B3-AB18FF308D29}"/>
                </a:ext>
              </a:extLst>
            </p:cNvPr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8" name="Google Shape;1157;p42">
              <a:extLst>
                <a:ext uri="{FF2B5EF4-FFF2-40B4-BE49-F238E27FC236}">
                  <a16:creationId xmlns:a16="http://schemas.microsoft.com/office/drawing/2014/main" id="{2E9D06D8-1511-42CA-BD2E-7A408B986AD4}"/>
                </a:ext>
              </a:extLst>
            </p:cNvPr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9" name="Google Shape;1158;p42">
              <a:extLst>
                <a:ext uri="{FF2B5EF4-FFF2-40B4-BE49-F238E27FC236}">
                  <a16:creationId xmlns:a16="http://schemas.microsoft.com/office/drawing/2014/main" id="{19C8CC6D-D3DF-4AA0-915E-08762FC9D504}"/>
                </a:ext>
              </a:extLst>
            </p:cNvPr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0" name="Google Shape;1159;p42">
              <a:extLst>
                <a:ext uri="{FF2B5EF4-FFF2-40B4-BE49-F238E27FC236}">
                  <a16:creationId xmlns:a16="http://schemas.microsoft.com/office/drawing/2014/main" id="{4D927890-F0DC-4A6F-96CE-2BC2732F1C33}"/>
                </a:ext>
              </a:extLst>
            </p:cNvPr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1" name="Google Shape;1160;p42">
              <a:extLst>
                <a:ext uri="{FF2B5EF4-FFF2-40B4-BE49-F238E27FC236}">
                  <a16:creationId xmlns:a16="http://schemas.microsoft.com/office/drawing/2014/main" id="{C0987C77-CC17-46DF-8B64-1AB7698B546A}"/>
                </a:ext>
              </a:extLst>
            </p:cNvPr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2" name="Google Shape;1161;p42">
              <a:extLst>
                <a:ext uri="{FF2B5EF4-FFF2-40B4-BE49-F238E27FC236}">
                  <a16:creationId xmlns:a16="http://schemas.microsoft.com/office/drawing/2014/main" id="{17A6F406-F268-4F71-9E53-9A3A46419218}"/>
                </a:ext>
              </a:extLst>
            </p:cNvPr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3" name="Google Shape;1162;p42">
              <a:extLst>
                <a:ext uri="{FF2B5EF4-FFF2-40B4-BE49-F238E27FC236}">
                  <a16:creationId xmlns:a16="http://schemas.microsoft.com/office/drawing/2014/main" id="{84DD5D8C-778E-45DD-BF8B-28D348EE0CBA}"/>
                </a:ext>
              </a:extLst>
            </p:cNvPr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4" name="Google Shape;1163;p42">
              <a:extLst>
                <a:ext uri="{FF2B5EF4-FFF2-40B4-BE49-F238E27FC236}">
                  <a16:creationId xmlns:a16="http://schemas.microsoft.com/office/drawing/2014/main" id="{48266C06-12CD-4B92-BF5E-424D06B6842E}"/>
                </a:ext>
              </a:extLst>
            </p:cNvPr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5" name="Google Shape;1164;p42">
              <a:extLst>
                <a:ext uri="{FF2B5EF4-FFF2-40B4-BE49-F238E27FC236}">
                  <a16:creationId xmlns:a16="http://schemas.microsoft.com/office/drawing/2014/main" id="{C4808F5B-7C40-42DE-AFEE-D7ED719961B5}"/>
                </a:ext>
              </a:extLst>
            </p:cNvPr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6" name="Google Shape;1165;p42">
              <a:extLst>
                <a:ext uri="{FF2B5EF4-FFF2-40B4-BE49-F238E27FC236}">
                  <a16:creationId xmlns:a16="http://schemas.microsoft.com/office/drawing/2014/main" id="{EEE36AE4-E829-478D-87EB-840199DC0C03}"/>
                </a:ext>
              </a:extLst>
            </p:cNvPr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7" name="Google Shape;1166;p42">
              <a:extLst>
                <a:ext uri="{FF2B5EF4-FFF2-40B4-BE49-F238E27FC236}">
                  <a16:creationId xmlns:a16="http://schemas.microsoft.com/office/drawing/2014/main" id="{C50714AE-9A59-4C73-B34E-7EC893614BA3}"/>
                </a:ext>
              </a:extLst>
            </p:cNvPr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8" name="Google Shape;1167;p42">
              <a:extLst>
                <a:ext uri="{FF2B5EF4-FFF2-40B4-BE49-F238E27FC236}">
                  <a16:creationId xmlns:a16="http://schemas.microsoft.com/office/drawing/2014/main" id="{7CEC3A1B-7851-46FA-989D-F8EB632D6345}"/>
                </a:ext>
              </a:extLst>
            </p:cNvPr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9" name="Google Shape;1168;p42">
              <a:extLst>
                <a:ext uri="{FF2B5EF4-FFF2-40B4-BE49-F238E27FC236}">
                  <a16:creationId xmlns:a16="http://schemas.microsoft.com/office/drawing/2014/main" id="{7D1D602C-6D5B-47F0-8894-B9F41D6C0518}"/>
                </a:ext>
              </a:extLst>
            </p:cNvPr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0" name="Google Shape;1169;p42">
              <a:extLst>
                <a:ext uri="{FF2B5EF4-FFF2-40B4-BE49-F238E27FC236}">
                  <a16:creationId xmlns:a16="http://schemas.microsoft.com/office/drawing/2014/main" id="{39FC5DD2-24B0-4EAF-A861-9FA0B7921626}"/>
                </a:ext>
              </a:extLst>
            </p:cNvPr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1" name="Google Shape;1170;p42">
              <a:extLst>
                <a:ext uri="{FF2B5EF4-FFF2-40B4-BE49-F238E27FC236}">
                  <a16:creationId xmlns:a16="http://schemas.microsoft.com/office/drawing/2014/main" id="{27F60FA6-FD0B-445C-A3BA-EEFDC0FD7F18}"/>
                </a:ext>
              </a:extLst>
            </p:cNvPr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2" name="Google Shape;1171;p42">
              <a:extLst>
                <a:ext uri="{FF2B5EF4-FFF2-40B4-BE49-F238E27FC236}">
                  <a16:creationId xmlns:a16="http://schemas.microsoft.com/office/drawing/2014/main" id="{927596B2-E1A2-423E-A895-564D4B660143}"/>
                </a:ext>
              </a:extLst>
            </p:cNvPr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3" name="Google Shape;1172;p42">
              <a:extLst>
                <a:ext uri="{FF2B5EF4-FFF2-40B4-BE49-F238E27FC236}">
                  <a16:creationId xmlns:a16="http://schemas.microsoft.com/office/drawing/2014/main" id="{F46418F8-1ECB-4F97-96E3-0366E09621D9}"/>
                </a:ext>
              </a:extLst>
            </p:cNvPr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34" name="Google Shape;1184;p42">
            <a:extLst>
              <a:ext uri="{FF2B5EF4-FFF2-40B4-BE49-F238E27FC236}">
                <a16:creationId xmlns:a16="http://schemas.microsoft.com/office/drawing/2014/main" id="{4552ED0B-9834-40A5-8F1B-ABCF93706415}"/>
              </a:ext>
            </a:extLst>
          </p:cNvPr>
          <p:cNvGrpSpPr/>
          <p:nvPr/>
        </p:nvGrpSpPr>
        <p:grpSpPr>
          <a:xfrm rot="-1617717">
            <a:off x="563531" y="4177756"/>
            <a:ext cx="1307897" cy="2075939"/>
            <a:chOff x="2190225" y="236575"/>
            <a:chExt cx="3165475" cy="5024350"/>
          </a:xfrm>
        </p:grpSpPr>
        <p:sp>
          <p:nvSpPr>
            <p:cNvPr id="35" name="Google Shape;1185;p42">
              <a:extLst>
                <a:ext uri="{FF2B5EF4-FFF2-40B4-BE49-F238E27FC236}">
                  <a16:creationId xmlns:a16="http://schemas.microsoft.com/office/drawing/2014/main" id="{688DEC99-22AF-41B3-ADF1-8793F00BF4CD}"/>
                </a:ext>
              </a:extLst>
            </p:cNvPr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 dirty="0"/>
            </a:p>
          </p:txBody>
        </p:sp>
        <p:sp>
          <p:nvSpPr>
            <p:cNvPr id="36" name="Google Shape;1186;p42">
              <a:extLst>
                <a:ext uri="{FF2B5EF4-FFF2-40B4-BE49-F238E27FC236}">
                  <a16:creationId xmlns:a16="http://schemas.microsoft.com/office/drawing/2014/main" id="{486AF0D8-3FA2-4628-AE64-24BC8C274B27}"/>
                </a:ext>
              </a:extLst>
            </p:cNvPr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7" name="Google Shape;1187;p42">
              <a:extLst>
                <a:ext uri="{FF2B5EF4-FFF2-40B4-BE49-F238E27FC236}">
                  <a16:creationId xmlns:a16="http://schemas.microsoft.com/office/drawing/2014/main" id="{CC999DFF-BEC7-4859-8368-9B5943444066}"/>
                </a:ext>
              </a:extLst>
            </p:cNvPr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8" name="Google Shape;1188;p42">
              <a:extLst>
                <a:ext uri="{FF2B5EF4-FFF2-40B4-BE49-F238E27FC236}">
                  <a16:creationId xmlns:a16="http://schemas.microsoft.com/office/drawing/2014/main" id="{1015ECEA-3D75-4C25-8E02-A8BD941C4E6E}"/>
                </a:ext>
              </a:extLst>
            </p:cNvPr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9" name="Google Shape;1189;p42">
              <a:extLst>
                <a:ext uri="{FF2B5EF4-FFF2-40B4-BE49-F238E27FC236}">
                  <a16:creationId xmlns:a16="http://schemas.microsoft.com/office/drawing/2014/main" id="{2C9CB1C8-E75A-4FFB-8AE4-FCFDB7EF12FD}"/>
                </a:ext>
              </a:extLst>
            </p:cNvPr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40" name="Google Shape;1296;p45">
            <a:extLst>
              <a:ext uri="{FF2B5EF4-FFF2-40B4-BE49-F238E27FC236}">
                <a16:creationId xmlns:a16="http://schemas.microsoft.com/office/drawing/2014/main" id="{98601D91-596A-4C56-9B50-7BAAA2DBC114}"/>
              </a:ext>
            </a:extLst>
          </p:cNvPr>
          <p:cNvGrpSpPr/>
          <p:nvPr/>
        </p:nvGrpSpPr>
        <p:grpSpPr>
          <a:xfrm rot="20387593">
            <a:off x="323247" y="752864"/>
            <a:ext cx="1546053" cy="1753889"/>
            <a:chOff x="1728250" y="237500"/>
            <a:chExt cx="4090750" cy="5095875"/>
          </a:xfrm>
        </p:grpSpPr>
        <p:sp>
          <p:nvSpPr>
            <p:cNvPr id="41" name="Google Shape;1297;p45">
              <a:extLst>
                <a:ext uri="{FF2B5EF4-FFF2-40B4-BE49-F238E27FC236}">
                  <a16:creationId xmlns:a16="http://schemas.microsoft.com/office/drawing/2014/main" id="{01A6FD5F-832F-4F17-B374-2252F5E7EBD2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2" name="Google Shape;1298;p45">
              <a:extLst>
                <a:ext uri="{FF2B5EF4-FFF2-40B4-BE49-F238E27FC236}">
                  <a16:creationId xmlns:a16="http://schemas.microsoft.com/office/drawing/2014/main" id="{B1E4F96A-F2B6-45CF-A0F4-8F5BE05B70A4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3" name="Google Shape;1299;p45">
              <a:extLst>
                <a:ext uri="{FF2B5EF4-FFF2-40B4-BE49-F238E27FC236}">
                  <a16:creationId xmlns:a16="http://schemas.microsoft.com/office/drawing/2014/main" id="{0DE2849F-45F0-492C-9015-3E6BEC0BD6B4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4" name="Google Shape;1300;p45">
              <a:extLst>
                <a:ext uri="{FF2B5EF4-FFF2-40B4-BE49-F238E27FC236}">
                  <a16:creationId xmlns:a16="http://schemas.microsoft.com/office/drawing/2014/main" id="{F4DB8D65-486B-4F53-AD42-3A3229DC0C4E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5" name="Google Shape;1301;p45">
              <a:extLst>
                <a:ext uri="{FF2B5EF4-FFF2-40B4-BE49-F238E27FC236}">
                  <a16:creationId xmlns:a16="http://schemas.microsoft.com/office/drawing/2014/main" id="{5673012A-78CA-4C7D-92EE-38AA7A4D8480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6" name="Google Shape;1302;p45">
              <a:extLst>
                <a:ext uri="{FF2B5EF4-FFF2-40B4-BE49-F238E27FC236}">
                  <a16:creationId xmlns:a16="http://schemas.microsoft.com/office/drawing/2014/main" id="{52D3B60C-7C35-4BC5-BB17-1A8EC6664778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7" name="Google Shape;1303;p45">
              <a:extLst>
                <a:ext uri="{FF2B5EF4-FFF2-40B4-BE49-F238E27FC236}">
                  <a16:creationId xmlns:a16="http://schemas.microsoft.com/office/drawing/2014/main" id="{22A06D70-023B-4B5D-96FC-96272F1060F5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8" name="Google Shape;1304;p45">
              <a:extLst>
                <a:ext uri="{FF2B5EF4-FFF2-40B4-BE49-F238E27FC236}">
                  <a16:creationId xmlns:a16="http://schemas.microsoft.com/office/drawing/2014/main" id="{2DA5211D-9C4E-47EE-9B56-9D7725BCAA9C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9" name="Google Shape;1305;p45">
              <a:extLst>
                <a:ext uri="{FF2B5EF4-FFF2-40B4-BE49-F238E27FC236}">
                  <a16:creationId xmlns:a16="http://schemas.microsoft.com/office/drawing/2014/main" id="{A05B9336-E4A1-4AD3-AD32-FCB1D1E61179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0" name="Google Shape;1306;p45">
              <a:extLst>
                <a:ext uri="{FF2B5EF4-FFF2-40B4-BE49-F238E27FC236}">
                  <a16:creationId xmlns:a16="http://schemas.microsoft.com/office/drawing/2014/main" id="{5620080C-FF35-44E9-8128-AEF0E6C64B25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1" name="Google Shape;1307;p45">
              <a:extLst>
                <a:ext uri="{FF2B5EF4-FFF2-40B4-BE49-F238E27FC236}">
                  <a16:creationId xmlns:a16="http://schemas.microsoft.com/office/drawing/2014/main" id="{B63C5CB5-09D2-4409-899A-084A273D1B18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2" name="Google Shape;1308;p45">
              <a:extLst>
                <a:ext uri="{FF2B5EF4-FFF2-40B4-BE49-F238E27FC236}">
                  <a16:creationId xmlns:a16="http://schemas.microsoft.com/office/drawing/2014/main" id="{D33B465A-DFA4-476F-AB18-46F158D8C2AA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3" name="Google Shape;1309;p45">
              <a:extLst>
                <a:ext uri="{FF2B5EF4-FFF2-40B4-BE49-F238E27FC236}">
                  <a16:creationId xmlns:a16="http://schemas.microsoft.com/office/drawing/2014/main" id="{6E5F98F4-D931-4FFC-90E9-9C450E50D108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4" name="Google Shape;1310;p45">
              <a:extLst>
                <a:ext uri="{FF2B5EF4-FFF2-40B4-BE49-F238E27FC236}">
                  <a16:creationId xmlns:a16="http://schemas.microsoft.com/office/drawing/2014/main" id="{B90DDF7A-0D32-4855-8B01-2C2F9118138B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5" name="Google Shape;1311;p45">
              <a:extLst>
                <a:ext uri="{FF2B5EF4-FFF2-40B4-BE49-F238E27FC236}">
                  <a16:creationId xmlns:a16="http://schemas.microsoft.com/office/drawing/2014/main" id="{B68B59A4-DDC6-46D7-84BE-04EFF5C257E1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6" name="Google Shape;1312;p45">
              <a:extLst>
                <a:ext uri="{FF2B5EF4-FFF2-40B4-BE49-F238E27FC236}">
                  <a16:creationId xmlns:a16="http://schemas.microsoft.com/office/drawing/2014/main" id="{E157F134-2B9A-4B9D-9D04-CC2BAF70A455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7" name="Google Shape;1313;p45">
              <a:extLst>
                <a:ext uri="{FF2B5EF4-FFF2-40B4-BE49-F238E27FC236}">
                  <a16:creationId xmlns:a16="http://schemas.microsoft.com/office/drawing/2014/main" id="{BA7CF9D7-E545-48DB-8756-A72550604B93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8" name="Google Shape;1314;p45">
              <a:extLst>
                <a:ext uri="{FF2B5EF4-FFF2-40B4-BE49-F238E27FC236}">
                  <a16:creationId xmlns:a16="http://schemas.microsoft.com/office/drawing/2014/main" id="{FB7EE95D-1EAA-47F9-9094-4863B44E0455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9" name="Google Shape;1315;p45">
              <a:extLst>
                <a:ext uri="{FF2B5EF4-FFF2-40B4-BE49-F238E27FC236}">
                  <a16:creationId xmlns:a16="http://schemas.microsoft.com/office/drawing/2014/main" id="{20149910-9DFA-4147-9004-B2E26F0C5C27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0" name="Google Shape;1316;p45">
              <a:extLst>
                <a:ext uri="{FF2B5EF4-FFF2-40B4-BE49-F238E27FC236}">
                  <a16:creationId xmlns:a16="http://schemas.microsoft.com/office/drawing/2014/main" id="{4A27FC0A-8512-474E-9585-46CC273DD577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1" name="Google Shape;1317;p45">
              <a:extLst>
                <a:ext uri="{FF2B5EF4-FFF2-40B4-BE49-F238E27FC236}">
                  <a16:creationId xmlns:a16="http://schemas.microsoft.com/office/drawing/2014/main" id="{D5A4AF23-B5C5-48BE-9BCF-6AED50B8D31F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2" name="Google Shape;1318;p45">
              <a:extLst>
                <a:ext uri="{FF2B5EF4-FFF2-40B4-BE49-F238E27FC236}">
                  <a16:creationId xmlns:a16="http://schemas.microsoft.com/office/drawing/2014/main" id="{1AEF2BF5-C61C-4EF4-A0BA-F267B36B252E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3" name="Google Shape;1319;p45">
              <a:extLst>
                <a:ext uri="{FF2B5EF4-FFF2-40B4-BE49-F238E27FC236}">
                  <a16:creationId xmlns:a16="http://schemas.microsoft.com/office/drawing/2014/main" id="{B2E05D81-1D3F-4ABE-9CB3-895EE1801FF7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4" name="Google Shape;1320;p45">
              <a:extLst>
                <a:ext uri="{FF2B5EF4-FFF2-40B4-BE49-F238E27FC236}">
                  <a16:creationId xmlns:a16="http://schemas.microsoft.com/office/drawing/2014/main" id="{1F4942D7-06BE-452C-8E62-F20D5EC007AC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5" name="Google Shape;1321;p45">
              <a:extLst>
                <a:ext uri="{FF2B5EF4-FFF2-40B4-BE49-F238E27FC236}">
                  <a16:creationId xmlns:a16="http://schemas.microsoft.com/office/drawing/2014/main" id="{0CF8225C-0D25-4412-8AE8-998CCBB1A255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6" name="Google Shape;1322;p45">
              <a:extLst>
                <a:ext uri="{FF2B5EF4-FFF2-40B4-BE49-F238E27FC236}">
                  <a16:creationId xmlns:a16="http://schemas.microsoft.com/office/drawing/2014/main" id="{8388C170-C4F7-49AB-B6BE-41175D7EDDD6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7" name="Google Shape;1323;p45">
              <a:extLst>
                <a:ext uri="{FF2B5EF4-FFF2-40B4-BE49-F238E27FC236}">
                  <a16:creationId xmlns:a16="http://schemas.microsoft.com/office/drawing/2014/main" id="{352EDE32-D181-4F51-B2A9-C3732794273C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8" name="Google Shape;1324;p45">
              <a:extLst>
                <a:ext uri="{FF2B5EF4-FFF2-40B4-BE49-F238E27FC236}">
                  <a16:creationId xmlns:a16="http://schemas.microsoft.com/office/drawing/2014/main" id="{D253271D-CBA6-450D-8292-5E954164C1CD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9" name="Google Shape;1325;p45">
              <a:extLst>
                <a:ext uri="{FF2B5EF4-FFF2-40B4-BE49-F238E27FC236}">
                  <a16:creationId xmlns:a16="http://schemas.microsoft.com/office/drawing/2014/main" id="{15D0EC6A-540A-4392-9D4C-A98CDD931D18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pic>
        <p:nvPicPr>
          <p:cNvPr id="9218" name="Picture 2">
            <a:extLst>
              <a:ext uri="{FF2B5EF4-FFF2-40B4-BE49-F238E27FC236}">
                <a16:creationId xmlns:a16="http://schemas.microsoft.com/office/drawing/2014/main" id="{E8524BCD-0629-470A-B602-3CBEF2068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552" y="494671"/>
            <a:ext cx="348615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مستطيل 70">
            <a:extLst>
              <a:ext uri="{FF2B5EF4-FFF2-40B4-BE49-F238E27FC236}">
                <a16:creationId xmlns:a16="http://schemas.microsoft.com/office/drawing/2014/main" id="{17364997-F893-4A28-85A5-C6D753EDF9E8}"/>
              </a:ext>
            </a:extLst>
          </p:cNvPr>
          <p:cNvSpPr/>
          <p:nvPr/>
        </p:nvSpPr>
        <p:spPr>
          <a:xfrm>
            <a:off x="1978366" y="1606980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SA" sz="3600" b="1" dirty="0"/>
              <a:t> في أي اتجاه تؤثر قوة الاحتكاك ؟ </a:t>
            </a:r>
            <a:endParaRPr lang="ar-SA" sz="3600" dirty="0"/>
          </a:p>
        </p:txBody>
      </p:sp>
      <p:sp>
        <p:nvSpPr>
          <p:cNvPr id="72" name="مستطيل 71">
            <a:extLst>
              <a:ext uri="{FF2B5EF4-FFF2-40B4-BE49-F238E27FC236}">
                <a16:creationId xmlns:a16="http://schemas.microsoft.com/office/drawing/2014/main" id="{7E0EF7D4-895D-4DC6-A56A-E52CF36F1BF9}"/>
              </a:ext>
            </a:extLst>
          </p:cNvPr>
          <p:cNvSpPr/>
          <p:nvPr/>
        </p:nvSpPr>
        <p:spPr>
          <a:xfrm>
            <a:off x="4151368" y="2986047"/>
            <a:ext cx="4362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ar-SA" sz="3600" dirty="0">
                <a:solidFill>
                  <a:srgbClr val="0070C0"/>
                </a:solidFill>
              </a:rPr>
              <a:t>بشكل معاكس لاتجاه الحركة </a:t>
            </a:r>
          </a:p>
        </p:txBody>
      </p:sp>
      <p:grpSp>
        <p:nvGrpSpPr>
          <p:cNvPr id="73" name="مجموعة 72">
            <a:extLst>
              <a:ext uri="{FF2B5EF4-FFF2-40B4-BE49-F238E27FC236}">
                <a16:creationId xmlns:a16="http://schemas.microsoft.com/office/drawing/2014/main" id="{17C7D624-31CD-4598-A692-86025E48D784}"/>
              </a:ext>
            </a:extLst>
          </p:cNvPr>
          <p:cNvGrpSpPr/>
          <p:nvPr/>
        </p:nvGrpSpPr>
        <p:grpSpPr>
          <a:xfrm>
            <a:off x="9401760" y="-129933"/>
            <a:ext cx="2877733" cy="1342062"/>
            <a:chOff x="5957001" y="312421"/>
            <a:chExt cx="2158300" cy="1006546"/>
          </a:xfrm>
        </p:grpSpPr>
        <p:pic>
          <p:nvPicPr>
            <p:cNvPr id="74" name="صورة 73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8DF70B52-752A-47A3-A099-F18B7A585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75" name="مربع نص 74">
              <a:extLst>
                <a:ext uri="{FF2B5EF4-FFF2-40B4-BE49-F238E27FC236}">
                  <a16:creationId xmlns:a16="http://schemas.microsoft.com/office/drawing/2014/main" id="{3ECE68EF-0062-4EA2-AE74-B010892C2CD3}"/>
                </a:ext>
              </a:extLst>
            </p:cNvPr>
            <p:cNvSpPr txBox="1"/>
            <p:nvPr/>
          </p:nvSpPr>
          <p:spPr>
            <a:xfrm>
              <a:off x="5957001" y="534013"/>
              <a:ext cx="1857711" cy="438581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SA" sz="3200" kern="0" dirty="0">
                  <a:solidFill>
                    <a:srgbClr val="B4C8D1">
                      <a:lumMod val="75000"/>
                    </a:srgbClr>
                  </a:solidFill>
                  <a:latin typeface="Arial"/>
                  <a:sym typeface="Arial"/>
                </a:rPr>
                <a:t>الكتاب صفحة52</a:t>
              </a:r>
              <a:endParaRPr kumimoji="0" lang="ar-SA" sz="3200" b="0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75000"/>
                  </a:srgbClr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640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صورة الشريحة 6">
                <a:extLst>
                  <a:ext uri="{FF2B5EF4-FFF2-40B4-BE49-F238E27FC236}">
                    <a16:creationId xmlns:a16="http://schemas.microsoft.com/office/drawing/2014/main" id="{5D21D7C2-2C1B-473B-B890-23FB4ABA0E7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83873054"/>
                  </p:ext>
                </p:extLst>
              </p:nvPr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صورة الشريحة 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5D21D7C2-2C1B-473B-B890-23FB4ABA0E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BDC294AF-8278-4AC3-B04E-0FD7B319D3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000" t="21333" r="26666" b="37926"/>
          <a:stretch/>
        </p:blipFill>
        <p:spPr>
          <a:xfrm>
            <a:off x="7152640" y="493456"/>
            <a:ext cx="3505200" cy="523875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C1315AE-2872-4247-8A61-E171B8A97C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500" t="61777" r="26833" b="5630"/>
          <a:stretch/>
        </p:blipFill>
        <p:spPr>
          <a:xfrm>
            <a:off x="2194560" y="493456"/>
            <a:ext cx="3982720" cy="523875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32B86054-1030-4D1B-8F8A-7DF6AC4576AC}"/>
              </a:ext>
            </a:extLst>
          </p:cNvPr>
          <p:cNvGrpSpPr/>
          <p:nvPr/>
        </p:nvGrpSpPr>
        <p:grpSpPr>
          <a:xfrm>
            <a:off x="9401760" y="-329630"/>
            <a:ext cx="2877733" cy="1342062"/>
            <a:chOff x="5957001" y="312421"/>
            <a:chExt cx="2158300" cy="1006546"/>
          </a:xfrm>
        </p:grpSpPr>
        <p:pic>
          <p:nvPicPr>
            <p:cNvPr id="28" name="صورة 27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9829A2C-0CAA-4C75-9F8E-FD71E9191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BE4B7480-7632-4EAC-825B-0A58CEB3A6BD}"/>
                </a:ext>
              </a:extLst>
            </p:cNvPr>
            <p:cNvSpPr txBox="1"/>
            <p:nvPr/>
          </p:nvSpPr>
          <p:spPr>
            <a:xfrm>
              <a:off x="5957001" y="534013"/>
              <a:ext cx="1857711" cy="438581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SA" sz="3200" kern="0" dirty="0">
                  <a:solidFill>
                    <a:srgbClr val="B4C8D1">
                      <a:lumMod val="75000"/>
                    </a:srgbClr>
                  </a:solidFill>
                  <a:latin typeface="Arial"/>
                  <a:sym typeface="Arial"/>
                </a:rPr>
                <a:t>الكتاب صفحة52</a:t>
              </a:r>
              <a:endParaRPr kumimoji="0" lang="ar-SA" sz="3200" b="0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75000"/>
                  </a:srgbClr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7949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369F8834-62D8-412D-8FF2-382EB45A600A}"/>
              </a:ext>
            </a:extLst>
          </p:cNvPr>
          <p:cNvGrpSpPr/>
          <p:nvPr/>
        </p:nvGrpSpPr>
        <p:grpSpPr>
          <a:xfrm>
            <a:off x="9133135" y="-211011"/>
            <a:ext cx="2928064" cy="2137921"/>
            <a:chOff x="5921444" y="297093"/>
            <a:chExt cx="2158300" cy="1006546"/>
          </a:xfrm>
        </p:grpSpPr>
        <p:pic>
          <p:nvPicPr>
            <p:cNvPr id="13" name="صورة 12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46DF208-25B7-4B3F-9DEE-8B33765FD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EB79E00C-1841-4A28-A86A-A3E757F9EE7C}"/>
                </a:ext>
              </a:extLst>
            </p:cNvPr>
            <p:cNvSpPr txBox="1"/>
            <p:nvPr/>
          </p:nvSpPr>
          <p:spPr>
            <a:xfrm>
              <a:off x="6326224" y="642225"/>
              <a:ext cx="1348740" cy="21735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1219170" rtl="0">
                <a:buClr>
                  <a:srgbClr val="000000"/>
                </a:buClr>
              </a:pPr>
              <a:r>
                <a:rPr lang="ar-SA" sz="2400" b="1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التقويم مرحلي </a:t>
              </a:r>
            </a:p>
          </p:txBody>
        </p:sp>
      </p:grpSp>
      <p:pic>
        <p:nvPicPr>
          <p:cNvPr id="4100" name="Picture 4">
            <a:extLst>
              <a:ext uri="{FF2B5EF4-FFF2-40B4-BE49-F238E27FC236}">
                <a16:creationId xmlns:a16="http://schemas.microsoft.com/office/drawing/2014/main" id="{5BF6356C-F9B7-4E2A-A86E-630F9CD67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369" y="3905555"/>
            <a:ext cx="719096" cy="71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D5C25702-183A-489B-A324-2C671023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51041" y="2360123"/>
            <a:ext cx="539752" cy="50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79BBF127-D8FF-439F-A9FE-8857ACA7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82791" y="3257113"/>
            <a:ext cx="476252" cy="47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67186BAA-8F8A-4D05-AD2D-F96949801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368" y="4717691"/>
            <a:ext cx="719096" cy="71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8" name="صورة الشريحة 17">
                <a:extLst>
                  <a:ext uri="{FF2B5EF4-FFF2-40B4-BE49-F238E27FC236}">
                    <a16:creationId xmlns:a16="http://schemas.microsoft.com/office/drawing/2014/main" id="{2D10E800-6075-404F-86DF-DA1E0D2ACBD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" y="5812526"/>
              <a:ext cx="1159172" cy="1130373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9172" cy="113037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8" name="صورة الشريحة 17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2D10E800-6075-404F-86DF-DA1E0D2ACB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" y="5812526"/>
                <a:ext cx="1159172" cy="1130373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D91630C-60F4-4F5A-A2EE-8E5037B00F86}"/>
              </a:ext>
            </a:extLst>
          </p:cNvPr>
          <p:cNvSpPr txBox="1"/>
          <p:nvPr/>
        </p:nvSpPr>
        <p:spPr>
          <a:xfrm>
            <a:off x="4103349" y="2295397"/>
            <a:ext cx="730027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ar-SA" sz="3200" b="1" kern="0" dirty="0">
                <a:solidFill>
                  <a:srgbClr val="EDBBC7">
                    <a:lumMod val="50000"/>
                  </a:srgbClr>
                </a:solidFill>
                <a:latin typeface="Arial"/>
                <a:cs typeface="Arial"/>
                <a:sym typeface="Arial"/>
              </a:rPr>
              <a:t>القوى المتزنة هي التي تتسبب في حركة الاجسام </a:t>
            </a:r>
            <a:endParaRPr lang="ar-SA" sz="3200" b="1" kern="0" baseline="30000" dirty="0">
              <a:solidFill>
                <a:srgbClr val="EDBBC7">
                  <a:lumMod val="50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CB3EA10C-FDF4-4D40-A991-818552818980}"/>
              </a:ext>
            </a:extLst>
          </p:cNvPr>
          <p:cNvSpPr/>
          <p:nvPr/>
        </p:nvSpPr>
        <p:spPr>
          <a:xfrm>
            <a:off x="7032263" y="1409023"/>
            <a:ext cx="2552700" cy="90240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219170" rtl="0">
              <a:buClr>
                <a:srgbClr val="000000"/>
              </a:buClr>
            </a:pPr>
            <a:r>
              <a:rPr lang="ar-SA" sz="24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صح أم خطأ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0FE0970-131E-4B40-870F-D6B7B650926D}"/>
              </a:ext>
            </a:extLst>
          </p:cNvPr>
          <p:cNvSpPr txBox="1"/>
          <p:nvPr/>
        </p:nvSpPr>
        <p:spPr>
          <a:xfrm>
            <a:off x="4103349" y="3050928"/>
            <a:ext cx="730027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ar-SA" sz="3200" b="1" kern="0" dirty="0">
                <a:solidFill>
                  <a:srgbClr val="EDBBC7">
                    <a:lumMod val="50000"/>
                  </a:srgbClr>
                </a:solidFill>
                <a:latin typeface="Arial"/>
                <a:cs typeface="Arial"/>
                <a:sym typeface="Arial"/>
              </a:rPr>
              <a:t>كلما كانت الاسطح أكثر خشونة قل الاحتكاك </a:t>
            </a:r>
            <a:endParaRPr lang="ar-SA" sz="3200" b="1" kern="0" baseline="30000" dirty="0">
              <a:solidFill>
                <a:srgbClr val="EDBBC7">
                  <a:lumMod val="50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A5B6B0D-A9B1-437B-A55F-6477E5A26EC6}"/>
              </a:ext>
            </a:extLst>
          </p:cNvPr>
          <p:cNvSpPr txBox="1"/>
          <p:nvPr/>
        </p:nvSpPr>
        <p:spPr>
          <a:xfrm>
            <a:off x="3261360" y="3957325"/>
            <a:ext cx="898424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ar-SA" sz="3200" b="1" kern="0" dirty="0">
                <a:solidFill>
                  <a:srgbClr val="EDBBC7">
                    <a:lumMod val="50000"/>
                  </a:srgbClr>
                </a:solidFill>
                <a:latin typeface="Arial"/>
                <a:cs typeface="Arial"/>
                <a:sym typeface="Arial"/>
              </a:rPr>
              <a:t>الاجسام تحافظ على حالتها الحركية الا اذا اثرت عليها قوة محصلة </a:t>
            </a:r>
            <a:endParaRPr lang="ar-SA" sz="3200" b="1" kern="0" baseline="30000" dirty="0">
              <a:solidFill>
                <a:srgbClr val="EDBBC7">
                  <a:lumMod val="50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BA404AF-FF87-4A9C-AAA0-D20DE81C9294}"/>
              </a:ext>
            </a:extLst>
          </p:cNvPr>
          <p:cNvSpPr txBox="1"/>
          <p:nvPr/>
        </p:nvSpPr>
        <p:spPr>
          <a:xfrm>
            <a:off x="3776698" y="4814015"/>
            <a:ext cx="795357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ar-SA" sz="3200" b="1" kern="0" dirty="0">
                <a:solidFill>
                  <a:srgbClr val="EDBBC7">
                    <a:lumMod val="50000"/>
                  </a:srgbClr>
                </a:solidFill>
                <a:latin typeface="Arial"/>
                <a:cs typeface="Arial"/>
                <a:sym typeface="Arial"/>
              </a:rPr>
              <a:t>يعمل الاحتكاك على ايقاف الاجسام المتحركة  </a:t>
            </a:r>
            <a:endParaRPr lang="ar-SA" sz="3200" b="1" kern="0" baseline="30000" dirty="0">
              <a:solidFill>
                <a:srgbClr val="EDBBC7">
                  <a:lumMod val="50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545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1155;p42">
            <a:extLst>
              <a:ext uri="{FF2B5EF4-FFF2-40B4-BE49-F238E27FC236}">
                <a16:creationId xmlns:a16="http://schemas.microsoft.com/office/drawing/2014/main" id="{EB40C656-5F62-4E45-B8A6-85E51AECBB66}"/>
              </a:ext>
            </a:extLst>
          </p:cNvPr>
          <p:cNvGrpSpPr/>
          <p:nvPr/>
        </p:nvGrpSpPr>
        <p:grpSpPr>
          <a:xfrm>
            <a:off x="10641214" y="3234690"/>
            <a:ext cx="1188111" cy="1339336"/>
            <a:chOff x="1462300" y="238775"/>
            <a:chExt cx="4518675" cy="5093825"/>
          </a:xfrm>
        </p:grpSpPr>
        <p:sp>
          <p:nvSpPr>
            <p:cNvPr id="36" name="Google Shape;1156;p42">
              <a:extLst>
                <a:ext uri="{FF2B5EF4-FFF2-40B4-BE49-F238E27FC236}">
                  <a16:creationId xmlns:a16="http://schemas.microsoft.com/office/drawing/2014/main" id="{B97F2352-EA1E-41BD-9350-0B2E051F97B3}"/>
                </a:ext>
              </a:extLst>
            </p:cNvPr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7" name="Google Shape;1157;p42">
              <a:extLst>
                <a:ext uri="{FF2B5EF4-FFF2-40B4-BE49-F238E27FC236}">
                  <a16:creationId xmlns:a16="http://schemas.microsoft.com/office/drawing/2014/main" id="{0ECD8513-688B-414B-82FB-766AFF6592D8}"/>
                </a:ext>
              </a:extLst>
            </p:cNvPr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8" name="Google Shape;1158;p42">
              <a:extLst>
                <a:ext uri="{FF2B5EF4-FFF2-40B4-BE49-F238E27FC236}">
                  <a16:creationId xmlns:a16="http://schemas.microsoft.com/office/drawing/2014/main" id="{E930179E-A47D-48C1-837D-204082D9CEBA}"/>
                </a:ext>
              </a:extLst>
            </p:cNvPr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9" name="Google Shape;1159;p42">
              <a:extLst>
                <a:ext uri="{FF2B5EF4-FFF2-40B4-BE49-F238E27FC236}">
                  <a16:creationId xmlns:a16="http://schemas.microsoft.com/office/drawing/2014/main" id="{37021D69-EAE4-4A11-B967-47122AB07821}"/>
                </a:ext>
              </a:extLst>
            </p:cNvPr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0" name="Google Shape;1160;p42">
              <a:extLst>
                <a:ext uri="{FF2B5EF4-FFF2-40B4-BE49-F238E27FC236}">
                  <a16:creationId xmlns:a16="http://schemas.microsoft.com/office/drawing/2014/main" id="{79DDC742-3EE9-4134-A221-F077082E7B4D}"/>
                </a:ext>
              </a:extLst>
            </p:cNvPr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1" name="Google Shape;1161;p42">
              <a:extLst>
                <a:ext uri="{FF2B5EF4-FFF2-40B4-BE49-F238E27FC236}">
                  <a16:creationId xmlns:a16="http://schemas.microsoft.com/office/drawing/2014/main" id="{D4662CE9-63D7-41E8-8E0A-56F4FDD8D6DD}"/>
                </a:ext>
              </a:extLst>
            </p:cNvPr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2" name="Google Shape;1162;p42">
              <a:extLst>
                <a:ext uri="{FF2B5EF4-FFF2-40B4-BE49-F238E27FC236}">
                  <a16:creationId xmlns:a16="http://schemas.microsoft.com/office/drawing/2014/main" id="{3FA46BE1-79A8-4FD1-92FB-19B117A64A05}"/>
                </a:ext>
              </a:extLst>
            </p:cNvPr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3" name="Google Shape;1163;p42">
              <a:extLst>
                <a:ext uri="{FF2B5EF4-FFF2-40B4-BE49-F238E27FC236}">
                  <a16:creationId xmlns:a16="http://schemas.microsoft.com/office/drawing/2014/main" id="{4E73A7AE-8351-4810-A53C-F697910114D4}"/>
                </a:ext>
              </a:extLst>
            </p:cNvPr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4" name="Google Shape;1164;p42">
              <a:extLst>
                <a:ext uri="{FF2B5EF4-FFF2-40B4-BE49-F238E27FC236}">
                  <a16:creationId xmlns:a16="http://schemas.microsoft.com/office/drawing/2014/main" id="{729EE8C4-B3EC-4233-9FCD-214A8A0817F3}"/>
                </a:ext>
              </a:extLst>
            </p:cNvPr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5" name="Google Shape;1165;p42">
              <a:extLst>
                <a:ext uri="{FF2B5EF4-FFF2-40B4-BE49-F238E27FC236}">
                  <a16:creationId xmlns:a16="http://schemas.microsoft.com/office/drawing/2014/main" id="{DD71F80B-09EC-4175-9A4E-9BC2A5793558}"/>
                </a:ext>
              </a:extLst>
            </p:cNvPr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6" name="Google Shape;1166;p42">
              <a:extLst>
                <a:ext uri="{FF2B5EF4-FFF2-40B4-BE49-F238E27FC236}">
                  <a16:creationId xmlns:a16="http://schemas.microsoft.com/office/drawing/2014/main" id="{D34B3E28-369A-43A6-AFDE-2144D43750C6}"/>
                </a:ext>
              </a:extLst>
            </p:cNvPr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7" name="Google Shape;1167;p42">
              <a:extLst>
                <a:ext uri="{FF2B5EF4-FFF2-40B4-BE49-F238E27FC236}">
                  <a16:creationId xmlns:a16="http://schemas.microsoft.com/office/drawing/2014/main" id="{96555D31-433D-40E0-9465-45264E807D75}"/>
                </a:ext>
              </a:extLst>
            </p:cNvPr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8" name="Google Shape;1168;p42">
              <a:extLst>
                <a:ext uri="{FF2B5EF4-FFF2-40B4-BE49-F238E27FC236}">
                  <a16:creationId xmlns:a16="http://schemas.microsoft.com/office/drawing/2014/main" id="{40DFB148-305C-4491-9D5B-AC25C8B05098}"/>
                </a:ext>
              </a:extLst>
            </p:cNvPr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9" name="Google Shape;1169;p42">
              <a:extLst>
                <a:ext uri="{FF2B5EF4-FFF2-40B4-BE49-F238E27FC236}">
                  <a16:creationId xmlns:a16="http://schemas.microsoft.com/office/drawing/2014/main" id="{C692721D-6779-40D1-ABC3-268A97197C4B}"/>
                </a:ext>
              </a:extLst>
            </p:cNvPr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0" name="Google Shape;1170;p42">
              <a:extLst>
                <a:ext uri="{FF2B5EF4-FFF2-40B4-BE49-F238E27FC236}">
                  <a16:creationId xmlns:a16="http://schemas.microsoft.com/office/drawing/2014/main" id="{F6BF1C0E-BEDE-470D-B6DA-58C17BE462DA}"/>
                </a:ext>
              </a:extLst>
            </p:cNvPr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1" name="Google Shape;1171;p42">
              <a:extLst>
                <a:ext uri="{FF2B5EF4-FFF2-40B4-BE49-F238E27FC236}">
                  <a16:creationId xmlns:a16="http://schemas.microsoft.com/office/drawing/2014/main" id="{09AAC64C-5132-4E58-8811-40DB2AFA6948}"/>
                </a:ext>
              </a:extLst>
            </p:cNvPr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2" name="Google Shape;1172;p42">
              <a:extLst>
                <a:ext uri="{FF2B5EF4-FFF2-40B4-BE49-F238E27FC236}">
                  <a16:creationId xmlns:a16="http://schemas.microsoft.com/office/drawing/2014/main" id="{B2F0BC1A-67F7-479C-A7C0-C383CAAA10E7}"/>
                </a:ext>
              </a:extLst>
            </p:cNvPr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53" name="Google Shape;1184;p42">
            <a:extLst>
              <a:ext uri="{FF2B5EF4-FFF2-40B4-BE49-F238E27FC236}">
                <a16:creationId xmlns:a16="http://schemas.microsoft.com/office/drawing/2014/main" id="{568F1D39-DDBB-42B4-AD27-8AB5C1F5C79C}"/>
              </a:ext>
            </a:extLst>
          </p:cNvPr>
          <p:cNvGrpSpPr/>
          <p:nvPr/>
        </p:nvGrpSpPr>
        <p:grpSpPr>
          <a:xfrm rot="-1617717">
            <a:off x="469276" y="3564213"/>
            <a:ext cx="1307897" cy="2075939"/>
            <a:chOff x="2190225" y="236575"/>
            <a:chExt cx="3165475" cy="5024350"/>
          </a:xfrm>
        </p:grpSpPr>
        <p:sp>
          <p:nvSpPr>
            <p:cNvPr id="54" name="Google Shape;1185;p42">
              <a:extLst>
                <a:ext uri="{FF2B5EF4-FFF2-40B4-BE49-F238E27FC236}">
                  <a16:creationId xmlns:a16="http://schemas.microsoft.com/office/drawing/2014/main" id="{C6F40C70-B359-4B83-9CBE-DF3FC7497235}"/>
                </a:ext>
              </a:extLst>
            </p:cNvPr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 dirty="0"/>
            </a:p>
          </p:txBody>
        </p:sp>
        <p:sp>
          <p:nvSpPr>
            <p:cNvPr id="55" name="Google Shape;1186;p42">
              <a:extLst>
                <a:ext uri="{FF2B5EF4-FFF2-40B4-BE49-F238E27FC236}">
                  <a16:creationId xmlns:a16="http://schemas.microsoft.com/office/drawing/2014/main" id="{03F7F67E-256E-4E0B-9B7E-328F07930372}"/>
                </a:ext>
              </a:extLst>
            </p:cNvPr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6" name="Google Shape;1187;p42">
              <a:extLst>
                <a:ext uri="{FF2B5EF4-FFF2-40B4-BE49-F238E27FC236}">
                  <a16:creationId xmlns:a16="http://schemas.microsoft.com/office/drawing/2014/main" id="{88269932-2966-400D-9B01-DABA80189C27}"/>
                </a:ext>
              </a:extLst>
            </p:cNvPr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7" name="Google Shape;1188;p42">
              <a:extLst>
                <a:ext uri="{FF2B5EF4-FFF2-40B4-BE49-F238E27FC236}">
                  <a16:creationId xmlns:a16="http://schemas.microsoft.com/office/drawing/2014/main" id="{0F7779B3-D5DC-46A5-AF11-1894029F201E}"/>
                </a:ext>
              </a:extLst>
            </p:cNvPr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8" name="Google Shape;1189;p42">
              <a:extLst>
                <a:ext uri="{FF2B5EF4-FFF2-40B4-BE49-F238E27FC236}">
                  <a16:creationId xmlns:a16="http://schemas.microsoft.com/office/drawing/2014/main" id="{CE1DBB86-14A1-46E4-929B-2DD48D39E9D1}"/>
                </a:ext>
              </a:extLst>
            </p:cNvPr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59" name="Google Shape;1296;p45">
            <a:extLst>
              <a:ext uri="{FF2B5EF4-FFF2-40B4-BE49-F238E27FC236}">
                <a16:creationId xmlns:a16="http://schemas.microsoft.com/office/drawing/2014/main" id="{F254E4EE-029B-4532-9B5D-291EDAF26004}"/>
              </a:ext>
            </a:extLst>
          </p:cNvPr>
          <p:cNvGrpSpPr/>
          <p:nvPr/>
        </p:nvGrpSpPr>
        <p:grpSpPr>
          <a:xfrm rot="20387593">
            <a:off x="323247" y="752864"/>
            <a:ext cx="1546053" cy="1753889"/>
            <a:chOff x="1728250" y="237500"/>
            <a:chExt cx="4090750" cy="5095875"/>
          </a:xfrm>
        </p:grpSpPr>
        <p:sp>
          <p:nvSpPr>
            <p:cNvPr id="60" name="Google Shape;1297;p45">
              <a:extLst>
                <a:ext uri="{FF2B5EF4-FFF2-40B4-BE49-F238E27FC236}">
                  <a16:creationId xmlns:a16="http://schemas.microsoft.com/office/drawing/2014/main" id="{BB1A74D0-A1C4-4F27-A92A-A63C96C3D488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1" name="Google Shape;1298;p45">
              <a:extLst>
                <a:ext uri="{FF2B5EF4-FFF2-40B4-BE49-F238E27FC236}">
                  <a16:creationId xmlns:a16="http://schemas.microsoft.com/office/drawing/2014/main" id="{37DD7E3D-1843-413D-8AAD-209A35242860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2" name="Google Shape;1299;p45">
              <a:extLst>
                <a:ext uri="{FF2B5EF4-FFF2-40B4-BE49-F238E27FC236}">
                  <a16:creationId xmlns:a16="http://schemas.microsoft.com/office/drawing/2014/main" id="{6D02058D-9165-479B-8530-CE5BDF293C50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3" name="Google Shape;1300;p45">
              <a:extLst>
                <a:ext uri="{FF2B5EF4-FFF2-40B4-BE49-F238E27FC236}">
                  <a16:creationId xmlns:a16="http://schemas.microsoft.com/office/drawing/2014/main" id="{320D1F2B-876E-4B84-A994-0329B4D14AF2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4" name="Google Shape;1301;p45">
              <a:extLst>
                <a:ext uri="{FF2B5EF4-FFF2-40B4-BE49-F238E27FC236}">
                  <a16:creationId xmlns:a16="http://schemas.microsoft.com/office/drawing/2014/main" id="{F83E275E-D8AA-4039-9EB1-6ED2A05B541A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5" name="Google Shape;1302;p45">
              <a:extLst>
                <a:ext uri="{FF2B5EF4-FFF2-40B4-BE49-F238E27FC236}">
                  <a16:creationId xmlns:a16="http://schemas.microsoft.com/office/drawing/2014/main" id="{66B565CD-4CC3-4EA5-B377-249D4B384924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6" name="Google Shape;1303;p45">
              <a:extLst>
                <a:ext uri="{FF2B5EF4-FFF2-40B4-BE49-F238E27FC236}">
                  <a16:creationId xmlns:a16="http://schemas.microsoft.com/office/drawing/2014/main" id="{59A24E80-A832-4BFB-88EF-7C33E5245F02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7" name="Google Shape;1304;p45">
              <a:extLst>
                <a:ext uri="{FF2B5EF4-FFF2-40B4-BE49-F238E27FC236}">
                  <a16:creationId xmlns:a16="http://schemas.microsoft.com/office/drawing/2014/main" id="{DA5C7F29-5872-4607-BF9E-CCC7321A9DF7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8" name="Google Shape;1305;p45">
              <a:extLst>
                <a:ext uri="{FF2B5EF4-FFF2-40B4-BE49-F238E27FC236}">
                  <a16:creationId xmlns:a16="http://schemas.microsoft.com/office/drawing/2014/main" id="{0FF11DF9-2632-4517-93B0-671E11863AD7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9" name="Google Shape;1306;p45">
              <a:extLst>
                <a:ext uri="{FF2B5EF4-FFF2-40B4-BE49-F238E27FC236}">
                  <a16:creationId xmlns:a16="http://schemas.microsoft.com/office/drawing/2014/main" id="{4838E949-6BE8-47B2-B376-F27017F3A5CA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0" name="Google Shape;1307;p45">
              <a:extLst>
                <a:ext uri="{FF2B5EF4-FFF2-40B4-BE49-F238E27FC236}">
                  <a16:creationId xmlns:a16="http://schemas.microsoft.com/office/drawing/2014/main" id="{CA224854-6164-451C-8D0A-4906DA2A667E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1" name="Google Shape;1308;p45">
              <a:extLst>
                <a:ext uri="{FF2B5EF4-FFF2-40B4-BE49-F238E27FC236}">
                  <a16:creationId xmlns:a16="http://schemas.microsoft.com/office/drawing/2014/main" id="{F6A53B4F-BAFF-4518-B2E3-21ADD69766AC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2" name="Google Shape;1309;p45">
              <a:extLst>
                <a:ext uri="{FF2B5EF4-FFF2-40B4-BE49-F238E27FC236}">
                  <a16:creationId xmlns:a16="http://schemas.microsoft.com/office/drawing/2014/main" id="{454261B9-D7DA-4178-91D9-9443DE10B2A8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3" name="Google Shape;1310;p45">
              <a:extLst>
                <a:ext uri="{FF2B5EF4-FFF2-40B4-BE49-F238E27FC236}">
                  <a16:creationId xmlns:a16="http://schemas.microsoft.com/office/drawing/2014/main" id="{2D916C54-E27F-4231-8E31-E0C9D17B70B0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4" name="Google Shape;1311;p45">
              <a:extLst>
                <a:ext uri="{FF2B5EF4-FFF2-40B4-BE49-F238E27FC236}">
                  <a16:creationId xmlns:a16="http://schemas.microsoft.com/office/drawing/2014/main" id="{C9928572-DE3A-483F-9289-4C981D1E552A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5" name="Google Shape;1312;p45">
              <a:extLst>
                <a:ext uri="{FF2B5EF4-FFF2-40B4-BE49-F238E27FC236}">
                  <a16:creationId xmlns:a16="http://schemas.microsoft.com/office/drawing/2014/main" id="{6D8C93AA-D89D-43B1-98AD-B2A5699A3C8B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6" name="Google Shape;1313;p45">
              <a:extLst>
                <a:ext uri="{FF2B5EF4-FFF2-40B4-BE49-F238E27FC236}">
                  <a16:creationId xmlns:a16="http://schemas.microsoft.com/office/drawing/2014/main" id="{484756F3-5FBF-4E27-80D7-DB93DB74A098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7" name="Google Shape;1314;p45">
              <a:extLst>
                <a:ext uri="{FF2B5EF4-FFF2-40B4-BE49-F238E27FC236}">
                  <a16:creationId xmlns:a16="http://schemas.microsoft.com/office/drawing/2014/main" id="{BDFC02E2-33F2-408C-A357-346498120415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8" name="Google Shape;1315;p45">
              <a:extLst>
                <a:ext uri="{FF2B5EF4-FFF2-40B4-BE49-F238E27FC236}">
                  <a16:creationId xmlns:a16="http://schemas.microsoft.com/office/drawing/2014/main" id="{3E16DAAC-99EF-4902-9CCA-6891D1561482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9" name="Google Shape;1316;p45">
              <a:extLst>
                <a:ext uri="{FF2B5EF4-FFF2-40B4-BE49-F238E27FC236}">
                  <a16:creationId xmlns:a16="http://schemas.microsoft.com/office/drawing/2014/main" id="{93DE6EB2-D0E9-449A-96CD-65689EA691BD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0" name="Google Shape;1317;p45">
              <a:extLst>
                <a:ext uri="{FF2B5EF4-FFF2-40B4-BE49-F238E27FC236}">
                  <a16:creationId xmlns:a16="http://schemas.microsoft.com/office/drawing/2014/main" id="{4C2B408D-49DC-40EF-90A3-996EF020209F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1" name="Google Shape;1318;p45">
              <a:extLst>
                <a:ext uri="{FF2B5EF4-FFF2-40B4-BE49-F238E27FC236}">
                  <a16:creationId xmlns:a16="http://schemas.microsoft.com/office/drawing/2014/main" id="{71427B6D-A135-4F79-924D-660D7EF4A780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2" name="Google Shape;1319;p45">
              <a:extLst>
                <a:ext uri="{FF2B5EF4-FFF2-40B4-BE49-F238E27FC236}">
                  <a16:creationId xmlns:a16="http://schemas.microsoft.com/office/drawing/2014/main" id="{61248A63-DD68-4B81-B17F-39426320E0B1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3" name="Google Shape;1320;p45">
              <a:extLst>
                <a:ext uri="{FF2B5EF4-FFF2-40B4-BE49-F238E27FC236}">
                  <a16:creationId xmlns:a16="http://schemas.microsoft.com/office/drawing/2014/main" id="{F8431678-31A4-41EA-8E26-BC43E6A7C8B2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4" name="Google Shape;1321;p45">
              <a:extLst>
                <a:ext uri="{FF2B5EF4-FFF2-40B4-BE49-F238E27FC236}">
                  <a16:creationId xmlns:a16="http://schemas.microsoft.com/office/drawing/2014/main" id="{2AA21598-CF70-4480-BA28-17EA13E3B00F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5" name="Google Shape;1322;p45">
              <a:extLst>
                <a:ext uri="{FF2B5EF4-FFF2-40B4-BE49-F238E27FC236}">
                  <a16:creationId xmlns:a16="http://schemas.microsoft.com/office/drawing/2014/main" id="{9835B198-E886-42C8-9016-FC6AF17395FD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6" name="Google Shape;1323;p45">
              <a:extLst>
                <a:ext uri="{FF2B5EF4-FFF2-40B4-BE49-F238E27FC236}">
                  <a16:creationId xmlns:a16="http://schemas.microsoft.com/office/drawing/2014/main" id="{5C48E803-9B2A-49D6-A99C-DA812F2F8A75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7" name="Google Shape;1324;p45">
              <a:extLst>
                <a:ext uri="{FF2B5EF4-FFF2-40B4-BE49-F238E27FC236}">
                  <a16:creationId xmlns:a16="http://schemas.microsoft.com/office/drawing/2014/main" id="{9DBE26E6-2C64-46F2-BD36-3554AE685953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8" name="Google Shape;1325;p45">
              <a:extLst>
                <a:ext uri="{FF2B5EF4-FFF2-40B4-BE49-F238E27FC236}">
                  <a16:creationId xmlns:a16="http://schemas.microsoft.com/office/drawing/2014/main" id="{BA094D5B-086E-4AB4-BE82-60864BEC14C4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89" name="مربع نص 88">
            <a:extLst>
              <a:ext uri="{FF2B5EF4-FFF2-40B4-BE49-F238E27FC236}">
                <a16:creationId xmlns:a16="http://schemas.microsoft.com/office/drawing/2014/main" id="{9A1E23EB-7599-4874-B4C4-4A52C27A6456}"/>
              </a:ext>
            </a:extLst>
          </p:cNvPr>
          <p:cNvSpPr txBox="1"/>
          <p:nvPr/>
        </p:nvSpPr>
        <p:spPr>
          <a:xfrm>
            <a:off x="-2640641" y="243481"/>
            <a:ext cx="1162304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solidFill>
                  <a:srgbClr val="C00000"/>
                </a:solidFill>
              </a:rPr>
              <a:t>لنشاهد معا الفيديو التالي </a:t>
            </a:r>
          </a:p>
          <a:p>
            <a:endParaRPr lang="ar-SA" sz="2800" dirty="0">
              <a:solidFill>
                <a:srgbClr val="C00000"/>
              </a:solidFill>
            </a:endParaRPr>
          </a:p>
        </p:txBody>
      </p:sp>
      <p:sp>
        <p:nvSpPr>
          <p:cNvPr id="90" name="مربع نص 89">
            <a:extLst>
              <a:ext uri="{FF2B5EF4-FFF2-40B4-BE49-F238E27FC236}">
                <a16:creationId xmlns:a16="http://schemas.microsoft.com/office/drawing/2014/main" id="{F6E25DCA-388A-43C7-9A39-FABB42369499}"/>
              </a:ext>
            </a:extLst>
          </p:cNvPr>
          <p:cNvSpPr txBox="1"/>
          <p:nvPr/>
        </p:nvSpPr>
        <p:spPr>
          <a:xfrm>
            <a:off x="-697361" y="5242912"/>
            <a:ext cx="1162304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solidFill>
                  <a:srgbClr val="C00000"/>
                </a:solidFill>
              </a:rPr>
              <a:t>كيف يمكن ان تفسري ما حدث للبيضة والشمعة في الفيديو السابق  </a:t>
            </a:r>
          </a:p>
          <a:p>
            <a:endParaRPr lang="ar-SA" sz="2800" dirty="0">
              <a:solidFill>
                <a:srgbClr val="C00000"/>
              </a:solidFill>
            </a:endParaRPr>
          </a:p>
        </p:txBody>
      </p:sp>
      <p:pic>
        <p:nvPicPr>
          <p:cNvPr id="2" name="video5947052725836450457">
            <a:hlinkClick r:id="" action="ppaction://media"/>
            <a:extLst>
              <a:ext uri="{FF2B5EF4-FFF2-40B4-BE49-F238E27FC236}">
                <a16:creationId xmlns:a16="http://schemas.microsoft.com/office/drawing/2014/main" id="{29D600B3-51A7-4549-8AF8-ED7EFAE5F1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7029" y="1213082"/>
            <a:ext cx="53848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4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7024F0E0-DBF2-4783-AE8B-E4B43301D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458" y="0"/>
            <a:ext cx="1390008" cy="134733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صورة الشريحة 25">
                <a:extLst>
                  <a:ext uri="{FF2B5EF4-FFF2-40B4-BE49-F238E27FC236}">
                    <a16:creationId xmlns:a16="http://schemas.microsoft.com/office/drawing/2014/main" id="{9E00AFE3-90DE-433E-BEB3-B90BB47B76F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صورة الشريحة 2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9E00AFE3-90DE-433E-BEB3-B90BB47B76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6">
            <a:extLst>
              <a:ext uri="{FF2B5EF4-FFF2-40B4-BE49-F238E27FC236}">
                <a16:creationId xmlns:a16="http://schemas.microsoft.com/office/drawing/2014/main" id="{A4B8806A-DD58-4F82-9656-1CF6648EF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01124" y="1401476"/>
            <a:ext cx="2142808" cy="54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فقاعة الكلام: بيضاوية 21">
            <a:extLst>
              <a:ext uri="{FF2B5EF4-FFF2-40B4-BE49-F238E27FC236}">
                <a16:creationId xmlns:a16="http://schemas.microsoft.com/office/drawing/2014/main" id="{782BBE3E-C71B-440D-AB26-13E7232DC37B}"/>
              </a:ext>
            </a:extLst>
          </p:cNvPr>
          <p:cNvSpPr/>
          <p:nvPr/>
        </p:nvSpPr>
        <p:spPr>
          <a:xfrm>
            <a:off x="7436609" y="845528"/>
            <a:ext cx="3253565" cy="2067270"/>
          </a:xfrm>
          <a:prstGeom prst="wedgeEllipseCallout">
            <a:avLst>
              <a:gd name="adj1" fmla="val 55632"/>
              <a:gd name="adj2" fmla="val 47493"/>
            </a:avLst>
          </a:prstGeom>
          <a:noFill/>
          <a:ln w="25400" cap="flat" cmpd="sng" algn="ctr">
            <a:solidFill>
              <a:srgbClr val="B4C8D1">
                <a:lumMod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000" b="1" kern="0" noProof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انه مبدأ القصور الذاتي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000" b="1" i="0" u="none" strike="noStrike" kern="0" cap="none" spc="0" normalizeH="0" baseline="0" dirty="0">
                <a:ln>
                  <a:noFill/>
                </a:ln>
                <a:solidFill>
                  <a:srgbClr val="B4C8D1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وهو</a:t>
            </a:r>
            <a:r>
              <a:rPr kumimoji="0" lang="ar-SA" sz="2000" b="1" i="0" u="none" strike="noStrike" kern="0" cap="none" spc="0" normalizeH="0" dirty="0">
                <a:ln>
                  <a:noFill/>
                </a:ln>
                <a:solidFill>
                  <a:srgbClr val="B4C8D1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000" b="1" kern="0" baseline="0" noProof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مقاومة</a:t>
            </a:r>
            <a:r>
              <a:rPr lang="ar-SA" sz="2000" b="1" kern="0" noProof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 الجسم </a:t>
            </a:r>
            <a:r>
              <a:rPr lang="ar-SA" sz="2000" b="1" kern="0" noProof="0" dirty="0" err="1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لاحداث</a:t>
            </a:r>
            <a:r>
              <a:rPr lang="ar-SA" sz="2000" b="1" kern="0" noProof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 تغير في حالته الحركية 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23" name="صورة 22" descr="1OL7T9U.gif">
            <a:extLst>
              <a:ext uri="{FF2B5EF4-FFF2-40B4-BE49-F238E27FC236}">
                <a16:creationId xmlns:a16="http://schemas.microsoft.com/office/drawing/2014/main" id="{D0774890-D6C2-4AED-BE3D-B14EDD0697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95" y="1096011"/>
            <a:ext cx="5406642" cy="3033727"/>
          </a:xfrm>
          <a:prstGeom prst="rect">
            <a:avLst/>
          </a:prstGeom>
        </p:spPr>
      </p:pic>
      <p:sp>
        <p:nvSpPr>
          <p:cNvPr id="24" name="فقاعة الكلام: بيضاوية 23">
            <a:extLst>
              <a:ext uri="{FF2B5EF4-FFF2-40B4-BE49-F238E27FC236}">
                <a16:creationId xmlns:a16="http://schemas.microsoft.com/office/drawing/2014/main" id="{E0F17CA9-FA52-4FA3-900A-366D1EB8ACD6}"/>
              </a:ext>
            </a:extLst>
          </p:cNvPr>
          <p:cNvSpPr/>
          <p:nvPr/>
        </p:nvSpPr>
        <p:spPr>
          <a:xfrm>
            <a:off x="6757640" y="3283928"/>
            <a:ext cx="3838010" cy="2637370"/>
          </a:xfrm>
          <a:prstGeom prst="wedgeEllipseCallout">
            <a:avLst>
              <a:gd name="adj1" fmla="val 64543"/>
              <a:gd name="adj2" fmla="val -25328"/>
            </a:avLst>
          </a:prstGeom>
          <a:noFill/>
          <a:ln w="25400" cap="flat" cmpd="sng" algn="ctr">
            <a:solidFill>
              <a:srgbClr val="B4C8D1">
                <a:lumMod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0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ففي تجربة البيض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يقاوم</a:t>
            </a:r>
            <a:r>
              <a:rPr kumimoji="0" lang="ar-SA" sz="2000" b="1" i="0" u="none" strike="noStrike" kern="0" cap="none" spc="0" normalizeH="0" noProof="0" dirty="0">
                <a:ln>
                  <a:noFill/>
                </a:ln>
                <a:solidFill>
                  <a:srgbClr val="B4C8D1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البيض تغير حالته الحركية من السكون الى الحركة ولان الحركة سريعة ولحظية ينجح البيض في مقومة التغير فيسقط في مكانه ولا يتحرك مع قطع الكرتون 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932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7024F0E0-DBF2-4783-AE8B-E4B43301D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458" y="0"/>
            <a:ext cx="1390008" cy="1347333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26" name="صورة الشريحة 25">
                <a:extLst>
                  <a:ext uri="{FF2B5EF4-FFF2-40B4-BE49-F238E27FC236}">
                    <a16:creationId xmlns:a16="http://schemas.microsoft.com/office/drawing/2014/main" id="{9E00AFE3-90DE-433E-BEB3-B90BB47B76F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6" name="صورة الشريحة 2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9E00AFE3-90DE-433E-BEB3-B90BB47B76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6">
            <a:extLst>
              <a:ext uri="{FF2B5EF4-FFF2-40B4-BE49-F238E27FC236}">
                <a16:creationId xmlns:a16="http://schemas.microsoft.com/office/drawing/2014/main" id="{A4B8806A-DD58-4F82-9656-1CF6648EF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01124" y="1401476"/>
            <a:ext cx="2142808" cy="54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فقاعة الكلام: بيضاوية 21">
            <a:extLst>
              <a:ext uri="{FF2B5EF4-FFF2-40B4-BE49-F238E27FC236}">
                <a16:creationId xmlns:a16="http://schemas.microsoft.com/office/drawing/2014/main" id="{782BBE3E-C71B-440D-AB26-13E7232DC37B}"/>
              </a:ext>
            </a:extLst>
          </p:cNvPr>
          <p:cNvSpPr/>
          <p:nvPr/>
        </p:nvSpPr>
        <p:spPr>
          <a:xfrm>
            <a:off x="7436609" y="845528"/>
            <a:ext cx="3253565" cy="2067270"/>
          </a:xfrm>
          <a:prstGeom prst="wedgeEllipseCallout">
            <a:avLst>
              <a:gd name="adj1" fmla="val 55632"/>
              <a:gd name="adj2" fmla="val 47493"/>
            </a:avLst>
          </a:prstGeom>
          <a:noFill/>
          <a:ln w="25400" cap="flat" cmpd="sng" algn="ctr">
            <a:solidFill>
              <a:srgbClr val="B4C8D1">
                <a:lumMod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000" b="1" kern="0" noProof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هل هناك علاقة بين القصور الذاتي وكتلة الجسم لنستنتج ذلك من </a:t>
            </a:r>
            <a:r>
              <a:rPr lang="ar-SA" sz="2000" b="1" kern="0" noProof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  <a:hlinkClick r:id="rId6"/>
              </a:rPr>
              <a:t>التجربة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D3D9FC9-590D-446C-B733-0E1A8E2ADA83}"/>
              </a:ext>
            </a:extLst>
          </p:cNvPr>
          <p:cNvSpPr txBox="1"/>
          <p:nvPr/>
        </p:nvSpPr>
        <p:spPr>
          <a:xfrm>
            <a:off x="1722136" y="3721757"/>
            <a:ext cx="795357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ar-SA" sz="3200" b="1" kern="0" dirty="0">
                <a:solidFill>
                  <a:srgbClr val="EDBBC7">
                    <a:lumMod val="50000"/>
                  </a:srgbClr>
                </a:solidFill>
                <a:latin typeface="Arial"/>
                <a:cs typeface="Arial"/>
                <a:sym typeface="Arial"/>
              </a:rPr>
              <a:t>كلما زادت كتلة الاجسام زاد قصورها الذاتي </a:t>
            </a:r>
            <a:endParaRPr lang="ar-SA" sz="3200" b="1" kern="0" baseline="30000" dirty="0">
              <a:solidFill>
                <a:srgbClr val="EDBBC7">
                  <a:lumMod val="50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016C9F6-3C06-40D2-BD41-CC28D6BFAC76}"/>
              </a:ext>
            </a:extLst>
          </p:cNvPr>
          <p:cNvSpPr txBox="1"/>
          <p:nvPr/>
        </p:nvSpPr>
        <p:spPr>
          <a:xfrm>
            <a:off x="1602210" y="4761903"/>
            <a:ext cx="7953573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ar-SA" sz="3200" b="1" kern="0" dirty="0">
                <a:solidFill>
                  <a:srgbClr val="EDBBC7">
                    <a:lumMod val="50000"/>
                  </a:srgbClr>
                </a:solidFill>
                <a:latin typeface="Arial"/>
                <a:cs typeface="Arial"/>
                <a:sym typeface="Arial"/>
              </a:rPr>
              <a:t>وهذا يعني زيادة مقاومتها للحركة لذلك يصعب تحريك الاجسام التي لها كتلة كبيرة </a:t>
            </a:r>
            <a:endParaRPr lang="ar-SA" sz="3200" b="1" kern="0" baseline="30000" dirty="0">
              <a:solidFill>
                <a:srgbClr val="EDBBC7">
                  <a:lumMod val="50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7E51B05C-CF05-4084-92A6-414C12273526}"/>
              </a:ext>
            </a:extLst>
          </p:cNvPr>
          <p:cNvSpPr/>
          <p:nvPr/>
        </p:nvSpPr>
        <p:spPr>
          <a:xfrm rot="19881419">
            <a:off x="609044" y="1063660"/>
            <a:ext cx="3114648" cy="1253560"/>
          </a:xfrm>
          <a:prstGeom prst="roundRect">
            <a:avLst/>
          </a:prstGeom>
          <a:noFill/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هل يمكنك إعطاء أمثلة من واقع</a:t>
            </a:r>
            <a:r>
              <a:rPr kumimoji="0" lang="ar-SA" sz="2400" b="1" i="0" u="none" strike="noStrike" kern="0" cap="none" spc="0" normalizeH="0" noProof="0" dirty="0">
                <a:ln>
                  <a:noFill/>
                </a:ln>
                <a:solidFill>
                  <a:srgbClr val="B4C8D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حياتك على القصور الذاتي 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EDBBC7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48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8" grpId="0"/>
      <p:bldP spid="9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84;p13">
            <a:extLst>
              <a:ext uri="{FF2B5EF4-FFF2-40B4-BE49-F238E27FC236}">
                <a16:creationId xmlns:a16="http://schemas.microsoft.com/office/drawing/2014/main" id="{4EA4FF0F-79BD-40CA-9E4F-28A780021C53}"/>
              </a:ext>
            </a:extLst>
          </p:cNvPr>
          <p:cNvSpPr/>
          <p:nvPr/>
        </p:nvSpPr>
        <p:spPr>
          <a:xfrm>
            <a:off x="8504353" y="2331130"/>
            <a:ext cx="1027232" cy="129540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rtl="1"/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121251" y="1228777"/>
            <a:ext cx="2004760" cy="763745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 dirty="0"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1204" name="Google Shape;1204;p43"/>
          <p:cNvGrpSpPr/>
          <p:nvPr/>
        </p:nvGrpSpPr>
        <p:grpSpPr>
          <a:xfrm rot="1837958">
            <a:off x="10502901" y="-950310"/>
            <a:ext cx="1877587" cy="2338923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2842693-1599-4886-9621-AFA7AA87B08C}"/>
              </a:ext>
            </a:extLst>
          </p:cNvPr>
          <p:cNvSpPr/>
          <p:nvPr/>
        </p:nvSpPr>
        <p:spPr>
          <a:xfrm>
            <a:off x="4673600" y="260453"/>
            <a:ext cx="3037840" cy="1245727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333" dirty="0">
                <a:solidFill>
                  <a:schemeClr val="tx2">
                    <a:lumMod val="60000"/>
                    <a:lumOff val="40000"/>
                  </a:schemeClr>
                </a:solidFill>
              </a:rPr>
              <a:t>الأهداف</a:t>
            </a:r>
            <a:r>
              <a:rPr lang="ar-SA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D8BA4CE6-F9CB-4306-8394-F3CF17D2160C}"/>
              </a:ext>
            </a:extLst>
          </p:cNvPr>
          <p:cNvSpPr txBox="1"/>
          <p:nvPr/>
        </p:nvSpPr>
        <p:spPr>
          <a:xfrm>
            <a:off x="3098800" y="2802177"/>
            <a:ext cx="619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dirty="0"/>
              <a:t> 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6ABCF122-CC22-459A-91DB-4EA5ED367303}"/>
              </a:ext>
            </a:extLst>
          </p:cNvPr>
          <p:cNvSpPr txBox="1"/>
          <p:nvPr/>
        </p:nvSpPr>
        <p:spPr>
          <a:xfrm>
            <a:off x="2677135" y="1460860"/>
            <a:ext cx="619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dirty="0"/>
              <a:t> </a:t>
            </a:r>
          </a:p>
        </p:txBody>
      </p:sp>
      <p:grpSp>
        <p:nvGrpSpPr>
          <p:cNvPr id="68" name="Google Shape;85;p13">
            <a:extLst>
              <a:ext uri="{FF2B5EF4-FFF2-40B4-BE49-F238E27FC236}">
                <a16:creationId xmlns:a16="http://schemas.microsoft.com/office/drawing/2014/main" id="{3CC5CD6B-D566-4871-A9A7-CB6E7C4A7084}"/>
              </a:ext>
            </a:extLst>
          </p:cNvPr>
          <p:cNvGrpSpPr/>
          <p:nvPr/>
        </p:nvGrpSpPr>
        <p:grpSpPr>
          <a:xfrm>
            <a:off x="8488057" y="-4893921"/>
            <a:ext cx="1031447" cy="8592361"/>
            <a:chOff x="822635" y="-372083"/>
            <a:chExt cx="773585" cy="6444271"/>
          </a:xfrm>
        </p:grpSpPr>
        <p:sp>
          <p:nvSpPr>
            <p:cNvPr id="69" name="Google Shape;86;p13">
              <a:extLst>
                <a:ext uri="{FF2B5EF4-FFF2-40B4-BE49-F238E27FC236}">
                  <a16:creationId xmlns:a16="http://schemas.microsoft.com/office/drawing/2014/main" id="{B7C55CA6-89D3-4568-811A-41A61812BBC5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87;p13">
              <a:extLst>
                <a:ext uri="{FF2B5EF4-FFF2-40B4-BE49-F238E27FC236}">
                  <a16:creationId xmlns:a16="http://schemas.microsoft.com/office/drawing/2014/main" id="{F2C4316F-041F-46BB-8E4A-4ACD570DD45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E82633B-EA74-4502-A1F6-E40BFBB081DE}"/>
              </a:ext>
            </a:extLst>
          </p:cNvPr>
          <p:cNvGrpSpPr/>
          <p:nvPr/>
        </p:nvGrpSpPr>
        <p:grpSpPr>
          <a:xfrm>
            <a:off x="1963659" y="3089151"/>
            <a:ext cx="7070929" cy="1098318"/>
            <a:chOff x="1196340" y="2279653"/>
            <a:chExt cx="5303197" cy="823738"/>
          </a:xfrm>
        </p:grpSpPr>
        <p:grpSp>
          <p:nvGrpSpPr>
            <p:cNvPr id="72" name="Google Shape;96;p13">
              <a:extLst>
                <a:ext uri="{FF2B5EF4-FFF2-40B4-BE49-F238E27FC236}">
                  <a16:creationId xmlns:a16="http://schemas.microsoft.com/office/drawing/2014/main" id="{5763B543-E6E8-4340-B519-DA917E9D4096}"/>
                </a:ext>
              </a:extLst>
            </p:cNvPr>
            <p:cNvGrpSpPr/>
            <p:nvPr/>
          </p:nvGrpSpPr>
          <p:grpSpPr>
            <a:xfrm>
              <a:off x="1391139" y="2734099"/>
              <a:ext cx="4916618" cy="369292"/>
              <a:chOff x="2782731" y="5386388"/>
              <a:chExt cx="6664643" cy="527832"/>
            </a:xfrm>
          </p:grpSpPr>
          <p:sp>
            <p:nvSpPr>
              <p:cNvPr id="74" name="Google Shape;98;p13">
                <a:extLst>
                  <a:ext uri="{FF2B5EF4-FFF2-40B4-BE49-F238E27FC236}">
                    <a16:creationId xmlns:a16="http://schemas.microsoft.com/office/drawing/2014/main" id="{68A43915-0950-43C3-8172-BF5E9E819C0E}"/>
                  </a:ext>
                </a:extLst>
              </p:cNvPr>
              <p:cNvSpPr txBox="1"/>
              <p:nvPr/>
            </p:nvSpPr>
            <p:spPr>
              <a:xfrm>
                <a:off x="2782731" y="5386389"/>
                <a:ext cx="6664643" cy="5278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defTabSz="1219170">
                  <a:defRPr/>
                </a:pPr>
                <a:endParaRPr sz="2400" kern="0" dirty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75" name="Google Shape;99;p13">
                <a:extLst>
                  <a:ext uri="{FF2B5EF4-FFF2-40B4-BE49-F238E27FC236}">
                    <a16:creationId xmlns:a16="http://schemas.microsoft.com/office/drawing/2014/main" id="{3CFBAA3D-F7A0-4AE3-809C-73103048DC8C}"/>
                  </a:ext>
                </a:extLst>
              </p:cNvPr>
              <p:cNvCxnSpPr/>
              <p:nvPr/>
            </p:nvCxnSpPr>
            <p:spPr>
              <a:xfrm rot="10800000">
                <a:off x="3000375" y="5386388"/>
                <a:ext cx="6229353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B9AB85D-EAEB-4190-96DA-273275A144F6}"/>
                </a:ext>
              </a:extLst>
            </p:cNvPr>
            <p:cNvSpPr txBox="1"/>
            <p:nvPr/>
          </p:nvSpPr>
          <p:spPr>
            <a:xfrm>
              <a:off x="1196340" y="2279653"/>
              <a:ext cx="5303197" cy="43858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820000"/>
                  </a:solidFill>
                </a:rPr>
                <a:t>تصف كيف تؤثر القوى بالحركة </a:t>
              </a:r>
            </a:p>
          </p:txBody>
        </p:sp>
      </p:grpSp>
      <p:sp>
        <p:nvSpPr>
          <p:cNvPr id="85" name="Google Shape;98;p13">
            <a:extLst>
              <a:ext uri="{FF2B5EF4-FFF2-40B4-BE49-F238E27FC236}">
                <a16:creationId xmlns:a16="http://schemas.microsoft.com/office/drawing/2014/main" id="{339F862E-4A2A-4C61-9921-FCDFC6072A93}"/>
              </a:ext>
            </a:extLst>
          </p:cNvPr>
          <p:cNvSpPr txBox="1"/>
          <p:nvPr/>
        </p:nvSpPr>
        <p:spPr>
          <a:xfrm>
            <a:off x="8414506" y="1619000"/>
            <a:ext cx="6893319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defRPr/>
            </a:pPr>
            <a:endParaRPr sz="2400" kern="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EAE1ACA4-D859-445F-9163-6B6EFE14EBA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53739302"/>
                  </p:ext>
                </p:extLst>
              </p:nvPr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EAE1ACA4-D859-445F-9163-6B6EFE14EB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7024F0E0-DBF2-4783-AE8B-E4B43301D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458" y="0"/>
            <a:ext cx="1390008" cy="1347333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26" name="صورة الشريحة 25">
                <a:extLst>
                  <a:ext uri="{FF2B5EF4-FFF2-40B4-BE49-F238E27FC236}">
                    <a16:creationId xmlns:a16="http://schemas.microsoft.com/office/drawing/2014/main" id="{9E00AFE3-90DE-433E-BEB3-B90BB47B76F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6" name="صورة الشريحة 2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9E00AFE3-90DE-433E-BEB3-B90BB47B76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2">
            <a:extLst>
              <a:ext uri="{FF2B5EF4-FFF2-40B4-BE49-F238E27FC236}">
                <a16:creationId xmlns:a16="http://schemas.microsoft.com/office/drawing/2014/main" id="{29D9EC54-20A5-41E1-A07F-ACA0DD32D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925" y="248207"/>
            <a:ext cx="2192852" cy="123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8D9CE3A-90EE-4031-B121-6D59F8275AB0}"/>
              </a:ext>
            </a:extLst>
          </p:cNvPr>
          <p:cNvSpPr txBox="1"/>
          <p:nvPr/>
        </p:nvSpPr>
        <p:spPr>
          <a:xfrm>
            <a:off x="896721" y="1841934"/>
            <a:ext cx="976098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>
                <a:solidFill>
                  <a:srgbClr val="4369AA"/>
                </a:solidFill>
              </a:rPr>
              <a:t>فسري اندفاع جسمك </a:t>
            </a:r>
            <a:r>
              <a:rPr lang="ar-SA" sz="4000" dirty="0" err="1">
                <a:solidFill>
                  <a:srgbClr val="4369AA"/>
                </a:solidFill>
              </a:rPr>
              <a:t>للامام</a:t>
            </a:r>
            <a:r>
              <a:rPr lang="ar-SA" sz="4000" dirty="0">
                <a:solidFill>
                  <a:srgbClr val="4369AA"/>
                </a:solidFill>
              </a:rPr>
              <a:t> عند توقف السيارة بشكل مفاجئ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D29CE18-D2A8-481F-BACD-3AD41874BE0C}"/>
              </a:ext>
            </a:extLst>
          </p:cNvPr>
          <p:cNvSpPr txBox="1"/>
          <p:nvPr/>
        </p:nvSpPr>
        <p:spPr>
          <a:xfrm>
            <a:off x="657546" y="3185826"/>
            <a:ext cx="767596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>
                <a:solidFill>
                  <a:srgbClr val="820000"/>
                </a:solidFill>
              </a:rPr>
              <a:t>بسبب القصور الذاتي له </a:t>
            </a:r>
          </a:p>
        </p:txBody>
      </p:sp>
    </p:spTree>
    <p:extLst>
      <p:ext uri="{BB962C8B-B14F-4D97-AF65-F5344CB8AC3E}">
        <p14:creationId xmlns:p14="http://schemas.microsoft.com/office/powerpoint/2010/main" val="16722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FEE9A0E-CC3B-4027-B55B-BCE3657AD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50694" y="623845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مربع نص 297">
            <a:extLst>
              <a:ext uri="{FF2B5EF4-FFF2-40B4-BE49-F238E27FC236}">
                <a16:creationId xmlns:a16="http://schemas.microsoft.com/office/drawing/2014/main" id="{E9AC3F89-ED7B-4D5D-88A6-7654AB854585}"/>
              </a:ext>
            </a:extLst>
          </p:cNvPr>
          <p:cNvSpPr txBox="1"/>
          <p:nvPr/>
        </p:nvSpPr>
        <p:spPr>
          <a:xfrm>
            <a:off x="669746" y="1501018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جود سعد</a:t>
            </a:r>
          </a:p>
        </p:txBody>
      </p:sp>
      <p:pic>
        <p:nvPicPr>
          <p:cNvPr id="29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483D46-DCDA-4842-A73C-201B4224B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41345" y="69912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F158A8-9416-4E75-844A-368C63502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3155" y="68277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07A116F-FF8D-494A-923E-C392030AD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459239" y="683003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4">
            <a:extLst>
              <a:ext uri="{FF2B5EF4-FFF2-40B4-BE49-F238E27FC236}">
                <a16:creationId xmlns:a16="http://schemas.microsoft.com/office/drawing/2014/main" id="{64BD2FDA-A5C4-4E8A-9D99-FD835DA5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89192" y="581020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ADD8C9-906D-44E8-AF0E-E0289A2D5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378380" y="640811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054F92A-BC67-4772-8421-2E3B13330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469031" y="716090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4923A1-0877-4858-8ABF-31C7F5053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830840" y="69974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590D426-00C5-49DB-B936-E4C2988E9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68687" y="69769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4">
            <a:extLst>
              <a:ext uri="{FF2B5EF4-FFF2-40B4-BE49-F238E27FC236}">
                <a16:creationId xmlns:a16="http://schemas.microsoft.com/office/drawing/2014/main" id="{C6737352-E964-485A-B0DF-0C09CBA0E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460463" y="581020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1EC7F76-B232-49AE-A7EF-4570BF956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100838" y="698295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A5D9A0C-D16F-4E4B-A7B7-C102D878B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191489" y="77357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F276F3-5482-42BA-8ABE-ABF209E0E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553299" y="75722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92EAA-17C2-426C-9007-19B71BCC1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933584" y="77289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4">
            <a:extLst>
              <a:ext uri="{FF2B5EF4-FFF2-40B4-BE49-F238E27FC236}">
                <a16:creationId xmlns:a16="http://schemas.microsoft.com/office/drawing/2014/main" id="{EFBB5D07-BCE5-4543-9D6D-2E68B6AA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183784" y="608395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DB8B676-184F-4536-88A9-C144DE14E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846201" y="687032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992A577-16A9-44EA-91B6-8B5348FE7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36852" y="76231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C7A8CA-18EF-49EA-928A-4F622AD0D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298661" y="745962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A90286-17AA-469A-AB90-F04FBBAC5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652641" y="75722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4">
            <a:extLst>
              <a:ext uri="{FF2B5EF4-FFF2-40B4-BE49-F238E27FC236}">
                <a16:creationId xmlns:a16="http://schemas.microsoft.com/office/drawing/2014/main" id="{3B112670-DE08-4F0C-B1DF-57B8F4B3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68485" y="607287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927257-3C12-4367-8CB5-3AC3225F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361264" y="724716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BE0639-48B3-4B3E-A173-95DE20C4A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451915" y="79999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568638-EB65-4904-950E-8A5A9349C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813724" y="783646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4C17-1FF9-451E-9163-9ED991E24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169808" y="78387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4">
            <a:extLst>
              <a:ext uri="{FF2B5EF4-FFF2-40B4-BE49-F238E27FC236}">
                <a16:creationId xmlns:a16="http://schemas.microsoft.com/office/drawing/2014/main" id="{2CFBD0E3-5245-491C-8875-FB1102E7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99761" y="681891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D9653B-614A-4E67-AAC7-19801E4BE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9017348" y="723832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F44EC1E-D21F-4AA0-BD1D-6D247A345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107999" y="79911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8D69081-D3B9-4791-A537-2A5538DAC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469808" y="782762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128E583-C8F5-4FD3-9863-EE5DC2C13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825892" y="782990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4">
            <a:extLst>
              <a:ext uri="{FF2B5EF4-FFF2-40B4-BE49-F238E27FC236}">
                <a16:creationId xmlns:a16="http://schemas.microsoft.com/office/drawing/2014/main" id="{1BC92FF5-187A-43C6-A589-C7D6C0E9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155845" y="681007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1F7C98-765A-466A-A43F-3CE74C70B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0673432" y="758915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7332FE-67F7-4876-918E-D2925A8C1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764083" y="83419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E61DBC4-58DB-4B18-B1DC-1FFA72519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125892" y="81784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44F09E-72A7-4BEF-8D1B-75ACBC129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481976" y="818073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4">
            <a:extLst>
              <a:ext uri="{FF2B5EF4-FFF2-40B4-BE49-F238E27FC236}">
                <a16:creationId xmlns:a16="http://schemas.microsoft.com/office/drawing/2014/main" id="{454B78BD-B001-4F45-9764-D4AA50B8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811929" y="716089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4C38C3-A847-488C-8D28-F0EBCF2C3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67448" y="2114095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716F95-1E78-4FD3-866C-B52DB3F48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58099" y="218937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AB721A4-2FAF-4EF1-92B6-2111F2122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19908" y="217302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BE403AA-B751-4437-9A9E-6F73F1739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475992" y="2173253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4">
            <a:extLst>
              <a:ext uri="{FF2B5EF4-FFF2-40B4-BE49-F238E27FC236}">
                <a16:creationId xmlns:a16="http://schemas.microsoft.com/office/drawing/2014/main" id="{B0A33153-AF0D-4463-A981-DAA17117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05945" y="2071269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BCF96C0-8294-42C5-BD74-0E4C8C261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352654" y="2113996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C04F53-C8C3-48C0-A62E-B36BC383F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443305" y="218927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94ECF73-B202-42AB-B461-6209860D2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805115" y="2172926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5145ED-538F-4397-910C-C2D765027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61199" y="217315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4">
            <a:extLst>
              <a:ext uri="{FF2B5EF4-FFF2-40B4-BE49-F238E27FC236}">
                <a16:creationId xmlns:a16="http://schemas.microsoft.com/office/drawing/2014/main" id="{E73F8DF3-ED12-44F6-9A37-5507227B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491152" y="2071171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BC307-2C33-4CAB-8B85-73048597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079598" y="2113996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BF09037-D8B5-434C-A24E-D9F382794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170249" y="218927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CA20041-40E4-4E04-A8A7-A650563A7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532059" y="2172926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6A6B644-776F-4FCC-9B74-8364E7EA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888143" y="217315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4">
            <a:extLst>
              <a:ext uri="{FF2B5EF4-FFF2-40B4-BE49-F238E27FC236}">
                <a16:creationId xmlns:a16="http://schemas.microsoft.com/office/drawing/2014/main" id="{0E8F4F3E-35EA-4115-ADF3-1615DF1D4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18096" y="2071171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57FF7DF-2908-4C2A-BF15-308D63045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543317" y="2047077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D41553-C72D-4114-A236-EBFF043EE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33968" y="212235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2FA72B-7C50-4450-AD86-4BE5D9A78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95777" y="210600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B7248EB-379B-4B96-90BA-7E38CDC40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51861" y="210623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4">
            <a:extLst>
              <a:ext uri="{FF2B5EF4-FFF2-40B4-BE49-F238E27FC236}">
                <a16:creationId xmlns:a16="http://schemas.microsoft.com/office/drawing/2014/main" id="{7C441FF3-7AB8-448A-8A89-C6DDA430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81815" y="2004252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A856BE4-1103-4A3D-BEF0-87D423E33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107201" y="2076972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E2DE141-594B-4D83-8603-2332D166D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97852" y="215225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451BFA-C944-4B30-BCBD-967F554E1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559661" y="2135902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51B6D6-8D0A-4D35-B490-DAA6B16C4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15745" y="2136130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4">
            <a:extLst>
              <a:ext uri="{FF2B5EF4-FFF2-40B4-BE49-F238E27FC236}">
                <a16:creationId xmlns:a16="http://schemas.microsoft.com/office/drawing/2014/main" id="{E8866D3F-B71C-4FFE-A986-63FC6A37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245699" y="2034147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BCA7CE-073A-4520-B0E0-C1554457F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8683810" y="2073369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97714A-470B-4B23-B5F2-9D16EC28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774461" y="214864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B35F44E-FC9B-4446-8183-0979C87D7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136271" y="213229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3499032-C40D-4750-8811-741AF2323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492355" y="213252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4">
            <a:extLst>
              <a:ext uri="{FF2B5EF4-FFF2-40B4-BE49-F238E27FC236}">
                <a16:creationId xmlns:a16="http://schemas.microsoft.com/office/drawing/2014/main" id="{6367B8E5-3F5A-4280-82E6-14ED863A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822308" y="2030544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EC4BC11-63D3-4FDC-A2E6-985E678B1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0213269" y="2056140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6622D7-D038-4EDE-A5C3-5D06B91EC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303920" y="213141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EDE6E5-8705-43D5-AD19-D44A941F8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65729" y="2115070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63E487-E3D9-4DD7-825A-11A3120DE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21813" y="2115298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4">
            <a:extLst>
              <a:ext uri="{FF2B5EF4-FFF2-40B4-BE49-F238E27FC236}">
                <a16:creationId xmlns:a16="http://schemas.microsoft.com/office/drawing/2014/main" id="{CA77EF88-452A-47F9-B3EF-67B34CA9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351767" y="2013315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3B2957-877D-42D2-A874-A5D329DEA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09114" y="3275088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4D05980-A5F7-457F-8B38-F09C5FB79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99765" y="335036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52F7D6B-A960-4957-9017-1926F740D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1575" y="3334018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BD1C148-809B-4A50-957D-0983BB921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417659" y="3334246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" name="Picture 4">
            <a:extLst>
              <a:ext uri="{FF2B5EF4-FFF2-40B4-BE49-F238E27FC236}">
                <a16:creationId xmlns:a16="http://schemas.microsoft.com/office/drawing/2014/main" id="{29C87784-5C9C-425B-AD03-9DFE75C5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92859" y="3256089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2C3A5C3-063C-4199-93FB-2CC5CE4DA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069157" y="3307571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3B66D9-D277-4F5A-BC62-755FE3A33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51473" y="332428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A6FAD97-FA1C-4220-863E-018E904DB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521617" y="336650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2C7B73E-F3E0-4C40-A909-708D41CAE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877701" y="336672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" name="Picture 4">
            <a:extLst>
              <a:ext uri="{FF2B5EF4-FFF2-40B4-BE49-F238E27FC236}">
                <a16:creationId xmlns:a16="http://schemas.microsoft.com/office/drawing/2014/main" id="{B99B65D0-9C38-4B6B-8822-31091C5A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207655" y="3264745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" name="مربع نص 377">
            <a:extLst>
              <a:ext uri="{FF2B5EF4-FFF2-40B4-BE49-F238E27FC236}">
                <a16:creationId xmlns:a16="http://schemas.microsoft.com/office/drawing/2014/main" id="{92A25B48-7815-48A7-9EF8-DA7B9F55A012}"/>
              </a:ext>
            </a:extLst>
          </p:cNvPr>
          <p:cNvSpPr txBox="1"/>
          <p:nvPr/>
        </p:nvSpPr>
        <p:spPr>
          <a:xfrm>
            <a:off x="1847005" y="1440227"/>
            <a:ext cx="172074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جنى علي</a:t>
            </a:r>
          </a:p>
        </p:txBody>
      </p:sp>
      <p:sp>
        <p:nvSpPr>
          <p:cNvPr id="379" name="مربع نص 378">
            <a:extLst>
              <a:ext uri="{FF2B5EF4-FFF2-40B4-BE49-F238E27FC236}">
                <a16:creationId xmlns:a16="http://schemas.microsoft.com/office/drawing/2014/main" id="{5F311D12-9F5E-48F9-9563-32947D68DF29}"/>
              </a:ext>
            </a:extLst>
          </p:cNvPr>
          <p:cNvSpPr txBox="1"/>
          <p:nvPr/>
        </p:nvSpPr>
        <p:spPr>
          <a:xfrm>
            <a:off x="4079885" y="1601703"/>
            <a:ext cx="163963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جنى عبد الله</a:t>
            </a:r>
          </a:p>
        </p:txBody>
      </p:sp>
      <p:sp>
        <p:nvSpPr>
          <p:cNvPr id="380" name="مربع نص 379">
            <a:extLst>
              <a:ext uri="{FF2B5EF4-FFF2-40B4-BE49-F238E27FC236}">
                <a16:creationId xmlns:a16="http://schemas.microsoft.com/office/drawing/2014/main" id="{A4CFA0DC-9212-4663-87E5-8D9066823EF5}"/>
              </a:ext>
            </a:extLst>
          </p:cNvPr>
          <p:cNvSpPr txBox="1"/>
          <p:nvPr/>
        </p:nvSpPr>
        <p:spPr>
          <a:xfrm>
            <a:off x="5818671" y="1405465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جنى حازم</a:t>
            </a:r>
          </a:p>
        </p:txBody>
      </p:sp>
      <p:sp>
        <p:nvSpPr>
          <p:cNvPr id="381" name="مربع نص 380">
            <a:extLst>
              <a:ext uri="{FF2B5EF4-FFF2-40B4-BE49-F238E27FC236}">
                <a16:creationId xmlns:a16="http://schemas.microsoft.com/office/drawing/2014/main" id="{0A9D9576-DEDF-44CE-9460-EA5AC7BEC866}"/>
              </a:ext>
            </a:extLst>
          </p:cNvPr>
          <p:cNvSpPr txBox="1"/>
          <p:nvPr/>
        </p:nvSpPr>
        <p:spPr>
          <a:xfrm>
            <a:off x="6675781" y="1494641"/>
            <a:ext cx="165389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بشرى</a:t>
            </a:r>
          </a:p>
        </p:txBody>
      </p:sp>
      <p:sp>
        <p:nvSpPr>
          <p:cNvPr id="382" name="مربع نص 381">
            <a:extLst>
              <a:ext uri="{FF2B5EF4-FFF2-40B4-BE49-F238E27FC236}">
                <a16:creationId xmlns:a16="http://schemas.microsoft.com/office/drawing/2014/main" id="{8AD198BE-42FE-4506-8ED3-6536D7404CC9}"/>
              </a:ext>
            </a:extLst>
          </p:cNvPr>
          <p:cNvSpPr txBox="1"/>
          <p:nvPr/>
        </p:nvSpPr>
        <p:spPr>
          <a:xfrm>
            <a:off x="8825605" y="1533833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اثير نايف</a:t>
            </a:r>
          </a:p>
        </p:txBody>
      </p:sp>
      <p:sp>
        <p:nvSpPr>
          <p:cNvPr id="383" name="مربع نص 382">
            <a:extLst>
              <a:ext uri="{FF2B5EF4-FFF2-40B4-BE49-F238E27FC236}">
                <a16:creationId xmlns:a16="http://schemas.microsoft.com/office/drawing/2014/main" id="{ABC94055-EA27-4A18-A7AE-5AB2A8B9AF97}"/>
              </a:ext>
            </a:extLst>
          </p:cNvPr>
          <p:cNvSpPr txBox="1"/>
          <p:nvPr/>
        </p:nvSpPr>
        <p:spPr>
          <a:xfrm>
            <a:off x="9509966" y="1475802"/>
            <a:ext cx="26760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اثير عبد المحسن</a:t>
            </a:r>
          </a:p>
        </p:txBody>
      </p:sp>
      <p:sp>
        <p:nvSpPr>
          <p:cNvPr id="384" name="مربع نص 383">
            <a:extLst>
              <a:ext uri="{FF2B5EF4-FFF2-40B4-BE49-F238E27FC236}">
                <a16:creationId xmlns:a16="http://schemas.microsoft.com/office/drawing/2014/main" id="{69016E89-5677-41D6-B4DF-7A3CDB011E3A}"/>
              </a:ext>
            </a:extLst>
          </p:cNvPr>
          <p:cNvSpPr txBox="1"/>
          <p:nvPr/>
        </p:nvSpPr>
        <p:spPr>
          <a:xfrm>
            <a:off x="609114" y="2790157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dirty="0">
                <a:solidFill>
                  <a:sysClr val="windowText" lastClr="000000"/>
                </a:solidFill>
              </a:rPr>
              <a:t>فاطمة 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385" name="مربع نص 384">
            <a:extLst>
              <a:ext uri="{FF2B5EF4-FFF2-40B4-BE49-F238E27FC236}">
                <a16:creationId xmlns:a16="http://schemas.microsoft.com/office/drawing/2014/main" id="{A2F70FBA-6FCD-4770-A203-5B4E25F5BE7F}"/>
              </a:ext>
            </a:extLst>
          </p:cNvPr>
          <p:cNvSpPr txBox="1"/>
          <p:nvPr/>
        </p:nvSpPr>
        <p:spPr>
          <a:xfrm>
            <a:off x="2052520" y="2880179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rtl="1" hangingPunct="0">
              <a:buClrTx/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غيداء</a:t>
            </a:r>
          </a:p>
        </p:txBody>
      </p:sp>
      <p:sp>
        <p:nvSpPr>
          <p:cNvPr id="386" name="مربع نص 385">
            <a:extLst>
              <a:ext uri="{FF2B5EF4-FFF2-40B4-BE49-F238E27FC236}">
                <a16:creationId xmlns:a16="http://schemas.microsoft.com/office/drawing/2014/main" id="{D47280D6-C5A9-43BD-9422-67359A411E69}"/>
              </a:ext>
            </a:extLst>
          </p:cNvPr>
          <p:cNvSpPr txBox="1"/>
          <p:nvPr/>
        </p:nvSpPr>
        <p:spPr>
          <a:xfrm>
            <a:off x="4087274" y="2973690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عزيزة</a:t>
            </a:r>
          </a:p>
        </p:txBody>
      </p:sp>
      <p:sp>
        <p:nvSpPr>
          <p:cNvPr id="387" name="مربع نص 386">
            <a:extLst>
              <a:ext uri="{FF2B5EF4-FFF2-40B4-BE49-F238E27FC236}">
                <a16:creationId xmlns:a16="http://schemas.microsoft.com/office/drawing/2014/main" id="{13ECFADF-D1C4-41A4-997A-2820D819BDB7}"/>
              </a:ext>
            </a:extLst>
          </p:cNvPr>
          <p:cNvSpPr txBox="1"/>
          <p:nvPr/>
        </p:nvSpPr>
        <p:spPr>
          <a:xfrm>
            <a:off x="5570201" y="2863469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dirty="0">
                <a:solidFill>
                  <a:sysClr val="windowText" lastClr="000000"/>
                </a:solidFill>
              </a:rPr>
              <a:t>شروق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388" name="مربع نص 387">
            <a:extLst>
              <a:ext uri="{FF2B5EF4-FFF2-40B4-BE49-F238E27FC236}">
                <a16:creationId xmlns:a16="http://schemas.microsoft.com/office/drawing/2014/main" id="{2C5E9A64-E9B6-4A58-853D-C4FEB5C370CB}"/>
              </a:ext>
            </a:extLst>
          </p:cNvPr>
          <p:cNvSpPr txBox="1"/>
          <p:nvPr/>
        </p:nvSpPr>
        <p:spPr>
          <a:xfrm>
            <a:off x="6798135" y="2845906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dirty="0">
                <a:solidFill>
                  <a:sysClr val="windowText" lastClr="000000"/>
                </a:solidFill>
              </a:rPr>
              <a:t>سمر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389" name="مربع نص 388">
            <a:extLst>
              <a:ext uri="{FF2B5EF4-FFF2-40B4-BE49-F238E27FC236}">
                <a16:creationId xmlns:a16="http://schemas.microsoft.com/office/drawing/2014/main" id="{703188E9-AB3F-4966-9219-A049CFD5D23F}"/>
              </a:ext>
            </a:extLst>
          </p:cNvPr>
          <p:cNvSpPr txBox="1"/>
          <p:nvPr/>
        </p:nvSpPr>
        <p:spPr>
          <a:xfrm>
            <a:off x="8746887" y="2953317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حنين سعود</a:t>
            </a:r>
          </a:p>
        </p:txBody>
      </p:sp>
      <p:sp>
        <p:nvSpPr>
          <p:cNvPr id="390" name="مربع نص 389">
            <a:extLst>
              <a:ext uri="{FF2B5EF4-FFF2-40B4-BE49-F238E27FC236}">
                <a16:creationId xmlns:a16="http://schemas.microsoft.com/office/drawing/2014/main" id="{F69833EA-C458-4276-863C-BF8EFF9F023D}"/>
              </a:ext>
            </a:extLst>
          </p:cNvPr>
          <p:cNvSpPr txBox="1"/>
          <p:nvPr/>
        </p:nvSpPr>
        <p:spPr>
          <a:xfrm>
            <a:off x="10325483" y="2831367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حنين حامد</a:t>
            </a:r>
          </a:p>
        </p:txBody>
      </p:sp>
      <p:sp>
        <p:nvSpPr>
          <p:cNvPr id="391" name="مربع نص 390">
            <a:extLst>
              <a:ext uri="{FF2B5EF4-FFF2-40B4-BE49-F238E27FC236}">
                <a16:creationId xmlns:a16="http://schemas.microsoft.com/office/drawing/2014/main" id="{DFC62703-E709-42A0-87CB-6B61DA75BB08}"/>
              </a:ext>
            </a:extLst>
          </p:cNvPr>
          <p:cNvSpPr txBox="1"/>
          <p:nvPr/>
        </p:nvSpPr>
        <p:spPr>
          <a:xfrm>
            <a:off x="174074" y="4125098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ليال </a:t>
            </a:r>
          </a:p>
        </p:txBody>
      </p:sp>
      <p:sp>
        <p:nvSpPr>
          <p:cNvPr id="392" name="مربع نص 391">
            <a:extLst>
              <a:ext uri="{FF2B5EF4-FFF2-40B4-BE49-F238E27FC236}">
                <a16:creationId xmlns:a16="http://schemas.microsoft.com/office/drawing/2014/main" id="{0A416278-B969-432E-90BD-FEA04E2AADEA}"/>
              </a:ext>
            </a:extLst>
          </p:cNvPr>
          <p:cNvSpPr txBox="1"/>
          <p:nvPr/>
        </p:nvSpPr>
        <p:spPr>
          <a:xfrm>
            <a:off x="1711630" y="4199700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dirty="0">
                <a:solidFill>
                  <a:sysClr val="windowText" lastClr="000000"/>
                </a:solidFill>
              </a:rPr>
              <a:t>هناء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08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الميكانيكا: 2010">
            <a:extLst>
              <a:ext uri="{FF2B5EF4-FFF2-40B4-BE49-F238E27FC236}">
                <a16:creationId xmlns:a16="http://schemas.microsoft.com/office/drawing/2014/main" id="{BB504DC7-E79A-4504-A2FE-B81C93A817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541" y="2643302"/>
            <a:ext cx="3494746" cy="330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E74F11AD-6C12-42D4-9A26-A9D4FC350D38}"/>
              </a:ext>
            </a:extLst>
          </p:cNvPr>
          <p:cNvSpPr/>
          <p:nvPr/>
        </p:nvSpPr>
        <p:spPr>
          <a:xfrm>
            <a:off x="9367025" y="301082"/>
            <a:ext cx="2665142" cy="112627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820000"/>
                </a:solidFill>
              </a:rPr>
              <a:t>وقت التحدي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0A50D1B1-31C5-472C-B27A-DDB08DAF9E7E}"/>
              </a:ext>
            </a:extLst>
          </p:cNvPr>
          <p:cNvGrpSpPr/>
          <p:nvPr/>
        </p:nvGrpSpPr>
        <p:grpSpPr>
          <a:xfrm>
            <a:off x="1610033" y="0"/>
            <a:ext cx="6557074" cy="2375210"/>
            <a:chOff x="1384627" y="2707681"/>
            <a:chExt cx="6238487" cy="1934296"/>
          </a:xfrm>
        </p:grpSpPr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614F5E75-523E-49F1-A4A4-1CAA83EA8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627" y="2707681"/>
              <a:ext cx="6238487" cy="1934296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0235E1DC-8024-4407-9B6D-0E2689ECC27E}"/>
                </a:ext>
              </a:extLst>
            </p:cNvPr>
            <p:cNvSpPr txBox="1"/>
            <p:nvPr/>
          </p:nvSpPr>
          <p:spPr>
            <a:xfrm>
              <a:off x="1666841" y="3356255"/>
              <a:ext cx="5674058" cy="102763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accent1">
                      <a:lumMod val="50000"/>
                    </a:schemeClr>
                  </a:solidFill>
                </a:rPr>
                <a:t>من تستطيع ان تنجح بتحريك الورقة دون تحريك قطعة النقود</a:t>
              </a:r>
            </a:p>
            <a:p>
              <a:pPr algn="ctr"/>
              <a:endParaRPr lang="ar-SA" sz="20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155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BCFC3CB9-532D-47A7-825D-991AE52EA224}"/>
              </a:ext>
            </a:extLst>
          </p:cNvPr>
          <p:cNvGrpSpPr/>
          <p:nvPr/>
        </p:nvGrpSpPr>
        <p:grpSpPr>
          <a:xfrm>
            <a:off x="7671254" y="2004357"/>
            <a:ext cx="1278256" cy="3355491"/>
            <a:chOff x="5477910" y="1387889"/>
            <a:chExt cx="1046658" cy="2873907"/>
          </a:xfrm>
        </p:grpSpPr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D2809C8D-7FD8-4740-A7B0-DF62817E3CA7}"/>
                </a:ext>
              </a:extLst>
            </p:cNvPr>
            <p:cNvGrpSpPr/>
            <p:nvPr/>
          </p:nvGrpSpPr>
          <p:grpSpPr>
            <a:xfrm rot="5400000">
              <a:off x="4564286" y="2301515"/>
              <a:ext cx="2873907" cy="1046656"/>
              <a:chOff x="3554498" y="-588965"/>
              <a:chExt cx="4346115" cy="1432043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8" name="شكل حر: شكل 7">
                <a:extLst>
                  <a:ext uri="{FF2B5EF4-FFF2-40B4-BE49-F238E27FC236}">
                    <a16:creationId xmlns:a16="http://schemas.microsoft.com/office/drawing/2014/main" id="{6A25F400-368A-48E0-9006-8DFD30961C5D}"/>
                  </a:ext>
                </a:extLst>
              </p:cNvPr>
              <p:cNvSpPr/>
              <p:nvPr/>
            </p:nvSpPr>
            <p:spPr>
              <a:xfrm>
                <a:off x="3564920" y="-574755"/>
                <a:ext cx="4335693" cy="1417833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شكل حر: شكل 8">
                <a:extLst>
                  <a:ext uri="{FF2B5EF4-FFF2-40B4-BE49-F238E27FC236}">
                    <a16:creationId xmlns:a16="http://schemas.microsoft.com/office/drawing/2014/main" id="{577E7A2B-4C40-493F-B7B2-B93D9B09159E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rgbClr val="FFEBA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AB5D1429-B4F4-4752-A6A9-1C51218271D7}"/>
                </a:ext>
              </a:extLst>
            </p:cNvPr>
            <p:cNvSpPr txBox="1"/>
            <p:nvPr/>
          </p:nvSpPr>
          <p:spPr>
            <a:xfrm>
              <a:off x="5477910" y="1885950"/>
              <a:ext cx="1010637" cy="86989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dirty="0" err="1"/>
                <a:t>ماهو</a:t>
              </a:r>
              <a:r>
                <a:rPr lang="ar-SA" sz="2000" dirty="0"/>
                <a:t> نص قانون نيوتن الاول</a:t>
              </a:r>
            </a:p>
          </p:txBody>
        </p:sp>
      </p:grpSp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E8134D05-FB4E-4BF4-8114-BEAFDCC50DEF}"/>
              </a:ext>
            </a:extLst>
          </p:cNvPr>
          <p:cNvSpPr/>
          <p:nvPr/>
        </p:nvSpPr>
        <p:spPr>
          <a:xfrm rot="5400000">
            <a:off x="6624413" y="3164803"/>
            <a:ext cx="3300843" cy="1369933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rgbClr val="59DBE4"/>
          </a:solidFill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D27FAD8-2183-4A33-85BE-1B771A194E3E}"/>
              </a:ext>
            </a:extLst>
          </p:cNvPr>
          <p:cNvSpPr txBox="1"/>
          <p:nvPr/>
        </p:nvSpPr>
        <p:spPr>
          <a:xfrm>
            <a:off x="7865214" y="3378269"/>
            <a:ext cx="7577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1B08C05-5E85-4BF3-A8A5-8BBD358D14AC}"/>
              </a:ext>
            </a:extLst>
          </p:cNvPr>
          <p:cNvGrpSpPr/>
          <p:nvPr/>
        </p:nvGrpSpPr>
        <p:grpSpPr>
          <a:xfrm>
            <a:off x="4655693" y="1983900"/>
            <a:ext cx="1361321" cy="3516291"/>
            <a:chOff x="5476976" y="1387889"/>
            <a:chExt cx="1114367" cy="2978090"/>
          </a:xfrm>
        </p:grpSpPr>
        <p:grpSp>
          <p:nvGrpSpPr>
            <p:cNvPr id="13" name="مجموعة 12">
              <a:extLst>
                <a:ext uri="{FF2B5EF4-FFF2-40B4-BE49-F238E27FC236}">
                  <a16:creationId xmlns:a16="http://schemas.microsoft.com/office/drawing/2014/main" id="{2711937D-E683-418C-B0F1-D7CC42AE8DE1}"/>
                </a:ext>
              </a:extLst>
            </p:cNvPr>
            <p:cNvGrpSpPr/>
            <p:nvPr/>
          </p:nvGrpSpPr>
          <p:grpSpPr>
            <a:xfrm rot="5400000">
              <a:off x="4520026" y="2356160"/>
              <a:ext cx="2978090" cy="1041547"/>
              <a:chOff x="3554498" y="-596185"/>
              <a:chExt cx="4503667" cy="1425052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15" name="شكل حر: شكل 14">
                <a:extLst>
                  <a:ext uri="{FF2B5EF4-FFF2-40B4-BE49-F238E27FC236}">
                    <a16:creationId xmlns:a16="http://schemas.microsoft.com/office/drawing/2014/main" id="{3AAD7DED-2DA1-4482-BB27-F77BBBB62DA6}"/>
                  </a:ext>
                </a:extLst>
              </p:cNvPr>
              <p:cNvSpPr/>
              <p:nvPr/>
            </p:nvSpPr>
            <p:spPr>
              <a:xfrm>
                <a:off x="3722473" y="-596185"/>
                <a:ext cx="4335692" cy="1417832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شكل حر: شكل 15">
                <a:extLst>
                  <a:ext uri="{FF2B5EF4-FFF2-40B4-BE49-F238E27FC236}">
                    <a16:creationId xmlns:a16="http://schemas.microsoft.com/office/drawing/2014/main" id="{FD7DDE81-2B5C-41EC-95B6-2D4AF05B25C5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36C3FC6D-0C5B-4A89-B7DA-5E370B6F036A}"/>
                </a:ext>
              </a:extLst>
            </p:cNvPr>
            <p:cNvSpPr txBox="1"/>
            <p:nvPr/>
          </p:nvSpPr>
          <p:spPr>
            <a:xfrm>
              <a:off x="5476976" y="2031224"/>
              <a:ext cx="1114367" cy="86020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dirty="0" err="1"/>
                <a:t>ماهو</a:t>
              </a:r>
              <a:r>
                <a:rPr lang="ar-SA" sz="2000" dirty="0"/>
                <a:t> الاحتكاك </a:t>
              </a:r>
            </a:p>
            <a:p>
              <a:pPr algn="ctr"/>
              <a:r>
                <a:rPr lang="ar-SA" sz="2000" dirty="0" err="1"/>
                <a:t>وماهو</a:t>
              </a:r>
              <a:r>
                <a:rPr lang="ar-SA" sz="2000" dirty="0"/>
                <a:t> اتجاه حركته</a:t>
              </a:r>
            </a:p>
          </p:txBody>
        </p:sp>
      </p:grpSp>
      <p:sp>
        <p:nvSpPr>
          <p:cNvPr id="17" name="شكل حر: شكل 16">
            <a:extLst>
              <a:ext uri="{FF2B5EF4-FFF2-40B4-BE49-F238E27FC236}">
                <a16:creationId xmlns:a16="http://schemas.microsoft.com/office/drawing/2014/main" id="{17C420C3-C7F7-4377-B3AE-374CE3FBF092}"/>
              </a:ext>
            </a:extLst>
          </p:cNvPr>
          <p:cNvSpPr/>
          <p:nvPr/>
        </p:nvSpPr>
        <p:spPr>
          <a:xfrm rot="5400000">
            <a:off x="3641628" y="3150091"/>
            <a:ext cx="3338022" cy="1370310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rgbClr val="7AC4A4"/>
          </a:solidFill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6AEE780-CA92-4BE3-8BFD-1520334D0EE1}"/>
              </a:ext>
            </a:extLst>
          </p:cNvPr>
          <p:cNvSpPr txBox="1"/>
          <p:nvPr/>
        </p:nvSpPr>
        <p:spPr>
          <a:xfrm>
            <a:off x="4918079" y="3277797"/>
            <a:ext cx="75799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3BC8E330-2D1B-4D49-92BD-688A3562CD8B}"/>
              </a:ext>
            </a:extLst>
          </p:cNvPr>
          <p:cNvGrpSpPr/>
          <p:nvPr/>
        </p:nvGrpSpPr>
        <p:grpSpPr>
          <a:xfrm>
            <a:off x="1342803" y="2012403"/>
            <a:ext cx="1337703" cy="3421364"/>
            <a:chOff x="5477912" y="1387889"/>
            <a:chExt cx="1102799" cy="2873907"/>
          </a:xfrm>
        </p:grpSpPr>
        <p:grpSp>
          <p:nvGrpSpPr>
            <p:cNvPr id="20" name="مجموعة 19">
              <a:extLst>
                <a:ext uri="{FF2B5EF4-FFF2-40B4-BE49-F238E27FC236}">
                  <a16:creationId xmlns:a16="http://schemas.microsoft.com/office/drawing/2014/main" id="{B1CF1137-AC1B-45CA-A3C8-F8022A385B15}"/>
                </a:ext>
              </a:extLst>
            </p:cNvPr>
            <p:cNvGrpSpPr/>
            <p:nvPr/>
          </p:nvGrpSpPr>
          <p:grpSpPr>
            <a:xfrm rot="5400000">
              <a:off x="4564286" y="2301515"/>
              <a:ext cx="2873907" cy="1046656"/>
              <a:chOff x="3554498" y="-588965"/>
              <a:chExt cx="4346115" cy="1432043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22" name="شكل حر: شكل 21">
                <a:extLst>
                  <a:ext uri="{FF2B5EF4-FFF2-40B4-BE49-F238E27FC236}">
                    <a16:creationId xmlns:a16="http://schemas.microsoft.com/office/drawing/2014/main" id="{77A68526-E3B9-4F55-94E4-983555331D6A}"/>
                  </a:ext>
                </a:extLst>
              </p:cNvPr>
              <p:cNvSpPr/>
              <p:nvPr/>
            </p:nvSpPr>
            <p:spPr>
              <a:xfrm>
                <a:off x="3564920" y="-574755"/>
                <a:ext cx="4335693" cy="1417833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شكل حر: شكل 22">
                <a:extLst>
                  <a:ext uri="{FF2B5EF4-FFF2-40B4-BE49-F238E27FC236}">
                    <a16:creationId xmlns:a16="http://schemas.microsoft.com/office/drawing/2014/main" id="{84CD3331-50BC-4BFB-9E4C-E7EE27B44700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rgbClr val="EDBBC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83D27249-F4FC-4F6E-A9E2-2D2C71409E89}"/>
                </a:ext>
              </a:extLst>
            </p:cNvPr>
            <p:cNvSpPr txBox="1"/>
            <p:nvPr/>
          </p:nvSpPr>
          <p:spPr>
            <a:xfrm>
              <a:off x="5536235" y="1799584"/>
              <a:ext cx="1044476" cy="16287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لماذا يندفع جسمك الى الامام اذا توقفت السيارة بسرعة </a:t>
              </a:r>
            </a:p>
          </p:txBody>
        </p:sp>
      </p:grpSp>
      <p:sp>
        <p:nvSpPr>
          <p:cNvPr id="24" name="شكل حر: شكل 23">
            <a:extLst>
              <a:ext uri="{FF2B5EF4-FFF2-40B4-BE49-F238E27FC236}">
                <a16:creationId xmlns:a16="http://schemas.microsoft.com/office/drawing/2014/main" id="{F1F42143-73F2-4F6A-B7FE-9D647AB384F4}"/>
              </a:ext>
            </a:extLst>
          </p:cNvPr>
          <p:cNvSpPr/>
          <p:nvPr/>
        </p:nvSpPr>
        <p:spPr>
          <a:xfrm rot="5400000">
            <a:off x="310904" y="3201842"/>
            <a:ext cx="3365649" cy="1360661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>
                <a:lumMod val="90000"/>
              </a:schemeClr>
            </a:solidFill>
          </a:ln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7B145A84-752E-449A-853D-7B0905DEE321}"/>
              </a:ext>
            </a:extLst>
          </p:cNvPr>
          <p:cNvSpPr txBox="1"/>
          <p:nvPr/>
        </p:nvSpPr>
        <p:spPr>
          <a:xfrm>
            <a:off x="1574913" y="3277796"/>
            <a:ext cx="75265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bg2">
                    <a:lumMod val="75000"/>
                  </a:schemeClr>
                </a:solidFill>
              </a:rPr>
              <a:t>3</a:t>
            </a:r>
          </a:p>
        </p:txBody>
      </p: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7AA87E27-0C2E-4513-84B7-1FE5DA8EEA8A}"/>
              </a:ext>
            </a:extLst>
          </p:cNvPr>
          <p:cNvGrpSpPr/>
          <p:nvPr/>
        </p:nvGrpSpPr>
        <p:grpSpPr>
          <a:xfrm>
            <a:off x="9854409" y="-282811"/>
            <a:ext cx="2196048" cy="1603441"/>
            <a:chOff x="5921444" y="297093"/>
            <a:chExt cx="2158300" cy="1006546"/>
          </a:xfrm>
        </p:grpSpPr>
        <p:pic>
          <p:nvPicPr>
            <p:cNvPr id="27" name="صورة 2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6B6A7C1-6D7F-4038-86E8-658ED6A85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E4994E42-8D95-4EB2-A116-D0D74678F435}"/>
                </a:ext>
              </a:extLst>
            </p:cNvPr>
            <p:cNvSpPr txBox="1"/>
            <p:nvPr/>
          </p:nvSpPr>
          <p:spPr>
            <a:xfrm>
              <a:off x="6326224" y="642225"/>
              <a:ext cx="1348740" cy="23184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sym typeface="Arial"/>
                </a:rPr>
                <a:t>التقويم الختامي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9" name="صورة الشريحة 28">
                <a:extLst>
                  <a:ext uri="{FF2B5EF4-FFF2-40B4-BE49-F238E27FC236}">
                    <a16:creationId xmlns:a16="http://schemas.microsoft.com/office/drawing/2014/main" id="{D315C53E-3BF2-4E83-A263-D1262EEF4FC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6203434"/>
                  </p:ext>
                </p:extLst>
              </p:nvPr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9" name="صورة الشريحة 28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D315C53E-3BF2-4E83-A263-D1262EEF4F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فقاعة الكلام: بيضاوية 30">
            <a:extLst>
              <a:ext uri="{FF2B5EF4-FFF2-40B4-BE49-F238E27FC236}">
                <a16:creationId xmlns:a16="http://schemas.microsoft.com/office/drawing/2014/main" id="{5C2E3D83-9D1D-400B-8D94-EE063C186E4A}"/>
              </a:ext>
            </a:extLst>
          </p:cNvPr>
          <p:cNvSpPr/>
          <p:nvPr/>
        </p:nvSpPr>
        <p:spPr>
          <a:xfrm>
            <a:off x="8357419" y="636320"/>
            <a:ext cx="2595013" cy="1563027"/>
          </a:xfrm>
          <a:prstGeom prst="wedgeEllipseCallout">
            <a:avLst>
              <a:gd name="adj1" fmla="val 48211"/>
              <a:gd name="adj2" fmla="val 54499"/>
            </a:avLst>
          </a:prstGeom>
          <a:noFill/>
          <a:ln w="25400" cap="flat" cmpd="sng" algn="ctr">
            <a:solidFill>
              <a:srgbClr val="B4C8D1">
                <a:lumMod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400" b="1" kern="0" noProof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والان لنتحقق من فهمك </a:t>
            </a:r>
            <a:r>
              <a:rPr lang="ar-SA" sz="2400" b="1" kern="0" dirty="0" err="1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بالاجابة</a:t>
            </a:r>
            <a:r>
              <a:rPr lang="ar-SA" sz="24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 على الأسئلة التالية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84AC98FE-564A-4D41-8201-182D663C7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70" y="1037194"/>
            <a:ext cx="4003284" cy="618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31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3 L 0.00143 -0.2421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9514 L -0.00065 -0.2826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09699 L -0.00494 -0.2870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صورة الشريحة 11">
                <a:extLst>
                  <a:ext uri="{FF2B5EF4-FFF2-40B4-BE49-F238E27FC236}">
                    <a16:creationId xmlns:a16="http://schemas.microsoft.com/office/drawing/2014/main" id="{EB432856-427C-401F-A7D3-4EFAD5E667C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8396" y="5143150"/>
              <a:ext cx="1390008" cy="1355473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90008" cy="135547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صورة الشريحة 11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EB432856-427C-401F-A7D3-4EFAD5E667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8396" y="5143150"/>
                <a:ext cx="1390008" cy="1355473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صورة 13">
            <a:extLst>
              <a:ext uri="{FF2B5EF4-FFF2-40B4-BE49-F238E27FC236}">
                <a16:creationId xmlns:a16="http://schemas.microsoft.com/office/drawing/2014/main" id="{606C4470-738B-4D80-991E-8C8D2B8FCB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5" y="6438919"/>
            <a:ext cx="1390008" cy="503980"/>
          </a:xfrm>
          <a:prstGeom prst="rect">
            <a:avLst/>
          </a:prstGeom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93EA6CC-D984-4438-8692-52ACF68C498E}"/>
              </a:ext>
            </a:extLst>
          </p:cNvPr>
          <p:cNvGrpSpPr/>
          <p:nvPr/>
        </p:nvGrpSpPr>
        <p:grpSpPr>
          <a:xfrm>
            <a:off x="9263936" y="-207493"/>
            <a:ext cx="2928064" cy="1510513"/>
            <a:chOff x="5921444" y="297093"/>
            <a:chExt cx="2158300" cy="1006546"/>
          </a:xfrm>
        </p:grpSpPr>
        <p:pic>
          <p:nvPicPr>
            <p:cNvPr id="10" name="صورة 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6803D6F-2798-4A16-A620-A163102AF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3278FE0C-3FFF-4BEC-B07C-ADA1016BA629}"/>
                </a:ext>
              </a:extLst>
            </p:cNvPr>
            <p:cNvSpPr txBox="1"/>
            <p:nvPr/>
          </p:nvSpPr>
          <p:spPr>
            <a:xfrm>
              <a:off x="6326224" y="642225"/>
              <a:ext cx="1348740" cy="30763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1219170" rtl="0">
                <a:buClr>
                  <a:srgbClr val="000000"/>
                </a:buClr>
              </a:pPr>
              <a:r>
                <a:rPr lang="ar-SA" sz="2400" b="1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الخلاصة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041177BC-553C-46EC-8052-58DFC01A3377}"/>
              </a:ext>
            </a:extLst>
          </p:cNvPr>
          <p:cNvGrpSpPr/>
          <p:nvPr/>
        </p:nvGrpSpPr>
        <p:grpSpPr>
          <a:xfrm>
            <a:off x="-57258" y="40195"/>
            <a:ext cx="2929781" cy="1342061"/>
            <a:chOff x="8166235" y="1212300"/>
            <a:chExt cx="2158300" cy="1006546"/>
          </a:xfrm>
        </p:grpSpPr>
        <p:pic>
          <p:nvPicPr>
            <p:cNvPr id="15" name="صورة 1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FF6067F2-D9F9-47CA-8B02-2A8AD5FB9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6235" y="121230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450F91F0-BF37-407F-9C0F-37EB07945DD9}"/>
                </a:ext>
              </a:extLst>
            </p:cNvPr>
            <p:cNvSpPr txBox="1"/>
            <p:nvPr/>
          </p:nvSpPr>
          <p:spPr>
            <a:xfrm>
              <a:off x="8368624" y="1484740"/>
              <a:ext cx="1753520" cy="438581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1219170" rtl="0">
                <a:buClr>
                  <a:srgbClr val="000000"/>
                </a:buClr>
              </a:pPr>
              <a:r>
                <a:rPr lang="ar-SA" sz="3200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الواجب</a:t>
              </a:r>
            </a:p>
          </p:txBody>
        </p:sp>
      </p:grp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074D858-B10A-47B6-88DC-67892B4CCED9}"/>
              </a:ext>
            </a:extLst>
          </p:cNvPr>
          <p:cNvSpPr txBox="1"/>
          <p:nvPr/>
        </p:nvSpPr>
        <p:spPr>
          <a:xfrm>
            <a:off x="-122938" y="1160361"/>
            <a:ext cx="303038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ar-SA" sz="2400" kern="0" dirty="0">
                <a:solidFill>
                  <a:srgbClr val="EDBBC7">
                    <a:lumMod val="75000"/>
                  </a:srgbClr>
                </a:solidFill>
                <a:latin typeface="Arial"/>
                <a:cs typeface="Arial"/>
                <a:sym typeface="Arial"/>
              </a:rPr>
              <a:t>تلميذتي المجتهدة أتمنى منك حل الواجب الموجود في منصة مدرستي </a:t>
            </a:r>
          </a:p>
        </p:txBody>
      </p:sp>
      <p:sp>
        <p:nvSpPr>
          <p:cNvPr id="38" name="شكل بيضاوي 37">
            <a:extLst>
              <a:ext uri="{FF2B5EF4-FFF2-40B4-BE49-F238E27FC236}">
                <a16:creationId xmlns:a16="http://schemas.microsoft.com/office/drawing/2014/main" id="{5F37CC07-387B-4B56-B7C4-69D4A613F808}"/>
              </a:ext>
            </a:extLst>
          </p:cNvPr>
          <p:cNvSpPr/>
          <p:nvPr/>
        </p:nvSpPr>
        <p:spPr>
          <a:xfrm>
            <a:off x="3367944" y="144991"/>
            <a:ext cx="5346846" cy="2011449"/>
          </a:xfrm>
          <a:prstGeom prst="ellipse">
            <a:avLst/>
          </a:prstGeom>
          <a:solidFill>
            <a:srgbClr val="FFFFFF">
              <a:lumMod val="8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820000"/>
                </a:solidFill>
              </a:rPr>
              <a:t>قوانين نيوتن للحركة</a:t>
            </a:r>
          </a:p>
          <a:p>
            <a:pPr algn="ctr"/>
            <a:r>
              <a:rPr lang="ar-SA" sz="2800" dirty="0">
                <a:solidFill>
                  <a:schemeClr val="accent1">
                    <a:lumMod val="75000"/>
                  </a:schemeClr>
                </a:solidFill>
              </a:rPr>
              <a:t>هي مجموعة من المبادئ لتفسير أثر القوى في تغيير حالة حركة الأجسام</a:t>
            </a:r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2D6185B6-04F0-4F08-839A-91A483102987}"/>
              </a:ext>
            </a:extLst>
          </p:cNvPr>
          <p:cNvSpPr/>
          <p:nvPr/>
        </p:nvSpPr>
        <p:spPr>
          <a:xfrm>
            <a:off x="9154344" y="2729304"/>
            <a:ext cx="2781323" cy="1015182"/>
          </a:xfrm>
          <a:prstGeom prst="ellipse">
            <a:avLst/>
          </a:prstGeom>
          <a:solidFill>
            <a:srgbClr val="FFFFFF">
              <a:lumMod val="85000"/>
            </a:srgbClr>
          </a:solidFill>
          <a:ln w="25400" cap="flat" cmpd="sng" algn="ctr">
            <a:solidFill>
              <a:srgbClr val="FFFFFF">
                <a:lumMod val="85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قانون نيوتن الأول </a:t>
            </a:r>
          </a:p>
        </p:txBody>
      </p: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249E7C0A-66C2-4C5C-8E75-95D52017B14F}"/>
              </a:ext>
            </a:extLst>
          </p:cNvPr>
          <p:cNvGrpSpPr/>
          <p:nvPr/>
        </p:nvGrpSpPr>
        <p:grpSpPr>
          <a:xfrm>
            <a:off x="1103557" y="2939686"/>
            <a:ext cx="7762240" cy="830997"/>
            <a:chOff x="-2741327" y="1995780"/>
            <a:chExt cx="7069899" cy="830997"/>
          </a:xfrm>
        </p:grpSpPr>
        <p:cxnSp>
          <p:nvCxnSpPr>
            <p:cNvPr id="41" name="رابط مستقيم 40">
              <a:extLst>
                <a:ext uri="{FF2B5EF4-FFF2-40B4-BE49-F238E27FC236}">
                  <a16:creationId xmlns:a16="http://schemas.microsoft.com/office/drawing/2014/main" id="{A2B251B3-A3EC-4713-9980-E895DF3422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339620" y="2642111"/>
              <a:ext cx="6349498" cy="0"/>
            </a:xfrm>
            <a:prstGeom prst="line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8DA2FE64-69BB-44F6-AC85-0F04B8DBC534}"/>
                </a:ext>
              </a:extLst>
            </p:cNvPr>
            <p:cNvSpPr txBox="1"/>
            <p:nvPr/>
          </p:nvSpPr>
          <p:spPr>
            <a:xfrm>
              <a:off x="-2741327" y="1995780"/>
              <a:ext cx="706989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EDBBC7">
                      <a:lumMod val="75000"/>
                    </a:srgbClr>
                  </a:solidFill>
                  <a:effectLst/>
                  <a:uLnTx/>
                  <a:uFillTx/>
                  <a:sym typeface="Arial"/>
                </a:rPr>
                <a:t>أن الجسم المتحرك لا يغير حركته مالم تؤثر فيه قوة محصلة ( غير متزنة)</a:t>
              </a:r>
            </a:p>
          </p:txBody>
        </p:sp>
      </p:grpSp>
      <p:sp>
        <p:nvSpPr>
          <p:cNvPr id="43" name="شكل بيضاوي 42">
            <a:extLst>
              <a:ext uri="{FF2B5EF4-FFF2-40B4-BE49-F238E27FC236}">
                <a16:creationId xmlns:a16="http://schemas.microsoft.com/office/drawing/2014/main" id="{CDFBC0C4-55F1-4941-8180-A656EDAD528C}"/>
              </a:ext>
            </a:extLst>
          </p:cNvPr>
          <p:cNvSpPr/>
          <p:nvPr/>
        </p:nvSpPr>
        <p:spPr>
          <a:xfrm>
            <a:off x="8781706" y="3873247"/>
            <a:ext cx="2642804" cy="1114944"/>
          </a:xfrm>
          <a:prstGeom prst="ellipse">
            <a:avLst/>
          </a:prstGeom>
          <a:solidFill>
            <a:srgbClr val="FFFFFF">
              <a:lumMod val="85000"/>
            </a:srgbClr>
          </a:solidFill>
          <a:ln w="25400" cap="flat" cmpd="sng" algn="ctr">
            <a:solidFill>
              <a:srgbClr val="FFFFFF">
                <a:lumMod val="85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الاحتكاك 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3B6D9E81-1472-4700-96D9-956B0E080264}"/>
              </a:ext>
            </a:extLst>
          </p:cNvPr>
          <p:cNvSpPr txBox="1"/>
          <p:nvPr/>
        </p:nvSpPr>
        <p:spPr>
          <a:xfrm>
            <a:off x="1407631" y="3918307"/>
            <a:ext cx="74602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82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هو قوة ممانعة تنشأ بين سطوح الأجسام المتلامسة 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82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وتقاوم حركة هذه السطوح بالنسبة لبعضها البعض</a:t>
            </a:r>
            <a:endParaRPr lang="ar-SA" dirty="0">
              <a:solidFill>
                <a:srgbClr val="820000"/>
              </a:solidFill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B1C1BEA2-10D0-41A3-B5E2-65E0CA058785}"/>
              </a:ext>
            </a:extLst>
          </p:cNvPr>
          <p:cNvSpPr txBox="1"/>
          <p:nvPr/>
        </p:nvSpPr>
        <p:spPr>
          <a:xfrm>
            <a:off x="2215456" y="5697639"/>
            <a:ext cx="63004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800" b="1" kern="0" baseline="0" noProof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مقاومة</a:t>
            </a:r>
            <a:r>
              <a:rPr lang="ar-SA" sz="2800" b="1" kern="0" noProof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 الجسم </a:t>
            </a:r>
            <a:r>
              <a:rPr lang="ar-SA" sz="2800" b="1" kern="0" noProof="0" dirty="0" err="1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لاحداث</a:t>
            </a:r>
            <a:r>
              <a:rPr lang="ar-SA" sz="2800" b="1" kern="0" noProof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 تغير في حالته الحركية 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EFC5E9AB-AB75-4645-A482-3FC5459BC764}"/>
              </a:ext>
            </a:extLst>
          </p:cNvPr>
          <p:cNvSpPr/>
          <p:nvPr/>
        </p:nvSpPr>
        <p:spPr>
          <a:xfrm>
            <a:off x="8287336" y="5401777"/>
            <a:ext cx="2642804" cy="1114944"/>
          </a:xfrm>
          <a:prstGeom prst="ellipse">
            <a:avLst/>
          </a:prstGeom>
          <a:solidFill>
            <a:srgbClr val="FFFFFF">
              <a:lumMod val="85000"/>
            </a:srgbClr>
          </a:solidFill>
          <a:ln w="25400" cap="flat" cmpd="sng" algn="ctr">
            <a:solidFill>
              <a:srgbClr val="FFFFFF">
                <a:lumMod val="85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8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القصور الذاتي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4734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sz="2400"/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3184279" y="2216677"/>
              <a:ext cx="2702978" cy="17312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800" dirty="0" err="1">
                  <a:solidFill>
                    <a:schemeClr val="bg2">
                      <a:lumMod val="75000"/>
                    </a:schemeClr>
                  </a:solidFill>
                </a:rPr>
                <a:t>مالفرق</a:t>
              </a:r>
              <a:r>
                <a:rPr lang="ar-SA" sz="4800" dirty="0">
                  <a:solidFill>
                    <a:schemeClr val="bg2">
                      <a:lumMod val="75000"/>
                    </a:schemeClr>
                  </a:solidFill>
                </a:rPr>
                <a:t> بين القوة المتزنة والغير متزنة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9369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sz="2400"/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382706">
              <a:off x="2908332" y="2801977"/>
              <a:ext cx="2991119" cy="50009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733" dirty="0">
                  <a:solidFill>
                    <a:schemeClr val="bg2">
                      <a:lumMod val="75000"/>
                    </a:schemeClr>
                  </a:solidFill>
                </a:rPr>
                <a:t>ماهي القوة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8887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sz="2400"/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2775428" y="2064663"/>
              <a:ext cx="3113084" cy="214674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chemeClr val="bg2">
                      <a:lumMod val="75000"/>
                    </a:schemeClr>
                  </a:solidFill>
                </a:rPr>
                <a:t>ما هي القوى المحصلة للجسم تؤثر عليه قوتين باتجاهين متعاكسين احدهما بمقدار 20 نيوتن والأخرى بمقدار 15 نيوتن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8047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FEE9A0E-CC3B-4027-B55B-BCE3657AD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88038" y="1571752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مربع نص 297">
            <a:extLst>
              <a:ext uri="{FF2B5EF4-FFF2-40B4-BE49-F238E27FC236}">
                <a16:creationId xmlns:a16="http://schemas.microsoft.com/office/drawing/2014/main" id="{E9AC3F89-ED7B-4D5D-88A6-7654AB854585}"/>
              </a:ext>
            </a:extLst>
          </p:cNvPr>
          <p:cNvSpPr txBox="1"/>
          <p:nvPr/>
        </p:nvSpPr>
        <p:spPr>
          <a:xfrm>
            <a:off x="605622" y="2446694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اثير   </a:t>
            </a:r>
          </a:p>
        </p:txBody>
      </p:sp>
      <p:pic>
        <p:nvPicPr>
          <p:cNvPr id="29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483D46-DCDA-4842-A73C-201B4224B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78689" y="164703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F158A8-9416-4E75-844A-368C63502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40499" y="1630682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07A116F-FF8D-494A-923E-C392030AD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396583" y="1630910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4">
            <a:extLst>
              <a:ext uri="{FF2B5EF4-FFF2-40B4-BE49-F238E27FC236}">
                <a16:creationId xmlns:a16="http://schemas.microsoft.com/office/drawing/2014/main" id="{64BD2FDA-A5C4-4E8A-9D99-FD835DA5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26536" y="1528927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ADD8C9-906D-44E8-AF0E-E0289A2D5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315724" y="1588717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054F92A-BC67-4772-8421-2E3B13330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406375" y="166399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4923A1-0877-4858-8ABF-31C7F5053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768184" y="164764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590D426-00C5-49DB-B936-E4C2988E9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06031" y="1645602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4">
            <a:extLst>
              <a:ext uri="{FF2B5EF4-FFF2-40B4-BE49-F238E27FC236}">
                <a16:creationId xmlns:a16="http://schemas.microsoft.com/office/drawing/2014/main" id="{C6737352-E964-485A-B0DF-0C09CBA0E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397807" y="1528927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1EC7F76-B232-49AE-A7EF-4570BF956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038182" y="1646201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A5D9A0C-D16F-4E4B-A7B7-C102D878B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128833" y="172148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F276F3-5482-42BA-8ABE-ABF209E0E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90643" y="170513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92EAA-17C2-426C-9007-19B71BCC1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870928" y="172080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4">
            <a:extLst>
              <a:ext uri="{FF2B5EF4-FFF2-40B4-BE49-F238E27FC236}">
                <a16:creationId xmlns:a16="http://schemas.microsoft.com/office/drawing/2014/main" id="{EFBB5D07-BCE5-4543-9D6D-2E68B6AA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120265" y="1586411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DB8B676-184F-4536-88A9-C144DE14E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783545" y="1634939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992A577-16A9-44EA-91B6-8B5348FE7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74196" y="1710218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C7A8CA-18EF-49EA-928A-4F622AD0D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236005" y="169386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A90286-17AA-469A-AB90-F04FBBAC5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589985" y="170513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4">
            <a:extLst>
              <a:ext uri="{FF2B5EF4-FFF2-40B4-BE49-F238E27FC236}">
                <a16:creationId xmlns:a16="http://schemas.microsoft.com/office/drawing/2014/main" id="{3B112670-DE08-4F0C-B1DF-57B8F4B3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05829" y="1555193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927257-3C12-4367-8CB5-3AC3225F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298608" y="1672623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BE0639-48B3-4B3E-A173-95DE20C4A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89259" y="1747902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568638-EB65-4904-950E-8A5A9349C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51068" y="1731553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4C17-1FF9-451E-9163-9ED991E24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107152" y="173178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4">
            <a:extLst>
              <a:ext uri="{FF2B5EF4-FFF2-40B4-BE49-F238E27FC236}">
                <a16:creationId xmlns:a16="http://schemas.microsoft.com/office/drawing/2014/main" id="{2CFBD0E3-5245-491C-8875-FB1102E7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37105" y="1629797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D9653B-614A-4E67-AAC7-19801E4BE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8954692" y="1671739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F44EC1E-D21F-4AA0-BD1D-6D247A345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045343" y="1747018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8D69081-D3B9-4791-A537-2A5538DAC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407152" y="173066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128E583-C8F5-4FD3-9863-EE5DC2C13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763236" y="173089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4">
            <a:extLst>
              <a:ext uri="{FF2B5EF4-FFF2-40B4-BE49-F238E27FC236}">
                <a16:creationId xmlns:a16="http://schemas.microsoft.com/office/drawing/2014/main" id="{1BC92FF5-187A-43C6-A589-C7D6C0E9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093189" y="1628913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1F7C98-765A-466A-A43F-3CE74C70B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0610776" y="1706821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7332FE-67F7-4876-918E-D2925A8C1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701427" y="178210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E61DBC4-58DB-4B18-B1DC-1FFA72519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63236" y="176575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44F09E-72A7-4BEF-8D1B-75ACBC129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419320" y="176597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4">
            <a:extLst>
              <a:ext uri="{FF2B5EF4-FFF2-40B4-BE49-F238E27FC236}">
                <a16:creationId xmlns:a16="http://schemas.microsoft.com/office/drawing/2014/main" id="{454B78BD-B001-4F45-9764-D4AA50B8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749273" y="1663996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4C38C3-A847-488C-8D28-F0EBCF2C3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04792" y="3062001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716F95-1E78-4FD3-866C-B52DB3F48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95443" y="313728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AB721A4-2FAF-4EF1-92B6-2111F2122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57252" y="312093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BE403AA-B751-4437-9A9E-6F73F1739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413336" y="312115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4">
            <a:extLst>
              <a:ext uri="{FF2B5EF4-FFF2-40B4-BE49-F238E27FC236}">
                <a16:creationId xmlns:a16="http://schemas.microsoft.com/office/drawing/2014/main" id="{B0A33153-AF0D-4463-A981-DAA17117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3289" y="3019176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BCF96C0-8294-42C5-BD74-0E4C8C261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289998" y="3061903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C04F53-C8C3-48C0-A62E-B36BC383F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80649" y="3137182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94ECF73-B202-42AB-B461-6209860D2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742459" y="3120833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5145ED-538F-4397-910C-C2D765027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098543" y="312106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4">
            <a:extLst>
              <a:ext uri="{FF2B5EF4-FFF2-40B4-BE49-F238E27FC236}">
                <a16:creationId xmlns:a16="http://schemas.microsoft.com/office/drawing/2014/main" id="{E73F8DF3-ED12-44F6-9A37-5507227B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468464" y="2947540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BC307-2C33-4CAB-8B85-73048597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016942" y="3061903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BF09037-D8B5-434C-A24E-D9F382794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107593" y="3137182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CA20041-40E4-4E04-A8A7-A650563A7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69403" y="3120833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6A6B644-776F-4FCC-9B74-8364E7EA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825487" y="312106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4">
            <a:extLst>
              <a:ext uri="{FF2B5EF4-FFF2-40B4-BE49-F238E27FC236}">
                <a16:creationId xmlns:a16="http://schemas.microsoft.com/office/drawing/2014/main" id="{0E8F4F3E-35EA-4115-ADF3-1615DF1D4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155440" y="3019077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57FF7DF-2908-4C2A-BF15-308D63045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480661" y="2994984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D41553-C72D-4114-A236-EBFF043EE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71312" y="3070263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2FA72B-7C50-4450-AD86-4BE5D9A78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33121" y="305391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B7248EB-379B-4B96-90BA-7E38CDC40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289205" y="3054142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4">
            <a:extLst>
              <a:ext uri="{FF2B5EF4-FFF2-40B4-BE49-F238E27FC236}">
                <a16:creationId xmlns:a16="http://schemas.microsoft.com/office/drawing/2014/main" id="{7C441FF3-7AB8-448A-8A89-C6DDA430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19159" y="2952159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A856BE4-1103-4A3D-BEF0-87D423E33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044545" y="3024879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E2DE141-594B-4D83-8603-2332D166D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35196" y="3100158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451BFA-C944-4B30-BCBD-967F554E1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497005" y="308380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51B6D6-8D0A-4D35-B490-DAA6B16C4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853089" y="308403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4">
            <a:extLst>
              <a:ext uri="{FF2B5EF4-FFF2-40B4-BE49-F238E27FC236}">
                <a16:creationId xmlns:a16="http://schemas.microsoft.com/office/drawing/2014/main" id="{E8866D3F-B71C-4FFE-A986-63FC6A37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183043" y="2982053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BCA7CE-073A-4520-B0E0-C1554457F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8621154" y="3021276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97714A-470B-4B23-B5F2-9D16EC28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711805" y="309655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B35F44E-FC9B-4446-8183-0979C87D7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073615" y="3080206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3499032-C40D-4750-8811-741AF2323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429699" y="308043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4">
            <a:extLst>
              <a:ext uri="{FF2B5EF4-FFF2-40B4-BE49-F238E27FC236}">
                <a16:creationId xmlns:a16="http://schemas.microsoft.com/office/drawing/2014/main" id="{6367B8E5-3F5A-4280-82E6-14ED863A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759652" y="2978451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EC4BC11-63D3-4FDC-A2E6-985E678B1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0150613" y="3004047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6622D7-D038-4EDE-A5C3-5D06B91EC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241264" y="3079326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EDE6E5-8705-43D5-AD19-D44A941F8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03073" y="306297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63E487-E3D9-4DD7-825A-11A3120DE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959157" y="306320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4">
            <a:extLst>
              <a:ext uri="{FF2B5EF4-FFF2-40B4-BE49-F238E27FC236}">
                <a16:creationId xmlns:a16="http://schemas.microsoft.com/office/drawing/2014/main" id="{CA77EF88-452A-47F9-B3EF-67B34CA9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289111" y="2961221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" name="مربع نص 377">
            <a:extLst>
              <a:ext uri="{FF2B5EF4-FFF2-40B4-BE49-F238E27FC236}">
                <a16:creationId xmlns:a16="http://schemas.microsoft.com/office/drawing/2014/main" id="{92A25B48-7815-48A7-9EF8-DA7B9F55A012}"/>
              </a:ext>
            </a:extLst>
          </p:cNvPr>
          <p:cNvSpPr txBox="1"/>
          <p:nvPr/>
        </p:nvSpPr>
        <p:spPr>
          <a:xfrm>
            <a:off x="2278729" y="2485149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اسيل</a:t>
            </a:r>
          </a:p>
        </p:txBody>
      </p:sp>
      <p:sp>
        <p:nvSpPr>
          <p:cNvPr id="379" name="مربع نص 378">
            <a:extLst>
              <a:ext uri="{FF2B5EF4-FFF2-40B4-BE49-F238E27FC236}">
                <a16:creationId xmlns:a16="http://schemas.microsoft.com/office/drawing/2014/main" id="{5F311D12-9F5E-48F9-9563-32947D68DF29}"/>
              </a:ext>
            </a:extLst>
          </p:cNvPr>
          <p:cNvSpPr txBox="1"/>
          <p:nvPr/>
        </p:nvSpPr>
        <p:spPr>
          <a:xfrm>
            <a:off x="4017229" y="2549610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العنود</a:t>
            </a:r>
          </a:p>
        </p:txBody>
      </p:sp>
      <p:sp>
        <p:nvSpPr>
          <p:cNvPr id="380" name="مربع نص 379">
            <a:extLst>
              <a:ext uri="{FF2B5EF4-FFF2-40B4-BE49-F238E27FC236}">
                <a16:creationId xmlns:a16="http://schemas.microsoft.com/office/drawing/2014/main" id="{A4CFA0DC-9212-4663-87E5-8D9066823EF5}"/>
              </a:ext>
            </a:extLst>
          </p:cNvPr>
          <p:cNvSpPr txBox="1"/>
          <p:nvPr/>
        </p:nvSpPr>
        <p:spPr>
          <a:xfrm>
            <a:off x="5776350" y="2492985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dirty="0">
                <a:solidFill>
                  <a:sysClr val="windowText" lastClr="000000"/>
                </a:solidFill>
              </a:rPr>
              <a:t>جواهر 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381" name="مربع نص 380">
            <a:extLst>
              <a:ext uri="{FF2B5EF4-FFF2-40B4-BE49-F238E27FC236}">
                <a16:creationId xmlns:a16="http://schemas.microsoft.com/office/drawing/2014/main" id="{0A9D9576-DEDF-44CE-9460-EA5AC7BEC866}"/>
              </a:ext>
            </a:extLst>
          </p:cNvPr>
          <p:cNvSpPr txBox="1"/>
          <p:nvPr/>
        </p:nvSpPr>
        <p:spPr>
          <a:xfrm>
            <a:off x="7243666" y="2494656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hangingPunct="0">
              <a:defRPr/>
            </a:pPr>
            <a:r>
              <a:rPr lang="ar-SA" sz="2400" dirty="0">
                <a:solidFill>
                  <a:sysClr val="windowText" lastClr="000000"/>
                </a:solidFill>
              </a:rPr>
              <a:t>رفيف 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382" name="مربع نص 381">
            <a:extLst>
              <a:ext uri="{FF2B5EF4-FFF2-40B4-BE49-F238E27FC236}">
                <a16:creationId xmlns:a16="http://schemas.microsoft.com/office/drawing/2014/main" id="{8AD198BE-42FE-4506-8ED3-6536D7404CC9}"/>
              </a:ext>
            </a:extLst>
          </p:cNvPr>
          <p:cNvSpPr txBox="1"/>
          <p:nvPr/>
        </p:nvSpPr>
        <p:spPr>
          <a:xfrm>
            <a:off x="8995622" y="2549610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hangingPunct="0">
              <a:defRPr/>
            </a:pPr>
            <a:r>
              <a:rPr lang="ar-SA" sz="2400" dirty="0" err="1">
                <a:solidFill>
                  <a:sysClr val="windowText" lastClr="000000"/>
                </a:solidFill>
              </a:rPr>
              <a:t>ريتاج</a:t>
            </a:r>
            <a:r>
              <a:rPr lang="ar-SA" sz="2400" dirty="0">
                <a:solidFill>
                  <a:sysClr val="windowText" lastClr="000000"/>
                </a:solidFill>
              </a:rPr>
              <a:t> 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383" name="مربع نص 382">
            <a:extLst>
              <a:ext uri="{FF2B5EF4-FFF2-40B4-BE49-F238E27FC236}">
                <a16:creationId xmlns:a16="http://schemas.microsoft.com/office/drawing/2014/main" id="{ABC94055-EA27-4A18-A7AE-5AB2A8B9AF97}"/>
              </a:ext>
            </a:extLst>
          </p:cNvPr>
          <p:cNvSpPr txBox="1"/>
          <p:nvPr/>
        </p:nvSpPr>
        <p:spPr>
          <a:xfrm>
            <a:off x="10665951" y="2586026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hangingPunct="0">
              <a:defRPr/>
            </a:pPr>
            <a:r>
              <a:rPr lang="ar-SA" sz="2400" dirty="0" err="1">
                <a:solidFill>
                  <a:sysClr val="windowText" lastClr="000000"/>
                </a:solidFill>
              </a:rPr>
              <a:t>ريناد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384" name="مربع نص 383">
            <a:extLst>
              <a:ext uri="{FF2B5EF4-FFF2-40B4-BE49-F238E27FC236}">
                <a16:creationId xmlns:a16="http://schemas.microsoft.com/office/drawing/2014/main" id="{69016E89-5677-41D6-B4DF-7A3CDB011E3A}"/>
              </a:ext>
            </a:extLst>
          </p:cNvPr>
          <p:cNvSpPr txBox="1"/>
          <p:nvPr/>
        </p:nvSpPr>
        <p:spPr>
          <a:xfrm>
            <a:off x="615733" y="3779984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hangingPunct="0">
              <a:defRPr/>
            </a:pPr>
            <a:r>
              <a:rPr lang="ar-SA" sz="2400" dirty="0">
                <a:solidFill>
                  <a:sysClr val="windowText" lastClr="000000"/>
                </a:solidFill>
              </a:rPr>
              <a:t>شروق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385" name="مربع نص 384">
            <a:extLst>
              <a:ext uri="{FF2B5EF4-FFF2-40B4-BE49-F238E27FC236}">
                <a16:creationId xmlns:a16="http://schemas.microsoft.com/office/drawing/2014/main" id="{A2F70FBA-6FCD-4770-A203-5B4E25F5BE7F}"/>
              </a:ext>
            </a:extLst>
          </p:cNvPr>
          <p:cNvSpPr txBox="1"/>
          <p:nvPr/>
        </p:nvSpPr>
        <p:spPr>
          <a:xfrm>
            <a:off x="2288246" y="3808037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hangingPunct="0">
              <a:defRPr/>
            </a:pPr>
            <a:r>
              <a:rPr lang="ar-SA" sz="2400" dirty="0">
                <a:solidFill>
                  <a:sysClr val="windowText" lastClr="000000"/>
                </a:solidFill>
              </a:rPr>
              <a:t>غدي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386" name="مربع نص 385">
            <a:extLst>
              <a:ext uri="{FF2B5EF4-FFF2-40B4-BE49-F238E27FC236}">
                <a16:creationId xmlns:a16="http://schemas.microsoft.com/office/drawing/2014/main" id="{D47280D6-C5A9-43BD-9422-67359A411E69}"/>
              </a:ext>
            </a:extLst>
          </p:cNvPr>
          <p:cNvSpPr txBox="1"/>
          <p:nvPr/>
        </p:nvSpPr>
        <p:spPr>
          <a:xfrm>
            <a:off x="4024143" y="3810758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غلا</a:t>
            </a:r>
          </a:p>
        </p:txBody>
      </p:sp>
      <p:sp>
        <p:nvSpPr>
          <p:cNvPr id="387" name="مربع نص 386">
            <a:extLst>
              <a:ext uri="{FF2B5EF4-FFF2-40B4-BE49-F238E27FC236}">
                <a16:creationId xmlns:a16="http://schemas.microsoft.com/office/drawing/2014/main" id="{13ECFADF-D1C4-41A4-997A-2820D819BDB7}"/>
              </a:ext>
            </a:extLst>
          </p:cNvPr>
          <p:cNvSpPr txBox="1"/>
          <p:nvPr/>
        </p:nvSpPr>
        <p:spPr>
          <a:xfrm>
            <a:off x="5680579" y="3863134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ليان</a:t>
            </a:r>
          </a:p>
        </p:txBody>
      </p:sp>
      <p:sp>
        <p:nvSpPr>
          <p:cNvPr id="388" name="مربع نص 387">
            <a:extLst>
              <a:ext uri="{FF2B5EF4-FFF2-40B4-BE49-F238E27FC236}">
                <a16:creationId xmlns:a16="http://schemas.microsoft.com/office/drawing/2014/main" id="{2C5E9A64-E9B6-4A58-853D-C4FEB5C370CB}"/>
              </a:ext>
            </a:extLst>
          </p:cNvPr>
          <p:cNvSpPr txBox="1"/>
          <p:nvPr/>
        </p:nvSpPr>
        <p:spPr>
          <a:xfrm>
            <a:off x="7234629" y="3932134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ميار</a:t>
            </a:r>
          </a:p>
        </p:txBody>
      </p:sp>
      <p:sp>
        <p:nvSpPr>
          <p:cNvPr id="389" name="مربع نص 388">
            <a:extLst>
              <a:ext uri="{FF2B5EF4-FFF2-40B4-BE49-F238E27FC236}">
                <a16:creationId xmlns:a16="http://schemas.microsoft.com/office/drawing/2014/main" id="{703188E9-AB3F-4966-9219-A049CFD5D23F}"/>
              </a:ext>
            </a:extLst>
          </p:cNvPr>
          <p:cNvSpPr txBox="1"/>
          <p:nvPr/>
        </p:nvSpPr>
        <p:spPr>
          <a:xfrm>
            <a:off x="8684231" y="3901224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ندى</a:t>
            </a:r>
          </a:p>
        </p:txBody>
      </p:sp>
      <p:sp>
        <p:nvSpPr>
          <p:cNvPr id="390" name="مربع نص 389">
            <a:extLst>
              <a:ext uri="{FF2B5EF4-FFF2-40B4-BE49-F238E27FC236}">
                <a16:creationId xmlns:a16="http://schemas.microsoft.com/office/drawing/2014/main" id="{F69833EA-C458-4276-863C-BF8EFF9F023D}"/>
              </a:ext>
            </a:extLst>
          </p:cNvPr>
          <p:cNvSpPr txBox="1"/>
          <p:nvPr/>
        </p:nvSpPr>
        <p:spPr>
          <a:xfrm>
            <a:off x="10289111" y="3921236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يارا </a:t>
            </a:r>
          </a:p>
        </p:txBody>
      </p:sp>
    </p:spTree>
    <p:extLst>
      <p:ext uri="{BB962C8B-B14F-4D97-AF65-F5344CB8AC3E}">
        <p14:creationId xmlns:p14="http://schemas.microsoft.com/office/powerpoint/2010/main" val="162908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190141B9-98FF-4E55-9E08-63D4DB6D1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030" y="2432869"/>
            <a:ext cx="2857500" cy="28575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611DE22C-8249-4406-B09E-5CAEE2D0A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547" y="2432869"/>
            <a:ext cx="2857500" cy="2857500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DB89038-33F1-4E15-8875-F50CF327E5D0}"/>
              </a:ext>
            </a:extLst>
          </p:cNvPr>
          <p:cNvSpPr txBox="1"/>
          <p:nvPr/>
        </p:nvSpPr>
        <p:spPr>
          <a:xfrm>
            <a:off x="8475407" y="1756924"/>
            <a:ext cx="201561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accent1">
                    <a:lumMod val="75000"/>
                  </a:schemeClr>
                </a:solidFill>
              </a:rPr>
              <a:t>حسابي في </a:t>
            </a:r>
            <a:r>
              <a:rPr lang="ar-SA" dirty="0" err="1">
                <a:solidFill>
                  <a:schemeClr val="accent1">
                    <a:lumMod val="75000"/>
                  </a:schemeClr>
                </a:solidFill>
              </a:rPr>
              <a:t>التلجرام</a:t>
            </a:r>
            <a:endParaRPr lang="ar-SA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0E9B01D-AADC-4485-8180-C7AED6411356}"/>
              </a:ext>
            </a:extLst>
          </p:cNvPr>
          <p:cNvSpPr txBox="1"/>
          <p:nvPr/>
        </p:nvSpPr>
        <p:spPr>
          <a:xfrm>
            <a:off x="2109019" y="1756924"/>
            <a:ext cx="201561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accent1">
                    <a:lumMod val="75000"/>
                  </a:schemeClr>
                </a:solidFill>
              </a:rPr>
              <a:t>حسابي في تويتر</a:t>
            </a:r>
          </a:p>
        </p:txBody>
      </p:sp>
    </p:spTree>
    <p:extLst>
      <p:ext uri="{BB962C8B-B14F-4D97-AF65-F5344CB8AC3E}">
        <p14:creationId xmlns:p14="http://schemas.microsoft.com/office/powerpoint/2010/main" val="1476879207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FEE9A0E-CC3B-4027-B55B-BCE3657AD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50694" y="623845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مربع نص 297">
            <a:extLst>
              <a:ext uri="{FF2B5EF4-FFF2-40B4-BE49-F238E27FC236}">
                <a16:creationId xmlns:a16="http://schemas.microsoft.com/office/drawing/2014/main" id="{E9AC3F89-ED7B-4D5D-88A6-7654AB854585}"/>
              </a:ext>
            </a:extLst>
          </p:cNvPr>
          <p:cNvSpPr txBox="1"/>
          <p:nvPr/>
        </p:nvSpPr>
        <p:spPr>
          <a:xfrm>
            <a:off x="669746" y="1501018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جود سعد</a:t>
            </a:r>
          </a:p>
        </p:txBody>
      </p:sp>
      <p:pic>
        <p:nvPicPr>
          <p:cNvPr id="29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483D46-DCDA-4842-A73C-201B4224B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41345" y="69912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F158A8-9416-4E75-844A-368C63502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3155" y="68277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07A116F-FF8D-494A-923E-C392030AD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459239" y="683003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4">
            <a:extLst>
              <a:ext uri="{FF2B5EF4-FFF2-40B4-BE49-F238E27FC236}">
                <a16:creationId xmlns:a16="http://schemas.microsoft.com/office/drawing/2014/main" id="{64BD2FDA-A5C4-4E8A-9D99-FD835DA5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89192" y="581020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ADD8C9-906D-44E8-AF0E-E0289A2D5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378380" y="640811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054F92A-BC67-4772-8421-2E3B13330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469031" y="716090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4923A1-0877-4858-8ABF-31C7F5053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830840" y="69974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590D426-00C5-49DB-B936-E4C2988E9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68687" y="69769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4">
            <a:extLst>
              <a:ext uri="{FF2B5EF4-FFF2-40B4-BE49-F238E27FC236}">
                <a16:creationId xmlns:a16="http://schemas.microsoft.com/office/drawing/2014/main" id="{C6737352-E964-485A-B0DF-0C09CBA0E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460463" y="581020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1EC7F76-B232-49AE-A7EF-4570BF956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100838" y="698295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A5D9A0C-D16F-4E4B-A7B7-C102D878B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191489" y="77357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F276F3-5482-42BA-8ABE-ABF209E0E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553299" y="75722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92EAA-17C2-426C-9007-19B71BCC1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933584" y="77289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4">
            <a:extLst>
              <a:ext uri="{FF2B5EF4-FFF2-40B4-BE49-F238E27FC236}">
                <a16:creationId xmlns:a16="http://schemas.microsoft.com/office/drawing/2014/main" id="{EFBB5D07-BCE5-4543-9D6D-2E68B6AA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183784" y="608395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DB8B676-184F-4536-88A9-C144DE14E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846201" y="687032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992A577-16A9-44EA-91B6-8B5348FE7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36852" y="76231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C7A8CA-18EF-49EA-928A-4F622AD0D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298661" y="745962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A90286-17AA-469A-AB90-F04FBBAC5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652641" y="75722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4">
            <a:extLst>
              <a:ext uri="{FF2B5EF4-FFF2-40B4-BE49-F238E27FC236}">
                <a16:creationId xmlns:a16="http://schemas.microsoft.com/office/drawing/2014/main" id="{3B112670-DE08-4F0C-B1DF-57B8F4B3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68485" y="607287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927257-3C12-4367-8CB5-3AC3225F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361264" y="724716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BE0639-48B3-4B3E-A173-95DE20C4A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451915" y="79999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568638-EB65-4904-950E-8A5A9349C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813724" y="783646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4C17-1FF9-451E-9163-9ED991E24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169808" y="78387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4">
            <a:extLst>
              <a:ext uri="{FF2B5EF4-FFF2-40B4-BE49-F238E27FC236}">
                <a16:creationId xmlns:a16="http://schemas.microsoft.com/office/drawing/2014/main" id="{2CFBD0E3-5245-491C-8875-FB1102E7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99761" y="681891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D9653B-614A-4E67-AAC7-19801E4BE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9017348" y="723832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F44EC1E-D21F-4AA0-BD1D-6D247A345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107999" y="79911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8D69081-D3B9-4791-A537-2A5538DAC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469808" y="782762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128E583-C8F5-4FD3-9863-EE5DC2C13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825892" y="782990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4">
            <a:extLst>
              <a:ext uri="{FF2B5EF4-FFF2-40B4-BE49-F238E27FC236}">
                <a16:creationId xmlns:a16="http://schemas.microsoft.com/office/drawing/2014/main" id="{1BC92FF5-187A-43C6-A589-C7D6C0E9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155845" y="681007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1F7C98-765A-466A-A43F-3CE74C70B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0673432" y="758915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7332FE-67F7-4876-918E-D2925A8C1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764083" y="83419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E61DBC4-58DB-4B18-B1DC-1FFA72519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125892" y="81784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44F09E-72A7-4BEF-8D1B-75ACBC129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481976" y="818073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4">
            <a:extLst>
              <a:ext uri="{FF2B5EF4-FFF2-40B4-BE49-F238E27FC236}">
                <a16:creationId xmlns:a16="http://schemas.microsoft.com/office/drawing/2014/main" id="{454B78BD-B001-4F45-9764-D4AA50B8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811929" y="716089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4C38C3-A847-488C-8D28-F0EBCF2C3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67448" y="2114095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716F95-1E78-4FD3-866C-B52DB3F48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58099" y="218937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AB721A4-2FAF-4EF1-92B6-2111F2122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19908" y="217302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BE403AA-B751-4437-9A9E-6F73F1739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475992" y="2173253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4">
            <a:extLst>
              <a:ext uri="{FF2B5EF4-FFF2-40B4-BE49-F238E27FC236}">
                <a16:creationId xmlns:a16="http://schemas.microsoft.com/office/drawing/2014/main" id="{B0A33153-AF0D-4463-A981-DAA17117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05945" y="2071269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BCF96C0-8294-42C5-BD74-0E4C8C261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352654" y="2113996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C04F53-C8C3-48C0-A62E-B36BC383F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443305" y="218927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94ECF73-B202-42AB-B461-6209860D2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805115" y="2172926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5145ED-538F-4397-910C-C2D765027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61199" y="217315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4">
            <a:extLst>
              <a:ext uri="{FF2B5EF4-FFF2-40B4-BE49-F238E27FC236}">
                <a16:creationId xmlns:a16="http://schemas.microsoft.com/office/drawing/2014/main" id="{E73F8DF3-ED12-44F6-9A37-5507227B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491152" y="2071171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BC307-2C33-4CAB-8B85-73048597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079598" y="2113996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BF09037-D8B5-434C-A24E-D9F382794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170249" y="218927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CA20041-40E4-4E04-A8A7-A650563A7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532059" y="2172926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6A6B644-776F-4FCC-9B74-8364E7EA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888143" y="217315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4">
            <a:extLst>
              <a:ext uri="{FF2B5EF4-FFF2-40B4-BE49-F238E27FC236}">
                <a16:creationId xmlns:a16="http://schemas.microsoft.com/office/drawing/2014/main" id="{0E8F4F3E-35EA-4115-ADF3-1615DF1D4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18096" y="2071171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57FF7DF-2908-4C2A-BF15-308D63045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543317" y="2047077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D41553-C72D-4114-A236-EBFF043EE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33968" y="212235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2FA72B-7C50-4450-AD86-4BE5D9A78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95777" y="210600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B7248EB-379B-4B96-90BA-7E38CDC40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51861" y="210623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4">
            <a:extLst>
              <a:ext uri="{FF2B5EF4-FFF2-40B4-BE49-F238E27FC236}">
                <a16:creationId xmlns:a16="http://schemas.microsoft.com/office/drawing/2014/main" id="{7C441FF3-7AB8-448A-8A89-C6DDA430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81815" y="2004252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A856BE4-1103-4A3D-BEF0-87D423E33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107201" y="2076972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E2DE141-594B-4D83-8603-2332D166D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97852" y="215225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451BFA-C944-4B30-BCBD-967F554E1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559661" y="2135902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51B6D6-8D0A-4D35-B490-DAA6B16C4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15745" y="2136130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4">
            <a:extLst>
              <a:ext uri="{FF2B5EF4-FFF2-40B4-BE49-F238E27FC236}">
                <a16:creationId xmlns:a16="http://schemas.microsoft.com/office/drawing/2014/main" id="{E8866D3F-B71C-4FFE-A986-63FC6A37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245699" y="2034147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BCA7CE-073A-4520-B0E0-C1554457F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8683810" y="2073369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97714A-470B-4B23-B5F2-9D16EC28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774461" y="214864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B35F44E-FC9B-4446-8183-0979C87D7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136271" y="213229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3499032-C40D-4750-8811-741AF2323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492355" y="213252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4">
            <a:extLst>
              <a:ext uri="{FF2B5EF4-FFF2-40B4-BE49-F238E27FC236}">
                <a16:creationId xmlns:a16="http://schemas.microsoft.com/office/drawing/2014/main" id="{6367B8E5-3F5A-4280-82E6-14ED863A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822308" y="2030544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EC4BC11-63D3-4FDC-A2E6-985E678B1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0213269" y="2056140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6622D7-D038-4EDE-A5C3-5D06B91EC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303920" y="213141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EDE6E5-8705-43D5-AD19-D44A941F8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65729" y="2115070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63E487-E3D9-4DD7-825A-11A3120DE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21813" y="2115298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4">
            <a:extLst>
              <a:ext uri="{FF2B5EF4-FFF2-40B4-BE49-F238E27FC236}">
                <a16:creationId xmlns:a16="http://schemas.microsoft.com/office/drawing/2014/main" id="{CA77EF88-452A-47F9-B3EF-67B34CA9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351767" y="2013315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3B2957-877D-42D2-A874-A5D329DEA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09114" y="3275088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4D05980-A5F7-457F-8B38-F09C5FB79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99765" y="335036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52F7D6B-A960-4957-9017-1926F740D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1575" y="3334018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BD1C148-809B-4A50-957D-0983BB921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417659" y="3334246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" name="Picture 4">
            <a:extLst>
              <a:ext uri="{FF2B5EF4-FFF2-40B4-BE49-F238E27FC236}">
                <a16:creationId xmlns:a16="http://schemas.microsoft.com/office/drawing/2014/main" id="{29C87784-5C9C-425B-AD03-9DFE75C5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92859" y="3256089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2C3A5C3-063C-4199-93FB-2CC5CE4DA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069157" y="3307571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3B66D9-D277-4F5A-BC62-755FE3A33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51473" y="332428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A6FAD97-FA1C-4220-863E-018E904DB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521617" y="336650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2C7B73E-F3E0-4C40-A909-708D41CAE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877701" y="336672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" name="Picture 4">
            <a:extLst>
              <a:ext uri="{FF2B5EF4-FFF2-40B4-BE49-F238E27FC236}">
                <a16:creationId xmlns:a16="http://schemas.microsoft.com/office/drawing/2014/main" id="{B99B65D0-9C38-4B6B-8822-31091C5A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207655" y="3264745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" name="مربع نص 377">
            <a:extLst>
              <a:ext uri="{FF2B5EF4-FFF2-40B4-BE49-F238E27FC236}">
                <a16:creationId xmlns:a16="http://schemas.microsoft.com/office/drawing/2014/main" id="{92A25B48-7815-48A7-9EF8-DA7B9F55A012}"/>
              </a:ext>
            </a:extLst>
          </p:cNvPr>
          <p:cNvSpPr txBox="1"/>
          <p:nvPr/>
        </p:nvSpPr>
        <p:spPr>
          <a:xfrm>
            <a:off x="2430588" y="1345366"/>
            <a:ext cx="172074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جنى علي</a:t>
            </a:r>
          </a:p>
        </p:txBody>
      </p:sp>
      <p:sp>
        <p:nvSpPr>
          <p:cNvPr id="379" name="مربع نص 378">
            <a:extLst>
              <a:ext uri="{FF2B5EF4-FFF2-40B4-BE49-F238E27FC236}">
                <a16:creationId xmlns:a16="http://schemas.microsoft.com/office/drawing/2014/main" id="{5F311D12-9F5E-48F9-9563-32947D68DF29}"/>
              </a:ext>
            </a:extLst>
          </p:cNvPr>
          <p:cNvSpPr txBox="1"/>
          <p:nvPr/>
        </p:nvSpPr>
        <p:spPr>
          <a:xfrm>
            <a:off x="4079885" y="1601703"/>
            <a:ext cx="163963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جنى عبد الله</a:t>
            </a:r>
          </a:p>
        </p:txBody>
      </p:sp>
      <p:sp>
        <p:nvSpPr>
          <p:cNvPr id="380" name="مربع نص 379">
            <a:extLst>
              <a:ext uri="{FF2B5EF4-FFF2-40B4-BE49-F238E27FC236}">
                <a16:creationId xmlns:a16="http://schemas.microsoft.com/office/drawing/2014/main" id="{A4CFA0DC-9212-4663-87E5-8D9066823EF5}"/>
              </a:ext>
            </a:extLst>
          </p:cNvPr>
          <p:cNvSpPr txBox="1"/>
          <p:nvPr/>
        </p:nvSpPr>
        <p:spPr>
          <a:xfrm>
            <a:off x="5818671" y="1405465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جنى حازم</a:t>
            </a:r>
          </a:p>
        </p:txBody>
      </p:sp>
      <p:sp>
        <p:nvSpPr>
          <p:cNvPr id="381" name="مربع نص 380">
            <a:extLst>
              <a:ext uri="{FF2B5EF4-FFF2-40B4-BE49-F238E27FC236}">
                <a16:creationId xmlns:a16="http://schemas.microsoft.com/office/drawing/2014/main" id="{0A9D9576-DEDF-44CE-9460-EA5AC7BEC866}"/>
              </a:ext>
            </a:extLst>
          </p:cNvPr>
          <p:cNvSpPr txBox="1"/>
          <p:nvPr/>
        </p:nvSpPr>
        <p:spPr>
          <a:xfrm>
            <a:off x="7579019" y="1455914"/>
            <a:ext cx="165389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بشرى</a:t>
            </a:r>
          </a:p>
        </p:txBody>
      </p:sp>
      <p:sp>
        <p:nvSpPr>
          <p:cNvPr id="382" name="مربع نص 381">
            <a:extLst>
              <a:ext uri="{FF2B5EF4-FFF2-40B4-BE49-F238E27FC236}">
                <a16:creationId xmlns:a16="http://schemas.microsoft.com/office/drawing/2014/main" id="{8AD198BE-42FE-4506-8ED3-6536D7404CC9}"/>
              </a:ext>
            </a:extLst>
          </p:cNvPr>
          <p:cNvSpPr txBox="1"/>
          <p:nvPr/>
        </p:nvSpPr>
        <p:spPr>
          <a:xfrm>
            <a:off x="9109241" y="1477301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اثير نايف</a:t>
            </a:r>
          </a:p>
        </p:txBody>
      </p:sp>
      <p:sp>
        <p:nvSpPr>
          <p:cNvPr id="383" name="مربع نص 382">
            <a:extLst>
              <a:ext uri="{FF2B5EF4-FFF2-40B4-BE49-F238E27FC236}">
                <a16:creationId xmlns:a16="http://schemas.microsoft.com/office/drawing/2014/main" id="{ABC94055-EA27-4A18-A7AE-5AB2A8B9AF97}"/>
              </a:ext>
            </a:extLst>
          </p:cNvPr>
          <p:cNvSpPr txBox="1"/>
          <p:nvPr/>
        </p:nvSpPr>
        <p:spPr>
          <a:xfrm>
            <a:off x="10362503" y="1475785"/>
            <a:ext cx="26760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اثير عبد المحسن</a:t>
            </a:r>
          </a:p>
        </p:txBody>
      </p:sp>
      <p:sp>
        <p:nvSpPr>
          <p:cNvPr id="384" name="مربع نص 383">
            <a:extLst>
              <a:ext uri="{FF2B5EF4-FFF2-40B4-BE49-F238E27FC236}">
                <a16:creationId xmlns:a16="http://schemas.microsoft.com/office/drawing/2014/main" id="{69016E89-5677-41D6-B4DF-7A3CDB011E3A}"/>
              </a:ext>
            </a:extLst>
          </p:cNvPr>
          <p:cNvSpPr txBox="1"/>
          <p:nvPr/>
        </p:nvSpPr>
        <p:spPr>
          <a:xfrm>
            <a:off x="609114" y="2790157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dirty="0">
                <a:solidFill>
                  <a:sysClr val="windowText" lastClr="000000"/>
                </a:solidFill>
              </a:rPr>
              <a:t>فاطمة 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385" name="مربع نص 384">
            <a:extLst>
              <a:ext uri="{FF2B5EF4-FFF2-40B4-BE49-F238E27FC236}">
                <a16:creationId xmlns:a16="http://schemas.microsoft.com/office/drawing/2014/main" id="{A2F70FBA-6FCD-4770-A203-5B4E25F5BE7F}"/>
              </a:ext>
            </a:extLst>
          </p:cNvPr>
          <p:cNvSpPr txBox="1"/>
          <p:nvPr/>
        </p:nvSpPr>
        <p:spPr>
          <a:xfrm>
            <a:off x="2491151" y="2851834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rtl="1" hangingPunct="0">
              <a:buClrTx/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غيداء</a:t>
            </a:r>
          </a:p>
        </p:txBody>
      </p:sp>
      <p:sp>
        <p:nvSpPr>
          <p:cNvPr id="386" name="مربع نص 385">
            <a:extLst>
              <a:ext uri="{FF2B5EF4-FFF2-40B4-BE49-F238E27FC236}">
                <a16:creationId xmlns:a16="http://schemas.microsoft.com/office/drawing/2014/main" id="{D47280D6-C5A9-43BD-9422-67359A411E69}"/>
              </a:ext>
            </a:extLst>
          </p:cNvPr>
          <p:cNvSpPr txBox="1"/>
          <p:nvPr/>
        </p:nvSpPr>
        <p:spPr>
          <a:xfrm>
            <a:off x="4087274" y="2973690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عزيزة</a:t>
            </a:r>
          </a:p>
        </p:txBody>
      </p:sp>
      <p:sp>
        <p:nvSpPr>
          <p:cNvPr id="387" name="مربع نص 386">
            <a:extLst>
              <a:ext uri="{FF2B5EF4-FFF2-40B4-BE49-F238E27FC236}">
                <a16:creationId xmlns:a16="http://schemas.microsoft.com/office/drawing/2014/main" id="{13ECFADF-D1C4-41A4-997A-2820D819BDB7}"/>
              </a:ext>
            </a:extLst>
          </p:cNvPr>
          <p:cNvSpPr txBox="1"/>
          <p:nvPr/>
        </p:nvSpPr>
        <p:spPr>
          <a:xfrm>
            <a:off x="5570201" y="2863469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dirty="0">
                <a:solidFill>
                  <a:sysClr val="windowText" lastClr="000000"/>
                </a:solidFill>
              </a:rPr>
              <a:t>شروق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388" name="مربع نص 387">
            <a:extLst>
              <a:ext uri="{FF2B5EF4-FFF2-40B4-BE49-F238E27FC236}">
                <a16:creationId xmlns:a16="http://schemas.microsoft.com/office/drawing/2014/main" id="{2C5E9A64-E9B6-4A58-853D-C4FEB5C370CB}"/>
              </a:ext>
            </a:extLst>
          </p:cNvPr>
          <p:cNvSpPr txBox="1"/>
          <p:nvPr/>
        </p:nvSpPr>
        <p:spPr>
          <a:xfrm>
            <a:off x="7378689" y="2779960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dirty="0">
                <a:solidFill>
                  <a:sysClr val="windowText" lastClr="000000"/>
                </a:solidFill>
              </a:rPr>
              <a:t>سمر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389" name="مربع نص 388">
            <a:extLst>
              <a:ext uri="{FF2B5EF4-FFF2-40B4-BE49-F238E27FC236}">
                <a16:creationId xmlns:a16="http://schemas.microsoft.com/office/drawing/2014/main" id="{703188E9-AB3F-4966-9219-A049CFD5D23F}"/>
              </a:ext>
            </a:extLst>
          </p:cNvPr>
          <p:cNvSpPr txBox="1"/>
          <p:nvPr/>
        </p:nvSpPr>
        <p:spPr>
          <a:xfrm>
            <a:off x="8746887" y="2953317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حنين سعود</a:t>
            </a:r>
          </a:p>
        </p:txBody>
      </p:sp>
      <p:sp>
        <p:nvSpPr>
          <p:cNvPr id="390" name="مربع نص 389">
            <a:extLst>
              <a:ext uri="{FF2B5EF4-FFF2-40B4-BE49-F238E27FC236}">
                <a16:creationId xmlns:a16="http://schemas.microsoft.com/office/drawing/2014/main" id="{F69833EA-C458-4276-863C-BF8EFF9F023D}"/>
              </a:ext>
            </a:extLst>
          </p:cNvPr>
          <p:cNvSpPr txBox="1"/>
          <p:nvPr/>
        </p:nvSpPr>
        <p:spPr>
          <a:xfrm>
            <a:off x="10325483" y="2831367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حنين حامد</a:t>
            </a:r>
          </a:p>
        </p:txBody>
      </p:sp>
      <p:sp>
        <p:nvSpPr>
          <p:cNvPr id="391" name="مربع نص 390">
            <a:extLst>
              <a:ext uri="{FF2B5EF4-FFF2-40B4-BE49-F238E27FC236}">
                <a16:creationId xmlns:a16="http://schemas.microsoft.com/office/drawing/2014/main" id="{DFC62703-E709-42A0-87CB-6B61DA75BB08}"/>
              </a:ext>
            </a:extLst>
          </p:cNvPr>
          <p:cNvSpPr txBox="1"/>
          <p:nvPr/>
        </p:nvSpPr>
        <p:spPr>
          <a:xfrm>
            <a:off x="783127" y="4189861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ليال </a:t>
            </a:r>
          </a:p>
        </p:txBody>
      </p:sp>
      <p:sp>
        <p:nvSpPr>
          <p:cNvPr id="392" name="مربع نص 391">
            <a:extLst>
              <a:ext uri="{FF2B5EF4-FFF2-40B4-BE49-F238E27FC236}">
                <a16:creationId xmlns:a16="http://schemas.microsoft.com/office/drawing/2014/main" id="{0A416278-B969-432E-90BD-FEA04E2AADEA}"/>
              </a:ext>
            </a:extLst>
          </p:cNvPr>
          <p:cNvSpPr txBox="1"/>
          <p:nvPr/>
        </p:nvSpPr>
        <p:spPr>
          <a:xfrm>
            <a:off x="2178546" y="4200576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dirty="0">
                <a:solidFill>
                  <a:sysClr val="windowText" lastClr="000000"/>
                </a:solidFill>
              </a:rPr>
              <a:t>هناء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pic>
        <p:nvPicPr>
          <p:cNvPr id="9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58B3A42-03C9-4660-B55B-F5EEC5542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555985" y="3343388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1DD31D5-E73A-434D-B125-30817DAFA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46636" y="341866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5138FD-7FA2-47FC-B7BE-AF4635F12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008445" y="3402318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5DA3DC-7D39-4C08-BD03-865AF551AF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364529" y="3402546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4">
            <a:extLst>
              <a:ext uri="{FF2B5EF4-FFF2-40B4-BE49-F238E27FC236}">
                <a16:creationId xmlns:a16="http://schemas.microsoft.com/office/drawing/2014/main" id="{E1AD698B-D681-4315-8BBD-1A1AA598D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94483" y="3300563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3DDE759-0A65-4F05-B6F5-840BCE0B6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283670" y="3360353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5E777BC-6FD8-4A29-8E94-68B0C2C00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74321" y="3435633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00B18F3-F5B8-4192-A410-CE5A5E027F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736131" y="3419283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7D04EFE-FC88-422B-8756-21628E175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073977" y="3417238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>
            <a:extLst>
              <a:ext uri="{FF2B5EF4-FFF2-40B4-BE49-F238E27FC236}">
                <a16:creationId xmlns:a16="http://schemas.microsoft.com/office/drawing/2014/main" id="{8C7F8D20-9069-4CF5-BB0E-1D8FC6CA3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65753" y="3300563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8018AFE-5C53-48DD-9AAB-C8A163135C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006129" y="3417837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F4DE737-1D31-445E-9CF7-B6C073AF3E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096780" y="349311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7D69213-BFA7-4062-AA6E-1F56CB3A1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458589" y="347676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F26D8C-9966-460C-B1AD-5C5615EF6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838875" y="349243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>
            <a:extLst>
              <a:ext uri="{FF2B5EF4-FFF2-40B4-BE49-F238E27FC236}">
                <a16:creationId xmlns:a16="http://schemas.microsoft.com/office/drawing/2014/main" id="{E85FF9F7-7090-4539-A808-BFB9D2ED7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089075" y="3327937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6547-76C7-4553-8C28-962A59AEC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8751492" y="3406575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3DE015-A077-4EEF-86AE-A6C8F7A0BC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842143" y="348185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3AC7A64-B5C8-4B74-8EC0-1CC1D430B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203952" y="346550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721B9CF-1148-4E50-9C5A-56390717D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557932" y="347676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4">
            <a:extLst>
              <a:ext uri="{FF2B5EF4-FFF2-40B4-BE49-F238E27FC236}">
                <a16:creationId xmlns:a16="http://schemas.microsoft.com/office/drawing/2014/main" id="{E20DC059-17F9-4413-B5F9-651D37377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973776" y="3326829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F1EDA2C-6B8F-4B29-8FD8-E973F8A9C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0266554" y="3444259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8BC29A-8BE4-49D5-81BC-877FE6F46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357205" y="3519538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222C15E-69F1-4D7E-B56C-C446412DE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719015" y="350318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6B751BD-B9BF-422C-91FA-7A68E9D91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75099" y="350341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>
            <a:extLst>
              <a:ext uri="{FF2B5EF4-FFF2-40B4-BE49-F238E27FC236}">
                <a16:creationId xmlns:a16="http://schemas.microsoft.com/office/drawing/2014/main" id="{EF7ACC45-AFCF-4193-9329-322C4158B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405052" y="3401433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08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84;p13">
            <a:extLst>
              <a:ext uri="{FF2B5EF4-FFF2-40B4-BE49-F238E27FC236}">
                <a16:creationId xmlns:a16="http://schemas.microsoft.com/office/drawing/2014/main" id="{8C255C67-C695-4B97-B107-D7315315B928}"/>
              </a:ext>
            </a:extLst>
          </p:cNvPr>
          <p:cNvSpPr/>
          <p:nvPr/>
        </p:nvSpPr>
        <p:spPr>
          <a:xfrm>
            <a:off x="9669327" y="5064532"/>
            <a:ext cx="1027232" cy="129540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rgbClr val="BDE7F1"/>
          </a:solidFill>
          <a:ln>
            <a:solidFill>
              <a:srgbClr val="FFFF00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rtl="1"/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مستطيل: زوايا مستديرة 75">
            <a:extLst>
              <a:ext uri="{FF2B5EF4-FFF2-40B4-BE49-F238E27FC236}">
                <a16:creationId xmlns:a16="http://schemas.microsoft.com/office/drawing/2014/main" id="{5D7190D1-B5CC-4931-9605-4CA6B42C2E3C}"/>
              </a:ext>
            </a:extLst>
          </p:cNvPr>
          <p:cNvSpPr/>
          <p:nvPr/>
        </p:nvSpPr>
        <p:spPr>
          <a:xfrm>
            <a:off x="5428067" y="3305822"/>
            <a:ext cx="3936380" cy="653125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المفردات الجديدة</a:t>
            </a:r>
            <a:r>
              <a:rPr lang="ar-SA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73" name="Google Shape;84;p13">
            <a:extLst>
              <a:ext uri="{FF2B5EF4-FFF2-40B4-BE49-F238E27FC236}">
                <a16:creationId xmlns:a16="http://schemas.microsoft.com/office/drawing/2014/main" id="{0308D6A5-71B3-48CC-9C98-E0059A9E51C5}"/>
              </a:ext>
            </a:extLst>
          </p:cNvPr>
          <p:cNvSpPr/>
          <p:nvPr/>
        </p:nvSpPr>
        <p:spPr>
          <a:xfrm>
            <a:off x="9004389" y="3251121"/>
            <a:ext cx="1027232" cy="129540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rtl="1"/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84;p13">
            <a:extLst>
              <a:ext uri="{FF2B5EF4-FFF2-40B4-BE49-F238E27FC236}">
                <a16:creationId xmlns:a16="http://schemas.microsoft.com/office/drawing/2014/main" id="{4EA4FF0F-79BD-40CA-9E4F-28A780021C53}"/>
              </a:ext>
            </a:extLst>
          </p:cNvPr>
          <p:cNvSpPr/>
          <p:nvPr/>
        </p:nvSpPr>
        <p:spPr>
          <a:xfrm>
            <a:off x="8027008" y="1412373"/>
            <a:ext cx="1027232" cy="129540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rtl="1"/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124356" y="489977"/>
            <a:ext cx="2004760" cy="763745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1204" name="Google Shape;1204;p43"/>
          <p:cNvGrpSpPr/>
          <p:nvPr/>
        </p:nvGrpSpPr>
        <p:grpSpPr>
          <a:xfrm rot="1837958">
            <a:off x="10502901" y="-950310"/>
            <a:ext cx="1877587" cy="2338923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2842693-1599-4886-9621-AFA7AA87B08C}"/>
              </a:ext>
            </a:extLst>
          </p:cNvPr>
          <p:cNvSpPr/>
          <p:nvPr/>
        </p:nvSpPr>
        <p:spPr>
          <a:xfrm>
            <a:off x="6363721" y="1660035"/>
            <a:ext cx="1727199" cy="530111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الاهمية</a:t>
            </a:r>
            <a:r>
              <a:rPr lang="ar-SA" sz="2400" dirty="0"/>
              <a:t>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D8BA4CE6-F9CB-4306-8394-F3CF17D2160C}"/>
              </a:ext>
            </a:extLst>
          </p:cNvPr>
          <p:cNvSpPr txBox="1"/>
          <p:nvPr/>
        </p:nvSpPr>
        <p:spPr>
          <a:xfrm>
            <a:off x="2997200" y="3058206"/>
            <a:ext cx="619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dirty="0"/>
              <a:t> </a:t>
            </a:r>
          </a:p>
        </p:txBody>
      </p:sp>
      <p:grpSp>
        <p:nvGrpSpPr>
          <p:cNvPr id="68" name="Google Shape;85;p13">
            <a:extLst>
              <a:ext uri="{FF2B5EF4-FFF2-40B4-BE49-F238E27FC236}">
                <a16:creationId xmlns:a16="http://schemas.microsoft.com/office/drawing/2014/main" id="{3CC5CD6B-D566-4871-A9A7-CB6E7C4A7084}"/>
              </a:ext>
            </a:extLst>
          </p:cNvPr>
          <p:cNvGrpSpPr/>
          <p:nvPr/>
        </p:nvGrpSpPr>
        <p:grpSpPr>
          <a:xfrm>
            <a:off x="8031931" y="-5884587"/>
            <a:ext cx="1031447" cy="8592361"/>
            <a:chOff x="822635" y="-372083"/>
            <a:chExt cx="773585" cy="6444271"/>
          </a:xfrm>
        </p:grpSpPr>
        <p:sp>
          <p:nvSpPr>
            <p:cNvPr id="69" name="Google Shape;86;p13">
              <a:extLst>
                <a:ext uri="{FF2B5EF4-FFF2-40B4-BE49-F238E27FC236}">
                  <a16:creationId xmlns:a16="http://schemas.microsoft.com/office/drawing/2014/main" id="{B7C55CA6-89D3-4568-811A-41A61812BBC5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87;p13">
              <a:extLst>
                <a:ext uri="{FF2B5EF4-FFF2-40B4-BE49-F238E27FC236}">
                  <a16:creationId xmlns:a16="http://schemas.microsoft.com/office/drawing/2014/main" id="{F2C4316F-041F-46BB-8E4A-4ACD570DD45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E82633B-EA74-4502-A1F6-E40BFBB081DE}"/>
              </a:ext>
            </a:extLst>
          </p:cNvPr>
          <p:cNvGrpSpPr/>
          <p:nvPr/>
        </p:nvGrpSpPr>
        <p:grpSpPr>
          <a:xfrm>
            <a:off x="397724" y="2283959"/>
            <a:ext cx="7659499" cy="1312517"/>
            <a:chOff x="839092" y="2118997"/>
            <a:chExt cx="5744624" cy="984388"/>
          </a:xfrm>
        </p:grpSpPr>
        <p:sp>
          <p:nvSpPr>
            <p:cNvPr id="74" name="Google Shape;98;p13">
              <a:extLst>
                <a:ext uri="{FF2B5EF4-FFF2-40B4-BE49-F238E27FC236}">
                  <a16:creationId xmlns:a16="http://schemas.microsoft.com/office/drawing/2014/main" id="{68A43915-0950-43C3-8172-BF5E9E819C0E}"/>
                </a:ext>
              </a:extLst>
            </p:cNvPr>
            <p:cNvSpPr txBox="1"/>
            <p:nvPr/>
          </p:nvSpPr>
          <p:spPr>
            <a:xfrm>
              <a:off x="1391139" y="2734094"/>
              <a:ext cx="4916618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defTabSz="1219170">
                <a:defRPr/>
              </a:pPr>
              <a:endParaRPr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B9AB85D-EAEB-4190-96DA-273275A144F6}"/>
                </a:ext>
              </a:extLst>
            </p:cNvPr>
            <p:cNvSpPr txBox="1"/>
            <p:nvPr/>
          </p:nvSpPr>
          <p:spPr>
            <a:xfrm>
              <a:off x="839092" y="2118997"/>
              <a:ext cx="5744624" cy="6848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667" b="1" dirty="0">
                  <a:solidFill>
                    <a:srgbClr val="820000"/>
                  </a:solidFill>
                </a:rPr>
                <a:t>تصف قوانين نيوتن أنماط الحركة سواء البسيطة منها كما في المشي </a:t>
              </a:r>
            </a:p>
            <a:p>
              <a:pPr algn="ctr"/>
              <a:r>
                <a:rPr lang="ar-SA" sz="2667" b="1" dirty="0">
                  <a:solidFill>
                    <a:srgbClr val="820000"/>
                  </a:solidFill>
                </a:rPr>
                <a:t>او المعقدة كما في اطلاق الصواريخ</a:t>
              </a:r>
            </a:p>
          </p:txBody>
        </p:sp>
      </p:grpSp>
      <p:grpSp>
        <p:nvGrpSpPr>
          <p:cNvPr id="62" name="Google Shape;85;p13">
            <a:extLst>
              <a:ext uri="{FF2B5EF4-FFF2-40B4-BE49-F238E27FC236}">
                <a16:creationId xmlns:a16="http://schemas.microsoft.com/office/drawing/2014/main" id="{85C5CB5C-4749-4543-91B4-12E32F4E1318}"/>
              </a:ext>
            </a:extLst>
          </p:cNvPr>
          <p:cNvGrpSpPr/>
          <p:nvPr/>
        </p:nvGrpSpPr>
        <p:grpSpPr>
          <a:xfrm>
            <a:off x="9004390" y="-4045839"/>
            <a:ext cx="1031447" cy="8592361"/>
            <a:chOff x="822635" y="-372083"/>
            <a:chExt cx="773585" cy="6444271"/>
          </a:xfrm>
        </p:grpSpPr>
        <p:sp>
          <p:nvSpPr>
            <p:cNvPr id="63" name="Google Shape;86;p13">
              <a:extLst>
                <a:ext uri="{FF2B5EF4-FFF2-40B4-BE49-F238E27FC236}">
                  <a16:creationId xmlns:a16="http://schemas.microsoft.com/office/drawing/2014/main" id="{53247DC2-2A10-4627-BE77-634B2177AA3C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Google Shape;87;p13">
              <a:extLst>
                <a:ext uri="{FF2B5EF4-FFF2-40B4-BE49-F238E27FC236}">
                  <a16:creationId xmlns:a16="http://schemas.microsoft.com/office/drawing/2014/main" id="{3513101E-ACDE-426E-B470-44F0FF28A8BE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87" name="مجموعة 86">
            <a:extLst>
              <a:ext uri="{FF2B5EF4-FFF2-40B4-BE49-F238E27FC236}">
                <a16:creationId xmlns:a16="http://schemas.microsoft.com/office/drawing/2014/main" id="{CB023755-F074-44B5-B55B-BF2D7D6A0389}"/>
              </a:ext>
            </a:extLst>
          </p:cNvPr>
          <p:cNvGrpSpPr/>
          <p:nvPr/>
        </p:nvGrpSpPr>
        <p:grpSpPr>
          <a:xfrm>
            <a:off x="1531896" y="3958425"/>
            <a:ext cx="7771235" cy="2319625"/>
            <a:chOff x="164301" y="-1048376"/>
            <a:chExt cx="5828426" cy="3549611"/>
          </a:xfrm>
        </p:grpSpPr>
        <p:grpSp>
          <p:nvGrpSpPr>
            <p:cNvPr id="88" name="Google Shape;96;p13">
              <a:extLst>
                <a:ext uri="{FF2B5EF4-FFF2-40B4-BE49-F238E27FC236}">
                  <a16:creationId xmlns:a16="http://schemas.microsoft.com/office/drawing/2014/main" id="{43AF559F-D806-4529-846F-B935720AAE4C}"/>
                </a:ext>
              </a:extLst>
            </p:cNvPr>
            <p:cNvGrpSpPr/>
            <p:nvPr/>
          </p:nvGrpSpPr>
          <p:grpSpPr>
            <a:xfrm>
              <a:off x="1070965" y="-133842"/>
              <a:ext cx="4916618" cy="2635077"/>
              <a:chOff x="2348724" y="1287217"/>
              <a:chExt cx="6664643" cy="3766347"/>
            </a:xfrm>
          </p:grpSpPr>
          <p:sp>
            <p:nvSpPr>
              <p:cNvPr id="90" name="Google Shape;98;p13">
                <a:extLst>
                  <a:ext uri="{FF2B5EF4-FFF2-40B4-BE49-F238E27FC236}">
                    <a16:creationId xmlns:a16="http://schemas.microsoft.com/office/drawing/2014/main" id="{963AF4FD-62AE-4836-880F-7AD49A1A3D3F}"/>
                  </a:ext>
                </a:extLst>
              </p:cNvPr>
              <p:cNvSpPr txBox="1"/>
              <p:nvPr/>
            </p:nvSpPr>
            <p:spPr>
              <a:xfrm>
                <a:off x="2348724" y="3976609"/>
                <a:ext cx="6664643" cy="10769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defTabSz="1219170">
                  <a:defRPr/>
                </a:pPr>
                <a:endParaRPr sz="2400" kern="0" dirty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91" name="Google Shape;99;p13">
                <a:extLst>
                  <a:ext uri="{FF2B5EF4-FFF2-40B4-BE49-F238E27FC236}">
                    <a16:creationId xmlns:a16="http://schemas.microsoft.com/office/drawing/2014/main" id="{40EB0C08-A3B3-42EB-83F4-DAE2A7D0D815}"/>
                  </a:ext>
                </a:extLst>
              </p:cNvPr>
              <p:cNvCxnSpPr/>
              <p:nvPr/>
            </p:nvCxnSpPr>
            <p:spPr>
              <a:xfrm rot="10800000">
                <a:off x="2470485" y="1287217"/>
                <a:ext cx="6229353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89" name="مربع نص 88">
              <a:extLst>
                <a:ext uri="{FF2B5EF4-FFF2-40B4-BE49-F238E27FC236}">
                  <a16:creationId xmlns:a16="http://schemas.microsoft.com/office/drawing/2014/main" id="{204B16E5-2851-4E19-B97E-DE22673AB438}"/>
                </a:ext>
              </a:extLst>
            </p:cNvPr>
            <p:cNvSpPr txBox="1"/>
            <p:nvPr/>
          </p:nvSpPr>
          <p:spPr>
            <a:xfrm>
              <a:off x="164301" y="-1048376"/>
              <a:ext cx="5828426" cy="89485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820000"/>
                  </a:solidFill>
                </a:rPr>
                <a:t>الاحتكاك – القصور الذاتي – قوانين نيوتن للحركة </a:t>
              </a:r>
            </a:p>
          </p:txBody>
        </p:sp>
      </p:grpSp>
      <p:grpSp>
        <p:nvGrpSpPr>
          <p:cNvPr id="92" name="Google Shape;85;p13">
            <a:extLst>
              <a:ext uri="{FF2B5EF4-FFF2-40B4-BE49-F238E27FC236}">
                <a16:creationId xmlns:a16="http://schemas.microsoft.com/office/drawing/2014/main" id="{38B0031A-80A9-4754-9470-E3ED9160FB5B}"/>
              </a:ext>
            </a:extLst>
          </p:cNvPr>
          <p:cNvGrpSpPr/>
          <p:nvPr/>
        </p:nvGrpSpPr>
        <p:grpSpPr>
          <a:xfrm>
            <a:off x="9675057" y="-2231295"/>
            <a:ext cx="1031447" cy="8592361"/>
            <a:chOff x="822635" y="-372083"/>
            <a:chExt cx="773585" cy="6444271"/>
          </a:xfrm>
        </p:grpSpPr>
        <p:sp>
          <p:nvSpPr>
            <p:cNvPr id="93" name="Google Shape;86;p13">
              <a:extLst>
                <a:ext uri="{FF2B5EF4-FFF2-40B4-BE49-F238E27FC236}">
                  <a16:creationId xmlns:a16="http://schemas.microsoft.com/office/drawing/2014/main" id="{A0F3F2B6-9239-4BBA-9AD6-9BEFFA7B05F6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4" name="Google Shape;87;p13">
              <a:extLst>
                <a:ext uri="{FF2B5EF4-FFF2-40B4-BE49-F238E27FC236}">
                  <a16:creationId xmlns:a16="http://schemas.microsoft.com/office/drawing/2014/main" id="{9986B129-B57F-4820-B24A-DD23FC2E6CCD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9" name="مستطيل: زوايا مستديرة 98">
            <a:extLst>
              <a:ext uri="{FF2B5EF4-FFF2-40B4-BE49-F238E27FC236}">
                <a16:creationId xmlns:a16="http://schemas.microsoft.com/office/drawing/2014/main" id="{0D2D5ABE-C6AA-4BD1-B02F-E19E42185ADB}"/>
              </a:ext>
            </a:extLst>
          </p:cNvPr>
          <p:cNvSpPr/>
          <p:nvPr/>
        </p:nvSpPr>
        <p:spPr>
          <a:xfrm>
            <a:off x="5662301" y="5110180"/>
            <a:ext cx="3936380" cy="653125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مراجعة المفردات</a:t>
            </a:r>
            <a:endParaRPr lang="ar-SA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05" name="مجموعة 104">
            <a:extLst>
              <a:ext uri="{FF2B5EF4-FFF2-40B4-BE49-F238E27FC236}">
                <a16:creationId xmlns:a16="http://schemas.microsoft.com/office/drawing/2014/main" id="{43735422-CDBF-42A1-B20A-D320800263C3}"/>
              </a:ext>
            </a:extLst>
          </p:cNvPr>
          <p:cNvGrpSpPr/>
          <p:nvPr/>
        </p:nvGrpSpPr>
        <p:grpSpPr>
          <a:xfrm>
            <a:off x="1853134" y="4953037"/>
            <a:ext cx="7348825" cy="1974399"/>
            <a:chOff x="1268238" y="1742157"/>
            <a:chExt cx="5511619" cy="1480799"/>
          </a:xfrm>
        </p:grpSpPr>
        <p:sp>
          <p:nvSpPr>
            <p:cNvPr id="108" name="Google Shape;98;p13">
              <a:extLst>
                <a:ext uri="{FF2B5EF4-FFF2-40B4-BE49-F238E27FC236}">
                  <a16:creationId xmlns:a16="http://schemas.microsoft.com/office/drawing/2014/main" id="{E854E6D9-E776-48CC-810A-FE74D1345544}"/>
                </a:ext>
              </a:extLst>
            </p:cNvPr>
            <p:cNvSpPr txBox="1"/>
            <p:nvPr/>
          </p:nvSpPr>
          <p:spPr>
            <a:xfrm>
              <a:off x="1863239" y="2392000"/>
              <a:ext cx="4916618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 defTabSz="1219170">
                <a:defRPr/>
              </a:pPr>
              <a:r>
                <a:rPr lang="ar-SA" sz="3200" b="1" kern="0" dirty="0">
                  <a:solidFill>
                    <a:srgbClr val="820000"/>
                  </a:solidFill>
                </a:rPr>
                <a:t>الجاذبية : قوة جذب بين جسمين تعتمد على كتلة كل منهما والمسافة بينهما </a:t>
              </a:r>
              <a:endParaRPr sz="3200" b="1" kern="0" dirty="0">
                <a:solidFill>
                  <a:srgbClr val="820000"/>
                </a:solidFill>
              </a:endParaRPr>
            </a:p>
          </p:txBody>
        </p:sp>
        <p:sp>
          <p:nvSpPr>
            <p:cNvPr id="107" name="مربع نص 106">
              <a:extLst>
                <a:ext uri="{FF2B5EF4-FFF2-40B4-BE49-F238E27FC236}">
                  <a16:creationId xmlns:a16="http://schemas.microsoft.com/office/drawing/2014/main" id="{ED78D60F-A821-431D-8565-1FD0DE6CADEE}"/>
                </a:ext>
              </a:extLst>
            </p:cNvPr>
            <p:cNvSpPr txBox="1"/>
            <p:nvPr/>
          </p:nvSpPr>
          <p:spPr>
            <a:xfrm>
              <a:off x="1268238" y="1742157"/>
              <a:ext cx="5303197" cy="43858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ar-SA" sz="32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7" name="صورة الشريحة 76">
                <a:extLst>
                  <a:ext uri="{FF2B5EF4-FFF2-40B4-BE49-F238E27FC236}">
                    <a16:creationId xmlns:a16="http://schemas.microsoft.com/office/drawing/2014/main" id="{D2B6ACE3-416B-464E-80A4-275ACA85E4A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95827765"/>
                  </p:ext>
                </p:extLst>
              </p:nvPr>
            </p:nvGraphicFramePr>
            <p:xfrm>
              <a:off x="-167967" y="5653547"/>
              <a:ext cx="1148811" cy="1120269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48811" cy="1120269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7" name="صورة الشريحة 7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D2B6ACE3-416B-464E-80A4-275ACA85E4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67967" y="5653547"/>
                <a:ext cx="1148811" cy="11202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348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6" grpId="0" animBg="1"/>
      <p:bldP spid="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2D6DB31-D8FC-4EEA-9A84-8454AFB2F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" y="6438919"/>
            <a:ext cx="1390008" cy="503980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B9641AB-DC14-498A-BD56-B9985CD038A5}"/>
              </a:ext>
            </a:extLst>
          </p:cNvPr>
          <p:cNvGrpSpPr/>
          <p:nvPr/>
        </p:nvGrpSpPr>
        <p:grpSpPr>
          <a:xfrm>
            <a:off x="-195515" y="-191933"/>
            <a:ext cx="3175536" cy="1342061"/>
            <a:chOff x="5810365" y="312421"/>
            <a:chExt cx="2381652" cy="1006546"/>
          </a:xfrm>
        </p:grpSpPr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F121183-4887-4BF1-803A-5B6112C96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893471BE-2A1F-4C38-A43F-BC78129D7C95}"/>
                </a:ext>
              </a:extLst>
            </p:cNvPr>
            <p:cNvSpPr txBox="1"/>
            <p:nvPr/>
          </p:nvSpPr>
          <p:spPr>
            <a:xfrm>
              <a:off x="5810365" y="631028"/>
              <a:ext cx="2381652" cy="346249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1219170" rtl="0">
                <a:buClr>
                  <a:srgbClr val="000000"/>
                </a:buClr>
              </a:pPr>
              <a:r>
                <a:rPr lang="ar-SA" sz="2400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استراتيجية شريط الذكريات 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صورة الشريحة 13"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19315" y="4976409"/>
              <a:ext cx="1758181" cy="1714500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58181" cy="17145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صورة الشريحة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319315" y="4976409"/>
                <a:ext cx="1758181" cy="17145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8F17B727-615A-4262-A2EA-7F51D77596FB}"/>
              </a:ext>
            </a:extLst>
          </p:cNvPr>
          <p:cNvGrpSpPr/>
          <p:nvPr/>
        </p:nvGrpSpPr>
        <p:grpSpPr>
          <a:xfrm>
            <a:off x="9458792" y="-191934"/>
            <a:ext cx="2877733" cy="1342062"/>
            <a:chOff x="5957001" y="312421"/>
            <a:chExt cx="2158300" cy="1006546"/>
          </a:xfrm>
        </p:grpSpPr>
        <p:pic>
          <p:nvPicPr>
            <p:cNvPr id="10" name="صورة 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067B157-4D49-4CD0-A39E-120A5B02F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0B17BA26-44C0-46A5-B0A1-1B5328C2DF82}"/>
                </a:ext>
              </a:extLst>
            </p:cNvPr>
            <p:cNvSpPr txBox="1"/>
            <p:nvPr/>
          </p:nvSpPr>
          <p:spPr>
            <a:xfrm>
              <a:off x="6257589" y="534013"/>
              <a:ext cx="1557123" cy="438581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ar-SA" sz="3200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تغذية راجعة </a:t>
              </a: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F7A552-E57E-430F-8B4A-4C5B8C634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574938"/>
            <a:ext cx="11023600" cy="357286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صورة الشريحة 14">
                <a:extLst>
                  <a:ext uri="{FF2B5EF4-FFF2-40B4-BE49-F238E27FC236}">
                    <a16:creationId xmlns:a16="http://schemas.microsoft.com/office/drawing/2014/main" id="{4FEC1EFD-E1E2-499A-BA76-21B01EF507D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1099979">
              <a:off x="1920639" y="2805663"/>
              <a:ext cx="2488391" cy="1399720"/>
            </p:xfrm>
            <a:graphic>
              <a:graphicData uri="http://schemas.microsoft.com/office/powerpoint/2016/slidezoom">
                <pslz:sldZm>
                  <pslz:sldZmObj sldId="357" cId="3659369983">
                    <pslz:zmPr id="{BE126514-8F8D-4317-B61B-C21A3AFA8464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1099979">
                          <a:off x="0" y="0"/>
                          <a:ext cx="2488391" cy="139972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صورة الشريحة 14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4FEC1EFD-E1E2-499A-BA76-21B01EF507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099979">
                <a:off x="1920639" y="2805663"/>
                <a:ext cx="2488391" cy="139972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صورة الشريحة 16">
                <a:extLst>
                  <a:ext uri="{FF2B5EF4-FFF2-40B4-BE49-F238E27FC236}">
                    <a16:creationId xmlns:a16="http://schemas.microsoft.com/office/drawing/2014/main" id="{895DDEFC-6388-4289-BD26-A38833BA36D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934507">
              <a:off x="4590267" y="2342279"/>
              <a:ext cx="2076093" cy="1167803"/>
            </p:xfrm>
            <a:graphic>
              <a:graphicData uri="http://schemas.microsoft.com/office/powerpoint/2016/slidezoom">
                <pslz:sldZm>
                  <pslz:sldZmObj sldId="358" cId="1188887536">
                    <pslz:zmPr id="{90451DCB-F34D-4B9C-BA80-7F7256B55A23}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0934507">
                          <a:off x="0" y="0"/>
                          <a:ext cx="2076093" cy="116780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صورة الشريحة 16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95DDEFC-6388-4289-BD26-A38833BA36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20934507">
                <a:off x="4590267" y="2342279"/>
                <a:ext cx="2076093" cy="116780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صورة الشريحة 18">
                <a:extLst>
                  <a:ext uri="{FF2B5EF4-FFF2-40B4-BE49-F238E27FC236}">
                    <a16:creationId xmlns:a16="http://schemas.microsoft.com/office/drawing/2014/main" id="{352094D1-717E-4A75-8D14-01415C0387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45858763"/>
                  </p:ext>
                </p:extLst>
              </p:nvPr>
            </p:nvGraphicFramePr>
            <p:xfrm>
              <a:off x="7261022" y="2312232"/>
              <a:ext cx="1985365" cy="1116768"/>
            </p:xfrm>
            <a:graphic>
              <a:graphicData uri="http://schemas.microsoft.com/office/powerpoint/2016/slidezoom">
                <pslz:sldZm>
                  <pslz:sldZmObj sldId="359" cId="3248047563">
                    <pslz:zmPr id="{478EDCC5-E7EE-4620-8154-E6F30FD5A874}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5365" cy="1116768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صورة الشريحة 18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352094D1-717E-4A75-8D14-01415C0387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261022" y="2312232"/>
                <a:ext cx="1985365" cy="111676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8" name="صورة الشريحة 37">
                <a:extLst>
                  <a:ext uri="{FF2B5EF4-FFF2-40B4-BE49-F238E27FC236}">
                    <a16:creationId xmlns:a16="http://schemas.microsoft.com/office/drawing/2014/main" id="{54D345F9-222A-421A-9116-EE473077DF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6203434"/>
                  </p:ext>
                </p:extLst>
              </p:nvPr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8" name="صورة الشريحة 37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54D345F9-222A-421A-9116-EE473077DF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Picture 2">
            <a:extLst>
              <a:ext uri="{FF2B5EF4-FFF2-40B4-BE49-F238E27FC236}">
                <a16:creationId xmlns:a16="http://schemas.microsoft.com/office/drawing/2014/main" id="{04CDC571-23B8-444C-BBBF-109469EC4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173" y="1186804"/>
            <a:ext cx="4003284" cy="618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فقاعة الكلام: بيضاوية 21">
            <a:extLst>
              <a:ext uri="{FF2B5EF4-FFF2-40B4-BE49-F238E27FC236}">
                <a16:creationId xmlns:a16="http://schemas.microsoft.com/office/drawing/2014/main" id="{1B8A4B48-543B-4E52-8B6E-93508270D648}"/>
              </a:ext>
            </a:extLst>
          </p:cNvPr>
          <p:cNvSpPr/>
          <p:nvPr/>
        </p:nvSpPr>
        <p:spPr>
          <a:xfrm>
            <a:off x="8446770" y="146325"/>
            <a:ext cx="2038350" cy="2008296"/>
          </a:xfrm>
          <a:prstGeom prst="wedgeEllipseCallout">
            <a:avLst>
              <a:gd name="adj1" fmla="val 68100"/>
              <a:gd name="adj2" fmla="val 21994"/>
            </a:avLst>
          </a:prstGeom>
          <a:noFill/>
          <a:ln w="25400" cap="flat" cmpd="sng" algn="ctr">
            <a:solidFill>
              <a:srgbClr val="B4C8D1">
                <a:lumMod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0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هل تعرفين لمن هذه الصورة 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فقاعة الكلام: بيضاوية 22">
            <a:extLst>
              <a:ext uri="{FF2B5EF4-FFF2-40B4-BE49-F238E27FC236}">
                <a16:creationId xmlns:a16="http://schemas.microsoft.com/office/drawing/2014/main" id="{AB8B84A1-D688-44F1-912B-94DA82A3C5BC}"/>
              </a:ext>
            </a:extLst>
          </p:cNvPr>
          <p:cNvSpPr/>
          <p:nvPr/>
        </p:nvSpPr>
        <p:spPr>
          <a:xfrm>
            <a:off x="8006080" y="2790642"/>
            <a:ext cx="2521943" cy="1914459"/>
          </a:xfrm>
          <a:prstGeom prst="wedgeEllipseCallout">
            <a:avLst>
              <a:gd name="adj1" fmla="val 79577"/>
              <a:gd name="adj2" fmla="val -62506"/>
            </a:avLst>
          </a:prstGeom>
          <a:noFill/>
          <a:ln w="25400" cap="flat" cmpd="sng" algn="ctr">
            <a:solidFill>
              <a:srgbClr val="B4C8D1">
                <a:lumMod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0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 انه العالم </a:t>
            </a:r>
            <a:r>
              <a:rPr lang="ar-SA" sz="2000" b="1" kern="0" noProof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إسحاق نيوتن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000" b="1" i="0" u="none" strike="noStrike" kern="0" cap="none" spc="0" normalizeH="0" baseline="0" dirty="0">
                <a:ln>
                  <a:noFill/>
                </a:ln>
                <a:solidFill>
                  <a:srgbClr val="B4C8D1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ماذا تعرفين عنه ؟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26" name="Picture 2" descr="إسحاق نيوتن - ويكيبيديا">
            <a:extLst>
              <a:ext uri="{FF2B5EF4-FFF2-40B4-BE49-F238E27FC236}">
                <a16:creationId xmlns:a16="http://schemas.microsoft.com/office/drawing/2014/main" id="{5B6312F0-61CE-478B-81B3-7C8FCCF62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21" y="1857375"/>
            <a:ext cx="2286000" cy="31432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BEBDF751-672F-4749-B2BE-58E611C64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53467" t="18750" r="15039" b="8750"/>
          <a:stretch>
            <a:fillRect/>
          </a:stretch>
        </p:blipFill>
        <p:spPr bwMode="auto">
          <a:xfrm>
            <a:off x="3586026" y="534489"/>
            <a:ext cx="4086420" cy="551191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AE0C3DAF-ABE4-49E8-82D2-509BD033F72B}"/>
              </a:ext>
            </a:extLst>
          </p:cNvPr>
          <p:cNvGrpSpPr/>
          <p:nvPr/>
        </p:nvGrpSpPr>
        <p:grpSpPr>
          <a:xfrm>
            <a:off x="30032" y="-216268"/>
            <a:ext cx="2877733" cy="1342062"/>
            <a:chOff x="5957001" y="312421"/>
            <a:chExt cx="2158300" cy="1006546"/>
          </a:xfrm>
        </p:grpSpPr>
        <p:pic>
          <p:nvPicPr>
            <p:cNvPr id="13" name="صورة 12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18C3B55D-911D-40A4-B639-CB467ADB0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C29323F0-6AFF-43BC-8737-22ABB7161DD5}"/>
                </a:ext>
              </a:extLst>
            </p:cNvPr>
            <p:cNvSpPr txBox="1"/>
            <p:nvPr/>
          </p:nvSpPr>
          <p:spPr>
            <a:xfrm>
              <a:off x="5957001" y="534013"/>
              <a:ext cx="1857711" cy="438581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sym typeface="Arial"/>
                </a:rPr>
                <a:t>التهيئة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341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38" name="صورة الشريحة 37">
                <a:extLst>
                  <a:ext uri="{FF2B5EF4-FFF2-40B4-BE49-F238E27FC236}">
                    <a16:creationId xmlns:a16="http://schemas.microsoft.com/office/drawing/2014/main" id="{54D345F9-222A-421A-9116-EE473077DFA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8" name="صورة الشريحة 37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54D345F9-222A-421A-9116-EE473077DF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AE0C3DAF-ABE4-49E8-82D2-509BD033F72B}"/>
              </a:ext>
            </a:extLst>
          </p:cNvPr>
          <p:cNvGrpSpPr/>
          <p:nvPr/>
        </p:nvGrpSpPr>
        <p:grpSpPr>
          <a:xfrm>
            <a:off x="30032" y="-216268"/>
            <a:ext cx="2877733" cy="1342062"/>
            <a:chOff x="5957001" y="312421"/>
            <a:chExt cx="2158300" cy="1006546"/>
          </a:xfrm>
        </p:grpSpPr>
        <p:pic>
          <p:nvPicPr>
            <p:cNvPr id="13" name="صورة 12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18C3B55D-911D-40A4-B639-CB467ADB0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C29323F0-6AFF-43BC-8737-22ABB7161DD5}"/>
                </a:ext>
              </a:extLst>
            </p:cNvPr>
            <p:cNvSpPr txBox="1"/>
            <p:nvPr/>
          </p:nvSpPr>
          <p:spPr>
            <a:xfrm>
              <a:off x="5957001" y="534013"/>
              <a:ext cx="1857711" cy="438581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sym typeface="Arial"/>
                </a:rPr>
                <a:t>التهيئة</a:t>
              </a:r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BDBA5FB9-9395-4572-837B-E4EC23FFD52B}"/>
              </a:ext>
            </a:extLst>
          </p:cNvPr>
          <p:cNvSpPr/>
          <p:nvPr/>
        </p:nvSpPr>
        <p:spPr>
          <a:xfrm>
            <a:off x="9322420" y="79188"/>
            <a:ext cx="2497873" cy="6574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استثمر وقتك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D80A8C1-0E38-4EDA-8520-7385136050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43756" t="34612" r="22147" b="58725"/>
          <a:stretch/>
        </p:blipFill>
        <p:spPr>
          <a:xfrm>
            <a:off x="5139109" y="1028461"/>
            <a:ext cx="6681184" cy="6021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B7DCEB3-3BA3-4334-AD35-DD143C1041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299" t="41798" r="22304" b="44482"/>
          <a:stretch/>
        </p:blipFill>
        <p:spPr>
          <a:xfrm>
            <a:off x="4666468" y="1825772"/>
            <a:ext cx="6650478" cy="12600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26972B6-76EC-43A1-B1DC-6113941D03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46291" t="57295" r="21836" b="36099"/>
          <a:stretch/>
        </p:blipFill>
        <p:spPr>
          <a:xfrm>
            <a:off x="5520716" y="3546086"/>
            <a:ext cx="6299577" cy="60216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DAD9FF5-137B-4C7F-9189-792868CC41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681" t="63994" r="21873" b="24659"/>
          <a:stretch/>
        </p:blipFill>
        <p:spPr>
          <a:xfrm>
            <a:off x="4482790" y="4708841"/>
            <a:ext cx="6834156" cy="11257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4338" name="Picture 2" descr="هل سقطت التفاحة على رأس نيوتن حقاً ؟">
            <a:extLst>
              <a:ext uri="{FF2B5EF4-FFF2-40B4-BE49-F238E27FC236}">
                <a16:creationId xmlns:a16="http://schemas.microsoft.com/office/drawing/2014/main" id="{D6C4D134-0E7B-42CE-9B8B-BFD46F667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99" y="2051119"/>
            <a:ext cx="3307507" cy="336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23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7024F0E0-DBF2-4783-AE8B-E4B43301D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458" y="0"/>
            <a:ext cx="1390008" cy="134733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صورة الشريحة 25">
                <a:extLst>
                  <a:ext uri="{FF2B5EF4-FFF2-40B4-BE49-F238E27FC236}">
                    <a16:creationId xmlns:a16="http://schemas.microsoft.com/office/drawing/2014/main" id="{9E00AFE3-90DE-433E-BEB3-B90BB47B76F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6203434"/>
                  </p:ext>
                </p:extLst>
              </p:nvPr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صورة الشريحة 2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9E00AFE3-90DE-433E-BEB3-B90BB47B76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pic>
        <p:nvPicPr>
          <p:cNvPr id="4098" name="Picture 2">
            <a:extLst>
              <a:ext uri="{FF2B5EF4-FFF2-40B4-BE49-F238E27FC236}">
                <a16:creationId xmlns:a16="http://schemas.microsoft.com/office/drawing/2014/main" id="{85C43130-158A-4108-8FC0-52E557ABF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3723" y="2700250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فقاعة الكلام: بيضاوية 17">
            <a:extLst>
              <a:ext uri="{FF2B5EF4-FFF2-40B4-BE49-F238E27FC236}">
                <a16:creationId xmlns:a16="http://schemas.microsoft.com/office/drawing/2014/main" id="{58C2FE19-67E3-4A9E-9636-77EB02156B38}"/>
              </a:ext>
            </a:extLst>
          </p:cNvPr>
          <p:cNvSpPr/>
          <p:nvPr/>
        </p:nvSpPr>
        <p:spPr>
          <a:xfrm>
            <a:off x="8518812" y="1042465"/>
            <a:ext cx="1982312" cy="1748427"/>
          </a:xfrm>
          <a:prstGeom prst="wedgeEllipseCallout">
            <a:avLst>
              <a:gd name="adj1" fmla="val 73853"/>
              <a:gd name="adj2" fmla="val 56249"/>
            </a:avLst>
          </a:prstGeom>
          <a:noFill/>
          <a:ln w="25400" cap="flat" cmpd="sng" algn="ctr">
            <a:solidFill>
              <a:srgbClr val="B4C8D1">
                <a:lumMod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000" b="1" kern="0" noProof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هل سبق وان سمعتي بقوانيني للحركة 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فقاعة الكلام: بيضاوية 20">
            <a:extLst>
              <a:ext uri="{FF2B5EF4-FFF2-40B4-BE49-F238E27FC236}">
                <a16:creationId xmlns:a16="http://schemas.microsoft.com/office/drawing/2014/main" id="{26FA1229-6AAD-48D4-AC0E-66C274B2D790}"/>
              </a:ext>
            </a:extLst>
          </p:cNvPr>
          <p:cNvSpPr/>
          <p:nvPr/>
        </p:nvSpPr>
        <p:spPr>
          <a:xfrm>
            <a:off x="8041995" y="3094948"/>
            <a:ext cx="1982312" cy="1748427"/>
          </a:xfrm>
          <a:prstGeom prst="wedgeEllipseCallout">
            <a:avLst>
              <a:gd name="adj1" fmla="val 115817"/>
              <a:gd name="adj2" fmla="val -8108"/>
            </a:avLst>
          </a:prstGeom>
          <a:noFill/>
          <a:ln w="25400" cap="flat" cmpd="sng" algn="ctr">
            <a:solidFill>
              <a:srgbClr val="B4C8D1">
                <a:lumMod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000" b="1" kern="0" noProof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في هذا الدرس سنتعرف على هذه القوانين وكيف تفسر حركة الاجسام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332FCBC8-1B9A-4313-BF08-E6F20F2FA7F3}"/>
              </a:ext>
            </a:extLst>
          </p:cNvPr>
          <p:cNvSpPr/>
          <p:nvPr/>
        </p:nvSpPr>
        <p:spPr>
          <a:xfrm>
            <a:off x="2262258" y="2331951"/>
            <a:ext cx="5346846" cy="2011449"/>
          </a:xfrm>
          <a:prstGeom prst="ellipse">
            <a:avLst/>
          </a:prstGeom>
          <a:solidFill>
            <a:srgbClr val="FFFFFF">
              <a:lumMod val="8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820000"/>
                </a:solidFill>
              </a:rPr>
              <a:t>قوانين نيوتن للحركة</a:t>
            </a:r>
          </a:p>
          <a:p>
            <a:pPr algn="ctr"/>
            <a:r>
              <a:rPr lang="ar-SA" sz="2800" dirty="0">
                <a:solidFill>
                  <a:schemeClr val="accent1">
                    <a:lumMod val="75000"/>
                  </a:schemeClr>
                </a:solidFill>
              </a:rPr>
              <a:t>هي مجموعة من المبادئ لتفسير أثر القوى في تغيير حالة حركة الأجسام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9B5FBDA6-7407-49E0-A6FE-0B28D035B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01124" y="1401476"/>
            <a:ext cx="2142808" cy="54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94F77870-F5EF-429B-B13A-FF9852058F01}"/>
              </a:ext>
            </a:extLst>
          </p:cNvPr>
          <p:cNvGrpSpPr/>
          <p:nvPr/>
        </p:nvGrpSpPr>
        <p:grpSpPr>
          <a:xfrm>
            <a:off x="9397552" y="-244642"/>
            <a:ext cx="2877733" cy="1342062"/>
            <a:chOff x="5957001" y="312421"/>
            <a:chExt cx="2158300" cy="1006546"/>
          </a:xfrm>
        </p:grpSpPr>
        <p:pic>
          <p:nvPicPr>
            <p:cNvPr id="27" name="صورة 2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ADF23B0-2CD6-4DE1-BE26-64E7D66C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6B95EB5B-FE4C-41B6-8CC3-F33C35D4A883}"/>
                </a:ext>
              </a:extLst>
            </p:cNvPr>
            <p:cNvSpPr txBox="1"/>
            <p:nvPr/>
          </p:nvSpPr>
          <p:spPr>
            <a:xfrm>
              <a:off x="5957001" y="534013"/>
              <a:ext cx="1857711" cy="438581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sym typeface="Arial"/>
                </a:rPr>
                <a:t>التهيئة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804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56F61960-881F-443C-BAD7-A307383AB8B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6203434"/>
                  </p:ext>
                </p:extLst>
              </p:nvPr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صورة الشريحة 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56F61960-881F-443C-BAD7-A307383AB8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مستطيل 22">
            <a:extLst>
              <a:ext uri="{FF2B5EF4-FFF2-40B4-BE49-F238E27FC236}">
                <a16:creationId xmlns:a16="http://schemas.microsoft.com/office/drawing/2014/main" id="{54BEFBF3-8866-4E9D-980C-A7F2ADDE8FFA}"/>
              </a:ext>
            </a:extLst>
          </p:cNvPr>
          <p:cNvSpPr/>
          <p:nvPr/>
        </p:nvSpPr>
        <p:spPr>
          <a:xfrm>
            <a:off x="4052603" y="6049939"/>
            <a:ext cx="7119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dirty="0">
                <a:solidFill>
                  <a:srgbClr val="0070C0"/>
                </a:solidFill>
              </a:rPr>
              <a:t>هل يمكن تغير حركة الجسم بدون التأثير عليه بقوة ؟. </a:t>
            </a:r>
          </a:p>
        </p:txBody>
      </p:sp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77A6C442-182C-465C-BE79-F9A686189ECA}"/>
              </a:ext>
            </a:extLst>
          </p:cNvPr>
          <p:cNvSpPr/>
          <p:nvPr/>
        </p:nvSpPr>
        <p:spPr>
          <a:xfrm>
            <a:off x="8122626" y="323152"/>
            <a:ext cx="1982312" cy="1748427"/>
          </a:xfrm>
          <a:prstGeom prst="wedgeEllipseCallout">
            <a:avLst>
              <a:gd name="adj1" fmla="val 80645"/>
              <a:gd name="adj2" fmla="val 41721"/>
            </a:avLst>
          </a:prstGeom>
          <a:noFill/>
          <a:ln w="25400" cap="flat" cmpd="sng" algn="ctr">
            <a:solidFill>
              <a:srgbClr val="B4C8D1">
                <a:lumMod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0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لنقوم بهذه </a:t>
            </a:r>
            <a:r>
              <a:rPr lang="ar-SA" sz="20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  <a:hlinkClick r:id="rId8"/>
              </a:rPr>
              <a:t>التجربة الافتراضية </a:t>
            </a:r>
            <a:r>
              <a:rPr lang="ar-SA" sz="20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معا لفهم اول قوانين الحركة 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C2BDAD00-5E4B-4BB3-A92D-E75B836486AA}"/>
                  </a:ext>
                </a:extLst>
              </p14:cNvPr>
              <p14:cNvContentPartPr/>
              <p14:nvPr/>
            </p14:nvContentPartPr>
            <p14:xfrm>
              <a:off x="5962950" y="4513950"/>
              <a:ext cx="44280" cy="120960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C2BDAD00-5E4B-4BB3-A92D-E75B836486A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53950" y="4505310"/>
                <a:ext cx="6192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" name="حبر 2">
                <a:extLst>
                  <a:ext uri="{FF2B5EF4-FFF2-40B4-BE49-F238E27FC236}">
                    <a16:creationId xmlns:a16="http://schemas.microsoft.com/office/drawing/2014/main" id="{7534D6DF-6608-4E57-8354-6F5F2749DC30}"/>
                  </a:ext>
                </a:extLst>
              </p14:cNvPr>
              <p14:cNvContentPartPr/>
              <p14:nvPr/>
            </p14:nvContentPartPr>
            <p14:xfrm>
              <a:off x="6180390" y="5133870"/>
              <a:ext cx="6120" cy="12240"/>
            </p14:xfrm>
          </p:contentPart>
        </mc:Choice>
        <mc:Fallback xmlns="">
          <p:pic>
            <p:nvPicPr>
              <p:cNvPr id="3" name="حبر 2">
                <a:extLst>
                  <a:ext uri="{FF2B5EF4-FFF2-40B4-BE49-F238E27FC236}">
                    <a16:creationId xmlns:a16="http://schemas.microsoft.com/office/drawing/2014/main" id="{7534D6DF-6608-4E57-8354-6F5F2749DC3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171390" y="5125230"/>
                <a:ext cx="23760" cy="2988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6">
            <a:extLst>
              <a:ext uri="{FF2B5EF4-FFF2-40B4-BE49-F238E27FC236}">
                <a16:creationId xmlns:a16="http://schemas.microsoft.com/office/drawing/2014/main" id="{DDDE0A1D-9C9E-4D6E-9BE5-FA094BED9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01124" y="857600"/>
            <a:ext cx="2142808" cy="60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G_0677 (1)">
            <a:hlinkClick r:id="" action="ppaction://media"/>
            <a:extLst>
              <a:ext uri="{FF2B5EF4-FFF2-40B4-BE49-F238E27FC236}">
                <a16:creationId xmlns:a16="http://schemas.microsoft.com/office/drawing/2014/main" id="{BD862B06-8CB9-4344-AAEE-329ED42065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1226" y="787400"/>
            <a:ext cx="4401223" cy="5283200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6D23DD70-85AF-48CF-9D61-D52E1D81F80C}"/>
              </a:ext>
            </a:extLst>
          </p:cNvPr>
          <p:cNvSpPr/>
          <p:nvPr/>
        </p:nvSpPr>
        <p:spPr>
          <a:xfrm>
            <a:off x="4840511" y="2931919"/>
            <a:ext cx="593951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800" dirty="0">
                <a:solidFill>
                  <a:srgbClr val="820000"/>
                </a:solidFill>
              </a:rPr>
              <a:t>لاحظنا في التجربة انه عند التأثير على العربة بقوة </a:t>
            </a:r>
          </a:p>
          <a:p>
            <a:pPr algn="ctr"/>
            <a:r>
              <a:rPr lang="ar-SA" sz="2800" dirty="0" err="1">
                <a:solidFill>
                  <a:srgbClr val="820000"/>
                </a:solidFill>
              </a:rPr>
              <a:t>فانها</a:t>
            </a:r>
            <a:r>
              <a:rPr lang="ar-SA" sz="2800" dirty="0">
                <a:solidFill>
                  <a:srgbClr val="820000"/>
                </a:solidFill>
              </a:rPr>
              <a:t> تسير تحت تأثير هذه القوة ولا تتغير حركتها </a:t>
            </a:r>
          </a:p>
          <a:p>
            <a:pPr algn="ctr"/>
            <a:r>
              <a:rPr lang="ar-SA" sz="2800" dirty="0">
                <a:solidFill>
                  <a:srgbClr val="820000"/>
                </a:solidFill>
              </a:rPr>
              <a:t>وهذا ما ينص عليه </a:t>
            </a:r>
            <a:r>
              <a:rPr lang="ar-SA" sz="2800" dirty="0">
                <a:solidFill>
                  <a:srgbClr val="FFC000"/>
                </a:solidFill>
              </a:rPr>
              <a:t>قانون نيوتن الأول للحركة </a:t>
            </a: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0398208B-2341-4F79-B584-3EA2B9F645F3}"/>
              </a:ext>
            </a:extLst>
          </p:cNvPr>
          <p:cNvSpPr/>
          <p:nvPr/>
        </p:nvSpPr>
        <p:spPr>
          <a:xfrm>
            <a:off x="295154" y="48963"/>
            <a:ext cx="3565646" cy="694450"/>
          </a:xfrm>
          <a:prstGeom prst="roundRect">
            <a:avLst/>
          </a:prstGeom>
          <a:solidFill>
            <a:srgbClr val="E0E0DE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rgbClr val="C00000"/>
                </a:solidFill>
              </a:rPr>
              <a:t>المختبرات الافتراضية </a:t>
            </a:r>
          </a:p>
        </p:txBody>
      </p:sp>
    </p:spTree>
    <p:extLst>
      <p:ext uri="{BB962C8B-B14F-4D97-AF65-F5344CB8AC3E}">
        <p14:creationId xmlns:p14="http://schemas.microsoft.com/office/powerpoint/2010/main" val="59424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3" grpId="0"/>
      <p:bldP spid="9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7024F0E0-DBF2-4783-AE8B-E4B43301D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458" y="0"/>
            <a:ext cx="1390008" cy="134733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6" name="صورة الشريحة 45">
                <a:extLst>
                  <a:ext uri="{FF2B5EF4-FFF2-40B4-BE49-F238E27FC236}">
                    <a16:creationId xmlns:a16="http://schemas.microsoft.com/office/drawing/2014/main" id="{04CAAFB0-3EDC-46DD-9D74-698A03974F9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6203434"/>
                  </p:ext>
                </p:extLst>
              </p:nvPr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6" name="صورة الشريحة 4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04CAAFB0-3EDC-46DD-9D74-698A03974F9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CDA785F5-9DA0-4197-91C6-AC42648410C5}"/>
              </a:ext>
            </a:extLst>
          </p:cNvPr>
          <p:cNvSpPr/>
          <p:nvPr/>
        </p:nvSpPr>
        <p:spPr>
          <a:xfrm>
            <a:off x="8780757" y="447040"/>
            <a:ext cx="2781323" cy="1015182"/>
          </a:xfrm>
          <a:prstGeom prst="ellipse">
            <a:avLst/>
          </a:prstGeom>
          <a:solidFill>
            <a:srgbClr val="FFFFFF">
              <a:lumMod val="85000"/>
            </a:srgbClr>
          </a:solidFill>
          <a:ln w="25400" cap="flat" cmpd="sng" algn="ctr">
            <a:solidFill>
              <a:srgbClr val="FFFFFF">
                <a:lumMod val="85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قانون نيوتن الأول </a:t>
            </a: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4FF7E5E3-B858-4A22-BBB2-9173F8C3656E}"/>
              </a:ext>
            </a:extLst>
          </p:cNvPr>
          <p:cNvGrpSpPr/>
          <p:nvPr/>
        </p:nvGrpSpPr>
        <p:grpSpPr>
          <a:xfrm>
            <a:off x="1804720" y="1367385"/>
            <a:ext cx="7762240" cy="830997"/>
            <a:chOff x="-2741327" y="1995780"/>
            <a:chExt cx="7069899" cy="830997"/>
          </a:xfrm>
        </p:grpSpPr>
        <p:cxnSp>
          <p:nvCxnSpPr>
            <p:cNvPr id="20" name="رابط مستقيم 19">
              <a:extLst>
                <a:ext uri="{FF2B5EF4-FFF2-40B4-BE49-F238E27FC236}">
                  <a16:creationId xmlns:a16="http://schemas.microsoft.com/office/drawing/2014/main" id="{B5757CB0-AFBA-458D-B036-910FB7269B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339620" y="2642111"/>
              <a:ext cx="6349498" cy="0"/>
            </a:xfrm>
            <a:prstGeom prst="line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8A4B61A1-AB6E-4518-9B49-5794634CB295}"/>
                </a:ext>
              </a:extLst>
            </p:cNvPr>
            <p:cNvSpPr txBox="1"/>
            <p:nvPr/>
          </p:nvSpPr>
          <p:spPr>
            <a:xfrm>
              <a:off x="-2741327" y="1995780"/>
              <a:ext cx="706989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EDBBC7">
                      <a:lumMod val="75000"/>
                    </a:srgbClr>
                  </a:solidFill>
                  <a:effectLst/>
                  <a:uLnTx/>
                  <a:uFillTx/>
                  <a:sym typeface="Arial"/>
                </a:rPr>
                <a:t>أن الجسم المتحرك لا يغير حركته مالم تؤثر فيه قوة محصلة ( غير متزنة)</a:t>
              </a: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DDB19EB1-35EE-450A-A8A7-FD015D00F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0"/>
          <a:stretch/>
        </p:blipFill>
        <p:spPr bwMode="auto">
          <a:xfrm>
            <a:off x="10637519" y="2699703"/>
            <a:ext cx="2930525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فقاعة الكلام: بيضاوية 21">
            <a:extLst>
              <a:ext uri="{FF2B5EF4-FFF2-40B4-BE49-F238E27FC236}">
                <a16:creationId xmlns:a16="http://schemas.microsoft.com/office/drawing/2014/main" id="{7BDF81C7-921C-4953-8305-170D0A491C15}"/>
              </a:ext>
            </a:extLst>
          </p:cNvPr>
          <p:cNvSpPr/>
          <p:nvPr/>
        </p:nvSpPr>
        <p:spPr>
          <a:xfrm>
            <a:off x="8350168" y="2125052"/>
            <a:ext cx="2037112" cy="1347459"/>
          </a:xfrm>
          <a:prstGeom prst="wedgeEllipseCallout">
            <a:avLst>
              <a:gd name="adj1" fmla="val 68100"/>
              <a:gd name="adj2" fmla="val 21994"/>
            </a:avLst>
          </a:prstGeom>
          <a:noFill/>
          <a:ln w="25400" cap="flat" cmpd="sng" algn="ctr">
            <a:solidFill>
              <a:srgbClr val="B4C8D1">
                <a:lumMod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0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ما المقصود بهذا القانون ؟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1A4179C-5252-4743-AE99-B65C0B14AF9C}"/>
              </a:ext>
            </a:extLst>
          </p:cNvPr>
          <p:cNvSpPr txBox="1"/>
          <p:nvPr/>
        </p:nvSpPr>
        <p:spPr>
          <a:xfrm>
            <a:off x="2627307" y="3236494"/>
            <a:ext cx="518825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هذا يعني أن الجسم لكي يغير حركته يجب ان نؤثر عليه بقوة </a:t>
            </a:r>
            <a:endParaRPr lang="ar-SA" sz="2400" b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8A6407F-3782-4670-AE40-8739370FC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82" y="4474952"/>
            <a:ext cx="1614805" cy="161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915AA534-292C-412D-9008-FD0284C446CC}"/>
              </a:ext>
            </a:extLst>
          </p:cNvPr>
          <p:cNvSpPr txBox="1"/>
          <p:nvPr/>
        </p:nvSpPr>
        <p:spPr>
          <a:xfrm>
            <a:off x="2921947" y="5075116"/>
            <a:ext cx="518825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فهذه الكرة مثلا لن تتحرك وتتدحرج الا اذا ركلها شخص ما </a:t>
            </a:r>
            <a:endParaRPr lang="ar-SA" sz="2400" b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96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3" grpId="0"/>
      <p:bldP spid="24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49875017AE2C4C9CA9D521622EAB28" ma:contentTypeVersion="10" ma:contentTypeDescription="Create a new document." ma:contentTypeScope="" ma:versionID="6f18b35207170bb5fc9b5b50442f68d8">
  <xsd:schema xmlns:xsd="http://www.w3.org/2001/XMLSchema" xmlns:xs="http://www.w3.org/2001/XMLSchema" xmlns:p="http://schemas.microsoft.com/office/2006/metadata/properties" xmlns:ns3="5dbf01d5-4726-4aa0-a36d-098e4c4d4296" xmlns:ns4="d2780635-3916-41bd-bc85-af8fac9a5d70" targetNamespace="http://schemas.microsoft.com/office/2006/metadata/properties" ma:root="true" ma:fieldsID="b74fc892aa5e7531e8d148a426163cbc" ns3:_="" ns4:_="">
    <xsd:import namespace="5dbf01d5-4726-4aa0-a36d-098e4c4d4296"/>
    <xsd:import namespace="d2780635-3916-41bd-bc85-af8fac9a5d7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bf01d5-4726-4aa0-a36d-098e4c4d429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780635-3916-41bd-bc85-af8fac9a5d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572540D-4DFF-42D6-9B49-BC2F8E01EC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bf01d5-4726-4aa0-a36d-098e4c4d4296"/>
    <ds:schemaRef ds:uri="d2780635-3916-41bd-bc85-af8fac9a5d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3287FB-D150-4AD9-ADB0-021D515B14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EC7FB5-0661-4C6B-97D9-667E44CBCC9A}">
  <ds:schemaRefs>
    <ds:schemaRef ds:uri="http://purl.org/dc/elements/1.1/"/>
    <ds:schemaRef ds:uri="http://purl.org/dc/dcmitype/"/>
    <ds:schemaRef ds:uri="d2780635-3916-41bd-bc85-af8fac9a5d70"/>
    <ds:schemaRef ds:uri="http://schemas.microsoft.com/office/2006/documentManagement/types"/>
    <ds:schemaRef ds:uri="http://schemas.microsoft.com/office/2006/metadata/properties"/>
    <ds:schemaRef ds:uri="5dbf01d5-4726-4aa0-a36d-098e4c4d4296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1784</TotalTime>
  <Words>666</Words>
  <Application>Microsoft Office PowerPoint</Application>
  <PresentationFormat>شاشة عريضة</PresentationFormat>
  <Paragraphs>127</Paragraphs>
  <Slides>28</Slides>
  <Notes>8</Notes>
  <HiddenSlides>4</HiddenSlides>
  <MMClips>2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28</vt:i4>
      </vt:variant>
    </vt:vector>
  </HeadingPairs>
  <TitlesOfParts>
    <vt:vector size="39" baseType="lpstr">
      <vt:lpstr>Arial</vt:lpstr>
      <vt:lpstr>Barlow Medium</vt:lpstr>
      <vt:lpstr>Barlow SemiBold</vt:lpstr>
      <vt:lpstr>Calibri</vt:lpstr>
      <vt:lpstr>Calibri Light</vt:lpstr>
      <vt:lpstr>Fredoka One</vt:lpstr>
      <vt:lpstr>Roboto Condensed Light</vt:lpstr>
      <vt:lpstr>نسق Office</vt:lpstr>
      <vt:lpstr>Science Subject for High School - 9th Grade: Cell Biology</vt:lpstr>
      <vt:lpstr>1_Science Subject for High School - 9th Grade: Cell Biology</vt:lpstr>
      <vt:lpstr>2_Science Subject for High School - 9th Grade: Cell Biology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وديان الردادي</dc:creator>
  <cp:lastModifiedBy>وديان الردادي</cp:lastModifiedBy>
  <cp:revision>46</cp:revision>
  <dcterms:created xsi:type="dcterms:W3CDTF">2021-09-17T22:34:25Z</dcterms:created>
  <dcterms:modified xsi:type="dcterms:W3CDTF">2021-09-27T04:44:03Z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0x0101004449875017AE2C4C9CA9D521622EAB28</vt:lpwstr>
  </property>
</Properties>
</file>