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70" r:id="rId4"/>
    <p:sldId id="271" r:id="rId5"/>
    <p:sldId id="272" r:id="rId6"/>
    <p:sldId id="259" r:id="rId7"/>
    <p:sldId id="261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5A3"/>
    <a:srgbClr val="FF7453"/>
    <a:srgbClr val="FFC5B7"/>
    <a:srgbClr val="E1F0F7"/>
    <a:srgbClr val="D4E9F4"/>
    <a:srgbClr val="FFFEF8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22/01/45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23.JP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22.JP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مستطيل مستدير الزوايا 35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2481943" y="2806088"/>
            <a:ext cx="5478980" cy="15172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568881" y="3087651"/>
            <a:ext cx="524042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أعمل نموذجًا لمسألة طرح مع إعادة التجميع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29" l="2769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0" y="1410800"/>
            <a:ext cx="2814949" cy="471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صورة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-1" r="64497" b="79462"/>
          <a:stretch/>
        </p:blipFill>
        <p:spPr>
          <a:xfrm>
            <a:off x="7209923" y="2292028"/>
            <a:ext cx="3857897" cy="62150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t="20537" r="64497" b="25131"/>
          <a:stretch/>
        </p:blipFill>
        <p:spPr>
          <a:xfrm>
            <a:off x="9699812" y="2913529"/>
            <a:ext cx="1368008" cy="1644091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399314" y="1214282"/>
            <a:ext cx="3206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 </a:t>
            </a:r>
            <a:r>
              <a:rPr lang="ar-SA" sz="2000" b="1" dirty="0" smtClean="0"/>
              <a:t>أستعمل النماذج </a:t>
            </a:r>
            <a:r>
              <a:rPr lang="ar-SA" sz="2000" b="1" dirty="0" smtClean="0"/>
              <a:t>لأجد ناتج الطرح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9863646" y="207035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٠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9959842" y="2058064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7938827" y="2367875"/>
            <a:ext cx="735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6" name="رابط مستقيم 95"/>
          <p:cNvCxnSpPr/>
          <p:nvPr/>
        </p:nvCxnSpPr>
        <p:spPr>
          <a:xfrm flipH="1">
            <a:off x="9861156" y="2165298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/>
          <p:cNvSpPr txBox="1"/>
          <p:nvPr/>
        </p:nvSpPr>
        <p:spPr>
          <a:xfrm>
            <a:off x="9629987" y="1726668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١٠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7810402" y="2366032"/>
            <a:ext cx="3514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9560322" y="2068572"/>
            <a:ext cx="3301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 flipH="1">
            <a:off x="9799469" y="251509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 flipH="1">
            <a:off x="10021372" y="251509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/>
          <p:cNvCxnSpPr/>
          <p:nvPr/>
        </p:nvCxnSpPr>
        <p:spPr>
          <a:xfrm flipH="1">
            <a:off x="9594159" y="248952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/>
          <p:cNvCxnSpPr/>
          <p:nvPr/>
        </p:nvCxnSpPr>
        <p:spPr>
          <a:xfrm flipH="1">
            <a:off x="9667776" y="3408938"/>
            <a:ext cx="294968" cy="847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>
            <a:off x="9692116" y="3328644"/>
            <a:ext cx="255334" cy="872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ستطيل 74"/>
          <p:cNvSpPr/>
          <p:nvPr/>
        </p:nvSpPr>
        <p:spPr>
          <a:xfrm>
            <a:off x="9714976" y="3125002"/>
            <a:ext cx="251449" cy="12661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6" name="صورة 7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533535" y="3133626"/>
            <a:ext cx="203473" cy="1224909"/>
          </a:xfrm>
          <a:prstGeom prst="rect">
            <a:avLst/>
          </a:prstGeom>
        </p:spPr>
      </p:pic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266192" y="3133627"/>
            <a:ext cx="203473" cy="1224909"/>
          </a:xfrm>
          <a:prstGeom prst="rect">
            <a:avLst/>
          </a:prstGeom>
        </p:spPr>
      </p:pic>
      <p:sp>
        <p:nvSpPr>
          <p:cNvPr id="78" name="مربع نص 77"/>
          <p:cNvSpPr txBox="1"/>
          <p:nvPr/>
        </p:nvSpPr>
        <p:spPr>
          <a:xfrm>
            <a:off x="9972777" y="396575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10204942" y="396575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1" name="مربع نص 80"/>
          <p:cNvSpPr txBox="1"/>
          <p:nvPr/>
        </p:nvSpPr>
        <p:spPr>
          <a:xfrm>
            <a:off x="10466336" y="396575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pic>
        <p:nvPicPr>
          <p:cNvPr id="83" name="صورة 8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19056" r="76470" b="25130"/>
          <a:stretch/>
        </p:blipFill>
        <p:spPr>
          <a:xfrm>
            <a:off x="7135699" y="2891117"/>
            <a:ext cx="2516783" cy="1688914"/>
          </a:xfrm>
          <a:prstGeom prst="rect">
            <a:avLst/>
          </a:prstGeom>
        </p:spPr>
      </p:pic>
      <p:cxnSp>
        <p:nvCxnSpPr>
          <p:cNvPr id="84" name="رابط مستقيم 83"/>
          <p:cNvCxnSpPr/>
          <p:nvPr/>
        </p:nvCxnSpPr>
        <p:spPr>
          <a:xfrm flipH="1">
            <a:off x="8611582" y="3270003"/>
            <a:ext cx="796314" cy="1057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رابط مستقيم 84"/>
          <p:cNvCxnSpPr/>
          <p:nvPr/>
        </p:nvCxnSpPr>
        <p:spPr>
          <a:xfrm>
            <a:off x="8605268" y="3320763"/>
            <a:ext cx="835153" cy="923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صورة 8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8293" b="27225"/>
          <a:stretch/>
        </p:blipFill>
        <p:spPr>
          <a:xfrm>
            <a:off x="7651325" y="3077134"/>
            <a:ext cx="1997476" cy="1349406"/>
          </a:xfrm>
          <a:prstGeom prst="rect">
            <a:avLst/>
          </a:prstGeom>
        </p:spPr>
      </p:pic>
      <p:pic>
        <p:nvPicPr>
          <p:cNvPr id="88" name="صورة 8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19705" b="27225"/>
          <a:stretch/>
        </p:blipFill>
        <p:spPr>
          <a:xfrm>
            <a:off x="7159420" y="3083368"/>
            <a:ext cx="493305" cy="1349406"/>
          </a:xfrm>
          <a:prstGeom prst="rect">
            <a:avLst/>
          </a:prstGeom>
        </p:spPr>
      </p:pic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30571" r="87990" b="28258"/>
          <a:stretch/>
        </p:blipFill>
        <p:spPr>
          <a:xfrm>
            <a:off x="5835865" y="3103647"/>
            <a:ext cx="1309805" cy="1308847"/>
          </a:xfrm>
          <a:prstGeom prst="rect">
            <a:avLst/>
          </a:prstGeom>
        </p:spPr>
      </p:pic>
      <p:sp>
        <p:nvSpPr>
          <p:cNvPr id="91" name="مستطيل 90"/>
          <p:cNvSpPr/>
          <p:nvPr/>
        </p:nvSpPr>
        <p:spPr>
          <a:xfrm>
            <a:off x="9132702" y="3131961"/>
            <a:ext cx="565742" cy="12661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2" name="رابط مستقيم 91"/>
          <p:cNvCxnSpPr/>
          <p:nvPr/>
        </p:nvCxnSpPr>
        <p:spPr>
          <a:xfrm flipH="1">
            <a:off x="9245602" y="3199374"/>
            <a:ext cx="386752" cy="10569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>
            <a:off x="9203173" y="3237755"/>
            <a:ext cx="375320" cy="1068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 flipH="1">
            <a:off x="6109365" y="3270002"/>
            <a:ext cx="796314" cy="1057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>
            <a:off x="6045495" y="3303180"/>
            <a:ext cx="835153" cy="923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r="19692" b="9714"/>
          <a:stretch/>
        </p:blipFill>
        <p:spPr>
          <a:xfrm>
            <a:off x="2331371" y="1726668"/>
            <a:ext cx="2618956" cy="4270820"/>
          </a:xfrm>
          <a:prstGeom prst="rect">
            <a:avLst/>
          </a:prstGeom>
        </p:spPr>
      </p:pic>
      <p:sp>
        <p:nvSpPr>
          <p:cNvPr id="98" name="مستطيل 97"/>
          <p:cNvSpPr/>
          <p:nvPr/>
        </p:nvSpPr>
        <p:spPr>
          <a:xfrm>
            <a:off x="5845321" y="3125001"/>
            <a:ext cx="1316617" cy="12661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25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0" grpId="0"/>
      <p:bldP spid="87" grpId="0"/>
      <p:bldP spid="97" grpId="0"/>
      <p:bldP spid="99" grpId="0"/>
      <p:bldP spid="101" grpId="0"/>
      <p:bldP spid="75" grpId="0" animBg="1"/>
      <p:bldP spid="78" grpId="0"/>
      <p:bldP spid="79" grpId="0"/>
      <p:bldP spid="81" grpId="0"/>
      <p:bldP spid="91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6"/>
          <a:stretch/>
        </p:blipFill>
        <p:spPr>
          <a:xfrm>
            <a:off x="644434" y="1998541"/>
            <a:ext cx="10922219" cy="1220382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399314" y="1214282"/>
            <a:ext cx="3206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 </a:t>
            </a:r>
            <a:r>
              <a:rPr lang="ar-SA" sz="2000" b="1" dirty="0" smtClean="0"/>
              <a:t>أستعمل النماذج </a:t>
            </a:r>
            <a:r>
              <a:rPr lang="ar-SA" sz="2000" b="1" dirty="0" smtClean="0"/>
              <a:t>لأجد ناتج الطرح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0285591" y="186982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10382342" y="1869103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10497065" y="2986804"/>
            <a:ext cx="317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10311380" y="2986804"/>
            <a:ext cx="322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 flipH="1">
            <a:off x="10262736" y="227069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 flipH="1">
            <a:off x="10440843" y="229472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7" t="51695" b="13629"/>
          <a:stretch/>
        </p:blipFill>
        <p:spPr>
          <a:xfrm>
            <a:off x="3316147" y="4161083"/>
            <a:ext cx="8218207" cy="940526"/>
          </a:xfrm>
          <a:prstGeom prst="rect">
            <a:avLst/>
          </a:prstGeom>
        </p:spPr>
      </p:pic>
      <p:sp>
        <p:nvSpPr>
          <p:cNvPr id="61" name="مربع نص 60"/>
          <p:cNvSpPr txBox="1"/>
          <p:nvPr/>
        </p:nvSpPr>
        <p:spPr>
          <a:xfrm>
            <a:off x="10139436" y="2981344"/>
            <a:ext cx="322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7088387" y="186910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7478388" y="2987726"/>
            <a:ext cx="317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7255122" y="2981344"/>
            <a:ext cx="322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 flipH="1">
            <a:off x="7091483" y="223520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/>
          <p:cNvSpPr txBox="1"/>
          <p:nvPr/>
        </p:nvSpPr>
        <p:spPr>
          <a:xfrm>
            <a:off x="7079266" y="2989669"/>
            <a:ext cx="322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2" name="رابط مستقيم 71"/>
          <p:cNvCxnSpPr/>
          <p:nvPr/>
        </p:nvCxnSpPr>
        <p:spPr>
          <a:xfrm flipH="1">
            <a:off x="7311298" y="2229130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/>
          <p:cNvSpPr txBox="1"/>
          <p:nvPr/>
        </p:nvSpPr>
        <p:spPr>
          <a:xfrm>
            <a:off x="7102607" y="1802743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3713958" y="185935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4043098" y="3046769"/>
            <a:ext cx="317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3819832" y="3040387"/>
            <a:ext cx="322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2" name="رابط مستقيم 101"/>
          <p:cNvCxnSpPr/>
          <p:nvPr/>
        </p:nvCxnSpPr>
        <p:spPr>
          <a:xfrm flipH="1">
            <a:off x="3699384" y="225178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مربع نص 102"/>
          <p:cNvSpPr txBox="1"/>
          <p:nvPr/>
        </p:nvSpPr>
        <p:spPr>
          <a:xfrm>
            <a:off x="3657596" y="3040387"/>
            <a:ext cx="3091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4" name="رابط مستقيم 103"/>
          <p:cNvCxnSpPr/>
          <p:nvPr/>
        </p:nvCxnSpPr>
        <p:spPr>
          <a:xfrm flipH="1">
            <a:off x="3876546" y="224462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مربع نص 104"/>
          <p:cNvSpPr txBox="1"/>
          <p:nvPr/>
        </p:nvSpPr>
        <p:spPr>
          <a:xfrm>
            <a:off x="3766051" y="1820162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" name="مربع نص 105"/>
          <p:cNvSpPr txBox="1"/>
          <p:nvPr/>
        </p:nvSpPr>
        <p:spPr>
          <a:xfrm>
            <a:off x="1102145" y="182497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٠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7" name="مربع نص 106"/>
          <p:cNvSpPr txBox="1"/>
          <p:nvPr/>
        </p:nvSpPr>
        <p:spPr>
          <a:xfrm>
            <a:off x="1198896" y="1824250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8" name="مربع نص 107"/>
          <p:cNvSpPr txBox="1"/>
          <p:nvPr/>
        </p:nvSpPr>
        <p:spPr>
          <a:xfrm>
            <a:off x="1268679" y="2957313"/>
            <a:ext cx="3176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9" name="مربع نص 108"/>
          <p:cNvSpPr txBox="1"/>
          <p:nvPr/>
        </p:nvSpPr>
        <p:spPr>
          <a:xfrm>
            <a:off x="1057460" y="2974731"/>
            <a:ext cx="322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0" name="رابط مستقيم 109"/>
          <p:cNvCxnSpPr/>
          <p:nvPr/>
        </p:nvCxnSpPr>
        <p:spPr>
          <a:xfrm flipH="1">
            <a:off x="1097680" y="223451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 flipH="1">
            <a:off x="1257397" y="224986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ربع نص 111"/>
          <p:cNvSpPr txBox="1"/>
          <p:nvPr/>
        </p:nvSpPr>
        <p:spPr>
          <a:xfrm>
            <a:off x="878980" y="2959026"/>
            <a:ext cx="322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3" name="رابط مستقيم 112"/>
          <p:cNvCxnSpPr/>
          <p:nvPr/>
        </p:nvCxnSpPr>
        <p:spPr>
          <a:xfrm flipH="1">
            <a:off x="910190" y="2258635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ربع نص 113"/>
          <p:cNvSpPr txBox="1"/>
          <p:nvPr/>
        </p:nvSpPr>
        <p:spPr>
          <a:xfrm>
            <a:off x="913858" y="186017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115" name="رابط مستقيم 114"/>
          <p:cNvCxnSpPr/>
          <p:nvPr/>
        </p:nvCxnSpPr>
        <p:spPr>
          <a:xfrm flipH="1">
            <a:off x="1107828" y="1930051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مربع نص 115"/>
          <p:cNvSpPr txBox="1"/>
          <p:nvPr/>
        </p:nvSpPr>
        <p:spPr>
          <a:xfrm>
            <a:off x="915230" y="1536069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١٠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117" name="مربع نص 116"/>
          <p:cNvSpPr txBox="1"/>
          <p:nvPr/>
        </p:nvSpPr>
        <p:spPr>
          <a:xfrm>
            <a:off x="3337975" y="5175865"/>
            <a:ext cx="69734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إذا كان آحاد أو عشرات المطروح منه أقل من المطروح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64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0" grpId="0"/>
      <p:bldP spid="87" grpId="0"/>
      <p:bldP spid="99" grpId="0"/>
      <p:bldP spid="61" grpId="0"/>
      <p:bldP spid="63" grpId="0"/>
      <p:bldP spid="65" grpId="0"/>
      <p:bldP spid="66" grpId="0"/>
      <p:bldP spid="71" grpId="0"/>
      <p:bldP spid="73" grpId="0"/>
      <p:bldP spid="89" grpId="0"/>
      <p:bldP spid="98" grpId="0"/>
      <p:bldP spid="100" grpId="0"/>
      <p:bldP spid="103" grpId="0"/>
      <p:bldP spid="105" grpId="0"/>
      <p:bldP spid="106" grpId="0"/>
      <p:bldP spid="107" grpId="0"/>
      <p:bldP spid="108" grpId="0"/>
      <p:bldP spid="109" grpId="0"/>
      <p:bldP spid="112" grpId="0"/>
      <p:bldP spid="114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مستطيل مستدير الزوايا 31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6" r="945" b="73495"/>
          <a:stretch/>
        </p:blipFill>
        <p:spPr>
          <a:xfrm>
            <a:off x="5430602" y="1268232"/>
            <a:ext cx="5506405" cy="7251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7802880" y="2215073"/>
            <a:ext cx="3269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أستعمل النماذج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7" t="18348" b="34832"/>
          <a:stretch/>
        </p:blipFill>
        <p:spPr>
          <a:xfrm>
            <a:off x="8775968" y="3438386"/>
            <a:ext cx="1803965" cy="1388270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2455" r="21432" b="3268"/>
          <a:stretch/>
        </p:blipFill>
        <p:spPr>
          <a:xfrm>
            <a:off x="1653495" y="2676738"/>
            <a:ext cx="6146485" cy="2481788"/>
          </a:xfrm>
          <a:prstGeom prst="rect">
            <a:avLst/>
          </a:prstGeom>
        </p:spPr>
      </p:pic>
      <p:sp>
        <p:nvSpPr>
          <p:cNvPr id="8" name="شكل بيضاوي 7"/>
          <p:cNvSpPr/>
          <p:nvPr/>
        </p:nvSpPr>
        <p:spPr>
          <a:xfrm>
            <a:off x="8898370" y="3450040"/>
            <a:ext cx="1255031" cy="6043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سهم إلى اليسار 8"/>
          <p:cNvSpPr/>
          <p:nvPr/>
        </p:nvSpPr>
        <p:spPr>
          <a:xfrm>
            <a:off x="7979559" y="3642495"/>
            <a:ext cx="774157" cy="219454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>
          <a:xfrm>
            <a:off x="9146847" y="2969408"/>
            <a:ext cx="2472777" cy="276061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72" y="4349717"/>
            <a:ext cx="5665899" cy="2354933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6" r="945" b="73495"/>
          <a:stretch/>
        </p:blipFill>
        <p:spPr>
          <a:xfrm>
            <a:off x="5430602" y="1268232"/>
            <a:ext cx="5506405" cy="7251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7802880" y="2215073"/>
            <a:ext cx="3269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4"/>
          <a:stretch/>
        </p:blipFill>
        <p:spPr>
          <a:xfrm>
            <a:off x="2793190" y="2173281"/>
            <a:ext cx="3453244" cy="1511213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7" t="18348" b="34832"/>
          <a:stretch/>
        </p:blipFill>
        <p:spPr>
          <a:xfrm>
            <a:off x="6385164" y="2552135"/>
            <a:ext cx="1642368" cy="1263910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>
            <a:off x="6969114" y="269522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6969114" y="227367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flipH="1">
            <a:off x="7207888" y="268995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7172099" y="2271834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١٤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151771" y="3703123"/>
            <a:ext cx="393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2"/>
          <a:stretch/>
        </p:blipFill>
        <p:spPr>
          <a:xfrm>
            <a:off x="2793190" y="3702423"/>
            <a:ext cx="3453244" cy="5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36" y="4278812"/>
            <a:ext cx="5632075" cy="2463368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6" r="945" b="73495"/>
          <a:stretch/>
        </p:blipFill>
        <p:spPr>
          <a:xfrm>
            <a:off x="5430602" y="1268232"/>
            <a:ext cx="5506405" cy="7251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7802880" y="2215073"/>
            <a:ext cx="3269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العشرات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b="85946"/>
          <a:stretch/>
        </p:blipFill>
        <p:spPr>
          <a:xfrm>
            <a:off x="2421819" y="2814504"/>
            <a:ext cx="3823640" cy="609908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7" t="18348" b="34832"/>
          <a:stretch/>
        </p:blipFill>
        <p:spPr>
          <a:xfrm>
            <a:off x="6318555" y="2576010"/>
            <a:ext cx="1642368" cy="1263910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>
            <a:off x="6902505" y="271909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6902505" y="229755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flipH="1">
            <a:off x="7141279" y="271383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7105490" y="2295709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١٤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085162" y="3726998"/>
            <a:ext cx="393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858030" y="3719810"/>
            <a:ext cx="393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>
          <a:xfrm>
            <a:off x="9185662" y="2931464"/>
            <a:ext cx="2472777" cy="2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8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2"/>
          <a:stretch/>
        </p:blipFill>
        <p:spPr>
          <a:xfrm>
            <a:off x="3149505" y="4318961"/>
            <a:ext cx="5902731" cy="2358017"/>
          </a:xfrm>
          <a:prstGeom prst="rect">
            <a:avLst/>
          </a:prstGeom>
        </p:spPr>
      </p:pic>
      <p:sp>
        <p:nvSpPr>
          <p:cNvPr id="32" name="مستطيل مستدير الزوايا 31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6" r="945" b="73495"/>
          <a:stretch/>
        </p:blipFill>
        <p:spPr>
          <a:xfrm>
            <a:off x="5430602" y="1268232"/>
            <a:ext cx="5506405" cy="7251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7802880" y="2215073"/>
            <a:ext cx="32692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المئات 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17"/>
          <a:stretch/>
        </p:blipFill>
        <p:spPr>
          <a:xfrm>
            <a:off x="2275767" y="2817529"/>
            <a:ext cx="3825104" cy="604107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7" t="18348" b="34832"/>
          <a:stretch/>
        </p:blipFill>
        <p:spPr>
          <a:xfrm>
            <a:off x="6318555" y="2576010"/>
            <a:ext cx="1642368" cy="1263910"/>
          </a:xfrm>
          <a:prstGeom prst="rect">
            <a:avLst/>
          </a:prstGeom>
        </p:spPr>
      </p:pic>
      <p:cxnSp>
        <p:nvCxnSpPr>
          <p:cNvPr id="42" name="رابط مستقيم 41"/>
          <p:cNvCxnSpPr/>
          <p:nvPr/>
        </p:nvCxnSpPr>
        <p:spPr>
          <a:xfrm flipH="1">
            <a:off x="6902505" y="271909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6902505" y="229755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4" name="رابط مستقيم 43"/>
          <p:cNvCxnSpPr/>
          <p:nvPr/>
        </p:nvCxnSpPr>
        <p:spPr>
          <a:xfrm flipH="1">
            <a:off x="7141279" y="271383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7105490" y="2295709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١٤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7085162" y="3726998"/>
            <a:ext cx="393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6858030" y="3719810"/>
            <a:ext cx="393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6675893" y="3719809"/>
            <a:ext cx="3933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868250" y="1470146"/>
            <a:ext cx="35049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إذن </a:t>
            </a:r>
            <a:r>
              <a:rPr lang="ku-Arab-IQ" sz="2800" b="1" dirty="0" smtClean="0">
                <a:solidFill>
                  <a:srgbClr val="C00000"/>
                </a:solidFill>
              </a:rPr>
              <a:t>٢٤٤ – ١٣٧ = ١٠٧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>
          <a:xfrm>
            <a:off x="9146847" y="2969408"/>
            <a:ext cx="2472777" cy="27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4576" r="15820" b="5698"/>
          <a:stretch/>
        </p:blipFill>
        <p:spPr>
          <a:xfrm>
            <a:off x="9878510" y="956267"/>
            <a:ext cx="1182840" cy="1619267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2492693" y="2919707"/>
            <a:ext cx="6766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 لا يوجد آحاد كافية لأطرح منها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5" b="59029"/>
          <a:stretch/>
        </p:blipFill>
        <p:spPr>
          <a:xfrm>
            <a:off x="8782125" y="1288026"/>
            <a:ext cx="1150104" cy="8589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8"/>
          <a:stretch/>
        </p:blipFill>
        <p:spPr>
          <a:xfrm>
            <a:off x="1510213" y="2159859"/>
            <a:ext cx="8211202" cy="635571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8" b="69627"/>
          <a:stretch/>
        </p:blipFill>
        <p:spPr>
          <a:xfrm>
            <a:off x="2477125" y="3534862"/>
            <a:ext cx="8211202" cy="618308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2590617" y="4241639"/>
            <a:ext cx="6766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العشرات في المطروح منه يساوي عدد العشرات في المطروح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4" b="53889"/>
          <a:stretch/>
        </p:blipFill>
        <p:spPr>
          <a:xfrm>
            <a:off x="2477125" y="4788210"/>
            <a:ext cx="8211202" cy="696685"/>
          </a:xfrm>
          <a:prstGeom prst="rect">
            <a:avLst/>
          </a:prstGeom>
        </p:spPr>
      </p:pic>
      <p:sp>
        <p:nvSpPr>
          <p:cNvPr id="44" name="مربع نص 43"/>
          <p:cNvSpPr txBox="1"/>
          <p:nvPr/>
        </p:nvSpPr>
        <p:spPr>
          <a:xfrm>
            <a:off x="2131242" y="5569801"/>
            <a:ext cx="85570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احيانًا يكون عدد الآحاد في المطروح أكبر من عددها في المطروح منه ، وكذلك عدد العشرات في المطروح أكبر من عددها في المطروح منه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7" b="24239"/>
          <a:stretch/>
        </p:blipFill>
        <p:spPr>
          <a:xfrm>
            <a:off x="8229600" y="1956350"/>
            <a:ext cx="3108238" cy="2353199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399314" y="1214282"/>
            <a:ext cx="3206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 </a:t>
            </a:r>
            <a:r>
              <a:rPr lang="ar-SA" sz="2000" b="1" dirty="0" smtClean="0"/>
              <a:t>أستعمل النماذج </a:t>
            </a:r>
            <a:r>
              <a:rPr lang="ar-SA" sz="2000" b="1" dirty="0" smtClean="0"/>
              <a:t>لأجد ناتج الطرح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10023876" y="177869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٧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10013415" y="223783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10212026" y="2238759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10147247" y="1773442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8306124" y="2092906"/>
            <a:ext cx="735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9807197" y="222886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9806910" y="177961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٠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10007610" y="1842572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9837156" y="1522658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١٧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 flipH="1">
            <a:off x="9945212" y="3178629"/>
            <a:ext cx="294968" cy="847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9969552" y="3098335"/>
            <a:ext cx="255334" cy="872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صورة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698" l="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84" y="1784268"/>
            <a:ext cx="2629026" cy="401634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530515" y="2903318"/>
            <a:ext cx="210322" cy="1266138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784555" y="2896959"/>
            <a:ext cx="210322" cy="1266138"/>
          </a:xfrm>
          <a:prstGeom prst="rect">
            <a:avLst/>
          </a:prstGeom>
        </p:spPr>
      </p:pic>
      <p:sp>
        <p:nvSpPr>
          <p:cNvPr id="66" name="مربع نص 65"/>
          <p:cNvSpPr txBox="1"/>
          <p:nvPr/>
        </p:nvSpPr>
        <p:spPr>
          <a:xfrm>
            <a:off x="10152103" y="3759896"/>
            <a:ext cx="4197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67" name="مربع نص 66"/>
          <p:cNvSpPr txBox="1"/>
          <p:nvPr/>
        </p:nvSpPr>
        <p:spPr>
          <a:xfrm>
            <a:off x="10425795" y="3759895"/>
            <a:ext cx="4197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68" name="مربع نص 67"/>
          <p:cNvSpPr txBox="1"/>
          <p:nvPr/>
        </p:nvSpPr>
        <p:spPr>
          <a:xfrm>
            <a:off x="10677763" y="3759895"/>
            <a:ext cx="4197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3" t="27616" r="23583" b="24240"/>
          <a:stretch/>
        </p:blipFill>
        <p:spPr>
          <a:xfrm>
            <a:off x="6955900" y="2823099"/>
            <a:ext cx="1273700" cy="1495417"/>
          </a:xfrm>
          <a:prstGeom prst="rect">
            <a:avLst/>
          </a:prstGeom>
        </p:spPr>
      </p:pic>
      <p:cxnSp>
        <p:nvCxnSpPr>
          <p:cNvPr id="72" name="رابط مستقيم 71"/>
          <p:cNvCxnSpPr/>
          <p:nvPr/>
        </p:nvCxnSpPr>
        <p:spPr>
          <a:xfrm flipH="1">
            <a:off x="7093679" y="2997091"/>
            <a:ext cx="981979" cy="1147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/>
          <p:cNvCxnSpPr/>
          <p:nvPr/>
        </p:nvCxnSpPr>
        <p:spPr>
          <a:xfrm>
            <a:off x="7128042" y="3098335"/>
            <a:ext cx="1040944" cy="953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9985829" y="2903318"/>
            <a:ext cx="251449" cy="12661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7" name="صورة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8293" b="27225"/>
          <a:stretch/>
        </p:blipFill>
        <p:spPr>
          <a:xfrm>
            <a:off x="6273443" y="2880155"/>
            <a:ext cx="1997476" cy="1349406"/>
          </a:xfrm>
          <a:prstGeom prst="rect">
            <a:avLst/>
          </a:prstGeom>
        </p:spPr>
      </p:pic>
      <p:pic>
        <p:nvPicPr>
          <p:cNvPr id="78" name="صورة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19705" b="27225"/>
          <a:stretch/>
        </p:blipFill>
        <p:spPr>
          <a:xfrm>
            <a:off x="5777238" y="2896959"/>
            <a:ext cx="493305" cy="1349406"/>
          </a:xfrm>
          <a:prstGeom prst="rect">
            <a:avLst/>
          </a:prstGeom>
        </p:spPr>
      </p:pic>
      <p:sp>
        <p:nvSpPr>
          <p:cNvPr id="79" name="مستطيل 78"/>
          <p:cNvSpPr/>
          <p:nvPr/>
        </p:nvSpPr>
        <p:spPr>
          <a:xfrm>
            <a:off x="7759337" y="2896959"/>
            <a:ext cx="2208878" cy="12661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0" name="رابط مستقيم 79"/>
          <p:cNvCxnSpPr/>
          <p:nvPr/>
        </p:nvCxnSpPr>
        <p:spPr>
          <a:xfrm>
            <a:off x="8296699" y="3098335"/>
            <a:ext cx="1040944" cy="953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رابط مستقيم 80"/>
          <p:cNvCxnSpPr/>
          <p:nvPr/>
        </p:nvCxnSpPr>
        <p:spPr>
          <a:xfrm flipH="1">
            <a:off x="8235751" y="3016587"/>
            <a:ext cx="981979" cy="1147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/>
          <p:cNvSpPr txBox="1"/>
          <p:nvPr/>
        </p:nvSpPr>
        <p:spPr>
          <a:xfrm>
            <a:off x="8129202" y="2099054"/>
            <a:ext cx="3514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8" grpId="0"/>
      <p:bldP spid="50" grpId="0"/>
      <p:bldP spid="52" grpId="0"/>
      <p:bldP spid="66" grpId="0"/>
      <p:bldP spid="67" grpId="0"/>
      <p:bldP spid="68" grpId="0"/>
      <p:bldP spid="16" grpId="0" animBg="1"/>
      <p:bldP spid="79" grpId="0" animBg="1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 r="13951" b="7683"/>
          <a:stretch/>
        </p:blipFill>
        <p:spPr>
          <a:xfrm>
            <a:off x="1878680" y="1450102"/>
            <a:ext cx="2178379" cy="4386929"/>
          </a:xfrm>
          <a:prstGeom prst="rect">
            <a:avLst/>
          </a:prstGeom>
        </p:spPr>
      </p:pic>
      <p:pic>
        <p:nvPicPr>
          <p:cNvPr id="91" name="صورة 9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9" t="28578" r="55861" b="24239"/>
          <a:stretch/>
        </p:blipFill>
        <p:spPr>
          <a:xfrm>
            <a:off x="9457765" y="3128181"/>
            <a:ext cx="1744183" cy="1499971"/>
          </a:xfrm>
          <a:prstGeom prst="rect">
            <a:avLst/>
          </a:prstGeom>
        </p:spPr>
      </p:pic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r="55861" b="76216"/>
          <a:stretch/>
        </p:blipFill>
        <p:spPr>
          <a:xfrm>
            <a:off x="8462682" y="2220171"/>
            <a:ext cx="2739266" cy="756112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399314" y="1214282"/>
            <a:ext cx="3206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 </a:t>
            </a:r>
            <a:r>
              <a:rPr lang="ar-SA" sz="2000" b="1" dirty="0" smtClean="0"/>
              <a:t>أستعمل النماذج </a:t>
            </a:r>
            <a:r>
              <a:rPr lang="ar-SA" sz="2000" b="1" dirty="0" smtClean="0"/>
              <a:t>لأجد ناتج الطرح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9808661" y="244442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9818369" y="2070688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251018" y="3272072"/>
            <a:ext cx="203473" cy="1224909"/>
          </a:xfrm>
          <a:prstGeom prst="rect">
            <a:avLst/>
          </a:prstGeom>
        </p:spPr>
      </p:pic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505058" y="3265713"/>
            <a:ext cx="203473" cy="1224909"/>
          </a:xfrm>
          <a:prstGeom prst="rect">
            <a:avLst/>
          </a:prstGeom>
        </p:spPr>
      </p:pic>
      <p:sp>
        <p:nvSpPr>
          <p:cNvPr id="74" name="مربع نص 73"/>
          <p:cNvSpPr txBox="1"/>
          <p:nvPr/>
        </p:nvSpPr>
        <p:spPr>
          <a:xfrm>
            <a:off x="9975436" y="3817327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75" name="مربع نص 74"/>
          <p:cNvSpPr txBox="1"/>
          <p:nvPr/>
        </p:nvSpPr>
        <p:spPr>
          <a:xfrm>
            <a:off x="9972851" y="4091317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cxnSp>
        <p:nvCxnSpPr>
          <p:cNvPr id="76" name="رابط مستقيم 75"/>
          <p:cNvCxnSpPr/>
          <p:nvPr/>
        </p:nvCxnSpPr>
        <p:spPr>
          <a:xfrm flipH="1">
            <a:off x="9689001" y="3493019"/>
            <a:ext cx="294968" cy="847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/>
          <p:cNvCxnSpPr/>
          <p:nvPr/>
        </p:nvCxnSpPr>
        <p:spPr>
          <a:xfrm>
            <a:off x="9713341" y="3412725"/>
            <a:ext cx="255334" cy="872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ستطيل 77"/>
          <p:cNvSpPr/>
          <p:nvPr/>
        </p:nvSpPr>
        <p:spPr>
          <a:xfrm>
            <a:off x="9729618" y="3217708"/>
            <a:ext cx="251449" cy="12661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9" name="رابط مستقيم 78"/>
          <p:cNvCxnSpPr/>
          <p:nvPr/>
        </p:nvCxnSpPr>
        <p:spPr>
          <a:xfrm flipH="1">
            <a:off x="10034096" y="244442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مربع نص 79"/>
          <p:cNvSpPr txBox="1"/>
          <p:nvPr/>
        </p:nvSpPr>
        <p:spPr>
          <a:xfrm>
            <a:off x="9959842" y="2058064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10202114" y="3829444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2" name="مربع نص 81"/>
          <p:cNvSpPr txBox="1"/>
          <p:nvPr/>
        </p:nvSpPr>
        <p:spPr>
          <a:xfrm>
            <a:off x="10205016" y="4091317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3" name="مربع نص 82"/>
          <p:cNvSpPr txBox="1"/>
          <p:nvPr/>
        </p:nvSpPr>
        <p:spPr>
          <a:xfrm>
            <a:off x="10475074" y="3829444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4" name="مربع نص 83"/>
          <p:cNvSpPr txBox="1"/>
          <p:nvPr/>
        </p:nvSpPr>
        <p:spPr>
          <a:xfrm>
            <a:off x="10466410" y="4091317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5" name="مربع نص 84"/>
          <p:cNvSpPr txBox="1"/>
          <p:nvPr/>
        </p:nvSpPr>
        <p:spPr>
          <a:xfrm>
            <a:off x="10206446" y="3590776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10466409" y="3577837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7" name="مربع نص 86"/>
          <p:cNvSpPr txBox="1"/>
          <p:nvPr/>
        </p:nvSpPr>
        <p:spPr>
          <a:xfrm>
            <a:off x="7883210" y="2345358"/>
            <a:ext cx="735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0" name="صورة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29424" r="68924" b="24239"/>
          <a:stretch/>
        </p:blipFill>
        <p:spPr>
          <a:xfrm>
            <a:off x="5471821" y="3165607"/>
            <a:ext cx="3995802" cy="1473077"/>
          </a:xfrm>
          <a:prstGeom prst="rect">
            <a:avLst/>
          </a:prstGeom>
        </p:spPr>
      </p:pic>
      <p:cxnSp>
        <p:nvCxnSpPr>
          <p:cNvPr id="92" name="رابط مستقيم 91"/>
          <p:cNvCxnSpPr/>
          <p:nvPr/>
        </p:nvCxnSpPr>
        <p:spPr>
          <a:xfrm flipH="1">
            <a:off x="8316352" y="3304450"/>
            <a:ext cx="981979" cy="11474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رابط مستقيم 92"/>
          <p:cNvCxnSpPr/>
          <p:nvPr/>
        </p:nvCxnSpPr>
        <p:spPr>
          <a:xfrm>
            <a:off x="8257559" y="3393250"/>
            <a:ext cx="1040944" cy="953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صورة 9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8293" b="27225"/>
          <a:stretch/>
        </p:blipFill>
        <p:spPr>
          <a:xfrm>
            <a:off x="7478218" y="3191149"/>
            <a:ext cx="1997476" cy="1349406"/>
          </a:xfrm>
          <a:prstGeom prst="rect">
            <a:avLst/>
          </a:prstGeom>
        </p:spPr>
      </p:pic>
      <p:pic>
        <p:nvPicPr>
          <p:cNvPr id="95" name="صورة 9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19705" b="27225"/>
          <a:stretch/>
        </p:blipFill>
        <p:spPr>
          <a:xfrm>
            <a:off x="6996119" y="3193677"/>
            <a:ext cx="493305" cy="1349406"/>
          </a:xfrm>
          <a:prstGeom prst="rect">
            <a:avLst/>
          </a:prstGeom>
        </p:spPr>
      </p:pic>
      <p:pic>
        <p:nvPicPr>
          <p:cNvPr id="88" name="صورة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30571" r="78494" b="28258"/>
          <a:stretch/>
        </p:blipFill>
        <p:spPr>
          <a:xfrm>
            <a:off x="4415807" y="3187187"/>
            <a:ext cx="2590801" cy="1308847"/>
          </a:xfrm>
          <a:prstGeom prst="rect">
            <a:avLst/>
          </a:prstGeom>
        </p:spPr>
      </p:pic>
      <p:cxnSp>
        <p:nvCxnSpPr>
          <p:cNvPr id="96" name="رابط مستقيم 95"/>
          <p:cNvCxnSpPr/>
          <p:nvPr/>
        </p:nvCxnSpPr>
        <p:spPr>
          <a:xfrm flipH="1">
            <a:off x="9808661" y="2129363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/>
          <p:cNvSpPr txBox="1"/>
          <p:nvPr/>
        </p:nvSpPr>
        <p:spPr>
          <a:xfrm>
            <a:off x="9629987" y="1726668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١١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98" name="مستطيل 97"/>
          <p:cNvSpPr/>
          <p:nvPr/>
        </p:nvSpPr>
        <p:spPr>
          <a:xfrm>
            <a:off x="8702839" y="3230843"/>
            <a:ext cx="995331" cy="126613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/>
          <p:cNvSpPr txBox="1"/>
          <p:nvPr/>
        </p:nvSpPr>
        <p:spPr>
          <a:xfrm>
            <a:off x="7717748" y="2342830"/>
            <a:ext cx="3514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0" name="رابط مستقيم 99"/>
          <p:cNvCxnSpPr/>
          <p:nvPr/>
        </p:nvCxnSpPr>
        <p:spPr>
          <a:xfrm flipH="1">
            <a:off x="9592760" y="2460350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مربع نص 100"/>
          <p:cNvSpPr txBox="1"/>
          <p:nvPr/>
        </p:nvSpPr>
        <p:spPr>
          <a:xfrm>
            <a:off x="9558784" y="207586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102" name="رابط مستقيم 101"/>
          <p:cNvCxnSpPr/>
          <p:nvPr/>
        </p:nvCxnSpPr>
        <p:spPr>
          <a:xfrm flipH="1">
            <a:off x="8807341" y="3326237"/>
            <a:ext cx="796314" cy="1057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رابط مستقيم 102"/>
          <p:cNvCxnSpPr/>
          <p:nvPr/>
        </p:nvCxnSpPr>
        <p:spPr>
          <a:xfrm>
            <a:off x="8790972" y="3382718"/>
            <a:ext cx="835153" cy="923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/>
          <p:cNvCxnSpPr/>
          <p:nvPr/>
        </p:nvCxnSpPr>
        <p:spPr>
          <a:xfrm>
            <a:off x="5923940" y="3412725"/>
            <a:ext cx="835153" cy="923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رابط مستقيم 104"/>
          <p:cNvCxnSpPr/>
          <p:nvPr/>
        </p:nvCxnSpPr>
        <p:spPr>
          <a:xfrm flipH="1">
            <a:off x="5954567" y="3354429"/>
            <a:ext cx="796314" cy="1057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مربع نص 105"/>
          <p:cNvSpPr txBox="1"/>
          <p:nvPr/>
        </p:nvSpPr>
        <p:spPr>
          <a:xfrm>
            <a:off x="7492664" y="2342830"/>
            <a:ext cx="3514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7" name="مستطيل 106"/>
          <p:cNvSpPr/>
          <p:nvPr/>
        </p:nvSpPr>
        <p:spPr>
          <a:xfrm>
            <a:off x="5712823" y="3217708"/>
            <a:ext cx="1316617" cy="126613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2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4" grpId="0"/>
      <p:bldP spid="75" grpId="0"/>
      <p:bldP spid="78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7" grpId="0"/>
      <p:bldP spid="98" grpId="0" animBg="1"/>
      <p:bldP spid="99" grpId="0"/>
      <p:bldP spid="101" grpId="0"/>
      <p:bldP spid="106" grpId="0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صورة 1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5" t="23906" b="25533"/>
          <a:stretch/>
        </p:blipFill>
        <p:spPr>
          <a:xfrm>
            <a:off x="8982635" y="3021106"/>
            <a:ext cx="2099626" cy="153002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4" b="77575"/>
          <a:stretch/>
        </p:blipFill>
        <p:spPr>
          <a:xfrm>
            <a:off x="8695765" y="2297698"/>
            <a:ext cx="2386495" cy="678584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</a:t>
            </a:r>
            <a:r>
              <a:rPr lang="ku-Arab-IQ" b="1" dirty="0" smtClean="0">
                <a:solidFill>
                  <a:schemeClr val="bg1"/>
                </a:solidFill>
              </a:rPr>
              <a:t>٣ </a:t>
            </a:r>
            <a:r>
              <a:rPr lang="ar-SA" b="1" dirty="0" smtClean="0">
                <a:solidFill>
                  <a:schemeClr val="bg1"/>
                </a:solidFill>
              </a:rPr>
              <a:t>أرقام مع إعادة التجميع 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٩٢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5399314" y="1214282"/>
            <a:ext cx="32062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 </a:t>
            </a:r>
            <a:r>
              <a:rPr lang="ar-SA" sz="2000" b="1" dirty="0" smtClean="0"/>
              <a:t>أستعمل النماذج </a:t>
            </a:r>
            <a:r>
              <a:rPr lang="ar-SA" sz="2000" b="1" dirty="0" smtClean="0"/>
              <a:t>لأجد ناتج الطرح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9863646" y="207035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9959842" y="2058064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7938827" y="2367875"/>
            <a:ext cx="7359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6" name="رابط مستقيم 95"/>
          <p:cNvCxnSpPr/>
          <p:nvPr/>
        </p:nvCxnSpPr>
        <p:spPr>
          <a:xfrm flipH="1">
            <a:off x="9833574" y="2138616"/>
            <a:ext cx="227907" cy="308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/>
          <p:cNvSpPr txBox="1"/>
          <p:nvPr/>
        </p:nvSpPr>
        <p:spPr>
          <a:xfrm>
            <a:off x="9629987" y="1726668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١٣</a:t>
            </a:r>
            <a:endParaRPr lang="ar-SA" sz="2800" b="1" dirty="0">
              <a:solidFill>
                <a:srgbClr val="00B05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7792416" y="2367875"/>
            <a:ext cx="3514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9560322" y="2068572"/>
            <a:ext cx="3301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6" name="مربع نص 105"/>
          <p:cNvSpPr txBox="1"/>
          <p:nvPr/>
        </p:nvSpPr>
        <p:spPr>
          <a:xfrm>
            <a:off x="7592663" y="2366032"/>
            <a:ext cx="3514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3" name="رابط مستقيم 62"/>
          <p:cNvCxnSpPr/>
          <p:nvPr/>
        </p:nvCxnSpPr>
        <p:spPr>
          <a:xfrm flipH="1">
            <a:off x="9667776" y="3408938"/>
            <a:ext cx="294968" cy="847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/>
          <p:cNvCxnSpPr/>
          <p:nvPr/>
        </p:nvCxnSpPr>
        <p:spPr>
          <a:xfrm>
            <a:off x="9692116" y="3328644"/>
            <a:ext cx="255334" cy="872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64"/>
          <p:cNvSpPr/>
          <p:nvPr/>
        </p:nvSpPr>
        <p:spPr>
          <a:xfrm>
            <a:off x="9708393" y="3133627"/>
            <a:ext cx="251449" cy="12661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538102" y="3152576"/>
            <a:ext cx="203473" cy="1224909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3308" r="83932" b="45353"/>
          <a:stretch/>
        </p:blipFill>
        <p:spPr>
          <a:xfrm>
            <a:off x="10276939" y="3152576"/>
            <a:ext cx="203473" cy="1224909"/>
          </a:xfrm>
          <a:prstGeom prst="rect">
            <a:avLst/>
          </a:prstGeom>
        </p:spPr>
      </p:pic>
      <p:cxnSp>
        <p:nvCxnSpPr>
          <p:cNvPr id="68" name="رابط مستقيم 67"/>
          <p:cNvCxnSpPr/>
          <p:nvPr/>
        </p:nvCxnSpPr>
        <p:spPr>
          <a:xfrm flipH="1">
            <a:off x="9799469" y="251509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 flipH="1">
            <a:off x="10021372" y="251509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مربع نص 69"/>
          <p:cNvSpPr txBox="1"/>
          <p:nvPr/>
        </p:nvSpPr>
        <p:spPr>
          <a:xfrm>
            <a:off x="9975362" y="369176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71" name="مربع نص 70"/>
          <p:cNvSpPr txBox="1"/>
          <p:nvPr/>
        </p:nvSpPr>
        <p:spPr>
          <a:xfrm>
            <a:off x="9972777" y="396575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72" name="مربع نص 71"/>
          <p:cNvSpPr txBox="1"/>
          <p:nvPr/>
        </p:nvSpPr>
        <p:spPr>
          <a:xfrm>
            <a:off x="10202040" y="3703886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73" name="مربع نص 72"/>
          <p:cNvSpPr txBox="1"/>
          <p:nvPr/>
        </p:nvSpPr>
        <p:spPr>
          <a:xfrm>
            <a:off x="10204942" y="396575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89" name="مربع نص 88"/>
          <p:cNvSpPr txBox="1"/>
          <p:nvPr/>
        </p:nvSpPr>
        <p:spPr>
          <a:xfrm>
            <a:off x="10475000" y="3703886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107" name="مربع نص 106"/>
          <p:cNvSpPr txBox="1"/>
          <p:nvPr/>
        </p:nvSpPr>
        <p:spPr>
          <a:xfrm>
            <a:off x="10466336" y="396575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108" name="مربع نص 107"/>
          <p:cNvSpPr txBox="1"/>
          <p:nvPr/>
        </p:nvSpPr>
        <p:spPr>
          <a:xfrm>
            <a:off x="10223889" y="3461339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109" name="مربع نص 108"/>
          <p:cNvSpPr txBox="1"/>
          <p:nvPr/>
        </p:nvSpPr>
        <p:spPr>
          <a:xfrm>
            <a:off x="10220849" y="3213364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sp>
        <p:nvSpPr>
          <p:cNvPr id="110" name="مربع نص 109"/>
          <p:cNvSpPr txBox="1"/>
          <p:nvPr/>
        </p:nvSpPr>
        <p:spPr>
          <a:xfrm>
            <a:off x="10242439" y="2971943"/>
            <a:ext cx="357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ym typeface="Wingdings" panose="05000000000000000000" pitchFamily="2" charset="2"/>
              </a:rPr>
              <a:t></a:t>
            </a:r>
            <a:endParaRPr lang="ar-SA" sz="3200" dirty="0"/>
          </a:p>
        </p:txBody>
      </p:sp>
      <p:pic>
        <p:nvPicPr>
          <p:cNvPr id="112" name="صورة 1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9" t="20351" r="18665" b="25533"/>
          <a:stretch/>
        </p:blipFill>
        <p:spPr>
          <a:xfrm>
            <a:off x="5156855" y="2913528"/>
            <a:ext cx="3834745" cy="1637597"/>
          </a:xfrm>
          <a:prstGeom prst="rect">
            <a:avLst/>
          </a:prstGeom>
        </p:spPr>
      </p:pic>
      <p:cxnSp>
        <p:nvCxnSpPr>
          <p:cNvPr id="113" name="رابط مستقيم 112"/>
          <p:cNvCxnSpPr/>
          <p:nvPr/>
        </p:nvCxnSpPr>
        <p:spPr>
          <a:xfrm flipH="1">
            <a:off x="8015332" y="3213364"/>
            <a:ext cx="796314" cy="1057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رابط مستقيم 113"/>
          <p:cNvCxnSpPr/>
          <p:nvPr/>
        </p:nvCxnSpPr>
        <p:spPr>
          <a:xfrm>
            <a:off x="7948798" y="3277719"/>
            <a:ext cx="835153" cy="923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صورة 1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8293" b="27225"/>
          <a:stretch/>
        </p:blipFill>
        <p:spPr>
          <a:xfrm>
            <a:off x="7002415" y="3111413"/>
            <a:ext cx="1997476" cy="1349406"/>
          </a:xfrm>
          <a:prstGeom prst="rect">
            <a:avLst/>
          </a:prstGeom>
        </p:spPr>
      </p:pic>
      <p:pic>
        <p:nvPicPr>
          <p:cNvPr id="116" name="صورة 1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2" t="29331" r="19705" b="27225"/>
          <a:stretch/>
        </p:blipFill>
        <p:spPr>
          <a:xfrm>
            <a:off x="6540596" y="3109570"/>
            <a:ext cx="493305" cy="1349406"/>
          </a:xfrm>
          <a:prstGeom prst="rect">
            <a:avLst/>
          </a:prstGeom>
        </p:spPr>
      </p:pic>
      <p:pic>
        <p:nvPicPr>
          <p:cNvPr id="117" name="صورة 1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30571" r="78494" b="28258"/>
          <a:stretch/>
        </p:blipFill>
        <p:spPr>
          <a:xfrm>
            <a:off x="3943513" y="3117096"/>
            <a:ext cx="2590801" cy="1308847"/>
          </a:xfrm>
          <a:prstGeom prst="rect">
            <a:avLst/>
          </a:prstGeom>
        </p:spPr>
      </p:pic>
      <p:cxnSp>
        <p:nvCxnSpPr>
          <p:cNvPr id="118" name="رابط مستقيم 117"/>
          <p:cNvCxnSpPr/>
          <p:nvPr/>
        </p:nvCxnSpPr>
        <p:spPr>
          <a:xfrm flipH="1">
            <a:off x="9594159" y="248952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ستطيل 118"/>
          <p:cNvSpPr/>
          <p:nvPr/>
        </p:nvSpPr>
        <p:spPr>
          <a:xfrm>
            <a:off x="7984796" y="3131961"/>
            <a:ext cx="1713647" cy="12661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0" name="رابط مستقيم 119"/>
          <p:cNvCxnSpPr/>
          <p:nvPr/>
        </p:nvCxnSpPr>
        <p:spPr>
          <a:xfrm flipH="1">
            <a:off x="8232422" y="3255539"/>
            <a:ext cx="796314" cy="1057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مستقيم 120"/>
          <p:cNvCxnSpPr/>
          <p:nvPr/>
        </p:nvCxnSpPr>
        <p:spPr>
          <a:xfrm>
            <a:off x="8201856" y="3320265"/>
            <a:ext cx="835153" cy="923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رابط مستقيم 121"/>
          <p:cNvCxnSpPr/>
          <p:nvPr/>
        </p:nvCxnSpPr>
        <p:spPr>
          <a:xfrm>
            <a:off x="5461584" y="3328644"/>
            <a:ext cx="835153" cy="923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رابط مستقيم 122"/>
          <p:cNvCxnSpPr/>
          <p:nvPr/>
        </p:nvCxnSpPr>
        <p:spPr>
          <a:xfrm flipH="1">
            <a:off x="5546656" y="3291876"/>
            <a:ext cx="796314" cy="10574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290" y="1398890"/>
            <a:ext cx="2477575" cy="3955932"/>
          </a:xfrm>
          <a:prstGeom prst="rect">
            <a:avLst/>
          </a:prstGeom>
        </p:spPr>
      </p:pic>
      <p:sp>
        <p:nvSpPr>
          <p:cNvPr id="124" name="مستطيل 123"/>
          <p:cNvSpPr/>
          <p:nvPr/>
        </p:nvSpPr>
        <p:spPr>
          <a:xfrm>
            <a:off x="5246542" y="3155935"/>
            <a:ext cx="1316617" cy="126613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70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0" grpId="0"/>
      <p:bldP spid="87" grpId="0"/>
      <p:bldP spid="97" grpId="0"/>
      <p:bldP spid="99" grpId="0"/>
      <p:bldP spid="101" grpId="0"/>
      <p:bldP spid="106" grpId="0"/>
      <p:bldP spid="65" grpId="0" animBg="1"/>
      <p:bldP spid="70" grpId="0"/>
      <p:bldP spid="71" grpId="0"/>
      <p:bldP spid="72" grpId="0"/>
      <p:bldP spid="73" grpId="0"/>
      <p:bldP spid="89" grpId="0"/>
      <p:bldP spid="107" grpId="0"/>
      <p:bldP spid="108" grpId="0"/>
      <p:bldP spid="109" grpId="0"/>
      <p:bldP spid="110" grpId="0"/>
      <p:bldP spid="119" grpId="0" animBg="1"/>
      <p:bldP spid="12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1802</TotalTime>
  <Words>390</Words>
  <Application>Microsoft Office PowerPoint</Application>
  <PresentationFormat>شاشة عريضة</PresentationFormat>
  <Paragraphs>154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234</cp:revision>
  <dcterms:created xsi:type="dcterms:W3CDTF">2022-12-02T21:48:32Z</dcterms:created>
  <dcterms:modified xsi:type="dcterms:W3CDTF">2023-08-08T07:09:39Z</dcterms:modified>
</cp:coreProperties>
</file>