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5"/>
  </p:notesMasterIdLst>
  <p:sldIdLst>
    <p:sldId id="1787" r:id="rId2"/>
    <p:sldId id="289" r:id="rId3"/>
    <p:sldId id="1856" r:id="rId4"/>
    <p:sldId id="1861" r:id="rId5"/>
    <p:sldId id="1877" r:id="rId6"/>
    <p:sldId id="293" r:id="rId7"/>
    <p:sldId id="1870" r:id="rId8"/>
    <p:sldId id="291" r:id="rId9"/>
    <p:sldId id="294" r:id="rId10"/>
    <p:sldId id="1871" r:id="rId11"/>
    <p:sldId id="295" r:id="rId12"/>
    <p:sldId id="1872" r:id="rId13"/>
    <p:sldId id="296" r:id="rId14"/>
    <p:sldId id="297" r:id="rId15"/>
    <p:sldId id="299" r:id="rId16"/>
    <p:sldId id="298" r:id="rId17"/>
    <p:sldId id="301" r:id="rId18"/>
    <p:sldId id="300" r:id="rId19"/>
    <p:sldId id="303" r:id="rId20"/>
    <p:sldId id="305" r:id="rId21"/>
    <p:sldId id="306" r:id="rId22"/>
    <p:sldId id="304" r:id="rId23"/>
    <p:sldId id="262" r:id="rId24"/>
    <p:sldId id="307" r:id="rId25"/>
    <p:sldId id="308" r:id="rId26"/>
    <p:sldId id="1874" r:id="rId27"/>
    <p:sldId id="1875" r:id="rId28"/>
    <p:sldId id="309" r:id="rId29"/>
    <p:sldId id="1876" r:id="rId30"/>
    <p:sldId id="310" r:id="rId31"/>
    <p:sldId id="1873" r:id="rId32"/>
    <p:sldId id="311" r:id="rId33"/>
    <p:sldId id="1858" r:id="rId3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B6C"/>
    <a:srgbClr val="9149AA"/>
    <a:srgbClr val="01A9EC"/>
    <a:srgbClr val="C4E679"/>
    <a:srgbClr val="FFC23F"/>
    <a:srgbClr val="73C4D4"/>
    <a:srgbClr val="F8F9E6"/>
    <a:srgbClr val="EFFDE3"/>
    <a:srgbClr val="60AEA4"/>
    <a:srgbClr val="582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653FE3-A282-4554-AC52-C62CE3BE6AC7}" v="200" dt="2021-09-26T23:50:43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20" autoAdjust="0"/>
    <p:restoredTop sz="94660"/>
  </p:normalViewPr>
  <p:slideViewPr>
    <p:cSldViewPr snapToGrid="0">
      <p:cViewPr varScale="1">
        <p:scale>
          <a:sx n="50" d="100"/>
          <a:sy n="50" d="100"/>
        </p:scale>
        <p:origin x="686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wan Alshehri" userId="10d6ad00dfbb8212" providerId="LiveId" clId="{63653FE3-A282-4554-AC52-C62CE3BE6AC7}"/>
    <pc:docChg chg="undo custSel addSld delSld modSld">
      <pc:chgData name="Rawan Alshehri" userId="10d6ad00dfbb8212" providerId="LiveId" clId="{63653FE3-A282-4554-AC52-C62CE3BE6AC7}" dt="2021-09-27T00:37:38.125" v="490" actId="47"/>
      <pc:docMkLst>
        <pc:docMk/>
      </pc:docMkLst>
      <pc:sldChg chg="del">
        <pc:chgData name="Rawan Alshehri" userId="10d6ad00dfbb8212" providerId="LiveId" clId="{63653FE3-A282-4554-AC52-C62CE3BE6AC7}" dt="2021-09-26T23:22:58.175" v="2" actId="47"/>
        <pc:sldMkLst>
          <pc:docMk/>
          <pc:sldMk cId="4121607005" sldId="257"/>
        </pc:sldMkLst>
      </pc:sldChg>
      <pc:sldChg chg="del">
        <pc:chgData name="Rawan Alshehri" userId="10d6ad00dfbb8212" providerId="LiveId" clId="{63653FE3-A282-4554-AC52-C62CE3BE6AC7}" dt="2021-09-26T23:22:57.257" v="1" actId="47"/>
        <pc:sldMkLst>
          <pc:docMk/>
          <pc:sldMk cId="3273177840" sldId="259"/>
        </pc:sldMkLst>
      </pc:sldChg>
      <pc:sldChg chg="del">
        <pc:chgData name="Rawan Alshehri" userId="10d6ad00dfbb8212" providerId="LiveId" clId="{63653FE3-A282-4554-AC52-C62CE3BE6AC7}" dt="2021-09-26T23:22:59.034" v="3" actId="47"/>
        <pc:sldMkLst>
          <pc:docMk/>
          <pc:sldMk cId="1076271605" sldId="260"/>
        </pc:sldMkLst>
      </pc:sldChg>
      <pc:sldChg chg="del">
        <pc:chgData name="Rawan Alshehri" userId="10d6ad00dfbb8212" providerId="LiveId" clId="{63653FE3-A282-4554-AC52-C62CE3BE6AC7}" dt="2021-09-26T23:23:01.468" v="4" actId="47"/>
        <pc:sldMkLst>
          <pc:docMk/>
          <pc:sldMk cId="1391184487" sldId="261"/>
        </pc:sldMkLst>
      </pc:sldChg>
      <pc:sldChg chg="addSp delSp modSp add mod delAnim modAnim">
        <pc:chgData name="Rawan Alshehri" userId="10d6ad00dfbb8212" providerId="LiveId" clId="{63653FE3-A282-4554-AC52-C62CE3BE6AC7}" dt="2021-09-26T23:51:09.855" v="474" actId="20577"/>
        <pc:sldMkLst>
          <pc:docMk/>
          <pc:sldMk cId="549083010" sldId="262"/>
        </pc:sldMkLst>
        <pc:spChg chg="add mod">
          <ac:chgData name="Rawan Alshehri" userId="10d6ad00dfbb8212" providerId="LiveId" clId="{63653FE3-A282-4554-AC52-C62CE3BE6AC7}" dt="2021-09-26T23:50:27.050" v="433" actId="113"/>
          <ac:spMkLst>
            <pc:docMk/>
            <pc:sldMk cId="549083010" sldId="262"/>
            <ac:spMk id="2" creationId="{98E1FCD3-4482-4BF8-8DEF-87E52465A127}"/>
          </ac:spMkLst>
        </pc:spChg>
        <pc:spChg chg="mod">
          <ac:chgData name="Rawan Alshehri" userId="10d6ad00dfbb8212" providerId="LiveId" clId="{63653FE3-A282-4554-AC52-C62CE3BE6AC7}" dt="2021-09-26T23:35:40.166" v="230" actId="1076"/>
          <ac:spMkLst>
            <pc:docMk/>
            <pc:sldMk cId="549083010" sldId="262"/>
            <ac:spMk id="5" creationId="{00000000-0000-0000-0000-000000000000}"/>
          </ac:spMkLst>
        </pc:spChg>
        <pc:spChg chg="mod">
          <ac:chgData name="Rawan Alshehri" userId="10d6ad00dfbb8212" providerId="LiveId" clId="{63653FE3-A282-4554-AC52-C62CE3BE6AC7}" dt="2021-09-26T23:35:40.166" v="230" actId="1076"/>
          <ac:spMkLst>
            <pc:docMk/>
            <pc:sldMk cId="549083010" sldId="262"/>
            <ac:spMk id="6" creationId="{00000000-0000-0000-0000-000000000000}"/>
          </ac:spMkLst>
        </pc:spChg>
        <pc:spChg chg="mod">
          <ac:chgData name="Rawan Alshehri" userId="10d6ad00dfbb8212" providerId="LiveId" clId="{63653FE3-A282-4554-AC52-C62CE3BE6AC7}" dt="2021-09-26T23:35:40.166" v="230" actId="1076"/>
          <ac:spMkLst>
            <pc:docMk/>
            <pc:sldMk cId="549083010" sldId="262"/>
            <ac:spMk id="7" creationId="{00000000-0000-0000-0000-000000000000}"/>
          </ac:spMkLst>
        </pc:spChg>
        <pc:spChg chg="mod">
          <ac:chgData name="Rawan Alshehri" userId="10d6ad00dfbb8212" providerId="LiveId" clId="{63653FE3-A282-4554-AC52-C62CE3BE6AC7}" dt="2021-09-26T23:46:54.033" v="336" actId="1076"/>
          <ac:spMkLst>
            <pc:docMk/>
            <pc:sldMk cId="549083010" sldId="262"/>
            <ac:spMk id="10" creationId="{00000000-0000-0000-0000-000000000000}"/>
          </ac:spMkLst>
        </pc:spChg>
        <pc:spChg chg="mod">
          <ac:chgData name="Rawan Alshehri" userId="10d6ad00dfbb8212" providerId="LiveId" clId="{63653FE3-A282-4554-AC52-C62CE3BE6AC7}" dt="2021-09-26T23:35:40.166" v="230" actId="1076"/>
          <ac:spMkLst>
            <pc:docMk/>
            <pc:sldMk cId="549083010" sldId="262"/>
            <ac:spMk id="11" creationId="{00000000-0000-0000-0000-000000000000}"/>
          </ac:spMkLst>
        </pc:spChg>
        <pc:spChg chg="mod">
          <ac:chgData name="Rawan Alshehri" userId="10d6ad00dfbb8212" providerId="LiveId" clId="{63653FE3-A282-4554-AC52-C62CE3BE6AC7}" dt="2021-09-26T23:35:40.166" v="230" actId="1076"/>
          <ac:spMkLst>
            <pc:docMk/>
            <pc:sldMk cId="549083010" sldId="262"/>
            <ac:spMk id="12" creationId="{00000000-0000-0000-0000-000000000000}"/>
          </ac:spMkLst>
        </pc:spChg>
        <pc:spChg chg="mod">
          <ac:chgData name="Rawan Alshehri" userId="10d6ad00dfbb8212" providerId="LiveId" clId="{63653FE3-A282-4554-AC52-C62CE3BE6AC7}" dt="2021-09-26T23:47:46.667" v="342" actId="1035"/>
          <ac:spMkLst>
            <pc:docMk/>
            <pc:sldMk cId="549083010" sldId="262"/>
            <ac:spMk id="15" creationId="{00000000-0000-0000-0000-000000000000}"/>
          </ac:spMkLst>
        </pc:spChg>
        <pc:spChg chg="mod">
          <ac:chgData name="Rawan Alshehri" userId="10d6ad00dfbb8212" providerId="LiveId" clId="{63653FE3-A282-4554-AC52-C62CE3BE6AC7}" dt="2021-09-26T23:47:47.426" v="343" actId="1036"/>
          <ac:spMkLst>
            <pc:docMk/>
            <pc:sldMk cId="549083010" sldId="262"/>
            <ac:spMk id="16" creationId="{00000000-0000-0000-0000-000000000000}"/>
          </ac:spMkLst>
        </pc:spChg>
        <pc:spChg chg="mod">
          <ac:chgData name="Rawan Alshehri" userId="10d6ad00dfbb8212" providerId="LiveId" clId="{63653FE3-A282-4554-AC52-C62CE3BE6AC7}" dt="2021-09-26T23:47:15.828" v="339" actId="1076"/>
          <ac:spMkLst>
            <pc:docMk/>
            <pc:sldMk cId="549083010" sldId="262"/>
            <ac:spMk id="17" creationId="{00000000-0000-0000-0000-000000000000}"/>
          </ac:spMkLst>
        </pc:spChg>
        <pc:spChg chg="del mod">
          <ac:chgData name="Rawan Alshehri" userId="10d6ad00dfbb8212" providerId="LiveId" clId="{63653FE3-A282-4554-AC52-C62CE3BE6AC7}" dt="2021-09-26T23:29:47.245" v="57" actId="478"/>
          <ac:spMkLst>
            <pc:docMk/>
            <pc:sldMk cId="549083010" sldId="262"/>
            <ac:spMk id="20" creationId="{00000000-0000-0000-0000-000000000000}"/>
          </ac:spMkLst>
        </pc:spChg>
        <pc:spChg chg="del mod">
          <ac:chgData name="Rawan Alshehri" userId="10d6ad00dfbb8212" providerId="LiveId" clId="{63653FE3-A282-4554-AC52-C62CE3BE6AC7}" dt="2021-09-26T23:29:47.245" v="57" actId="478"/>
          <ac:spMkLst>
            <pc:docMk/>
            <pc:sldMk cId="549083010" sldId="262"/>
            <ac:spMk id="21" creationId="{00000000-0000-0000-0000-000000000000}"/>
          </ac:spMkLst>
        </pc:spChg>
        <pc:spChg chg="del mod">
          <ac:chgData name="Rawan Alshehri" userId="10d6ad00dfbb8212" providerId="LiveId" clId="{63653FE3-A282-4554-AC52-C62CE3BE6AC7}" dt="2021-09-26T23:29:47.245" v="57" actId="478"/>
          <ac:spMkLst>
            <pc:docMk/>
            <pc:sldMk cId="549083010" sldId="262"/>
            <ac:spMk id="22" creationId="{00000000-0000-0000-0000-000000000000}"/>
          </ac:spMkLst>
        </pc:spChg>
        <pc:spChg chg="add mod">
          <ac:chgData name="Rawan Alshehri" userId="10d6ad00dfbb8212" providerId="LiveId" clId="{63653FE3-A282-4554-AC52-C62CE3BE6AC7}" dt="2021-09-26T23:28:09.170" v="46" actId="571"/>
          <ac:spMkLst>
            <pc:docMk/>
            <pc:sldMk cId="549083010" sldId="262"/>
            <ac:spMk id="30" creationId="{0C7EEF5F-7CB4-4DEC-BF16-16F017A01B1F}"/>
          </ac:spMkLst>
        </pc:spChg>
        <pc:spChg chg="add mod">
          <ac:chgData name="Rawan Alshehri" userId="10d6ad00dfbb8212" providerId="LiveId" clId="{63653FE3-A282-4554-AC52-C62CE3BE6AC7}" dt="2021-09-26T23:28:09.170" v="46" actId="571"/>
          <ac:spMkLst>
            <pc:docMk/>
            <pc:sldMk cId="549083010" sldId="262"/>
            <ac:spMk id="31" creationId="{8A9E74FF-C91C-421F-B22C-DD8A88EBE478}"/>
          </ac:spMkLst>
        </pc:spChg>
        <pc:spChg chg="add mod">
          <ac:chgData name="Rawan Alshehri" userId="10d6ad00dfbb8212" providerId="LiveId" clId="{63653FE3-A282-4554-AC52-C62CE3BE6AC7}" dt="2021-09-26T23:28:09.170" v="46" actId="571"/>
          <ac:spMkLst>
            <pc:docMk/>
            <pc:sldMk cId="549083010" sldId="262"/>
            <ac:spMk id="34" creationId="{8423AF75-8E53-4109-B063-A42E74496439}"/>
          </ac:spMkLst>
        </pc:spChg>
        <pc:spChg chg="add mod">
          <ac:chgData name="Rawan Alshehri" userId="10d6ad00dfbb8212" providerId="LiveId" clId="{63653FE3-A282-4554-AC52-C62CE3BE6AC7}" dt="2021-09-26T23:28:09.170" v="46" actId="571"/>
          <ac:spMkLst>
            <pc:docMk/>
            <pc:sldMk cId="549083010" sldId="262"/>
            <ac:spMk id="35" creationId="{A88DFD83-5193-4014-99B1-8864A27D8422}"/>
          </ac:spMkLst>
        </pc:spChg>
        <pc:spChg chg="add mod">
          <ac:chgData name="Rawan Alshehri" userId="10d6ad00dfbb8212" providerId="LiveId" clId="{63653FE3-A282-4554-AC52-C62CE3BE6AC7}" dt="2021-09-26T23:28:09.170" v="46" actId="571"/>
          <ac:spMkLst>
            <pc:docMk/>
            <pc:sldMk cId="549083010" sldId="262"/>
            <ac:spMk id="36" creationId="{1E3A6D71-18BC-4769-B681-EB2A48D91B08}"/>
          </ac:spMkLst>
        </pc:spChg>
        <pc:spChg chg="add mod">
          <ac:chgData name="Rawan Alshehri" userId="10d6ad00dfbb8212" providerId="LiveId" clId="{63653FE3-A282-4554-AC52-C62CE3BE6AC7}" dt="2021-09-26T23:48:58.354" v="398" actId="14100"/>
          <ac:spMkLst>
            <pc:docMk/>
            <pc:sldMk cId="549083010" sldId="262"/>
            <ac:spMk id="39" creationId="{9B7D62F8-747D-4E86-B822-39BA80F5CB1E}"/>
          </ac:spMkLst>
        </pc:spChg>
        <pc:spChg chg="add mod">
          <ac:chgData name="Rawan Alshehri" userId="10d6ad00dfbb8212" providerId="LiveId" clId="{63653FE3-A282-4554-AC52-C62CE3BE6AC7}" dt="2021-09-26T23:50:27.050" v="433" actId="113"/>
          <ac:spMkLst>
            <pc:docMk/>
            <pc:sldMk cId="549083010" sldId="262"/>
            <ac:spMk id="43" creationId="{30775E5F-AFA5-4319-9631-1C203F8066DF}"/>
          </ac:spMkLst>
        </pc:spChg>
        <pc:spChg chg="add mod">
          <ac:chgData name="Rawan Alshehri" userId="10d6ad00dfbb8212" providerId="LiveId" clId="{63653FE3-A282-4554-AC52-C62CE3BE6AC7}" dt="2021-09-26T23:50:36.452" v="434" actId="1076"/>
          <ac:spMkLst>
            <pc:docMk/>
            <pc:sldMk cId="549083010" sldId="262"/>
            <ac:spMk id="45" creationId="{B3C2E946-F6DA-4CE0-9755-2C9F833E652A}"/>
          </ac:spMkLst>
        </pc:spChg>
        <pc:spChg chg="add mod">
          <ac:chgData name="Rawan Alshehri" userId="10d6ad00dfbb8212" providerId="LiveId" clId="{63653FE3-A282-4554-AC52-C62CE3BE6AC7}" dt="2021-09-26T23:50:49.741" v="444" actId="20577"/>
          <ac:spMkLst>
            <pc:docMk/>
            <pc:sldMk cId="549083010" sldId="262"/>
            <ac:spMk id="46" creationId="{B7C9C1A7-45A5-4790-B27C-E8F5100BF9E9}"/>
          </ac:spMkLst>
        </pc:spChg>
        <pc:spChg chg="add mod">
          <ac:chgData name="Rawan Alshehri" userId="10d6ad00dfbb8212" providerId="LiveId" clId="{63653FE3-A282-4554-AC52-C62CE3BE6AC7}" dt="2021-09-26T23:50:54.665" v="450" actId="20577"/>
          <ac:spMkLst>
            <pc:docMk/>
            <pc:sldMk cId="549083010" sldId="262"/>
            <ac:spMk id="47" creationId="{EB95C49E-F1A8-4126-821B-B25295085204}"/>
          </ac:spMkLst>
        </pc:spChg>
        <pc:spChg chg="add mod">
          <ac:chgData name="Rawan Alshehri" userId="10d6ad00dfbb8212" providerId="LiveId" clId="{63653FE3-A282-4554-AC52-C62CE3BE6AC7}" dt="2021-09-26T23:50:57.954" v="456" actId="20577"/>
          <ac:spMkLst>
            <pc:docMk/>
            <pc:sldMk cId="549083010" sldId="262"/>
            <ac:spMk id="48" creationId="{228B10BD-A785-469D-B3C2-677701775FFE}"/>
          </ac:spMkLst>
        </pc:spChg>
        <pc:spChg chg="add mod">
          <ac:chgData name="Rawan Alshehri" userId="10d6ad00dfbb8212" providerId="LiveId" clId="{63653FE3-A282-4554-AC52-C62CE3BE6AC7}" dt="2021-09-26T23:51:01.562" v="462" actId="20577"/>
          <ac:spMkLst>
            <pc:docMk/>
            <pc:sldMk cId="549083010" sldId="262"/>
            <ac:spMk id="49" creationId="{231F6945-2897-4AE8-AFFA-6A6FD473DA54}"/>
          </ac:spMkLst>
        </pc:spChg>
        <pc:spChg chg="add mod">
          <ac:chgData name="Rawan Alshehri" userId="10d6ad00dfbb8212" providerId="LiveId" clId="{63653FE3-A282-4554-AC52-C62CE3BE6AC7}" dt="2021-09-26T23:51:05.438" v="468" actId="20577"/>
          <ac:spMkLst>
            <pc:docMk/>
            <pc:sldMk cId="549083010" sldId="262"/>
            <ac:spMk id="50" creationId="{98D00FFF-FFD6-402A-AA49-4C0CB49065C6}"/>
          </ac:spMkLst>
        </pc:spChg>
        <pc:spChg chg="add mod">
          <ac:chgData name="Rawan Alshehri" userId="10d6ad00dfbb8212" providerId="LiveId" clId="{63653FE3-A282-4554-AC52-C62CE3BE6AC7}" dt="2021-09-26T23:51:09.855" v="474" actId="20577"/>
          <ac:spMkLst>
            <pc:docMk/>
            <pc:sldMk cId="549083010" sldId="262"/>
            <ac:spMk id="51" creationId="{48C81E2A-F24E-41BC-9D78-A54471316FCA}"/>
          </ac:spMkLst>
        </pc:spChg>
        <pc:picChg chg="mod">
          <ac:chgData name="Rawan Alshehri" userId="10d6ad00dfbb8212" providerId="LiveId" clId="{63653FE3-A282-4554-AC52-C62CE3BE6AC7}" dt="2021-09-26T23:46:51.042" v="335"/>
          <ac:picMkLst>
            <pc:docMk/>
            <pc:sldMk cId="549083010" sldId="262"/>
            <ac:picMk id="25" creationId="{00000000-0000-0000-0000-000000000000}"/>
          </ac:picMkLst>
        </pc:picChg>
        <pc:picChg chg="mod">
          <ac:chgData name="Rawan Alshehri" userId="10d6ad00dfbb8212" providerId="LiveId" clId="{63653FE3-A282-4554-AC52-C62CE3BE6AC7}" dt="2021-09-26T23:34:51.322" v="223"/>
          <ac:picMkLst>
            <pc:docMk/>
            <pc:sldMk cId="549083010" sldId="262"/>
            <ac:picMk id="26" creationId="{00000000-0000-0000-0000-000000000000}"/>
          </ac:picMkLst>
        </pc:picChg>
        <pc:picChg chg="mod">
          <ac:chgData name="Rawan Alshehri" userId="10d6ad00dfbb8212" providerId="LiveId" clId="{63653FE3-A282-4554-AC52-C62CE3BE6AC7}" dt="2021-09-26T23:34:04.659" v="219"/>
          <ac:picMkLst>
            <pc:docMk/>
            <pc:sldMk cId="549083010" sldId="262"/>
            <ac:picMk id="27" creationId="{00000000-0000-0000-0000-000000000000}"/>
          </ac:picMkLst>
        </pc:picChg>
        <pc:picChg chg="add mod modCrop">
          <ac:chgData name="Rawan Alshehri" userId="10d6ad00dfbb8212" providerId="LiveId" clId="{63653FE3-A282-4554-AC52-C62CE3BE6AC7}" dt="2021-09-26T23:35:51.301" v="234" actId="14100"/>
          <ac:picMkLst>
            <pc:docMk/>
            <pc:sldMk cId="549083010" sldId="262"/>
            <ac:picMk id="28" creationId="{E5AA818F-4C65-4625-B2CF-C7525903F900}"/>
          </ac:picMkLst>
        </pc:picChg>
        <pc:picChg chg="mod">
          <ac:chgData name="Rawan Alshehri" userId="10d6ad00dfbb8212" providerId="LiveId" clId="{63653FE3-A282-4554-AC52-C62CE3BE6AC7}" dt="2021-09-26T23:32:46.740" v="197"/>
          <ac:picMkLst>
            <pc:docMk/>
            <pc:sldMk cId="549083010" sldId="262"/>
            <ac:picMk id="29" creationId="{00000000-0000-0000-0000-000000000000}"/>
          </ac:picMkLst>
        </pc:picChg>
        <pc:picChg chg="mod">
          <ac:chgData name="Rawan Alshehri" userId="10d6ad00dfbb8212" providerId="LiveId" clId="{63653FE3-A282-4554-AC52-C62CE3BE6AC7}" dt="2021-09-26T23:35:00.325" v="224"/>
          <ac:picMkLst>
            <pc:docMk/>
            <pc:sldMk cId="549083010" sldId="262"/>
            <ac:picMk id="32" creationId="{00000000-0000-0000-0000-000000000000}"/>
          </ac:picMkLst>
        </pc:picChg>
        <pc:picChg chg="mod">
          <ac:chgData name="Rawan Alshehri" userId="10d6ad00dfbb8212" providerId="LiveId" clId="{63653FE3-A282-4554-AC52-C62CE3BE6AC7}" dt="2021-09-26T23:33:22.601" v="212"/>
          <ac:picMkLst>
            <pc:docMk/>
            <pc:sldMk cId="549083010" sldId="262"/>
            <ac:picMk id="33" creationId="{00000000-0000-0000-0000-000000000000}"/>
          </ac:picMkLst>
        </pc:picChg>
        <pc:picChg chg="del mod">
          <ac:chgData name="Rawan Alshehri" userId="10d6ad00dfbb8212" providerId="LiveId" clId="{63653FE3-A282-4554-AC52-C62CE3BE6AC7}" dt="2021-09-26T23:29:49.934" v="58" actId="478"/>
          <ac:picMkLst>
            <pc:docMk/>
            <pc:sldMk cId="549083010" sldId="262"/>
            <ac:picMk id="37" creationId="{00000000-0000-0000-0000-000000000000}"/>
          </ac:picMkLst>
        </pc:picChg>
        <pc:picChg chg="del mod">
          <ac:chgData name="Rawan Alshehri" userId="10d6ad00dfbb8212" providerId="LiveId" clId="{63653FE3-A282-4554-AC52-C62CE3BE6AC7}" dt="2021-09-26T23:29:49.934" v="58" actId="478"/>
          <ac:picMkLst>
            <pc:docMk/>
            <pc:sldMk cId="549083010" sldId="262"/>
            <ac:picMk id="38" creationId="{00000000-0000-0000-0000-000000000000}"/>
          </ac:picMkLst>
        </pc:picChg>
        <pc:picChg chg="mod">
          <ac:chgData name="Rawan Alshehri" userId="10d6ad00dfbb8212" providerId="LiveId" clId="{63653FE3-A282-4554-AC52-C62CE3BE6AC7}" dt="2021-09-26T23:33:56.109" v="218"/>
          <ac:picMkLst>
            <pc:docMk/>
            <pc:sldMk cId="549083010" sldId="262"/>
            <ac:picMk id="40" creationId="{00000000-0000-0000-0000-000000000000}"/>
          </ac:picMkLst>
        </pc:picChg>
        <pc:picChg chg="mod">
          <ac:chgData name="Rawan Alshehri" userId="10d6ad00dfbb8212" providerId="LiveId" clId="{63653FE3-A282-4554-AC52-C62CE3BE6AC7}" dt="2021-09-26T23:34:16.896" v="220"/>
          <ac:picMkLst>
            <pc:docMk/>
            <pc:sldMk cId="549083010" sldId="262"/>
            <ac:picMk id="41" creationId="{00000000-0000-0000-0000-000000000000}"/>
          </ac:picMkLst>
        </pc:picChg>
        <pc:picChg chg="del mod">
          <ac:chgData name="Rawan Alshehri" userId="10d6ad00dfbb8212" providerId="LiveId" clId="{63653FE3-A282-4554-AC52-C62CE3BE6AC7}" dt="2021-09-26T23:29:49.934" v="58" actId="478"/>
          <ac:picMkLst>
            <pc:docMk/>
            <pc:sldMk cId="549083010" sldId="262"/>
            <ac:picMk id="42" creationId="{00000000-0000-0000-0000-000000000000}"/>
          </ac:picMkLst>
        </pc:picChg>
        <pc:picChg chg="mod">
          <ac:chgData name="Rawan Alshehri" userId="10d6ad00dfbb8212" providerId="LiveId" clId="{63653FE3-A282-4554-AC52-C62CE3BE6AC7}" dt="2021-09-26T23:47:09.526" v="338"/>
          <ac:picMkLst>
            <pc:docMk/>
            <pc:sldMk cId="549083010" sldId="262"/>
            <ac:picMk id="44" creationId="{00000000-0000-0000-0000-000000000000}"/>
          </ac:picMkLst>
        </pc:picChg>
      </pc:sldChg>
      <pc:sldChg chg="del">
        <pc:chgData name="Rawan Alshehri" userId="10d6ad00dfbb8212" providerId="LiveId" clId="{63653FE3-A282-4554-AC52-C62CE3BE6AC7}" dt="2021-09-26T23:23:03.905" v="7" actId="47"/>
        <pc:sldMkLst>
          <pc:docMk/>
          <pc:sldMk cId="2211728720" sldId="262"/>
        </pc:sldMkLst>
      </pc:sldChg>
      <pc:sldChg chg="del">
        <pc:chgData name="Rawan Alshehri" userId="10d6ad00dfbb8212" providerId="LiveId" clId="{63653FE3-A282-4554-AC52-C62CE3BE6AC7}" dt="2021-09-26T23:23:05.162" v="9" actId="47"/>
        <pc:sldMkLst>
          <pc:docMk/>
          <pc:sldMk cId="2483073098" sldId="264"/>
        </pc:sldMkLst>
      </pc:sldChg>
      <pc:sldChg chg="del">
        <pc:chgData name="Rawan Alshehri" userId="10d6ad00dfbb8212" providerId="LiveId" clId="{63653FE3-A282-4554-AC52-C62CE3BE6AC7}" dt="2021-09-26T23:23:06.045" v="11" actId="47"/>
        <pc:sldMkLst>
          <pc:docMk/>
          <pc:sldMk cId="4196499915" sldId="265"/>
        </pc:sldMkLst>
      </pc:sldChg>
      <pc:sldChg chg="del">
        <pc:chgData name="Rawan Alshehri" userId="10d6ad00dfbb8212" providerId="LiveId" clId="{63653FE3-A282-4554-AC52-C62CE3BE6AC7}" dt="2021-09-26T23:23:09.447" v="19" actId="47"/>
        <pc:sldMkLst>
          <pc:docMk/>
          <pc:sldMk cId="3507750127" sldId="268"/>
        </pc:sldMkLst>
      </pc:sldChg>
      <pc:sldChg chg="del">
        <pc:chgData name="Rawan Alshehri" userId="10d6ad00dfbb8212" providerId="LiveId" clId="{63653FE3-A282-4554-AC52-C62CE3BE6AC7}" dt="2021-09-26T23:23:10.108" v="20" actId="47"/>
        <pc:sldMkLst>
          <pc:docMk/>
          <pc:sldMk cId="203463895" sldId="269"/>
        </pc:sldMkLst>
      </pc:sldChg>
      <pc:sldChg chg="del">
        <pc:chgData name="Rawan Alshehri" userId="10d6ad00dfbb8212" providerId="LiveId" clId="{63653FE3-A282-4554-AC52-C62CE3BE6AC7}" dt="2021-09-26T23:23:12.328" v="23" actId="47"/>
        <pc:sldMkLst>
          <pc:docMk/>
          <pc:sldMk cId="3268354798" sldId="270"/>
        </pc:sldMkLst>
      </pc:sldChg>
      <pc:sldChg chg="del">
        <pc:chgData name="Rawan Alshehri" userId="10d6ad00dfbb8212" providerId="LiveId" clId="{63653FE3-A282-4554-AC52-C62CE3BE6AC7}" dt="2021-09-26T23:23:13.447" v="26" actId="47"/>
        <pc:sldMkLst>
          <pc:docMk/>
          <pc:sldMk cId="3255276120" sldId="271"/>
        </pc:sldMkLst>
      </pc:sldChg>
      <pc:sldChg chg="del">
        <pc:chgData name="Rawan Alshehri" userId="10d6ad00dfbb8212" providerId="LiveId" clId="{63653FE3-A282-4554-AC52-C62CE3BE6AC7}" dt="2021-09-26T23:23:16.428" v="31" actId="47"/>
        <pc:sldMkLst>
          <pc:docMk/>
          <pc:sldMk cId="2189454120" sldId="274"/>
        </pc:sldMkLst>
      </pc:sldChg>
      <pc:sldChg chg="del">
        <pc:chgData name="Rawan Alshehri" userId="10d6ad00dfbb8212" providerId="LiveId" clId="{63653FE3-A282-4554-AC52-C62CE3BE6AC7}" dt="2021-09-26T23:23:04.801" v="8" actId="47"/>
        <pc:sldMkLst>
          <pc:docMk/>
          <pc:sldMk cId="3270881668" sldId="275"/>
        </pc:sldMkLst>
      </pc:sldChg>
      <pc:sldChg chg="del">
        <pc:chgData name="Rawan Alshehri" userId="10d6ad00dfbb8212" providerId="LiveId" clId="{63653FE3-A282-4554-AC52-C62CE3BE6AC7}" dt="2021-09-26T23:23:05.407" v="10" actId="47"/>
        <pc:sldMkLst>
          <pc:docMk/>
          <pc:sldMk cId="3857866219" sldId="276"/>
        </pc:sldMkLst>
      </pc:sldChg>
      <pc:sldChg chg="del">
        <pc:chgData name="Rawan Alshehri" userId="10d6ad00dfbb8212" providerId="LiveId" clId="{63653FE3-A282-4554-AC52-C62CE3BE6AC7}" dt="2021-09-26T23:23:06.367" v="12" actId="47"/>
        <pc:sldMkLst>
          <pc:docMk/>
          <pc:sldMk cId="1805311990" sldId="277"/>
        </pc:sldMkLst>
      </pc:sldChg>
      <pc:sldChg chg="del">
        <pc:chgData name="Rawan Alshehri" userId="10d6ad00dfbb8212" providerId="LiveId" clId="{63653FE3-A282-4554-AC52-C62CE3BE6AC7}" dt="2021-09-26T23:23:15.805" v="30" actId="47"/>
        <pc:sldMkLst>
          <pc:docMk/>
          <pc:sldMk cId="922011747" sldId="279"/>
        </pc:sldMkLst>
      </pc:sldChg>
      <pc:sldChg chg="del">
        <pc:chgData name="Rawan Alshehri" userId="10d6ad00dfbb8212" providerId="LiveId" clId="{63653FE3-A282-4554-AC52-C62CE3BE6AC7}" dt="2021-09-26T23:23:11.998" v="22" actId="47"/>
        <pc:sldMkLst>
          <pc:docMk/>
          <pc:sldMk cId="1849776853" sldId="282"/>
        </pc:sldMkLst>
      </pc:sldChg>
      <pc:sldChg chg="del">
        <pc:chgData name="Rawan Alshehri" userId="10d6ad00dfbb8212" providerId="LiveId" clId="{63653FE3-A282-4554-AC52-C62CE3BE6AC7}" dt="2021-09-26T23:23:13.170" v="25" actId="47"/>
        <pc:sldMkLst>
          <pc:docMk/>
          <pc:sldMk cId="4009048491" sldId="283"/>
        </pc:sldMkLst>
      </pc:sldChg>
      <pc:sldChg chg="del">
        <pc:chgData name="Rawan Alshehri" userId="10d6ad00dfbb8212" providerId="LiveId" clId="{63653FE3-A282-4554-AC52-C62CE3BE6AC7}" dt="2021-09-26T23:23:06.616" v="13" actId="47"/>
        <pc:sldMkLst>
          <pc:docMk/>
          <pc:sldMk cId="96577042" sldId="284"/>
        </pc:sldMkLst>
      </pc:sldChg>
      <pc:sldChg chg="del">
        <pc:chgData name="Rawan Alshehri" userId="10d6ad00dfbb8212" providerId="LiveId" clId="{63653FE3-A282-4554-AC52-C62CE3BE6AC7}" dt="2021-09-26T23:23:07.218" v="14" actId="47"/>
        <pc:sldMkLst>
          <pc:docMk/>
          <pc:sldMk cId="3248179987" sldId="285"/>
        </pc:sldMkLst>
      </pc:sldChg>
      <pc:sldChg chg="del">
        <pc:chgData name="Rawan Alshehri" userId="10d6ad00dfbb8212" providerId="LiveId" clId="{63653FE3-A282-4554-AC52-C62CE3BE6AC7}" dt="2021-09-26T23:23:07.502" v="15" actId="47"/>
        <pc:sldMkLst>
          <pc:docMk/>
          <pc:sldMk cId="2078396274" sldId="286"/>
        </pc:sldMkLst>
      </pc:sldChg>
      <pc:sldChg chg="del">
        <pc:chgData name="Rawan Alshehri" userId="10d6ad00dfbb8212" providerId="LiveId" clId="{63653FE3-A282-4554-AC52-C62CE3BE6AC7}" dt="2021-09-26T23:23:07.813" v="16" actId="47"/>
        <pc:sldMkLst>
          <pc:docMk/>
          <pc:sldMk cId="3480354036" sldId="287"/>
        </pc:sldMkLst>
      </pc:sldChg>
      <pc:sldChg chg="del">
        <pc:chgData name="Rawan Alshehri" userId="10d6ad00dfbb8212" providerId="LiveId" clId="{63653FE3-A282-4554-AC52-C62CE3BE6AC7}" dt="2021-09-27T00:37:38.125" v="490" actId="47"/>
        <pc:sldMkLst>
          <pc:docMk/>
          <pc:sldMk cId="1204428397" sldId="290"/>
        </pc:sldMkLst>
      </pc:sldChg>
      <pc:sldChg chg="del">
        <pc:chgData name="Rawan Alshehri" userId="10d6ad00dfbb8212" providerId="LiveId" clId="{63653FE3-A282-4554-AC52-C62CE3BE6AC7}" dt="2021-09-26T23:23:17.130" v="32" actId="47"/>
        <pc:sldMkLst>
          <pc:docMk/>
          <pc:sldMk cId="2959446014" sldId="302"/>
        </pc:sldMkLst>
      </pc:sldChg>
      <pc:sldChg chg="addSp delSp modSp mod">
        <pc:chgData name="Rawan Alshehri" userId="10d6ad00dfbb8212" providerId="LiveId" clId="{63653FE3-A282-4554-AC52-C62CE3BE6AC7}" dt="2021-09-26T23:37:22.266" v="276" actId="404"/>
        <pc:sldMkLst>
          <pc:docMk/>
          <pc:sldMk cId="2936946309" sldId="307"/>
        </pc:sldMkLst>
        <pc:spChg chg="add mod">
          <ac:chgData name="Rawan Alshehri" userId="10d6ad00dfbb8212" providerId="LiveId" clId="{63653FE3-A282-4554-AC52-C62CE3BE6AC7}" dt="2021-09-26T23:37:22.266" v="276" actId="404"/>
          <ac:spMkLst>
            <pc:docMk/>
            <pc:sldMk cId="2936946309" sldId="307"/>
            <ac:spMk id="10" creationId="{E29A53A5-CE99-4577-9AF6-8DA4755B92F4}"/>
          </ac:spMkLst>
        </pc:spChg>
        <pc:spChg chg="add del mod">
          <ac:chgData name="Rawan Alshehri" userId="10d6ad00dfbb8212" providerId="LiveId" clId="{63653FE3-A282-4554-AC52-C62CE3BE6AC7}" dt="2021-09-26T23:37:06.993" v="268" actId="478"/>
          <ac:spMkLst>
            <pc:docMk/>
            <pc:sldMk cId="2936946309" sldId="307"/>
            <ac:spMk id="11" creationId="{3D11A063-AF83-481F-BF44-C93F31758DD4}"/>
          </ac:spMkLst>
        </pc:spChg>
        <pc:spChg chg="add del mod">
          <ac:chgData name="Rawan Alshehri" userId="10d6ad00dfbb8212" providerId="LiveId" clId="{63653FE3-A282-4554-AC52-C62CE3BE6AC7}" dt="2021-09-26T23:37:05.428" v="267" actId="478"/>
          <ac:spMkLst>
            <pc:docMk/>
            <pc:sldMk cId="2936946309" sldId="307"/>
            <ac:spMk id="12" creationId="{3294EC27-CF7D-4865-9D27-E86AC242E466}"/>
          </ac:spMkLst>
        </pc:spChg>
      </pc:sldChg>
      <pc:sldChg chg="addSp delSp modSp mod delAnim modAnim">
        <pc:chgData name="Rawan Alshehri" userId="10d6ad00dfbb8212" providerId="LiveId" clId="{63653FE3-A282-4554-AC52-C62CE3BE6AC7}" dt="2021-09-26T23:40:54.492" v="294"/>
        <pc:sldMkLst>
          <pc:docMk/>
          <pc:sldMk cId="1186525184" sldId="308"/>
        </pc:sldMkLst>
        <pc:spChg chg="del">
          <ac:chgData name="Rawan Alshehri" userId="10d6ad00dfbb8212" providerId="LiveId" clId="{63653FE3-A282-4554-AC52-C62CE3BE6AC7}" dt="2021-09-26T23:37:28.461" v="277" actId="478"/>
          <ac:spMkLst>
            <pc:docMk/>
            <pc:sldMk cId="1186525184" sldId="308"/>
            <ac:spMk id="6" creationId="{647CA12F-7E1E-4C1F-8330-9BF40A9BAB13}"/>
          </ac:spMkLst>
        </pc:spChg>
        <pc:spChg chg="del">
          <ac:chgData name="Rawan Alshehri" userId="10d6ad00dfbb8212" providerId="LiveId" clId="{63653FE3-A282-4554-AC52-C62CE3BE6AC7}" dt="2021-09-26T23:38:08.486" v="284" actId="478"/>
          <ac:spMkLst>
            <pc:docMk/>
            <pc:sldMk cId="1186525184" sldId="308"/>
            <ac:spMk id="7" creationId="{8306868F-2810-4A49-AEBF-5CA8DF3D74AB}"/>
          </ac:spMkLst>
        </pc:spChg>
        <pc:spChg chg="del">
          <ac:chgData name="Rawan Alshehri" userId="10d6ad00dfbb8212" providerId="LiveId" clId="{63653FE3-A282-4554-AC52-C62CE3BE6AC7}" dt="2021-09-26T23:38:08.486" v="284" actId="478"/>
          <ac:spMkLst>
            <pc:docMk/>
            <pc:sldMk cId="1186525184" sldId="308"/>
            <ac:spMk id="8" creationId="{C92F803B-0F12-4D6F-B7B0-D15EC60B498B}"/>
          </ac:spMkLst>
        </pc:spChg>
        <pc:spChg chg="del">
          <ac:chgData name="Rawan Alshehri" userId="10d6ad00dfbb8212" providerId="LiveId" clId="{63653FE3-A282-4554-AC52-C62CE3BE6AC7}" dt="2021-09-26T23:38:08.486" v="284" actId="478"/>
          <ac:spMkLst>
            <pc:docMk/>
            <pc:sldMk cId="1186525184" sldId="308"/>
            <ac:spMk id="9" creationId="{86BDD70F-0614-4D61-89E9-CA74B832789F}"/>
          </ac:spMkLst>
        </pc:spChg>
        <pc:spChg chg="del">
          <ac:chgData name="Rawan Alshehri" userId="10d6ad00dfbb8212" providerId="LiveId" clId="{63653FE3-A282-4554-AC52-C62CE3BE6AC7}" dt="2021-09-26T23:38:08.486" v="284" actId="478"/>
          <ac:spMkLst>
            <pc:docMk/>
            <pc:sldMk cId="1186525184" sldId="308"/>
            <ac:spMk id="10" creationId="{9D9701EA-8357-4725-A181-97D6392D58D7}"/>
          </ac:spMkLst>
        </pc:spChg>
        <pc:spChg chg="del">
          <ac:chgData name="Rawan Alshehri" userId="10d6ad00dfbb8212" providerId="LiveId" clId="{63653FE3-A282-4554-AC52-C62CE3BE6AC7}" dt="2021-09-26T23:37:30.431" v="278" actId="478"/>
          <ac:spMkLst>
            <pc:docMk/>
            <pc:sldMk cId="1186525184" sldId="308"/>
            <ac:spMk id="11" creationId="{02102A95-A893-4300-A8DD-12ABAA7B341C}"/>
          </ac:spMkLst>
        </pc:spChg>
        <pc:spChg chg="add mod">
          <ac:chgData name="Rawan Alshehri" userId="10d6ad00dfbb8212" providerId="LiveId" clId="{63653FE3-A282-4554-AC52-C62CE3BE6AC7}" dt="2021-09-26T23:37:35.857" v="280" actId="1076"/>
          <ac:spMkLst>
            <pc:docMk/>
            <pc:sldMk cId="1186525184" sldId="308"/>
            <ac:spMk id="12" creationId="{5940C302-2438-4190-99ED-BAB45DDE4E4F}"/>
          </ac:spMkLst>
        </pc:spChg>
        <pc:spChg chg="add mod">
          <ac:chgData name="Rawan Alshehri" userId="10d6ad00dfbb8212" providerId="LiveId" clId="{63653FE3-A282-4554-AC52-C62CE3BE6AC7}" dt="2021-09-26T23:39:53.399" v="293" actId="207"/>
          <ac:spMkLst>
            <pc:docMk/>
            <pc:sldMk cId="1186525184" sldId="308"/>
            <ac:spMk id="13" creationId="{C6C3215C-C67F-489E-9896-E83F1A8D7865}"/>
          </ac:spMkLst>
        </pc:spChg>
        <pc:picChg chg="mod modCrop">
          <ac:chgData name="Rawan Alshehri" userId="10d6ad00dfbb8212" providerId="LiveId" clId="{63653FE3-A282-4554-AC52-C62CE3BE6AC7}" dt="2021-09-26T23:38:24.402" v="289" actId="1076"/>
          <ac:picMkLst>
            <pc:docMk/>
            <pc:sldMk cId="1186525184" sldId="308"/>
            <ac:picMk id="4" creationId="{DA277A03-2BFB-47BA-9DE1-D6DD252EBC45}"/>
          </ac:picMkLst>
        </pc:picChg>
      </pc:sldChg>
      <pc:sldChg chg="addSp delSp modSp mod">
        <pc:chgData name="Rawan Alshehri" userId="10d6ad00dfbb8212" providerId="LiveId" clId="{63653FE3-A282-4554-AC52-C62CE3BE6AC7}" dt="2021-09-26T23:45:38.771" v="331"/>
        <pc:sldMkLst>
          <pc:docMk/>
          <pc:sldMk cId="423898474" sldId="309"/>
        </pc:sldMkLst>
        <pc:spChg chg="add mod">
          <ac:chgData name="Rawan Alshehri" userId="10d6ad00dfbb8212" providerId="LiveId" clId="{63653FE3-A282-4554-AC52-C62CE3BE6AC7}" dt="2021-09-26T23:45:38.771" v="331"/>
          <ac:spMkLst>
            <pc:docMk/>
            <pc:sldMk cId="423898474" sldId="309"/>
            <ac:spMk id="5" creationId="{79577FEA-2C68-497D-BCA5-FDD560CE2F04}"/>
          </ac:spMkLst>
        </pc:spChg>
        <pc:spChg chg="del">
          <ac:chgData name="Rawan Alshehri" userId="10d6ad00dfbb8212" providerId="LiveId" clId="{63653FE3-A282-4554-AC52-C62CE3BE6AC7}" dt="2021-09-26T23:43:48.715" v="313" actId="478"/>
          <ac:spMkLst>
            <pc:docMk/>
            <pc:sldMk cId="423898474" sldId="309"/>
            <ac:spMk id="6" creationId="{ECF1AF8D-0905-4D4D-B261-8B04B5FE5E0A}"/>
          </ac:spMkLst>
        </pc:spChg>
        <pc:picChg chg="mod modCrop">
          <ac:chgData name="Rawan Alshehri" userId="10d6ad00dfbb8212" providerId="LiveId" clId="{63653FE3-A282-4554-AC52-C62CE3BE6AC7}" dt="2021-09-26T23:44:01.471" v="315" actId="732"/>
          <ac:picMkLst>
            <pc:docMk/>
            <pc:sldMk cId="423898474" sldId="309"/>
            <ac:picMk id="4" creationId="{93EF6BDD-C8D1-4D62-89A6-B8BC07F98D88}"/>
          </ac:picMkLst>
        </pc:picChg>
      </pc:sldChg>
      <pc:sldChg chg="del">
        <pc:chgData name="Rawan Alshehri" userId="10d6ad00dfbb8212" providerId="LiveId" clId="{63653FE3-A282-4554-AC52-C62CE3BE6AC7}" dt="2021-09-26T23:23:22.291" v="34" actId="47"/>
        <pc:sldMkLst>
          <pc:docMk/>
          <pc:sldMk cId="1574699391" sldId="349"/>
        </pc:sldMkLst>
      </pc:sldChg>
      <pc:sldChg chg="del">
        <pc:chgData name="Rawan Alshehri" userId="10d6ad00dfbb8212" providerId="LiveId" clId="{63653FE3-A282-4554-AC52-C62CE3BE6AC7}" dt="2021-09-27T00:35:25.590" v="479" actId="47"/>
        <pc:sldMkLst>
          <pc:docMk/>
          <pc:sldMk cId="1795502563" sldId="1781"/>
        </pc:sldMkLst>
      </pc:sldChg>
      <pc:sldChg chg="del">
        <pc:chgData name="Rawan Alshehri" userId="10d6ad00dfbb8212" providerId="LiveId" clId="{63653FE3-A282-4554-AC52-C62CE3BE6AC7}" dt="2021-09-27T00:35:26.646" v="480" actId="47"/>
        <pc:sldMkLst>
          <pc:docMk/>
          <pc:sldMk cId="546844801" sldId="1782"/>
        </pc:sldMkLst>
      </pc:sldChg>
      <pc:sldChg chg="del">
        <pc:chgData name="Rawan Alshehri" userId="10d6ad00dfbb8212" providerId="LiveId" clId="{63653FE3-A282-4554-AC52-C62CE3BE6AC7}" dt="2021-09-27T00:35:24.073" v="477" actId="47"/>
        <pc:sldMkLst>
          <pc:docMk/>
          <pc:sldMk cId="2075230656" sldId="1783"/>
        </pc:sldMkLst>
      </pc:sldChg>
      <pc:sldChg chg="del">
        <pc:chgData name="Rawan Alshehri" userId="10d6ad00dfbb8212" providerId="LiveId" clId="{63653FE3-A282-4554-AC52-C62CE3BE6AC7}" dt="2021-09-27T00:35:22.962" v="476" actId="47"/>
        <pc:sldMkLst>
          <pc:docMk/>
          <pc:sldMk cId="2862735834" sldId="1828"/>
        </pc:sldMkLst>
      </pc:sldChg>
      <pc:sldChg chg="del">
        <pc:chgData name="Rawan Alshehri" userId="10d6ad00dfbb8212" providerId="LiveId" clId="{63653FE3-A282-4554-AC52-C62CE3BE6AC7}" dt="2021-09-27T00:35:25.041" v="478" actId="47"/>
        <pc:sldMkLst>
          <pc:docMk/>
          <pc:sldMk cId="688429649" sldId="1829"/>
        </pc:sldMkLst>
      </pc:sldChg>
      <pc:sldChg chg="del">
        <pc:chgData name="Rawan Alshehri" userId="10d6ad00dfbb8212" providerId="LiveId" clId="{63653FE3-A282-4554-AC52-C62CE3BE6AC7}" dt="2021-09-27T00:35:30.373" v="481" actId="47"/>
        <pc:sldMkLst>
          <pc:docMk/>
          <pc:sldMk cId="3565235954" sldId="1832"/>
        </pc:sldMkLst>
      </pc:sldChg>
      <pc:sldChg chg="del">
        <pc:chgData name="Rawan Alshehri" userId="10d6ad00dfbb8212" providerId="LiveId" clId="{63653FE3-A282-4554-AC52-C62CE3BE6AC7}" dt="2021-09-26T23:23:18.166" v="33" actId="47"/>
        <pc:sldMkLst>
          <pc:docMk/>
          <pc:sldMk cId="123241662" sldId="1855"/>
        </pc:sldMkLst>
      </pc:sldChg>
      <pc:sldChg chg="del">
        <pc:chgData name="Rawan Alshehri" userId="10d6ad00dfbb8212" providerId="LiveId" clId="{63653FE3-A282-4554-AC52-C62CE3BE6AC7}" dt="2021-09-26T23:22:56.785" v="0" actId="47"/>
        <pc:sldMkLst>
          <pc:docMk/>
          <pc:sldMk cId="3553755611" sldId="1860"/>
        </pc:sldMkLst>
      </pc:sldChg>
      <pc:sldChg chg="del">
        <pc:chgData name="Rawan Alshehri" userId="10d6ad00dfbb8212" providerId="LiveId" clId="{63653FE3-A282-4554-AC52-C62CE3BE6AC7}" dt="2021-09-26T23:23:02.788" v="5" actId="47"/>
        <pc:sldMkLst>
          <pc:docMk/>
          <pc:sldMk cId="2894735312" sldId="1862"/>
        </pc:sldMkLst>
      </pc:sldChg>
      <pc:sldChg chg="del">
        <pc:chgData name="Rawan Alshehri" userId="10d6ad00dfbb8212" providerId="LiveId" clId="{63653FE3-A282-4554-AC52-C62CE3BE6AC7}" dt="2021-09-26T23:23:03.348" v="6" actId="47"/>
        <pc:sldMkLst>
          <pc:docMk/>
          <pc:sldMk cId="579120541" sldId="1863"/>
        </pc:sldMkLst>
      </pc:sldChg>
      <pc:sldChg chg="del">
        <pc:chgData name="Rawan Alshehri" userId="10d6ad00dfbb8212" providerId="LiveId" clId="{63653FE3-A282-4554-AC52-C62CE3BE6AC7}" dt="2021-09-26T23:23:08.804" v="17" actId="47"/>
        <pc:sldMkLst>
          <pc:docMk/>
          <pc:sldMk cId="1412023070" sldId="1864"/>
        </pc:sldMkLst>
      </pc:sldChg>
      <pc:sldChg chg="del">
        <pc:chgData name="Rawan Alshehri" userId="10d6ad00dfbb8212" providerId="LiveId" clId="{63653FE3-A282-4554-AC52-C62CE3BE6AC7}" dt="2021-09-26T23:23:09.115" v="18" actId="47"/>
        <pc:sldMkLst>
          <pc:docMk/>
          <pc:sldMk cId="3719202877" sldId="1865"/>
        </pc:sldMkLst>
      </pc:sldChg>
      <pc:sldChg chg="del">
        <pc:chgData name="Rawan Alshehri" userId="10d6ad00dfbb8212" providerId="LiveId" clId="{63653FE3-A282-4554-AC52-C62CE3BE6AC7}" dt="2021-09-26T23:23:10.441" v="21" actId="47"/>
        <pc:sldMkLst>
          <pc:docMk/>
          <pc:sldMk cId="3801305682" sldId="1866"/>
        </pc:sldMkLst>
      </pc:sldChg>
      <pc:sldChg chg="del">
        <pc:chgData name="Rawan Alshehri" userId="10d6ad00dfbb8212" providerId="LiveId" clId="{63653FE3-A282-4554-AC52-C62CE3BE6AC7}" dt="2021-09-26T23:23:12.532" v="24" actId="47"/>
        <pc:sldMkLst>
          <pc:docMk/>
          <pc:sldMk cId="2160459069" sldId="1867"/>
        </pc:sldMkLst>
      </pc:sldChg>
      <pc:sldChg chg="del">
        <pc:chgData name="Rawan Alshehri" userId="10d6ad00dfbb8212" providerId="LiveId" clId="{63653FE3-A282-4554-AC52-C62CE3BE6AC7}" dt="2021-09-26T23:23:14.042" v="27" actId="47"/>
        <pc:sldMkLst>
          <pc:docMk/>
          <pc:sldMk cId="133647752" sldId="1868"/>
        </pc:sldMkLst>
      </pc:sldChg>
      <pc:sldChg chg="del">
        <pc:chgData name="Rawan Alshehri" userId="10d6ad00dfbb8212" providerId="LiveId" clId="{63653FE3-A282-4554-AC52-C62CE3BE6AC7}" dt="2021-09-26T23:23:14.515" v="28" actId="47"/>
        <pc:sldMkLst>
          <pc:docMk/>
          <pc:sldMk cId="4264538794" sldId="1869"/>
        </pc:sldMkLst>
      </pc:sldChg>
      <pc:sldChg chg="addSp modSp add mod">
        <pc:chgData name="Rawan Alshehri" userId="10d6ad00dfbb8212" providerId="LiveId" clId="{63653FE3-A282-4554-AC52-C62CE3BE6AC7}" dt="2021-09-26T23:41:47.253" v="300" actId="167"/>
        <pc:sldMkLst>
          <pc:docMk/>
          <pc:sldMk cId="1864628044" sldId="1874"/>
        </pc:sldMkLst>
        <pc:spChg chg="add mod">
          <ac:chgData name="Rawan Alshehri" userId="10d6ad00dfbb8212" providerId="LiveId" clId="{63653FE3-A282-4554-AC52-C62CE3BE6AC7}" dt="2021-09-26T23:41:29.304" v="299" actId="164"/>
          <ac:spMkLst>
            <pc:docMk/>
            <pc:sldMk cId="1864628044" sldId="1874"/>
            <ac:spMk id="2" creationId="{E7A4573A-780C-45B6-8523-992D60C1D3D6}"/>
          </ac:spMkLst>
        </pc:spChg>
        <pc:grpChg chg="add mod ord">
          <ac:chgData name="Rawan Alshehri" userId="10d6ad00dfbb8212" providerId="LiveId" clId="{63653FE3-A282-4554-AC52-C62CE3BE6AC7}" dt="2021-09-26T23:41:47.253" v="300" actId="167"/>
          <ac:grpSpMkLst>
            <pc:docMk/>
            <pc:sldMk cId="1864628044" sldId="1874"/>
            <ac:grpSpMk id="5" creationId="{8D61DF0F-A0ED-4BAC-8D06-6EC532A90E65}"/>
          </ac:grpSpMkLst>
        </pc:grpChg>
        <pc:picChg chg="mod modCrop">
          <ac:chgData name="Rawan Alshehri" userId="10d6ad00dfbb8212" providerId="LiveId" clId="{63653FE3-A282-4554-AC52-C62CE3BE6AC7}" dt="2021-09-26T23:41:29.304" v="299" actId="164"/>
          <ac:picMkLst>
            <pc:docMk/>
            <pc:sldMk cId="1864628044" sldId="1874"/>
            <ac:picMk id="4" creationId="{DA277A03-2BFB-47BA-9DE1-D6DD252EBC45}"/>
          </ac:picMkLst>
        </pc:picChg>
      </pc:sldChg>
      <pc:sldChg chg="del">
        <pc:chgData name="Rawan Alshehri" userId="10d6ad00dfbb8212" providerId="LiveId" clId="{63653FE3-A282-4554-AC52-C62CE3BE6AC7}" dt="2021-09-26T23:23:15.573" v="29" actId="47"/>
        <pc:sldMkLst>
          <pc:docMk/>
          <pc:sldMk cId="2854983031" sldId="1874"/>
        </pc:sldMkLst>
      </pc:sldChg>
      <pc:sldChg chg="addSp delSp modSp add mod delAnim modAnim">
        <pc:chgData name="Rawan Alshehri" userId="10d6ad00dfbb8212" providerId="LiveId" clId="{63653FE3-A282-4554-AC52-C62CE3BE6AC7}" dt="2021-09-26T23:45:36.377" v="330" actId="1076"/>
        <pc:sldMkLst>
          <pc:docMk/>
          <pc:sldMk cId="553960741" sldId="1875"/>
        </pc:sldMkLst>
        <pc:spChg chg="del">
          <ac:chgData name="Rawan Alshehri" userId="10d6ad00dfbb8212" providerId="LiveId" clId="{63653FE3-A282-4554-AC52-C62CE3BE6AC7}" dt="2021-09-26T23:42:28.491" v="301" actId="478"/>
          <ac:spMkLst>
            <pc:docMk/>
            <pc:sldMk cId="553960741" sldId="1875"/>
            <ac:spMk id="7" creationId="{8306868F-2810-4A49-AEBF-5CA8DF3D74AB}"/>
          </ac:spMkLst>
        </pc:spChg>
        <pc:spChg chg="del">
          <ac:chgData name="Rawan Alshehri" userId="10d6ad00dfbb8212" providerId="LiveId" clId="{63653FE3-A282-4554-AC52-C62CE3BE6AC7}" dt="2021-09-26T23:42:28.491" v="301" actId="478"/>
          <ac:spMkLst>
            <pc:docMk/>
            <pc:sldMk cId="553960741" sldId="1875"/>
            <ac:spMk id="8" creationId="{C92F803B-0F12-4D6F-B7B0-D15EC60B498B}"/>
          </ac:spMkLst>
        </pc:spChg>
        <pc:spChg chg="del">
          <ac:chgData name="Rawan Alshehri" userId="10d6ad00dfbb8212" providerId="LiveId" clId="{63653FE3-A282-4554-AC52-C62CE3BE6AC7}" dt="2021-09-26T23:42:28.491" v="301" actId="478"/>
          <ac:spMkLst>
            <pc:docMk/>
            <pc:sldMk cId="553960741" sldId="1875"/>
            <ac:spMk id="9" creationId="{86BDD70F-0614-4D61-89E9-CA74B832789F}"/>
          </ac:spMkLst>
        </pc:spChg>
        <pc:spChg chg="del">
          <ac:chgData name="Rawan Alshehri" userId="10d6ad00dfbb8212" providerId="LiveId" clId="{63653FE3-A282-4554-AC52-C62CE3BE6AC7}" dt="2021-09-26T23:42:28.491" v="301" actId="478"/>
          <ac:spMkLst>
            <pc:docMk/>
            <pc:sldMk cId="553960741" sldId="1875"/>
            <ac:spMk id="10" creationId="{9D9701EA-8357-4725-A181-97D6392D58D7}"/>
          </ac:spMkLst>
        </pc:spChg>
        <pc:spChg chg="mod">
          <ac:chgData name="Rawan Alshehri" userId="10d6ad00dfbb8212" providerId="LiveId" clId="{63653FE3-A282-4554-AC52-C62CE3BE6AC7}" dt="2021-09-26T23:45:36.377" v="330" actId="1076"/>
          <ac:spMkLst>
            <pc:docMk/>
            <pc:sldMk cId="553960741" sldId="1875"/>
            <ac:spMk id="12" creationId="{5940C302-2438-4190-99ED-BAB45DDE4E4F}"/>
          </ac:spMkLst>
        </pc:spChg>
        <pc:spChg chg="add mod">
          <ac:chgData name="Rawan Alshehri" userId="10d6ad00dfbb8212" providerId="LiveId" clId="{63653FE3-A282-4554-AC52-C62CE3BE6AC7}" dt="2021-09-26T23:43:29.450" v="310" actId="1076"/>
          <ac:spMkLst>
            <pc:docMk/>
            <pc:sldMk cId="553960741" sldId="1875"/>
            <ac:spMk id="13" creationId="{247A6A42-D653-41D9-A581-76AF0AD67355}"/>
          </ac:spMkLst>
        </pc:spChg>
        <pc:picChg chg="mod modCrop">
          <ac:chgData name="Rawan Alshehri" userId="10d6ad00dfbb8212" providerId="LiveId" clId="{63653FE3-A282-4554-AC52-C62CE3BE6AC7}" dt="2021-09-26T23:43:26.529" v="309" actId="1076"/>
          <ac:picMkLst>
            <pc:docMk/>
            <pc:sldMk cId="553960741" sldId="1875"/>
            <ac:picMk id="4" creationId="{DA277A03-2BFB-47BA-9DE1-D6DD252EBC45}"/>
          </ac:picMkLst>
        </pc:picChg>
        <pc:picChg chg="add mod modCrop">
          <ac:chgData name="Rawan Alshehri" userId="10d6ad00dfbb8212" providerId="LiveId" clId="{63653FE3-A282-4554-AC52-C62CE3BE6AC7}" dt="2021-09-26T23:43:26.529" v="309" actId="1076"/>
          <ac:picMkLst>
            <pc:docMk/>
            <pc:sldMk cId="553960741" sldId="1875"/>
            <ac:picMk id="11" creationId="{77A9F0E5-4890-4A48-8888-F2AD2A18B8EF}"/>
          </ac:picMkLst>
        </pc:picChg>
      </pc:sldChg>
      <pc:sldChg chg="addSp delSp modSp add mod">
        <pc:chgData name="Rawan Alshehri" userId="10d6ad00dfbb8212" providerId="LiveId" clId="{63653FE3-A282-4554-AC52-C62CE3BE6AC7}" dt="2021-09-26T23:51:28.197" v="475" actId="207"/>
        <pc:sldMkLst>
          <pc:docMk/>
          <pc:sldMk cId="1354822712" sldId="1876"/>
        </pc:sldMkLst>
        <pc:spChg chg="add mod">
          <ac:chgData name="Rawan Alshehri" userId="10d6ad00dfbb8212" providerId="LiveId" clId="{63653FE3-A282-4554-AC52-C62CE3BE6AC7}" dt="2021-09-26T23:45:07.473" v="325" actId="1076"/>
          <ac:spMkLst>
            <pc:docMk/>
            <pc:sldMk cId="1354822712" sldId="1876"/>
            <ac:spMk id="5" creationId="{3EFC938A-C594-4035-BDB2-2112D5574828}"/>
          </ac:spMkLst>
        </pc:spChg>
        <pc:spChg chg="del">
          <ac:chgData name="Rawan Alshehri" userId="10d6ad00dfbb8212" providerId="LiveId" clId="{63653FE3-A282-4554-AC52-C62CE3BE6AC7}" dt="2021-09-26T23:43:51.780" v="314" actId="478"/>
          <ac:spMkLst>
            <pc:docMk/>
            <pc:sldMk cId="1354822712" sldId="1876"/>
            <ac:spMk id="6" creationId="{ECF1AF8D-0905-4D4D-B261-8B04B5FE5E0A}"/>
          </ac:spMkLst>
        </pc:spChg>
        <pc:spChg chg="add mod">
          <ac:chgData name="Rawan Alshehri" userId="10d6ad00dfbb8212" providerId="LiveId" clId="{63653FE3-A282-4554-AC52-C62CE3BE6AC7}" dt="2021-09-26T23:51:28.197" v="475" actId="207"/>
          <ac:spMkLst>
            <pc:docMk/>
            <pc:sldMk cId="1354822712" sldId="1876"/>
            <ac:spMk id="7" creationId="{4508E991-E286-4C39-AFCD-121C1CA46CFE}"/>
          </ac:spMkLst>
        </pc:spChg>
        <pc:spChg chg="add mod">
          <ac:chgData name="Rawan Alshehri" userId="10d6ad00dfbb8212" providerId="LiveId" clId="{63653FE3-A282-4554-AC52-C62CE3BE6AC7}" dt="2021-09-26T23:51:28.197" v="475" actId="207"/>
          <ac:spMkLst>
            <pc:docMk/>
            <pc:sldMk cId="1354822712" sldId="1876"/>
            <ac:spMk id="8" creationId="{CC0A5E7B-867C-4DBC-B845-39D2DFBC87CB}"/>
          </ac:spMkLst>
        </pc:spChg>
        <pc:spChg chg="add mod">
          <ac:chgData name="Rawan Alshehri" userId="10d6ad00dfbb8212" providerId="LiveId" clId="{63653FE3-A282-4554-AC52-C62CE3BE6AC7}" dt="2021-09-26T23:45:41.472" v="332"/>
          <ac:spMkLst>
            <pc:docMk/>
            <pc:sldMk cId="1354822712" sldId="1876"/>
            <ac:spMk id="9" creationId="{3B48AB50-A995-4020-B808-C1BDCD7DD19D}"/>
          </ac:spMkLst>
        </pc:spChg>
        <pc:picChg chg="mod modCrop">
          <ac:chgData name="Rawan Alshehri" userId="10d6ad00dfbb8212" providerId="LiveId" clId="{63653FE3-A282-4554-AC52-C62CE3BE6AC7}" dt="2021-09-26T23:45:04.833" v="324" actId="1076"/>
          <ac:picMkLst>
            <pc:docMk/>
            <pc:sldMk cId="1354822712" sldId="1876"/>
            <ac:picMk id="4" creationId="{93EF6BDD-C8D1-4D62-89A6-B8BC07F98D88}"/>
          </ac:picMkLst>
        </pc:picChg>
      </pc:sldChg>
      <pc:sldChg chg="addSp modSp new mod">
        <pc:chgData name="Rawan Alshehri" userId="10d6ad00dfbb8212" providerId="LiveId" clId="{63653FE3-A282-4554-AC52-C62CE3BE6AC7}" dt="2021-09-27T00:37:36.186" v="489" actId="14100"/>
        <pc:sldMkLst>
          <pc:docMk/>
          <pc:sldMk cId="465130345" sldId="1877"/>
        </pc:sldMkLst>
        <pc:picChg chg="add mod modCrop">
          <ac:chgData name="Rawan Alshehri" userId="10d6ad00dfbb8212" providerId="LiveId" clId="{63653FE3-A282-4554-AC52-C62CE3BE6AC7}" dt="2021-09-27T00:37:36.186" v="489" actId="14100"/>
          <ac:picMkLst>
            <pc:docMk/>
            <pc:sldMk cId="465130345" sldId="1877"/>
            <ac:picMk id="3" creationId="{31E47652-77C3-46CC-A2AF-C97C8220081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39D8951-1B3D-4A09-8881-AE1EA29268DA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52DCCC1-3E76-4223-878C-827C94B367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495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91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0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64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شريحة فراغ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03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2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7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4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1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06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9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9B10-44E6-4FE0-A716-D6FBF643939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26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39B10-44E6-4FE0-A716-D6FBF643939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3B2B9-5D4A-431E-B5E7-899752D0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1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5.xml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image" Target="../media/image27.png"/><Relationship Id="rId5" Type="http://schemas.openxmlformats.org/officeDocument/2006/relationships/slide" Target="slide28.xml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3EDE2C28-DB29-43CB-BFDB-5F7E9E479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عنوان 2">
            <a:extLst>
              <a:ext uri="{FF2B5EF4-FFF2-40B4-BE49-F238E27FC236}">
                <a16:creationId xmlns:a16="http://schemas.microsoft.com/office/drawing/2014/main" id="{6645ECBE-9630-408A-9137-9DCD7D16DFA1}"/>
              </a:ext>
            </a:extLst>
          </p:cNvPr>
          <p:cNvSpPr txBox="1">
            <a:spLocks/>
          </p:cNvSpPr>
          <p:nvPr/>
        </p:nvSpPr>
        <p:spPr>
          <a:xfrm>
            <a:off x="3149074" y="1626000"/>
            <a:ext cx="6279745" cy="89700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000" b="1" dirty="0">
                <a:solidFill>
                  <a:srgbClr val="DD443C"/>
                </a:solidFill>
              </a:rPr>
              <a:t>السلام عليكم ورحمة الله وبركاته </a:t>
            </a:r>
            <a:br>
              <a:rPr lang="ar-SA" sz="4000" b="1" dirty="0">
                <a:solidFill>
                  <a:srgbClr val="DD443C"/>
                </a:solidFill>
              </a:rPr>
            </a:br>
            <a:r>
              <a:rPr lang="ar-SA" sz="4000" b="1" dirty="0">
                <a:solidFill>
                  <a:srgbClr val="DD443C"/>
                </a:solidFill>
              </a:rPr>
              <a:t>كيف حالكم اصدقائي الابطال ؟</a:t>
            </a:r>
          </a:p>
          <a:p>
            <a:pPr algn="ctr"/>
            <a:endParaRPr lang="ar-SA" sz="4000" b="1" dirty="0">
              <a:solidFill>
                <a:srgbClr val="DD4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1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4365F6A-6404-418D-A950-74DCA5323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16F22B48-43AE-4829-A05D-2DDDE8346B54}"/>
              </a:ext>
            </a:extLst>
          </p:cNvPr>
          <p:cNvSpPr txBox="1">
            <a:spLocks/>
          </p:cNvSpPr>
          <p:nvPr/>
        </p:nvSpPr>
        <p:spPr>
          <a:xfrm>
            <a:off x="6839484" y="2231100"/>
            <a:ext cx="5932533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400" b="1" dirty="0">
                <a:solidFill>
                  <a:srgbClr val="B51B2D"/>
                </a:solidFill>
                <a:latin typeface="+mj-lt"/>
              </a:rPr>
              <a:t>كيف تعتمد الحيوانات على حيوانات أخرى ؟</a:t>
            </a:r>
          </a:p>
        </p:txBody>
      </p:sp>
      <p:sp>
        <p:nvSpPr>
          <p:cNvPr id="5" name="Google Shape;709;p33">
            <a:extLst>
              <a:ext uri="{FF2B5EF4-FFF2-40B4-BE49-F238E27FC236}">
                <a16:creationId xmlns:a16="http://schemas.microsoft.com/office/drawing/2014/main" id="{89FA8FB5-BC25-4F8B-AF52-32A07C6C2BEE}"/>
              </a:ext>
            </a:extLst>
          </p:cNvPr>
          <p:cNvSpPr txBox="1">
            <a:spLocks/>
          </p:cNvSpPr>
          <p:nvPr/>
        </p:nvSpPr>
        <p:spPr>
          <a:xfrm>
            <a:off x="8460711" y="2608503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rgbClr val="748222"/>
                </a:solidFill>
                <a:latin typeface="+mj-lt"/>
              </a:rPr>
              <a:t>المفردات</a:t>
            </a:r>
          </a:p>
        </p:txBody>
      </p:sp>
      <p:sp>
        <p:nvSpPr>
          <p:cNvPr id="6" name="Google Shape;709;p33">
            <a:extLst>
              <a:ext uri="{FF2B5EF4-FFF2-40B4-BE49-F238E27FC236}">
                <a16:creationId xmlns:a16="http://schemas.microsoft.com/office/drawing/2014/main" id="{CBD5FC74-258B-4C64-8363-4D00591F95D0}"/>
              </a:ext>
            </a:extLst>
          </p:cNvPr>
          <p:cNvSpPr txBox="1">
            <a:spLocks/>
          </p:cNvSpPr>
          <p:nvPr/>
        </p:nvSpPr>
        <p:spPr>
          <a:xfrm>
            <a:off x="4383392" y="2830050"/>
            <a:ext cx="5932533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Aft>
                <a:spcPts val="1600"/>
              </a:spcAft>
            </a:pPr>
            <a:r>
              <a:rPr lang="ar-SA" sz="1800" b="1" dirty="0">
                <a:solidFill>
                  <a:srgbClr val="582B16"/>
                </a:solidFill>
                <a:latin typeface="+mj-lt"/>
              </a:rPr>
              <a:t>السلسة الغذائية </a:t>
            </a:r>
          </a:p>
          <a:p>
            <a:pPr algn="r">
              <a:spcAft>
                <a:spcPts val="1600"/>
              </a:spcAft>
            </a:pPr>
            <a:r>
              <a:rPr lang="ar-SA" sz="1800" b="1" dirty="0">
                <a:solidFill>
                  <a:srgbClr val="582B16"/>
                </a:solidFill>
                <a:latin typeface="+mj-lt"/>
              </a:rPr>
              <a:t>المفترس</a:t>
            </a:r>
          </a:p>
          <a:p>
            <a:pPr algn="r">
              <a:spcAft>
                <a:spcPts val="1600"/>
              </a:spcAft>
            </a:pPr>
            <a:r>
              <a:rPr lang="ar-SA" sz="1800" b="1" dirty="0">
                <a:solidFill>
                  <a:srgbClr val="582B16"/>
                </a:solidFill>
                <a:latin typeface="+mj-lt"/>
              </a:rPr>
              <a:t>الفريسة</a:t>
            </a:r>
          </a:p>
        </p:txBody>
      </p:sp>
    </p:spTree>
    <p:extLst>
      <p:ext uri="{BB962C8B-B14F-4D97-AF65-F5344CB8AC3E}">
        <p14:creationId xmlns:p14="http://schemas.microsoft.com/office/powerpoint/2010/main" val="134352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4741962" y="49723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000" b="1" dirty="0">
                <a:solidFill>
                  <a:srgbClr val="B51B2D"/>
                </a:solidFill>
                <a:latin typeface="+mj-lt"/>
              </a:rPr>
              <a:t>أقرأ وأتعلم</a:t>
            </a:r>
          </a:p>
        </p:txBody>
      </p:sp>
      <p:sp>
        <p:nvSpPr>
          <p:cNvPr id="4" name="Google Shape;709;p33"/>
          <p:cNvSpPr txBox="1">
            <a:spLocks/>
          </p:cNvSpPr>
          <p:nvPr/>
        </p:nvSpPr>
        <p:spPr>
          <a:xfrm>
            <a:off x="2283719" y="2209102"/>
            <a:ext cx="8568763" cy="721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rgbClr val="748222"/>
                </a:solidFill>
              </a:rPr>
              <a:t>ما السلسلة الغذائية ؟</a:t>
            </a:r>
          </a:p>
        </p:txBody>
      </p:sp>
      <p:sp>
        <p:nvSpPr>
          <p:cNvPr id="5" name="Google Shape;709;p33"/>
          <p:cNvSpPr txBox="1">
            <a:spLocks/>
          </p:cNvSpPr>
          <p:nvPr/>
        </p:nvSpPr>
        <p:spPr>
          <a:xfrm>
            <a:off x="457581" y="2930484"/>
            <a:ext cx="8568763" cy="721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3600" dirty="0">
                <a:solidFill>
                  <a:srgbClr val="253A24"/>
                </a:solidFill>
              </a:rPr>
              <a:t>السلسلة الغذائية توضح التتابع الذي تحصل به المخلوقات الحية على الغذاء</a:t>
            </a:r>
          </a:p>
          <a:p>
            <a:pPr algn="ctr">
              <a:spcAft>
                <a:spcPts val="1600"/>
              </a:spcAft>
            </a:pPr>
            <a:r>
              <a:rPr lang="ar-SA" sz="3600" dirty="0">
                <a:solidFill>
                  <a:srgbClr val="253A24"/>
                </a:solidFill>
              </a:rPr>
              <a:t>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294021" y="4826157"/>
            <a:ext cx="8558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dirty="0">
                <a:solidFill>
                  <a:srgbClr val="5B5A76"/>
                </a:solidFill>
              </a:rPr>
              <a:t>تبدأ معظم سلاسل الغذاء بالشمس هناك الكثير من السلاسل الغذائية بعضها على اليابسة و بعضها الآخر على الماء </a:t>
            </a:r>
            <a:endParaRPr lang="en-US" sz="3600" dirty="0">
              <a:solidFill>
                <a:srgbClr val="5B5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9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2C3848-38E4-43A6-95B5-AB800539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56AB8D77-E5E4-40FF-842D-3A601D472B82}"/>
              </a:ext>
            </a:extLst>
          </p:cNvPr>
          <p:cNvSpPr txBox="1">
            <a:spLocks/>
          </p:cNvSpPr>
          <p:nvPr/>
        </p:nvSpPr>
        <p:spPr>
          <a:xfrm>
            <a:off x="6096000" y="663967"/>
            <a:ext cx="4164386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لنشاهد الفيديو </a:t>
            </a:r>
          </a:p>
        </p:txBody>
      </p:sp>
      <p:pic>
        <p:nvPicPr>
          <p:cNvPr id="6" name="y2meta.com - السلاسل الغذائية في الأحياء والعلوم من عالم ضاد(720p)">
            <a:hlinkClick r:id="" action="ppaction://media"/>
            <a:extLst>
              <a:ext uri="{FF2B5EF4-FFF2-40B4-BE49-F238E27FC236}">
                <a16:creationId xmlns:a16="http://schemas.microsoft.com/office/drawing/2014/main" id="{4489EECA-680B-4E4E-AB25-5CE878BF90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58" end="54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7509" y="1658788"/>
            <a:ext cx="6294086" cy="35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4741962" y="49723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000" b="1" dirty="0">
                <a:solidFill>
                  <a:srgbClr val="B51B2D"/>
                </a:solidFill>
                <a:latin typeface="+mj-lt"/>
              </a:rPr>
              <a:t>أقرأ وأتعلم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0" y="1823641"/>
            <a:ext cx="85584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5B5A76"/>
                </a:solidFill>
              </a:rPr>
              <a:t>تتغذى الحيوانات على النباتات أو على حيوانات أخرى </a:t>
            </a:r>
          </a:p>
          <a:p>
            <a:pPr algn="ctr"/>
            <a:r>
              <a:rPr lang="ar-SA" sz="3600" dirty="0">
                <a:solidFill>
                  <a:srgbClr val="5B5A76"/>
                </a:solidFill>
              </a:rPr>
              <a:t>فالحيوان الذي يصطاد حيوانات أخرى ليتغذى عليها </a:t>
            </a:r>
          </a:p>
          <a:p>
            <a:pPr algn="ctr"/>
            <a:r>
              <a:rPr lang="ar-SA" sz="4400" b="1" dirty="0">
                <a:solidFill>
                  <a:srgbClr val="50A870"/>
                </a:solidFill>
              </a:rPr>
              <a:t>يسمى مفترسًا </a:t>
            </a:r>
          </a:p>
          <a:p>
            <a:endParaRPr lang="en-US" sz="3600" dirty="0">
              <a:solidFill>
                <a:srgbClr val="5B5A76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977190" y="4193521"/>
            <a:ext cx="85584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5B5A76"/>
                </a:solidFill>
              </a:rPr>
              <a:t>أما الحيوان الذي يصطاد الحيوان المفترس </a:t>
            </a:r>
          </a:p>
          <a:p>
            <a:pPr algn="ctr"/>
            <a:r>
              <a:rPr lang="ar-SA" sz="4400" b="1" dirty="0">
                <a:solidFill>
                  <a:srgbClr val="50A870"/>
                </a:solidFill>
              </a:rPr>
              <a:t>يسمى فريسة </a:t>
            </a:r>
            <a:endParaRPr lang="en-US" sz="4400" b="1" dirty="0">
              <a:solidFill>
                <a:srgbClr val="50A8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71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4741962" y="49723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000" b="1" dirty="0">
                <a:solidFill>
                  <a:srgbClr val="B51B2D"/>
                </a:solidFill>
                <a:latin typeface="+mj-lt"/>
              </a:rPr>
              <a:t>أقرأ وأتعلم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0" y="1478807"/>
            <a:ext cx="85584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5B5A76"/>
                </a:solidFill>
              </a:rPr>
              <a:t>بعض الحيوانات تتغذى على النباتات والحيوانات </a:t>
            </a:r>
          </a:p>
          <a:p>
            <a:pPr algn="ctr"/>
            <a:r>
              <a:rPr lang="ar-SA" sz="3600" dirty="0">
                <a:solidFill>
                  <a:srgbClr val="5B5A76"/>
                </a:solidFill>
              </a:rPr>
              <a:t>ومنها الديدان </a:t>
            </a:r>
          </a:p>
          <a:p>
            <a:pPr algn="ctr"/>
            <a:endParaRPr lang="ar-SA" sz="3600" dirty="0">
              <a:solidFill>
                <a:srgbClr val="5B5A76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04805" y="2816711"/>
            <a:ext cx="8558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dirty="0">
                <a:solidFill>
                  <a:srgbClr val="5B5A76"/>
                </a:solidFill>
              </a:rPr>
              <a:t>فالديدان تفكك المخلوقات الحية إلى قطع صغيرة جدًا </a:t>
            </a:r>
          </a:p>
        </p:txBody>
      </p:sp>
      <p:pic>
        <p:nvPicPr>
          <p:cNvPr id="1026" name="Picture 2" descr="الرسوم التوضيحية دودة الكرتون ، والمواد الكرتون الحشرات, شخصية للرسوم  المتحركة, والحيوانات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" b="100000" l="667" r="100000">
                        <a14:foregroundMark x1="75667" y1="34024" x2="82778" y2="49408"/>
                        <a14:foregroundMark x1="81222" y1="69675" x2="93667" y2="80769"/>
                        <a14:foregroundMark x1="75889" y1="85059" x2="52111" y2="63905"/>
                        <a14:foregroundMark x1="61444" y1="40385" x2="56333" y2="18047"/>
                        <a14:foregroundMark x1="37444" y1="19083" x2="25000" y2="11982"/>
                        <a14:foregroundMark x1="26778" y1="34467" x2="37889" y2="47189"/>
                        <a14:foregroundMark x1="16556" y1="48669" x2="29222" y2="65089"/>
                        <a14:foregroundMark x1="5333" y1="20562" x2="4889" y2="30917"/>
                        <a14:foregroundMark x1="8444" y1="80325" x2="16556" y2="76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703" y="3463657"/>
            <a:ext cx="4518276" cy="339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064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3594953" y="1031772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11500" b="1" dirty="0">
                <a:solidFill>
                  <a:srgbClr val="582B16"/>
                </a:solidFill>
                <a:latin typeface="+mj-lt"/>
              </a:rPr>
              <a:t>أقرأ الشكل</a:t>
            </a:r>
          </a:p>
        </p:txBody>
      </p:sp>
    </p:spTree>
    <p:extLst>
      <p:ext uri="{BB962C8B-B14F-4D97-AF65-F5344CB8AC3E}">
        <p14:creationId xmlns:p14="http://schemas.microsoft.com/office/powerpoint/2010/main" val="8949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9903" t="21985" r="30642" b="16831"/>
          <a:stretch/>
        </p:blipFill>
        <p:spPr>
          <a:xfrm>
            <a:off x="16042" y="1291389"/>
            <a:ext cx="6384643" cy="556661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9533" t="23081" r="30889" b="22106"/>
          <a:stretch/>
        </p:blipFill>
        <p:spPr>
          <a:xfrm>
            <a:off x="6368601" y="1844842"/>
            <a:ext cx="5823399" cy="5037221"/>
          </a:xfrm>
          <a:prstGeom prst="rect">
            <a:avLst/>
          </a:prstGeom>
        </p:spPr>
      </p:pic>
      <p:sp>
        <p:nvSpPr>
          <p:cNvPr id="4" name="Google Shape;709;p33"/>
          <p:cNvSpPr txBox="1">
            <a:spLocks/>
          </p:cNvSpPr>
          <p:nvPr/>
        </p:nvSpPr>
        <p:spPr>
          <a:xfrm>
            <a:off x="2728680" y="430374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000" b="1" dirty="0">
                <a:solidFill>
                  <a:srgbClr val="EE2D43"/>
                </a:solidFill>
                <a:latin typeface="+mj-lt"/>
              </a:rPr>
              <a:t>أقرأ الشكل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8" b="44093"/>
          <a:stretch/>
        </p:blipFill>
        <p:spPr>
          <a:xfrm flipH="1">
            <a:off x="7034711" y="-86469"/>
            <a:ext cx="1980952" cy="24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/>
          <p:cNvSpPr txBox="1">
            <a:spLocks/>
          </p:cNvSpPr>
          <p:nvPr/>
        </p:nvSpPr>
        <p:spPr>
          <a:xfrm>
            <a:off x="3362344" y="0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dirty="0">
                <a:solidFill>
                  <a:srgbClr val="582B16"/>
                </a:solidFill>
                <a:latin typeface="+mj-lt"/>
              </a:rPr>
              <a:t>سلسة غذائية في الصحراء</a:t>
            </a:r>
          </a:p>
        </p:txBody>
      </p:sp>
      <p:cxnSp>
        <p:nvCxnSpPr>
          <p:cNvPr id="6" name="رابط كسهم مستقيم 5"/>
          <p:cNvCxnSpPr/>
          <p:nvPr/>
        </p:nvCxnSpPr>
        <p:spPr>
          <a:xfrm>
            <a:off x="2294021" y="1756610"/>
            <a:ext cx="946484" cy="21737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Google Shape;709;p33"/>
          <p:cNvSpPr txBox="1">
            <a:spLocks/>
          </p:cNvSpPr>
          <p:nvPr/>
        </p:nvSpPr>
        <p:spPr>
          <a:xfrm>
            <a:off x="-1193613" y="2582779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تحتاج النباتات إلى </a:t>
            </a:r>
          </a:p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ضوء الشمس لتصنع </a:t>
            </a:r>
          </a:p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غذاءها</a:t>
            </a:r>
          </a:p>
        </p:txBody>
      </p:sp>
      <p:cxnSp>
        <p:nvCxnSpPr>
          <p:cNvPr id="9" name="رابط كسهم مستقيم 8"/>
          <p:cNvCxnSpPr/>
          <p:nvPr/>
        </p:nvCxnSpPr>
        <p:spPr>
          <a:xfrm>
            <a:off x="4531895" y="4459705"/>
            <a:ext cx="1708484" cy="160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Google Shape;709;p33"/>
          <p:cNvSpPr txBox="1">
            <a:spLocks/>
          </p:cNvSpPr>
          <p:nvPr/>
        </p:nvSpPr>
        <p:spPr>
          <a:xfrm>
            <a:off x="2652481" y="3110787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يأكل </a:t>
            </a:r>
          </a:p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الأرنب النباتات</a:t>
            </a:r>
          </a:p>
        </p:txBody>
      </p:sp>
      <p:cxnSp>
        <p:nvCxnSpPr>
          <p:cNvPr id="12" name="رابط كسهم مستقيم 11"/>
          <p:cNvCxnSpPr/>
          <p:nvPr/>
        </p:nvCxnSpPr>
        <p:spPr>
          <a:xfrm flipV="1">
            <a:off x="7290578" y="2783997"/>
            <a:ext cx="2022828" cy="16757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Google Shape;709;p33"/>
          <p:cNvSpPr txBox="1">
            <a:spLocks/>
          </p:cNvSpPr>
          <p:nvPr/>
        </p:nvSpPr>
        <p:spPr>
          <a:xfrm>
            <a:off x="6240379" y="3331366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يأكل </a:t>
            </a:r>
          </a:p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rgbClr val="C00000"/>
                </a:solidFill>
                <a:latin typeface="+mj-lt"/>
              </a:rPr>
              <a:t>الصقر الأرنب </a:t>
            </a:r>
          </a:p>
        </p:txBody>
      </p:sp>
    </p:spTree>
    <p:extLst>
      <p:ext uri="{BB962C8B-B14F-4D97-AF65-F5344CB8AC3E}">
        <p14:creationId xmlns:p14="http://schemas.microsoft.com/office/powerpoint/2010/main" val="13816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8069179" y="0"/>
            <a:ext cx="4122821" cy="3160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709;p33"/>
          <p:cNvSpPr txBox="1">
            <a:spLocks/>
          </p:cNvSpPr>
          <p:nvPr/>
        </p:nvSpPr>
        <p:spPr>
          <a:xfrm>
            <a:off x="4445185" y="295239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6600" b="1" dirty="0">
                <a:solidFill>
                  <a:srgbClr val="EE2D43"/>
                </a:solidFill>
                <a:latin typeface="+mj-lt"/>
              </a:rPr>
              <a:t>أفكر وأتحدث وأكتب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0CBA751-C9CD-41A3-9DE5-D384F0EA7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rcRect l="35298" t="46082" r="39932" b="16330"/>
          <a:stretch/>
        </p:blipFill>
        <p:spPr>
          <a:xfrm>
            <a:off x="5897460" y="1681955"/>
            <a:ext cx="5011545" cy="42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3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عبة, دمية&#10;&#10;تم إنشاء الوصف تلقائياً">
            <a:extLst>
              <a:ext uri="{FF2B5EF4-FFF2-40B4-BE49-F238E27FC236}">
                <a16:creationId xmlns:a16="http://schemas.microsoft.com/office/drawing/2014/main" id="{2C6252DE-A808-4AFF-AF44-0C0BEDF8E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E2E197A3-6FA1-4F4C-804A-5000562CBA35}"/>
              </a:ext>
            </a:extLst>
          </p:cNvPr>
          <p:cNvSpPr txBox="1">
            <a:spLocks/>
          </p:cNvSpPr>
          <p:nvPr/>
        </p:nvSpPr>
        <p:spPr>
          <a:xfrm>
            <a:off x="6096000" y="0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800" b="1" dirty="0">
                <a:solidFill>
                  <a:srgbClr val="D95242"/>
                </a:solidFill>
                <a:latin typeface="+mj-lt"/>
              </a:rPr>
              <a:t>العلوم</a:t>
            </a:r>
          </a:p>
          <a:p>
            <a:pPr algn="ctr">
              <a:spcAft>
                <a:spcPts val="1600"/>
              </a:spcAft>
            </a:pPr>
            <a:r>
              <a:rPr lang="ar-SA" sz="8800" b="1" dirty="0">
                <a:solidFill>
                  <a:srgbClr val="D95242"/>
                </a:solidFill>
                <a:latin typeface="+mj-lt"/>
              </a:rPr>
              <a:t>والرياضيات </a:t>
            </a:r>
          </a:p>
        </p:txBody>
      </p:sp>
    </p:spTree>
    <p:extLst>
      <p:ext uri="{BB962C8B-B14F-4D97-AF65-F5344CB8AC3E}">
        <p14:creationId xmlns:p14="http://schemas.microsoft.com/office/powerpoint/2010/main" val="34132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B00D5779-A378-49E9-8FA8-6C0C0A3ED72C}"/>
              </a:ext>
            </a:extLst>
          </p:cNvPr>
          <p:cNvSpPr txBox="1">
            <a:spLocks/>
          </p:cNvSpPr>
          <p:nvPr/>
        </p:nvSpPr>
        <p:spPr>
          <a:xfrm>
            <a:off x="3152813" y="2744791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800" b="1" dirty="0">
                <a:solidFill>
                  <a:srgbClr val="D95242"/>
                </a:solidFill>
              </a:rPr>
              <a:t>سَلاسِلُ الْغذَاءِ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1750A37-5AAF-4F2A-9951-1CF7F7BFED2C}"/>
              </a:ext>
            </a:extLst>
          </p:cNvPr>
          <p:cNvSpPr txBox="1"/>
          <p:nvPr/>
        </p:nvSpPr>
        <p:spPr>
          <a:xfrm>
            <a:off x="2276462" y="1720268"/>
            <a:ext cx="566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b="1" dirty="0">
                <a:solidFill>
                  <a:srgbClr val="582B1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الوحدة الثانية </a:t>
            </a:r>
            <a:endParaRPr lang="en-US" sz="6000" b="1" dirty="0">
              <a:solidFill>
                <a:srgbClr val="582B1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36861EC-0C64-4182-9741-B7DF470A38E0}"/>
              </a:ext>
            </a:extLst>
          </p:cNvPr>
          <p:cNvSpPr txBox="1"/>
          <p:nvPr/>
        </p:nvSpPr>
        <p:spPr>
          <a:xfrm>
            <a:off x="124515" y="3942691"/>
            <a:ext cx="566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800" b="1" dirty="0">
                <a:solidFill>
                  <a:srgbClr val="60AEA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للصف الثاني ابتدائي</a:t>
            </a:r>
            <a:endParaRPr lang="en-US" sz="4800" b="1" dirty="0">
              <a:solidFill>
                <a:srgbClr val="60AEA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02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42636"/>
          <a:stretch/>
        </p:blipFill>
        <p:spPr>
          <a:xfrm>
            <a:off x="0" y="0"/>
            <a:ext cx="3700130" cy="393404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57904AD-0DA0-4C2E-AC50-241B54BDA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86" t="17365" r="37471" b="12558"/>
          <a:stretch/>
        </p:blipFill>
        <p:spPr>
          <a:xfrm>
            <a:off x="4242391" y="0"/>
            <a:ext cx="7425240" cy="67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07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42636"/>
          <a:stretch/>
        </p:blipFill>
        <p:spPr>
          <a:xfrm>
            <a:off x="0" y="0"/>
            <a:ext cx="3700130" cy="393404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836C59F-36EB-43C9-B7A8-248C8C0B9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6" t="41086" r="37820" b="29767"/>
          <a:stretch/>
        </p:blipFill>
        <p:spPr>
          <a:xfrm>
            <a:off x="3384036" y="1823483"/>
            <a:ext cx="8616957" cy="33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79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3EDE2C28-DB29-43CB-BFDB-5F7E9E479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118938E1-C74C-4F06-9345-388D7D492077}"/>
              </a:ext>
            </a:extLst>
          </p:cNvPr>
          <p:cNvSpPr txBox="1">
            <a:spLocks/>
          </p:cNvSpPr>
          <p:nvPr/>
        </p:nvSpPr>
        <p:spPr>
          <a:xfrm>
            <a:off x="2041451" y="1711842"/>
            <a:ext cx="8830745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800" b="1" dirty="0">
                <a:solidFill>
                  <a:srgbClr val="D95242"/>
                </a:solidFill>
                <a:latin typeface="+mj-lt"/>
              </a:rPr>
              <a:t>مراجعة الفصل الثالث</a:t>
            </a:r>
          </a:p>
        </p:txBody>
      </p:sp>
    </p:spTree>
    <p:extLst>
      <p:ext uri="{BB962C8B-B14F-4D97-AF65-F5344CB8AC3E}">
        <p14:creationId xmlns:p14="http://schemas.microsoft.com/office/powerpoint/2010/main" val="28709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" y="2288426"/>
            <a:ext cx="2857143" cy="2857143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057" y="3998428"/>
            <a:ext cx="2857143" cy="2857143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16" y="2288428"/>
            <a:ext cx="2857143" cy="2857143"/>
          </a:xfrm>
          <a:prstGeom prst="rect">
            <a:avLst/>
          </a:prstGeom>
        </p:spPr>
      </p:pic>
      <p:pic>
        <p:nvPicPr>
          <p:cNvPr id="29" name="Picture 2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71856"/>
            <a:ext cx="2857143" cy="2857143"/>
          </a:xfrm>
          <a:prstGeom prst="rect">
            <a:avLst/>
          </a:prstGeom>
        </p:spPr>
      </p:pic>
      <p:pic>
        <p:nvPicPr>
          <p:cNvPr id="32" name="Picture 3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667" y1="42333" x2="51333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857"/>
            <a:ext cx="2857143" cy="2857143"/>
          </a:xfrm>
          <a:prstGeom prst="rect">
            <a:avLst/>
          </a:prstGeom>
        </p:spPr>
      </p:pic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333" y1="33333" x2="52667" y2="57333"/>
                        <a14:foregroundMark x1="52667" y1="57333" x2="42000" y2="48667"/>
                        <a14:foregroundMark x1="43333" y1="51333" x2="53333" y2="72000"/>
                        <a14:foregroundMark x1="56000" y1="64667" x2="47333" y2="3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78424"/>
            <a:ext cx="2857143" cy="2857143"/>
          </a:xfrm>
          <a:prstGeom prst="rect">
            <a:avLst/>
          </a:prstGeom>
        </p:spPr>
      </p:pic>
      <p:pic>
        <p:nvPicPr>
          <p:cNvPr id="40" name="Picture 3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" y="590904"/>
            <a:ext cx="2857143" cy="2857143"/>
          </a:xfrm>
          <a:prstGeom prst="rect">
            <a:avLst/>
          </a:prstGeom>
        </p:spPr>
      </p:pic>
      <p:pic>
        <p:nvPicPr>
          <p:cNvPr id="41" name="Picture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29" y="2288424"/>
            <a:ext cx="2857143" cy="2857143"/>
          </a:xfrm>
          <a:prstGeom prst="rect">
            <a:avLst/>
          </a:prstGeom>
        </p:spPr>
      </p:pic>
      <p:pic>
        <p:nvPicPr>
          <p:cNvPr id="44" name="Picture 4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57" y="3953578"/>
            <a:ext cx="2857143" cy="2857143"/>
          </a:xfrm>
          <a:prstGeom prst="rect">
            <a:avLst/>
          </a:prstGeom>
        </p:spPr>
      </p:pic>
      <p:sp>
        <p:nvSpPr>
          <p:cNvPr id="5" name="Square2"/>
          <p:cNvSpPr/>
          <p:nvPr/>
        </p:nvSpPr>
        <p:spPr>
          <a:xfrm>
            <a:off x="307638" y="1194422"/>
            <a:ext cx="2448000" cy="1728000"/>
          </a:xfrm>
          <a:prstGeom prst="rect">
            <a:avLst/>
          </a:prstGeom>
          <a:solidFill>
            <a:srgbClr val="FF7B6C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GB" sz="32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Square3"/>
          <p:cNvSpPr/>
          <p:nvPr/>
        </p:nvSpPr>
        <p:spPr>
          <a:xfrm>
            <a:off x="2749054" y="1183514"/>
            <a:ext cx="2448000" cy="1728000"/>
          </a:xfrm>
          <a:prstGeom prst="rect">
            <a:avLst/>
          </a:prstGeom>
          <a:solidFill>
            <a:srgbClr val="FFC23F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GB" sz="32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" name="Square4" descr="السؤال الأول "/>
          <p:cNvSpPr/>
          <p:nvPr/>
        </p:nvSpPr>
        <p:spPr>
          <a:xfrm>
            <a:off x="5190845" y="1191992"/>
            <a:ext cx="2448000" cy="1728000"/>
          </a:xfrm>
          <a:prstGeom prst="rect">
            <a:avLst/>
          </a:prstGeom>
          <a:solidFill>
            <a:srgbClr val="73C4D4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GB" sz="32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0" name="Square7"/>
          <p:cNvSpPr/>
          <p:nvPr/>
        </p:nvSpPr>
        <p:spPr>
          <a:xfrm>
            <a:off x="296746" y="2914262"/>
            <a:ext cx="2448000" cy="1728000"/>
          </a:xfrm>
          <a:prstGeom prst="rect">
            <a:avLst/>
          </a:prstGeom>
          <a:solidFill>
            <a:srgbClr val="73C4D4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GB" sz="32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1" name="Square8"/>
          <p:cNvSpPr/>
          <p:nvPr/>
        </p:nvSpPr>
        <p:spPr>
          <a:xfrm>
            <a:off x="2755638" y="2904422"/>
            <a:ext cx="2448000" cy="1728000"/>
          </a:xfrm>
          <a:prstGeom prst="rect">
            <a:avLst/>
          </a:prstGeom>
          <a:solidFill>
            <a:srgbClr val="9149AA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GB" sz="32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2" name="Square9"/>
          <p:cNvSpPr/>
          <p:nvPr/>
        </p:nvSpPr>
        <p:spPr>
          <a:xfrm>
            <a:off x="5203638" y="2904422"/>
            <a:ext cx="2448000" cy="1728000"/>
          </a:xfrm>
          <a:prstGeom prst="rect">
            <a:avLst/>
          </a:prstGeom>
          <a:solidFill>
            <a:srgbClr val="C4E679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GB" sz="32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Square12"/>
          <p:cNvSpPr/>
          <p:nvPr/>
        </p:nvSpPr>
        <p:spPr>
          <a:xfrm>
            <a:off x="296746" y="4632737"/>
            <a:ext cx="2448000" cy="1728000"/>
          </a:xfrm>
          <a:prstGeom prst="rect">
            <a:avLst/>
          </a:prstGeom>
          <a:solidFill>
            <a:srgbClr val="C4E679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GB" sz="32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Square13"/>
          <p:cNvSpPr/>
          <p:nvPr/>
        </p:nvSpPr>
        <p:spPr>
          <a:xfrm>
            <a:off x="2755638" y="4623947"/>
            <a:ext cx="2448000" cy="1728000"/>
          </a:xfrm>
          <a:prstGeom prst="rect">
            <a:avLst/>
          </a:prstGeom>
          <a:solidFill>
            <a:srgbClr val="FFC23F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GB" sz="32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7" name="Square14"/>
          <p:cNvSpPr/>
          <p:nvPr/>
        </p:nvSpPr>
        <p:spPr>
          <a:xfrm>
            <a:off x="5213671" y="4626346"/>
            <a:ext cx="2448000" cy="1728000"/>
          </a:xfrm>
          <a:prstGeom prst="rect">
            <a:avLst/>
          </a:prstGeom>
          <a:solidFill>
            <a:srgbClr val="FF7B6C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GB" sz="32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28" name="صورة 27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E5AA818F-4C65-4625-B2CF-C7525903F90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8" t="7829"/>
          <a:stretch/>
        </p:blipFill>
        <p:spPr>
          <a:xfrm>
            <a:off x="7484274" y="1440991"/>
            <a:ext cx="4681410" cy="5317754"/>
          </a:xfrm>
          <a:prstGeom prst="rect">
            <a:avLst/>
          </a:prstGeom>
        </p:spPr>
      </p:pic>
      <p:sp>
        <p:nvSpPr>
          <p:cNvPr id="39" name="Google Shape;709;p33">
            <a:extLst>
              <a:ext uri="{FF2B5EF4-FFF2-40B4-BE49-F238E27FC236}">
                <a16:creationId xmlns:a16="http://schemas.microsoft.com/office/drawing/2014/main" id="{9B7D62F8-747D-4E86-B822-39BA80F5CB1E}"/>
              </a:ext>
            </a:extLst>
          </p:cNvPr>
          <p:cNvSpPr txBox="1">
            <a:spLocks/>
          </p:cNvSpPr>
          <p:nvPr/>
        </p:nvSpPr>
        <p:spPr>
          <a:xfrm>
            <a:off x="1600200" y="302408"/>
            <a:ext cx="897838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400" b="1" dirty="0">
                <a:solidFill>
                  <a:schemeClr val="tx1"/>
                </a:solidFill>
                <a:latin typeface="+mj-lt"/>
              </a:rPr>
              <a:t>تجميع النقاط </a:t>
            </a:r>
            <a:r>
              <a:rPr lang="ar-SA" sz="2400" b="1" dirty="0">
                <a:solidFill>
                  <a:srgbClr val="D95242"/>
                </a:solidFill>
                <a:latin typeface="+mj-lt"/>
              </a:rPr>
              <a:t>خلف كل مربع رقم </a:t>
            </a:r>
            <a:r>
              <a:rPr lang="ar-SA" sz="2400" b="1" dirty="0">
                <a:solidFill>
                  <a:schemeClr val="tx1"/>
                </a:solidFill>
                <a:latin typeface="+mj-lt"/>
              </a:rPr>
              <a:t>يمثل النقاط </a:t>
            </a:r>
            <a:r>
              <a:rPr lang="ar-SA" sz="2400" b="1" dirty="0">
                <a:solidFill>
                  <a:srgbClr val="D95242"/>
                </a:solidFill>
                <a:latin typeface="+mj-lt"/>
              </a:rPr>
              <a:t>يتم الضغط على الرقم خلف المربع ويتم احتسابها في حال الإجابة صحيحة على السؤال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8E1FCD3-4482-4BF8-8DEF-87E52465A127}"/>
              </a:ext>
            </a:extLst>
          </p:cNvPr>
          <p:cNvSpPr txBox="1"/>
          <p:nvPr/>
        </p:nvSpPr>
        <p:spPr>
          <a:xfrm>
            <a:off x="5574779" y="1686660"/>
            <a:ext cx="17057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</a:rPr>
              <a:t>السؤال الأول 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30775E5F-AFA5-4319-9631-1C203F8066DF}"/>
              </a:ext>
            </a:extLst>
          </p:cNvPr>
          <p:cNvSpPr txBox="1"/>
          <p:nvPr/>
        </p:nvSpPr>
        <p:spPr>
          <a:xfrm>
            <a:off x="3043350" y="1686660"/>
            <a:ext cx="17057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</a:rPr>
              <a:t>السؤال الثاني 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B3C2E946-F6DA-4CE0-9755-2C9F833E652A}"/>
              </a:ext>
            </a:extLst>
          </p:cNvPr>
          <p:cNvSpPr txBox="1"/>
          <p:nvPr/>
        </p:nvSpPr>
        <p:spPr>
          <a:xfrm>
            <a:off x="576990" y="1709700"/>
            <a:ext cx="17057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</a:rPr>
              <a:t>السؤال الثالث 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7C9C1A7-45A5-4790-B27C-E8F5100BF9E9}"/>
              </a:ext>
            </a:extLst>
          </p:cNvPr>
          <p:cNvSpPr txBox="1"/>
          <p:nvPr/>
        </p:nvSpPr>
        <p:spPr>
          <a:xfrm>
            <a:off x="5574779" y="3603294"/>
            <a:ext cx="17057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</a:rPr>
              <a:t>السؤال الرابع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B95C49E-F1A8-4126-821B-B25295085204}"/>
              </a:ext>
            </a:extLst>
          </p:cNvPr>
          <p:cNvSpPr txBox="1"/>
          <p:nvPr/>
        </p:nvSpPr>
        <p:spPr>
          <a:xfrm>
            <a:off x="3043350" y="3603294"/>
            <a:ext cx="17057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</a:rPr>
              <a:t>السؤال الخامس 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228B10BD-A785-469D-B3C2-677701775FFE}"/>
              </a:ext>
            </a:extLst>
          </p:cNvPr>
          <p:cNvSpPr txBox="1"/>
          <p:nvPr/>
        </p:nvSpPr>
        <p:spPr>
          <a:xfrm>
            <a:off x="576990" y="3626334"/>
            <a:ext cx="17057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</a:rPr>
              <a:t>السؤال السادس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231F6945-2897-4AE8-AFFA-6A6FD473DA54}"/>
              </a:ext>
            </a:extLst>
          </p:cNvPr>
          <p:cNvSpPr txBox="1"/>
          <p:nvPr/>
        </p:nvSpPr>
        <p:spPr>
          <a:xfrm>
            <a:off x="5651868" y="5295982"/>
            <a:ext cx="17057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</a:rPr>
              <a:t>السؤال السابع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98D00FFF-FFD6-402A-AA49-4C0CB49065C6}"/>
              </a:ext>
            </a:extLst>
          </p:cNvPr>
          <p:cNvSpPr txBox="1"/>
          <p:nvPr/>
        </p:nvSpPr>
        <p:spPr>
          <a:xfrm>
            <a:off x="3120439" y="5295982"/>
            <a:ext cx="17057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</a:rPr>
              <a:t>السؤال الثامن 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48C81E2A-F24E-41BC-9D78-A54471316FCA}"/>
              </a:ext>
            </a:extLst>
          </p:cNvPr>
          <p:cNvSpPr txBox="1"/>
          <p:nvPr/>
        </p:nvSpPr>
        <p:spPr>
          <a:xfrm>
            <a:off x="654079" y="5319022"/>
            <a:ext cx="17057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</a:rPr>
              <a:t>السؤال التاسع </a:t>
            </a:r>
          </a:p>
        </p:txBody>
      </p:sp>
    </p:spTree>
    <p:extLst>
      <p:ext uri="{BB962C8B-B14F-4D97-AF65-F5344CB8AC3E}">
        <p14:creationId xmlns:p14="http://schemas.microsoft.com/office/powerpoint/2010/main" val="5490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C9B38598-A88B-4DA1-886D-F87F8C00FA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E09F69C-851D-47F7-ABF0-11CBAC1D7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6" t="21860" r="39128" b="12558"/>
          <a:stretch/>
        </p:blipFill>
        <p:spPr>
          <a:xfrm>
            <a:off x="0" y="0"/>
            <a:ext cx="6804837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D09A1A5-543F-49C7-B649-689EF29DEF58}"/>
              </a:ext>
            </a:extLst>
          </p:cNvPr>
          <p:cNvSpPr txBox="1"/>
          <p:nvPr/>
        </p:nvSpPr>
        <p:spPr>
          <a:xfrm>
            <a:off x="4486940" y="1786269"/>
            <a:ext cx="137514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الموطن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6E38726-8361-4E18-9D7C-904538227BAD}"/>
              </a:ext>
            </a:extLst>
          </p:cNvPr>
          <p:cNvSpPr txBox="1"/>
          <p:nvPr/>
        </p:nvSpPr>
        <p:spPr>
          <a:xfrm>
            <a:off x="1775638" y="2224428"/>
            <a:ext cx="196347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سلسة غذائية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EC31975-6085-45EA-8E6C-483A5DC62BFD}"/>
              </a:ext>
            </a:extLst>
          </p:cNvPr>
          <p:cNvSpPr txBox="1"/>
          <p:nvPr/>
        </p:nvSpPr>
        <p:spPr>
          <a:xfrm>
            <a:off x="1555899" y="5098763"/>
            <a:ext cx="196347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الفريسة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BDF53A8-B222-408D-8477-39C7D261160C}"/>
              </a:ext>
            </a:extLst>
          </p:cNvPr>
          <p:cNvSpPr txBox="1"/>
          <p:nvPr/>
        </p:nvSpPr>
        <p:spPr>
          <a:xfrm>
            <a:off x="1665769" y="5621983"/>
            <a:ext cx="196347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المفترس</a:t>
            </a:r>
          </a:p>
        </p:txBody>
      </p:sp>
      <p:sp>
        <p:nvSpPr>
          <p:cNvPr id="10" name="سهم: لليسار 9">
            <a:hlinkClick r:id="rId4" action="ppaction://hlinksldjump"/>
            <a:extLst>
              <a:ext uri="{FF2B5EF4-FFF2-40B4-BE49-F238E27FC236}">
                <a16:creationId xmlns:a16="http://schemas.microsoft.com/office/drawing/2014/main" id="{E29A53A5-CE99-4577-9AF6-8DA4755B92F4}"/>
              </a:ext>
            </a:extLst>
          </p:cNvPr>
          <p:cNvSpPr/>
          <p:nvPr/>
        </p:nvSpPr>
        <p:spPr>
          <a:xfrm>
            <a:off x="85726" y="3270868"/>
            <a:ext cx="1784942" cy="934656"/>
          </a:xfrm>
          <a:prstGeom prst="leftArrow">
            <a:avLst/>
          </a:prstGeom>
          <a:solidFill>
            <a:srgbClr val="FF7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العودة للمربعات </a:t>
            </a:r>
          </a:p>
        </p:txBody>
      </p:sp>
    </p:spTree>
    <p:extLst>
      <p:ext uri="{BB962C8B-B14F-4D97-AF65-F5344CB8AC3E}">
        <p14:creationId xmlns:p14="http://schemas.microsoft.com/office/powerpoint/2010/main" val="293694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C9B38598-A88B-4DA1-886D-F87F8C00FA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4" t="7965"/>
          <a:stretch/>
        </p:blipFill>
        <p:spPr>
          <a:xfrm>
            <a:off x="7123814" y="1052623"/>
            <a:ext cx="5068185" cy="58053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A277A03-2BFB-47BA-9DE1-D6DD252EB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61" t="31318" r="41744" b="57837"/>
          <a:stretch/>
        </p:blipFill>
        <p:spPr>
          <a:xfrm>
            <a:off x="1009650" y="615568"/>
            <a:ext cx="7439450" cy="1609725"/>
          </a:xfrm>
          <a:prstGeom prst="rect">
            <a:avLst/>
          </a:prstGeom>
        </p:spPr>
      </p:pic>
      <p:sp>
        <p:nvSpPr>
          <p:cNvPr id="12" name="سهم: لليسار 11">
            <a:hlinkClick r:id="rId4" action="ppaction://hlinksldjump"/>
            <a:extLst>
              <a:ext uri="{FF2B5EF4-FFF2-40B4-BE49-F238E27FC236}">
                <a16:creationId xmlns:a16="http://schemas.microsoft.com/office/drawing/2014/main" id="{5940C302-2438-4190-99ED-BAB45DDE4E4F}"/>
              </a:ext>
            </a:extLst>
          </p:cNvPr>
          <p:cNvSpPr/>
          <p:nvPr/>
        </p:nvSpPr>
        <p:spPr>
          <a:xfrm>
            <a:off x="15073" y="5923344"/>
            <a:ext cx="1784942" cy="934656"/>
          </a:xfrm>
          <a:prstGeom prst="leftArrow">
            <a:avLst/>
          </a:prstGeom>
          <a:solidFill>
            <a:srgbClr val="FF7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العودة للمربعات </a:t>
            </a:r>
          </a:p>
        </p:txBody>
      </p:sp>
      <p:sp>
        <p:nvSpPr>
          <p:cNvPr id="13" name="Google Shape;709;p33">
            <a:extLst>
              <a:ext uri="{FF2B5EF4-FFF2-40B4-BE49-F238E27FC236}">
                <a16:creationId xmlns:a16="http://schemas.microsoft.com/office/drawing/2014/main" id="{C6C3215C-C67F-489E-9896-E83F1A8D7865}"/>
              </a:ext>
            </a:extLst>
          </p:cNvPr>
          <p:cNvSpPr txBox="1">
            <a:spLocks/>
          </p:cNvSpPr>
          <p:nvPr/>
        </p:nvSpPr>
        <p:spPr>
          <a:xfrm>
            <a:off x="821732" y="2777763"/>
            <a:ext cx="6302082" cy="3033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dirty="0">
                <a:solidFill>
                  <a:srgbClr val="0070C0"/>
                </a:solidFill>
              </a:rPr>
              <a:t>بعض الحيوانات تجد غذاءها في النباتات التي تنمو في مواطنها</a:t>
            </a:r>
          </a:p>
          <a:p>
            <a:pPr algn="ctr">
              <a:spcAft>
                <a:spcPts val="1600"/>
              </a:spcAft>
            </a:pPr>
            <a:r>
              <a:rPr lang="ar-SA" sz="2800" dirty="0">
                <a:solidFill>
                  <a:srgbClr val="0070C0"/>
                </a:solidFill>
              </a:rPr>
              <a:t>كما تتغذى بعض الحيوانات على حيوانات أخرى في الموطن نفسه </a:t>
            </a:r>
          </a:p>
        </p:txBody>
      </p:sp>
    </p:spTree>
    <p:extLst>
      <p:ext uri="{BB962C8B-B14F-4D97-AF65-F5344CB8AC3E}">
        <p14:creationId xmlns:p14="http://schemas.microsoft.com/office/powerpoint/2010/main" val="118652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D61DF0F-A0ED-4BAC-8D06-6EC532A90E65}"/>
              </a:ext>
            </a:extLst>
          </p:cNvPr>
          <p:cNvGrpSpPr/>
          <p:nvPr/>
        </p:nvGrpSpPr>
        <p:grpSpPr>
          <a:xfrm>
            <a:off x="15073" y="1360967"/>
            <a:ext cx="7198138" cy="3287233"/>
            <a:chOff x="15073" y="1360967"/>
            <a:chExt cx="7198138" cy="3287233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DA277A03-2BFB-47BA-9DE1-D6DD252E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116" t="31318" r="41744" b="41777"/>
            <a:stretch/>
          </p:blipFill>
          <p:spPr>
            <a:xfrm>
              <a:off x="15073" y="1360967"/>
              <a:ext cx="7198138" cy="3287233"/>
            </a:xfrm>
            <a:prstGeom prst="rect">
              <a:avLst/>
            </a:prstGeom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E7A4573A-780C-45B6-8523-992D60C1D3D6}"/>
                </a:ext>
              </a:extLst>
            </p:cNvPr>
            <p:cNvSpPr/>
            <p:nvPr/>
          </p:nvSpPr>
          <p:spPr>
            <a:xfrm>
              <a:off x="1088064" y="2085975"/>
              <a:ext cx="6125147" cy="571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" name="صورة 2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C9B38598-A88B-4DA1-886D-F87F8C00FA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4" t="7965"/>
          <a:stretch/>
        </p:blipFill>
        <p:spPr>
          <a:xfrm>
            <a:off x="7123814" y="1052623"/>
            <a:ext cx="5068185" cy="580537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8306868F-2810-4A49-AEBF-5CA8DF3D74AB}"/>
              </a:ext>
            </a:extLst>
          </p:cNvPr>
          <p:cNvSpPr txBox="1"/>
          <p:nvPr/>
        </p:nvSpPr>
        <p:spPr>
          <a:xfrm>
            <a:off x="4146698" y="3932343"/>
            <a:ext cx="51036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D95242"/>
                </a:solidFill>
              </a:rPr>
              <a:t>1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92F803B-0F12-4D6F-B7B0-D15EC60B498B}"/>
              </a:ext>
            </a:extLst>
          </p:cNvPr>
          <p:cNvSpPr txBox="1"/>
          <p:nvPr/>
        </p:nvSpPr>
        <p:spPr>
          <a:xfrm>
            <a:off x="577702" y="3932343"/>
            <a:ext cx="51036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D95242"/>
                </a:solidFill>
              </a:rPr>
              <a:t>2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6BDD70F-0614-4D61-89E9-CA74B832789F}"/>
              </a:ext>
            </a:extLst>
          </p:cNvPr>
          <p:cNvSpPr txBox="1"/>
          <p:nvPr/>
        </p:nvSpPr>
        <p:spPr>
          <a:xfrm>
            <a:off x="5840819" y="3932343"/>
            <a:ext cx="51036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D95242"/>
                </a:solidFill>
              </a:rPr>
              <a:t>3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D9701EA-8357-4725-A181-97D6392D58D7}"/>
              </a:ext>
            </a:extLst>
          </p:cNvPr>
          <p:cNvSpPr txBox="1"/>
          <p:nvPr/>
        </p:nvSpPr>
        <p:spPr>
          <a:xfrm>
            <a:off x="2362200" y="3932343"/>
            <a:ext cx="51036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D95242"/>
                </a:solidFill>
              </a:rPr>
              <a:t>4</a:t>
            </a:r>
          </a:p>
        </p:txBody>
      </p:sp>
      <p:sp>
        <p:nvSpPr>
          <p:cNvPr id="12" name="سهم: لليسار 11">
            <a:hlinkClick r:id="rId4" action="ppaction://hlinksldjump"/>
            <a:extLst>
              <a:ext uri="{FF2B5EF4-FFF2-40B4-BE49-F238E27FC236}">
                <a16:creationId xmlns:a16="http://schemas.microsoft.com/office/drawing/2014/main" id="{5940C302-2438-4190-99ED-BAB45DDE4E4F}"/>
              </a:ext>
            </a:extLst>
          </p:cNvPr>
          <p:cNvSpPr/>
          <p:nvPr/>
        </p:nvSpPr>
        <p:spPr>
          <a:xfrm>
            <a:off x="15073" y="5923344"/>
            <a:ext cx="1784942" cy="934656"/>
          </a:xfrm>
          <a:prstGeom prst="leftArrow">
            <a:avLst/>
          </a:prstGeom>
          <a:solidFill>
            <a:srgbClr val="FF7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العودة للمربعات </a:t>
            </a:r>
          </a:p>
        </p:txBody>
      </p:sp>
    </p:spTree>
    <p:extLst>
      <p:ext uri="{BB962C8B-B14F-4D97-AF65-F5344CB8AC3E}">
        <p14:creationId xmlns:p14="http://schemas.microsoft.com/office/powerpoint/2010/main" val="186462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C9B38598-A88B-4DA1-886D-F87F8C00FA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4" t="7965"/>
          <a:stretch/>
        </p:blipFill>
        <p:spPr>
          <a:xfrm>
            <a:off x="7123814" y="1052623"/>
            <a:ext cx="5068185" cy="58053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A277A03-2BFB-47BA-9DE1-D6DD252EB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6" t="57556" r="41744" b="36744"/>
          <a:stretch/>
        </p:blipFill>
        <p:spPr>
          <a:xfrm>
            <a:off x="802397" y="1389581"/>
            <a:ext cx="7198138" cy="696434"/>
          </a:xfrm>
          <a:prstGeom prst="rect">
            <a:avLst/>
          </a:prstGeom>
        </p:spPr>
      </p:pic>
      <p:sp>
        <p:nvSpPr>
          <p:cNvPr id="12" name="سهم: لليسار 11">
            <a:hlinkClick r:id="rId4" action="ppaction://hlinksldjump"/>
            <a:extLst>
              <a:ext uri="{FF2B5EF4-FFF2-40B4-BE49-F238E27FC236}">
                <a16:creationId xmlns:a16="http://schemas.microsoft.com/office/drawing/2014/main" id="{5940C302-2438-4190-99ED-BAB45DDE4E4F}"/>
              </a:ext>
            </a:extLst>
          </p:cNvPr>
          <p:cNvSpPr/>
          <p:nvPr/>
        </p:nvSpPr>
        <p:spPr>
          <a:xfrm>
            <a:off x="30824" y="5697524"/>
            <a:ext cx="1784942" cy="934656"/>
          </a:xfrm>
          <a:prstGeom prst="leftArrow">
            <a:avLst/>
          </a:prstGeom>
          <a:solidFill>
            <a:srgbClr val="FF7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العودة للمربعات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77A9F0E5-4890-4A48-8888-F2AD2A18B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6" t="31318" r="41744" b="62982"/>
          <a:stretch/>
        </p:blipFill>
        <p:spPr>
          <a:xfrm>
            <a:off x="923295" y="693148"/>
            <a:ext cx="7198138" cy="696433"/>
          </a:xfrm>
          <a:prstGeom prst="rect">
            <a:avLst/>
          </a:prstGeom>
        </p:spPr>
      </p:pic>
      <p:sp>
        <p:nvSpPr>
          <p:cNvPr id="13" name="Google Shape;709;p33">
            <a:extLst>
              <a:ext uri="{FF2B5EF4-FFF2-40B4-BE49-F238E27FC236}">
                <a16:creationId xmlns:a16="http://schemas.microsoft.com/office/drawing/2014/main" id="{247A6A42-D653-41D9-A581-76AF0AD67355}"/>
              </a:ext>
            </a:extLst>
          </p:cNvPr>
          <p:cNvSpPr txBox="1">
            <a:spLocks/>
          </p:cNvSpPr>
          <p:nvPr/>
        </p:nvSpPr>
        <p:spPr>
          <a:xfrm>
            <a:off x="802397" y="2369838"/>
            <a:ext cx="630208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dirty="0">
                <a:solidFill>
                  <a:srgbClr val="0070C0"/>
                </a:solidFill>
              </a:rPr>
              <a:t>النباتات المختلفة تحتاج إلى أنواع مختلفة من التربة لكي تنمو وتعيش </a:t>
            </a:r>
          </a:p>
          <a:p>
            <a:pPr algn="ctr">
              <a:spcAft>
                <a:spcPts val="1600"/>
              </a:spcAft>
            </a:pPr>
            <a:r>
              <a:rPr lang="ar-SA" sz="2800" dirty="0">
                <a:solidFill>
                  <a:srgbClr val="0070C0"/>
                </a:solidFill>
              </a:rPr>
              <a:t>النباتات التي تعيش في الأماكن الجافة تستطيع الاحتفاظ بالماء </a:t>
            </a:r>
          </a:p>
          <a:p>
            <a:pPr algn="ctr">
              <a:spcAft>
                <a:spcPts val="1600"/>
              </a:spcAft>
            </a:pPr>
            <a:r>
              <a:rPr lang="ar-SA" sz="2800" dirty="0">
                <a:solidFill>
                  <a:srgbClr val="0070C0"/>
                </a:solidFill>
              </a:rPr>
              <a:t>أما النباتات التي تعيش في الأماكن الرطبة جداً فتستطيع التخلص من الماء الزائد على حاجتها</a:t>
            </a:r>
          </a:p>
        </p:txBody>
      </p:sp>
    </p:spTree>
    <p:extLst>
      <p:ext uri="{BB962C8B-B14F-4D97-AF65-F5344CB8AC3E}">
        <p14:creationId xmlns:p14="http://schemas.microsoft.com/office/powerpoint/2010/main" val="55396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C9B38598-A88B-4DA1-886D-F87F8C00FA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0" t="7084"/>
          <a:stretch/>
        </p:blipFill>
        <p:spPr>
          <a:xfrm>
            <a:off x="7102550" y="829339"/>
            <a:ext cx="5089450" cy="580537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3EF6BDD-C8D1-4D62-89A6-B8BC07F98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03" t="44186" r="39913" b="28549"/>
          <a:stretch/>
        </p:blipFill>
        <p:spPr>
          <a:xfrm>
            <a:off x="-8504" y="914400"/>
            <a:ext cx="7366236" cy="3238500"/>
          </a:xfrm>
          <a:prstGeom prst="rect">
            <a:avLst/>
          </a:prstGeom>
        </p:spPr>
      </p:pic>
      <p:sp>
        <p:nvSpPr>
          <p:cNvPr id="5" name="سهم: لليسار 4">
            <a:hlinkClick r:id="rId4" action="ppaction://hlinksldjump"/>
            <a:extLst>
              <a:ext uri="{FF2B5EF4-FFF2-40B4-BE49-F238E27FC236}">
                <a16:creationId xmlns:a16="http://schemas.microsoft.com/office/drawing/2014/main" id="{79577FEA-2C68-497D-BCA5-FDD560CE2F04}"/>
              </a:ext>
            </a:extLst>
          </p:cNvPr>
          <p:cNvSpPr/>
          <p:nvPr/>
        </p:nvSpPr>
        <p:spPr>
          <a:xfrm>
            <a:off x="30824" y="5697524"/>
            <a:ext cx="1784942" cy="934656"/>
          </a:xfrm>
          <a:prstGeom prst="leftArrow">
            <a:avLst/>
          </a:prstGeom>
          <a:solidFill>
            <a:srgbClr val="FF7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العودة للمربعات </a:t>
            </a:r>
          </a:p>
        </p:txBody>
      </p:sp>
    </p:spTree>
    <p:extLst>
      <p:ext uri="{BB962C8B-B14F-4D97-AF65-F5344CB8AC3E}">
        <p14:creationId xmlns:p14="http://schemas.microsoft.com/office/powerpoint/2010/main" val="423898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C9B38598-A88B-4DA1-886D-F87F8C00FA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0" t="7084"/>
          <a:stretch/>
        </p:blipFill>
        <p:spPr>
          <a:xfrm>
            <a:off x="7102550" y="829339"/>
            <a:ext cx="5089450" cy="580537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3EF6BDD-C8D1-4D62-89A6-B8BC07F98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42" t="70889" r="39913" b="17054"/>
          <a:stretch/>
        </p:blipFill>
        <p:spPr>
          <a:xfrm>
            <a:off x="3551275" y="563642"/>
            <a:ext cx="5089450" cy="1851172"/>
          </a:xfrm>
          <a:prstGeom prst="rect">
            <a:avLst/>
          </a:prstGeom>
        </p:spPr>
      </p:pic>
      <p:sp>
        <p:nvSpPr>
          <p:cNvPr id="5" name="Google Shape;709;p33">
            <a:extLst>
              <a:ext uri="{FF2B5EF4-FFF2-40B4-BE49-F238E27FC236}">
                <a16:creationId xmlns:a16="http://schemas.microsoft.com/office/drawing/2014/main" id="{3EFC938A-C594-4035-BDB2-2112D5574828}"/>
              </a:ext>
            </a:extLst>
          </p:cNvPr>
          <p:cNvSpPr txBox="1">
            <a:spLocks/>
          </p:cNvSpPr>
          <p:nvPr/>
        </p:nvSpPr>
        <p:spPr>
          <a:xfrm>
            <a:off x="1768927" y="1981755"/>
            <a:ext cx="630208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rgbClr val="5E3023"/>
                </a:solidFill>
              </a:rPr>
              <a:t>ما الموطن ؟</a:t>
            </a:r>
          </a:p>
        </p:txBody>
      </p:sp>
      <p:sp>
        <p:nvSpPr>
          <p:cNvPr id="7" name="Google Shape;709;p33">
            <a:extLst>
              <a:ext uri="{FF2B5EF4-FFF2-40B4-BE49-F238E27FC236}">
                <a16:creationId xmlns:a16="http://schemas.microsoft.com/office/drawing/2014/main" id="{4508E991-E286-4C39-AFCD-121C1CA46CFE}"/>
              </a:ext>
            </a:extLst>
          </p:cNvPr>
          <p:cNvSpPr txBox="1">
            <a:spLocks/>
          </p:cNvSpPr>
          <p:nvPr/>
        </p:nvSpPr>
        <p:spPr>
          <a:xfrm>
            <a:off x="551069" y="2830050"/>
            <a:ext cx="630208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b="1" dirty="0">
                <a:solidFill>
                  <a:srgbClr val="0070C0"/>
                </a:solidFill>
              </a:rPr>
              <a:t>الموطن مكان تعيش فيه المخلوقات الحية </a:t>
            </a:r>
          </a:p>
          <a:p>
            <a:pPr algn="ctr">
              <a:spcAft>
                <a:spcPts val="1600"/>
              </a:spcAft>
            </a:pPr>
            <a:r>
              <a:rPr lang="ar-SA" sz="2800" b="1" dirty="0">
                <a:solidFill>
                  <a:srgbClr val="0070C0"/>
                </a:solidFill>
              </a:rPr>
              <a:t>وفيه تجد الحيوانات ما تحتاج إليه من مأوى وغذاء وماء لكي تعيش </a:t>
            </a:r>
          </a:p>
          <a:p>
            <a:pPr algn="ctr">
              <a:spcAft>
                <a:spcPts val="1600"/>
              </a:spcAft>
            </a:pP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8" name="Google Shape;709;p33">
            <a:extLst>
              <a:ext uri="{FF2B5EF4-FFF2-40B4-BE49-F238E27FC236}">
                <a16:creationId xmlns:a16="http://schemas.microsoft.com/office/drawing/2014/main" id="{CC0A5E7B-867C-4DBC-B845-39D2DFBC87CB}"/>
              </a:ext>
            </a:extLst>
          </p:cNvPr>
          <p:cNvSpPr txBox="1">
            <a:spLocks/>
          </p:cNvSpPr>
          <p:nvPr/>
        </p:nvSpPr>
        <p:spPr>
          <a:xfrm>
            <a:off x="551069" y="4597768"/>
            <a:ext cx="630208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b="1" dirty="0">
                <a:solidFill>
                  <a:srgbClr val="0070C0"/>
                </a:solidFill>
              </a:rPr>
              <a:t>تحتاج النباتات في موطنها إلى التربة و الماء وضوء الشمس</a:t>
            </a:r>
          </a:p>
          <a:p>
            <a:pPr algn="ctr">
              <a:spcAft>
                <a:spcPts val="1600"/>
              </a:spcAft>
            </a:pPr>
            <a:r>
              <a:rPr lang="ar-SA" sz="2800" b="1" dirty="0">
                <a:solidFill>
                  <a:srgbClr val="0070C0"/>
                </a:solidFill>
              </a:rPr>
              <a:t>والحيوانات لكي تعيش</a:t>
            </a:r>
          </a:p>
        </p:txBody>
      </p:sp>
      <p:sp>
        <p:nvSpPr>
          <p:cNvPr id="9" name="سهم: لليسار 8">
            <a:hlinkClick r:id="rId4" action="ppaction://hlinksldjump"/>
            <a:extLst>
              <a:ext uri="{FF2B5EF4-FFF2-40B4-BE49-F238E27FC236}">
                <a16:creationId xmlns:a16="http://schemas.microsoft.com/office/drawing/2014/main" id="{3B48AB50-A995-4020-B808-C1BDCD7DD19D}"/>
              </a:ext>
            </a:extLst>
          </p:cNvPr>
          <p:cNvSpPr/>
          <p:nvPr/>
        </p:nvSpPr>
        <p:spPr>
          <a:xfrm>
            <a:off x="30824" y="5697524"/>
            <a:ext cx="1784942" cy="934656"/>
          </a:xfrm>
          <a:prstGeom prst="leftArrow">
            <a:avLst/>
          </a:prstGeom>
          <a:solidFill>
            <a:srgbClr val="FF7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العودة للمربعات </a:t>
            </a:r>
          </a:p>
        </p:txBody>
      </p:sp>
    </p:spTree>
    <p:extLst>
      <p:ext uri="{BB962C8B-B14F-4D97-AF65-F5344CB8AC3E}">
        <p14:creationId xmlns:p14="http://schemas.microsoft.com/office/powerpoint/2010/main" val="1354822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7C9C067-D4CF-4637-818F-894DBCEEF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3D349C8-76F3-49E6-9B6C-705219D7EAB1}"/>
              </a:ext>
            </a:extLst>
          </p:cNvPr>
          <p:cNvSpPr txBox="1"/>
          <p:nvPr/>
        </p:nvSpPr>
        <p:spPr>
          <a:xfrm>
            <a:off x="2512594" y="-364271"/>
            <a:ext cx="7166811" cy="40934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5400" b="1" dirty="0">
              <a:solidFill>
                <a:srgbClr val="34A299"/>
              </a:solidFill>
            </a:endParaRPr>
          </a:p>
          <a:p>
            <a:pPr algn="ctr"/>
            <a:endParaRPr lang="ar-SA" sz="5400" b="1" dirty="0">
              <a:solidFill>
                <a:srgbClr val="34A299"/>
              </a:solidFill>
            </a:endParaRPr>
          </a:p>
          <a:p>
            <a:pPr algn="ctr"/>
            <a:r>
              <a:rPr lang="ar-SA" sz="5400" b="1" dirty="0">
                <a:solidFill>
                  <a:srgbClr val="F36E69"/>
                </a:solidFill>
              </a:rPr>
              <a:t>مفهوم اليوم </a:t>
            </a:r>
          </a:p>
          <a:p>
            <a:pPr algn="ctr"/>
            <a:endParaRPr lang="ar-SA" sz="5400" b="1" dirty="0">
              <a:solidFill>
                <a:srgbClr val="F36E69"/>
              </a:solidFill>
            </a:endParaRPr>
          </a:p>
          <a:p>
            <a:pPr algn="ctr"/>
            <a:endParaRPr lang="ar-SA" sz="4400" b="1" dirty="0">
              <a:solidFill>
                <a:srgbClr val="83424D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CA61979-0BF9-4F48-AF4B-1192B1F9FFAF}"/>
              </a:ext>
            </a:extLst>
          </p:cNvPr>
          <p:cNvSpPr txBox="1"/>
          <p:nvPr/>
        </p:nvSpPr>
        <p:spPr>
          <a:xfrm>
            <a:off x="3089817" y="2383376"/>
            <a:ext cx="5666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9600" b="1" dirty="0">
                <a:solidFill>
                  <a:srgbClr val="76D0B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سلاسل الغذاء </a:t>
            </a:r>
            <a:endParaRPr lang="en-US" sz="9600" b="1" dirty="0">
              <a:solidFill>
                <a:srgbClr val="76D0B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03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C9B38598-A88B-4DA1-886D-F87F8C00FA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0" t="7084"/>
          <a:stretch/>
        </p:blipFill>
        <p:spPr>
          <a:xfrm>
            <a:off x="7102550" y="829339"/>
            <a:ext cx="5089450" cy="580537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552BACE-02BE-45B9-8664-ACC81C179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94" t="20311" r="44186" b="17674"/>
          <a:stretch/>
        </p:blipFill>
        <p:spPr>
          <a:xfrm>
            <a:off x="790355" y="0"/>
            <a:ext cx="5411974" cy="67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55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6463E6E-AF1F-43D7-9AC1-25652517B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41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C9B38598-A88B-4DA1-886D-F87F8C00FA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0" t="7084"/>
          <a:stretch/>
        </p:blipFill>
        <p:spPr>
          <a:xfrm>
            <a:off x="7102550" y="829339"/>
            <a:ext cx="5089450" cy="580537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916396D-6DB3-42C1-BF97-492BA5AB6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60" t="18294" r="43925" b="22326"/>
          <a:stretch/>
        </p:blipFill>
        <p:spPr>
          <a:xfrm>
            <a:off x="861237" y="95693"/>
            <a:ext cx="5890437" cy="6734440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BEEC9219-2757-4B54-8CBE-2ACBAE6BED34}"/>
              </a:ext>
            </a:extLst>
          </p:cNvPr>
          <p:cNvSpPr/>
          <p:nvPr/>
        </p:nvSpPr>
        <p:spPr>
          <a:xfrm>
            <a:off x="5220586" y="2126512"/>
            <a:ext cx="1233376" cy="457200"/>
          </a:xfrm>
          <a:prstGeom prst="ellipse">
            <a:avLst/>
          </a:prstGeom>
          <a:noFill/>
          <a:ln w="57150">
            <a:solidFill>
              <a:srgbClr val="D95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293153B8-6B5F-41C7-92A3-D1276F7B1B0F}"/>
              </a:ext>
            </a:extLst>
          </p:cNvPr>
          <p:cNvSpPr/>
          <p:nvPr/>
        </p:nvSpPr>
        <p:spPr>
          <a:xfrm>
            <a:off x="5479312" y="6305107"/>
            <a:ext cx="1233376" cy="457200"/>
          </a:xfrm>
          <a:prstGeom prst="ellipse">
            <a:avLst/>
          </a:prstGeom>
          <a:noFill/>
          <a:ln w="57150">
            <a:solidFill>
              <a:srgbClr val="D95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517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BD730F1B-2A30-4EC8-BC7F-D81604F62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32B6B09-9723-4765-8BD2-DC31671F90AA}"/>
              </a:ext>
            </a:extLst>
          </p:cNvPr>
          <p:cNvSpPr/>
          <p:nvPr/>
        </p:nvSpPr>
        <p:spPr>
          <a:xfrm>
            <a:off x="3704911" y="803478"/>
            <a:ext cx="5610173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الحمدالله الذي رزقنا علماً نافعاً نتعلمه في كل يوم حرفاً وايه </a:t>
            </a:r>
          </a:p>
          <a:p>
            <a:pPr algn="ctr"/>
            <a:endParaRPr lang="ar-SA" sz="320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وهكذا ينتهي يومنا يا أصدقاء </a:t>
            </a:r>
          </a:p>
          <a:p>
            <a:pPr algn="ctr"/>
            <a:r>
              <a:rPr lang="ar-SA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سأراكم غداً بإذن الله بدرس جديدة </a:t>
            </a:r>
          </a:p>
          <a:p>
            <a:pPr algn="ctr"/>
            <a:r>
              <a:rPr lang="ar-SA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وأنشطة ممتعة </a:t>
            </a:r>
          </a:p>
          <a:p>
            <a:pPr algn="ctr"/>
            <a:r>
              <a:rPr lang="ar-SA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والان هيا لنردد (كفارة المجلس)</a:t>
            </a:r>
          </a:p>
        </p:txBody>
      </p:sp>
      <p:pic>
        <p:nvPicPr>
          <p:cNvPr id="5" name="y2mate.com - دعاء كفارة المجلس - أدعية الطفل المسلم بصوت الطفل المتميز عمر رامز صادق_480p">
            <a:hlinkClick r:id="" action="ppaction://media"/>
            <a:extLst>
              <a:ext uri="{FF2B5EF4-FFF2-40B4-BE49-F238E27FC236}">
                <a16:creationId xmlns:a16="http://schemas.microsoft.com/office/drawing/2014/main" id="{CD41D017-EEBA-4E6B-9225-312810F25A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860" y="2433371"/>
            <a:ext cx="2436551" cy="136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3018962" y="2668066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800" b="1" dirty="0">
                <a:solidFill>
                  <a:srgbClr val="D95242"/>
                </a:solidFill>
              </a:rPr>
              <a:t>انظر وأتساءل</a:t>
            </a:r>
          </a:p>
        </p:txBody>
      </p:sp>
    </p:spTree>
    <p:extLst>
      <p:ext uri="{BB962C8B-B14F-4D97-AF65-F5344CB8AC3E}">
        <p14:creationId xmlns:p14="http://schemas.microsoft.com/office/powerpoint/2010/main" val="4157291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1E47652-77C3-46CC-A2AF-C97C82200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3" t="16357" r="20980" b="8041"/>
          <a:stretch/>
        </p:blipFill>
        <p:spPr>
          <a:xfrm>
            <a:off x="0" y="0"/>
            <a:ext cx="12192000" cy="69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30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3594953" y="1031772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11500" b="1" dirty="0">
                <a:solidFill>
                  <a:srgbClr val="582B16"/>
                </a:solidFill>
                <a:latin typeface="+mj-lt"/>
              </a:rPr>
              <a:t>أستكشف</a:t>
            </a:r>
          </a:p>
        </p:txBody>
      </p:sp>
      <p:sp>
        <p:nvSpPr>
          <p:cNvPr id="4" name="Google Shape;709;p33"/>
          <p:cNvSpPr txBox="1">
            <a:spLocks/>
          </p:cNvSpPr>
          <p:nvPr/>
        </p:nvSpPr>
        <p:spPr>
          <a:xfrm>
            <a:off x="628687" y="4809687"/>
            <a:ext cx="5932533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6600" b="1" dirty="0">
                <a:solidFill>
                  <a:srgbClr val="B51B2D"/>
                </a:solidFill>
                <a:latin typeface="+mj-lt"/>
              </a:rPr>
              <a:t>ماذا تأكل الحيوانات؟</a:t>
            </a:r>
          </a:p>
        </p:txBody>
      </p:sp>
    </p:spTree>
    <p:extLst>
      <p:ext uri="{BB962C8B-B14F-4D97-AF65-F5344CB8AC3E}">
        <p14:creationId xmlns:p14="http://schemas.microsoft.com/office/powerpoint/2010/main" val="3048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2C3848-38E4-43A6-95B5-AB800539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56AB8D77-E5E4-40FF-842D-3A601D472B82}"/>
              </a:ext>
            </a:extLst>
          </p:cNvPr>
          <p:cNvSpPr txBox="1">
            <a:spLocks/>
          </p:cNvSpPr>
          <p:nvPr/>
        </p:nvSpPr>
        <p:spPr>
          <a:xfrm>
            <a:off x="6096000" y="663967"/>
            <a:ext cx="4164386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لنشاهد الفيديو </a:t>
            </a:r>
          </a:p>
        </p:txBody>
      </p:sp>
      <p:pic>
        <p:nvPicPr>
          <p:cNvPr id="5" name="y2meta.com - #فيديو_تعليمي #للأطفال #السلسلة_الغذائية فيديو تعليمي للأطفال السلسلة الغذائية(360p)">
            <a:hlinkClick r:id="" action="ppaction://media"/>
            <a:extLst>
              <a:ext uri="{FF2B5EF4-FFF2-40B4-BE49-F238E27FC236}">
                <a16:creationId xmlns:a16="http://schemas.microsoft.com/office/drawing/2014/main" id="{9744CE71-5F1E-4027-B1B2-C41F16D4C9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3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1839" y="186186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6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60" t="32730" r="30272" b="13542"/>
          <a:stretch/>
        </p:blipFill>
        <p:spPr>
          <a:xfrm>
            <a:off x="0" y="0"/>
            <a:ext cx="8720591" cy="570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05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37547" t="36459" r="54809" b="49945"/>
          <a:stretch/>
        </p:blipFill>
        <p:spPr>
          <a:xfrm>
            <a:off x="778040" y="204531"/>
            <a:ext cx="1969167" cy="196916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/>
          <a:srcRect l="45623" t="33827" r="30026" b="33168"/>
          <a:stretch/>
        </p:blipFill>
        <p:spPr>
          <a:xfrm>
            <a:off x="2747207" y="64169"/>
            <a:ext cx="6336635" cy="482867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3"/>
          <a:srcRect l="25996" t="46437" r="64364" b="37116"/>
          <a:stretch/>
        </p:blipFill>
        <p:spPr>
          <a:xfrm>
            <a:off x="80210" y="2257924"/>
            <a:ext cx="2010892" cy="192906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/>
          <a:srcRect l="34649" t="58937" r="52898" b="26150"/>
          <a:stretch/>
        </p:blipFill>
        <p:spPr>
          <a:xfrm>
            <a:off x="1267326" y="3615484"/>
            <a:ext cx="2133412" cy="18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8224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336</Words>
  <Application>Microsoft Office PowerPoint</Application>
  <PresentationFormat>شاشة عريضة</PresentationFormat>
  <Paragraphs>87</Paragraphs>
  <Slides>33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Poppins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rawan</dc:creator>
  <cp:lastModifiedBy>nora al</cp:lastModifiedBy>
  <cp:revision>30</cp:revision>
  <dcterms:created xsi:type="dcterms:W3CDTF">2021-09-15T23:30:43Z</dcterms:created>
  <dcterms:modified xsi:type="dcterms:W3CDTF">2022-08-28T23:16:59Z</dcterms:modified>
</cp:coreProperties>
</file>