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97" r:id="rId2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8B6E7F-823A-4D05-9084-DD05D4CE1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B68E085-4B88-4595-8091-CF7B1B0C1E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344CB40-FD57-47C6-8563-8EC0E67FD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636-A6A8-4742-98B6-AAF76F731926}" type="datetimeFigureOut">
              <a:rPr lang="ar-SA" smtClean="0"/>
              <a:t>14/03/43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FC5FCEB-AEF2-4EDF-9669-FB9417CA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D6E90C0-0DF8-4EF6-B681-87782E9DD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8BDA-87F2-4931-9FA2-8BA07C96E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31444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93B2B79-E584-4778-9701-F5FEB03AB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018D2B8-6D24-44A4-9883-D8E49CBA9B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1AE6AB-9DFF-42A3-B35E-CA638AD27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636-A6A8-4742-98B6-AAF76F731926}" type="datetimeFigureOut">
              <a:rPr lang="ar-SA" smtClean="0"/>
              <a:t>14/03/43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512154A-E367-4AE2-8BB4-5282B3C4F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9D03C7F-4914-4946-B3D8-867AC8FCD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8BDA-87F2-4931-9FA2-8BA07C96E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5330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47B489B-832B-45FC-BD30-42FE0952CA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CA979A2-E24C-48F3-8B9F-3ECDB7031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A61D8CE-A4FF-44B6-B8F1-1D111864F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636-A6A8-4742-98B6-AAF76F731926}" type="datetimeFigureOut">
              <a:rPr lang="ar-SA" smtClean="0"/>
              <a:t>14/03/43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A02B6CF-4EE1-4508-8A76-361670FAB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7200488-1FDC-4690-BD3A-58B3AFDC6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8BDA-87F2-4931-9FA2-8BA07C96E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4322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7A94E7-7C66-4795-A8C9-35867A2E0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1379876-559C-4AD2-935C-EF76495B21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136946-9A68-4834-9FCD-5B3B063DA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636-A6A8-4742-98B6-AAF76F731926}" type="datetimeFigureOut">
              <a:rPr lang="ar-SA" smtClean="0"/>
              <a:t>14/03/43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5812BC2-23B9-4C40-8ADD-C5FDD42AC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9E03271-89A9-4519-A55D-B227AC890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8BDA-87F2-4931-9FA2-8BA07C96E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3166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821CF51-940A-47C5-943A-20C79941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5067DC7-8AC1-4786-AE83-576D8F51C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A89F350-76D1-4CA5-A26A-A1C4168B3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636-A6A8-4742-98B6-AAF76F731926}" type="datetimeFigureOut">
              <a:rPr lang="ar-SA" smtClean="0"/>
              <a:t>14/03/43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EC76DB2-5BD9-4D50-A4B2-B0EC68862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CDDE9CA-FC8A-4554-9F48-E40E65CBD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8BDA-87F2-4931-9FA2-8BA07C96E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2566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595EC92-2D21-4502-9094-F8265C59C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C38C29-9A1B-4AF1-A60C-B75BF3AE2C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E6810F8-D559-44A0-A05E-FBDAD359B9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65AB1C0-74CC-4435-A09B-B7C3ADF9E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636-A6A8-4742-98B6-AAF76F731926}" type="datetimeFigureOut">
              <a:rPr lang="ar-SA" smtClean="0"/>
              <a:t>14/03/43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D17890E-EAC5-4669-9EC3-FEC80158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FBA7091-BCF9-4254-904C-FA9FF167D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8BDA-87F2-4931-9FA2-8BA07C96E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11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52A5B7-AB1F-4AB8-BC66-E01C09FC6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2EBA592-486A-4B7C-BBB4-A0B506A14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9917A69-F72E-4042-A759-B7A3E08A8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F350140-1AAA-4D82-BFDC-24D0BFB2A8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CCC7BAAF-2287-4DC4-9FA5-B1C3E48B21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371B9F5-5B2C-4416-A0AC-13F78F14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636-A6A8-4742-98B6-AAF76F731926}" type="datetimeFigureOut">
              <a:rPr lang="ar-SA" smtClean="0"/>
              <a:t>14/03/43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BA27978F-6FC4-4B5D-AC48-B65782250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C0D515E-FF7E-402E-863B-A13268FDB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8BDA-87F2-4931-9FA2-8BA07C96E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1232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CBFCF7-606A-498E-80EC-7D93DDE50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7AA3F58-425B-46AA-A17F-8E9932BF5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636-A6A8-4742-98B6-AAF76F731926}" type="datetimeFigureOut">
              <a:rPr lang="ar-SA" smtClean="0"/>
              <a:t>14/03/43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7FF85AD-8309-41ED-8B79-25D892436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16783F2-F2C6-45EB-8A74-8000284CC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8BDA-87F2-4931-9FA2-8BA07C96E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713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FF6E302-0819-4BE8-B180-F1E2CEA7D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636-A6A8-4742-98B6-AAF76F731926}" type="datetimeFigureOut">
              <a:rPr lang="ar-SA" smtClean="0"/>
              <a:t>14/03/43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4EBB8E9-1B45-49B0-B511-65DDA0139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286D6EA-AA68-464A-ABE2-38291362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8BDA-87F2-4931-9FA2-8BA07C96E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6511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2A1C862-3E34-43B3-B550-4180A5157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F932116-0B44-4B16-8C2C-D06EB3D86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E89732D-9F8B-4709-B8FC-1A14C3CD9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A1ABB74-90A5-4E68-8B4C-47FDEDB66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636-A6A8-4742-98B6-AAF76F731926}" type="datetimeFigureOut">
              <a:rPr lang="ar-SA" smtClean="0"/>
              <a:t>14/03/43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DA5D746-8DB2-4CFF-B832-7D8363D59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8200D32-255C-4206-AF0E-96318FE03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8BDA-87F2-4931-9FA2-8BA07C96E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64866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E374470-2212-4826-B2D1-EF7D4C8F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CAC6EC4-2F56-4803-B105-7B2581F7CC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C8DDD29-AFD0-495C-93E1-4088BCA089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4E6EB9A-1B71-4175-B21E-AB36E5114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1636-A6A8-4742-98B6-AAF76F731926}" type="datetimeFigureOut">
              <a:rPr lang="ar-SA" smtClean="0"/>
              <a:t>14/03/43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0E0CA64-E551-47A2-A8EC-A030A1301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26EA942-0646-46AA-998E-DF931C32A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8BDA-87F2-4931-9FA2-8BA07C96E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8196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66924150-3DC8-4DE2-8A3D-18990DC2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D89FD93-A4D4-4898-95FD-28E484A48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688921F-B953-4CF7-ABCC-DED2C54541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A1636-A6A8-4742-98B6-AAF76F731926}" type="datetimeFigureOut">
              <a:rPr lang="ar-SA" smtClean="0"/>
              <a:t>14/03/43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C089951-DE98-44B8-A930-344A9685AD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DE4715-7022-47B3-81B4-190C4B5C5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08BDA-87F2-4931-9FA2-8BA07C96E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22919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4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26596" y="1260491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الأربعاء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7882720" y="2502642"/>
            <a:ext cx="2099991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 1443/3/14 هـ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 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051816" y="2370347"/>
            <a:ext cx="3772679" cy="1380458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تابع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عمليات الحياة في المخلوقات الحية الدقيقة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</a:t>
            </a:r>
            <a:endParaRPr lang="ar-SA" sz="2800" b="1" dirty="0">
              <a:solidFill>
                <a:schemeClr val="bg1"/>
              </a:solidFill>
              <a:latin typeface="Lemonada Regular"/>
              <a:ea typeface="Lemonada Regular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77180" y="2556120"/>
            <a:ext cx="1719621" cy="1687294"/>
            <a:chOff x="8920544" y="3476541"/>
            <a:chExt cx="1893648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20544" y="3476541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25318" y="3621209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78120" y="3212269"/>
            <a:ext cx="2339520" cy="342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مستطيل 58"/>
          <p:cNvSpPr/>
          <p:nvPr/>
        </p:nvSpPr>
        <p:spPr>
          <a:xfrm>
            <a:off x="2414991" y="3057096"/>
            <a:ext cx="14151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كن عالي الهمة 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ولا ترضى بغير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القمة </a:t>
            </a:r>
          </a:p>
        </p:txBody>
      </p:sp>
    </p:spTree>
    <p:extLst>
      <p:ext uri="{BB962C8B-B14F-4D97-AF65-F5344CB8AC3E}">
        <p14:creationId xmlns:p14="http://schemas.microsoft.com/office/powerpoint/2010/main" val="1420098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20B7A9F-EF5E-4ADE-9ED1-1479D489606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50" t="33539" r="7354" b="22593"/>
          <a:stretch/>
        </p:blipFill>
        <p:spPr>
          <a:xfrm>
            <a:off x="1895032" y="1236283"/>
            <a:ext cx="8401935" cy="430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70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72B5042-E602-4AE6-AEE9-34A015485A0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33539" r="7538" b="22593"/>
          <a:stretch/>
        </p:blipFill>
        <p:spPr>
          <a:xfrm>
            <a:off x="1895032" y="1203609"/>
            <a:ext cx="8380363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88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CB9C7D8-0196-4622-9343-FFF609EB85F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037" t="33539" r="7537" b="22593"/>
          <a:stretch/>
        </p:blipFill>
        <p:spPr>
          <a:xfrm>
            <a:off x="1895032" y="1236283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29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C09BE3B-79B7-4FC7-9E38-68D01B4F4B9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037" t="33539" r="8392" b="22593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F7B63B0F-8ABD-4D08-91A9-09176374D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042" y="3609239"/>
            <a:ext cx="1725801" cy="285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361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62EF8F9-0466-4776-A73C-3BFD678C0BC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143" t="35061" r="8500" b="22593"/>
          <a:stretch/>
        </p:blipFill>
        <p:spPr>
          <a:xfrm>
            <a:off x="1871867" y="1169370"/>
            <a:ext cx="8425099" cy="4367831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87144C49-18D8-4426-B4DC-750B7341A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735" y="3760467"/>
            <a:ext cx="1725801" cy="285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33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3CB882F-DDEE-4DCF-9E9C-CA51EFEC20E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143" t="33539" r="7538" b="22593"/>
          <a:stretch/>
        </p:blipFill>
        <p:spPr>
          <a:xfrm>
            <a:off x="1895032" y="1206501"/>
            <a:ext cx="8384687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90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418A1FC-9DFE-426F-B892-A8718072AFE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143" t="31297" r="7538" b="22593"/>
          <a:stretch/>
        </p:blipFill>
        <p:spPr>
          <a:xfrm>
            <a:off x="1895032" y="1206500"/>
            <a:ext cx="8401935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1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A07D434-5D03-4CE4-B749-812F95F8A4A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31297" r="7538" b="22593"/>
          <a:stretch/>
        </p:blipFill>
        <p:spPr>
          <a:xfrm>
            <a:off x="1850438" y="1206501"/>
            <a:ext cx="84465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40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1208F4E-0805-4910-A089-943CBB94F24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143" t="31297" r="7353" b="22593"/>
          <a:stretch/>
        </p:blipFill>
        <p:spPr>
          <a:xfrm>
            <a:off x="1895032" y="1206500"/>
            <a:ext cx="8401935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38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20049ED-241F-426F-9E62-2A738B53F0A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464" t="33539" r="9395" b="22593"/>
          <a:stretch/>
        </p:blipFill>
        <p:spPr>
          <a:xfrm>
            <a:off x="1895032" y="1214938"/>
            <a:ext cx="8401935" cy="4322263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EBE5AD56-FC37-459F-AA67-0899D98BA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446" y="3613913"/>
            <a:ext cx="1725801" cy="285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678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5810D24-237F-4CC8-9D09-04B9F1A5B03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464" t="35061" r="10241" b="22593"/>
          <a:stretch/>
        </p:blipFill>
        <p:spPr>
          <a:xfrm>
            <a:off x="1895032" y="1215567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3D424D56-ADEE-4A3E-91BD-23DFDF63E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28508" y="3789777"/>
            <a:ext cx="1725801" cy="285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611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94A394D-94D6-40A4-9BCF-5986F9CE1F6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33539" r="9462" b="22593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C811FD09-FCB6-4E80-A757-F4218B091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805" y="3760467"/>
            <a:ext cx="1725801" cy="285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923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37C5546-D757-420C-8FE0-A04C04720E6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50" t="33539" r="8608" b="22593"/>
          <a:stretch/>
        </p:blipFill>
        <p:spPr>
          <a:xfrm>
            <a:off x="1895032" y="1236283"/>
            <a:ext cx="8401936" cy="4300918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BDDEDB81-16CF-405A-A180-F06EED9FA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986" y="3762163"/>
            <a:ext cx="1725801" cy="285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24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C176513-3509-458F-AF93-FE42553673D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714" t="33539" r="8608" b="22593"/>
          <a:stretch/>
        </p:blipFill>
        <p:spPr>
          <a:xfrm>
            <a:off x="1895033" y="1236283"/>
            <a:ext cx="8376410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352C02A9-9A69-40FD-99CC-EC6092498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986" y="3762163"/>
            <a:ext cx="1725801" cy="285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750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4C97482-503E-4CD8-942A-D0697FB5E8A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50" t="33539" r="8393" b="22593"/>
          <a:stretch/>
        </p:blipFill>
        <p:spPr>
          <a:xfrm>
            <a:off x="1907022" y="1206501"/>
            <a:ext cx="8401935" cy="43307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4492E2D1-17A6-47AF-A55F-F938E80A64B2}"/>
              </a:ext>
            </a:extLst>
          </p:cNvPr>
          <p:cNvSpPr/>
          <p:nvPr/>
        </p:nvSpPr>
        <p:spPr>
          <a:xfrm>
            <a:off x="2989511" y="2311583"/>
            <a:ext cx="277191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 الانشطار الثنائي- الاقتران – الأبواغ )</a:t>
            </a:r>
            <a:endParaRPr lang="ar-SA" sz="16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DCAAA676-BAA4-4B8A-85D7-52F936BE3343}"/>
              </a:ext>
            </a:extLst>
          </p:cNvPr>
          <p:cNvSpPr/>
          <p:nvPr/>
        </p:nvSpPr>
        <p:spPr>
          <a:xfrm>
            <a:off x="4011774" y="3299829"/>
            <a:ext cx="162897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 التبرعم  – الأبواغ )</a:t>
            </a:r>
            <a:endParaRPr lang="ar-SA" sz="16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4FCDA869-544E-4FA7-8DD1-2355892461BB}"/>
              </a:ext>
            </a:extLst>
          </p:cNvPr>
          <p:cNvSpPr/>
          <p:nvPr/>
        </p:nvSpPr>
        <p:spPr>
          <a:xfrm>
            <a:off x="3457135" y="4341865"/>
            <a:ext cx="218361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 الانشطار الثنائي - الاقتران )</a:t>
            </a:r>
            <a:endParaRPr lang="ar-SA" sz="16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0" name="Picture 2" descr="hand pointer">
            <a:extLst>
              <a:ext uri="{FF2B5EF4-FFF2-40B4-BE49-F238E27FC236}">
                <a16:creationId xmlns:a16="http://schemas.microsoft.com/office/drawing/2014/main" id="{42D0B1ED-D338-4917-BAC0-15C26069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986" y="3762163"/>
            <a:ext cx="1725801" cy="285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563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478" y="2549720"/>
            <a:ext cx="3145893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5715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B9899C1-946B-4C08-99A8-EA1B2F9002B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50" t="33539" r="7538" b="22593"/>
          <a:stretch/>
        </p:blipFill>
        <p:spPr>
          <a:xfrm>
            <a:off x="1850439" y="1245180"/>
            <a:ext cx="8426104" cy="429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53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0A93B5B-0F7D-41DF-A6FB-C4B58D75B87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928" t="33539" r="7538" b="22593"/>
          <a:stretch/>
        </p:blipFill>
        <p:spPr>
          <a:xfrm>
            <a:off x="1895032" y="1205943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21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51966D0-B33B-435F-87C0-D4FC1B9F036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143" t="33539" r="7538" b="22593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3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7450F7B-73D6-44B9-9699-B678B9CDAF1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143" t="33539" r="7538" b="22593"/>
          <a:stretch/>
        </p:blipFill>
        <p:spPr>
          <a:xfrm>
            <a:off x="1850438" y="1206501"/>
            <a:ext cx="84465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83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996F5D6-178F-44A2-9F16-E0D0185F801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037" t="33539" r="7537" b="22593"/>
          <a:stretch/>
        </p:blipFill>
        <p:spPr>
          <a:xfrm>
            <a:off x="1895032" y="1200573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30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65DB10A-4E4A-4625-BEE3-3C760973229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036" t="33539" r="7353" b="22593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02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497E92C-B824-45BE-BCE8-F5D915948C4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143" t="33539" r="7538" b="22593"/>
          <a:stretch/>
        </p:blipFill>
        <p:spPr>
          <a:xfrm>
            <a:off x="1871868" y="1236283"/>
            <a:ext cx="8425099" cy="430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71860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438</Words>
  <Application>Microsoft Office PowerPoint</Application>
  <PresentationFormat>شاشة عريضة</PresentationFormat>
  <Paragraphs>302</Paragraphs>
  <Slides>24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0" baseType="lpstr">
      <vt:lpstr>Arabic Typesetting</vt:lpstr>
      <vt:lpstr>Arial</vt:lpstr>
      <vt:lpstr>Calibri</vt:lpstr>
      <vt:lpstr>Calibri Light</vt:lpstr>
      <vt:lpstr>Lemonada 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2</cp:revision>
  <dcterms:created xsi:type="dcterms:W3CDTF">2021-10-20T03:33:27Z</dcterms:created>
  <dcterms:modified xsi:type="dcterms:W3CDTF">2021-10-20T04:42:16Z</dcterms:modified>
</cp:coreProperties>
</file>