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7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1F8"/>
    <a:srgbClr val="F8F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A8AD78-DDFF-47B4-9BF3-E92F0583E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A0734ED-6BF1-404D-8A3F-671919EC6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C10FA81-74DB-49ED-8542-81A7CB8A7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939DC5-BFF7-456A-A742-0CD0F4A41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7EDFDC-F099-4956-AC5B-B8F8CCFB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720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502931-C508-47CF-8B1A-040A5BED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E71E9F7-4167-462A-9FC4-4BD5C5816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EBDB9E-B84B-4C8E-94E2-5CBA6E3A3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361A29-E61C-4CE8-B59C-7F476F4F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5258CA-77C5-429F-BE73-65F089D3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683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B055497-6F42-4733-A1CD-30968A9EE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3A7F1BB-DF1E-457E-9D39-2AE0D23D8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809A73-A27A-4D45-86B7-03801ED9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873A382-3C4A-4441-93CE-0AE24295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F6B2EF1-D4E2-453D-93C9-2A405452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562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1FACF8-79AC-44DD-80A6-ECAFE45B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5EC113-7396-45B9-92F4-4B4E2A9A8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36847E-C7A8-4051-A3D2-7AE8118C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090D1C-C9D7-4F93-8539-3EBC628E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BFEAD8-E1A1-43DE-8BA4-7B011C8A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284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4880D7-76A8-4611-A839-1813F97B7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27392B8-84C8-411F-AA1A-21D3871FC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14FC7E-F5F6-4218-ABDB-2443557B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CD6600-4F4A-4D02-B169-14C1C0E7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5686750-ACCD-4B29-9323-7ADC4164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005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22B14B-E081-4189-BEDB-144671C26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8576CF7-67BA-4754-BFC9-BB3134915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977D551-F259-473C-8E61-AA90540E1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706CC0-186E-4835-855B-DB2C8A3A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DD9B4F5-E412-4806-953E-3B3D4CA45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02FEA-B424-49AD-B147-6E209682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658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719A59-66FD-4BC6-AC75-77ED65F3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FBFC6F6-6AEC-4AEB-A26C-5052168DD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D510E17-6109-43BB-B419-73008C34A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353724C-3BA0-4292-8D44-C9348543DF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245E97D-5833-48AA-8E26-0FE7223291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858891C-11E8-4CD9-9CEF-B957E8C7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8AC0B91-A9F6-48C6-A2B7-D45A051B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5E03582-FBE7-4FFD-A44B-53C61D92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285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9F49DA-E347-46A1-925F-703ED56E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C3E9212-E6A5-49DC-B191-39671F03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B452BA7-7116-4C02-A1AA-E8D6EF546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61A4B0A-1920-4AF8-BE0B-9731AACE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697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D7D3079-F503-4E9F-8592-279A5E55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8B9A145-1426-417A-ADBC-6BE39EF18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9DE6CE7-F008-4FA3-8A59-E50D5C4F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260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B822AE-D366-4BA8-A491-D9DAB13B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F4ADF0-D5B4-41AC-AEE0-200E166B6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5EAA3DA-DCAB-41EF-97FD-21A75CAB9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E11E74-84A6-4E82-9BF6-16CDF510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B77231-191C-4431-8F9C-8B599B02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5B804D9-B280-4F9D-A2E8-C137FFF26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815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E9FADC-E704-4C04-BFAD-00EE7701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D92040A-F48F-4F20-B3DE-F9FD15E5F3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D993F5E-54CF-433D-9E65-EE9D31ACD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E84FCB-EC58-4FFA-9C09-459CEEBB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8D5D7ED-A271-41AA-AA67-C29746A8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EDE8088-A2EB-470B-B888-FB76990E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100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DE3CCC5-CB35-4FCC-A526-327604CD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FB89B76-7125-4E60-8805-4C411BE57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E52AC7-BFA9-46CE-AFC6-89D9E452B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6C5AC-CAF7-45AF-BE22-92274679C4B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7CEB51-6D17-4081-9176-14514E249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77DB990-5A0C-4383-A176-367C37A06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904E-B49C-4866-8007-15849DF81C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768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الأحد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1443/3/18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051816" y="2344048"/>
            <a:ext cx="3772679" cy="1058653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الهضم والإخراج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2370325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649545-8F55-47C3-B09C-D7FD77C2984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8393" b="25702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03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95A95F-109B-4D6D-A4CE-B0012A8F5E4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31297" r="7538" b="25702"/>
          <a:stretch/>
        </p:blipFill>
        <p:spPr>
          <a:xfrm>
            <a:off x="1943206" y="1255565"/>
            <a:ext cx="8332190" cy="428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9412388-5F5F-4AC2-A9FD-984DFF830E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0973" r="8393" b="25322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19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CE59A9C-4F88-4F54-B7C5-25255F0246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0535" r="8608" b="25511"/>
          <a:stretch/>
        </p:blipFill>
        <p:spPr>
          <a:xfrm>
            <a:off x="1889787" y="1244008"/>
            <a:ext cx="8401935" cy="42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3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D3151A4-E8C6-4E86-9C21-3662D6647E7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1297" r="8393" b="25321"/>
          <a:stretch/>
        </p:blipFill>
        <p:spPr>
          <a:xfrm>
            <a:off x="1943206" y="1216376"/>
            <a:ext cx="8353762" cy="43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15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EAA04DF-1441-4F79-9377-E0B2A0901AF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15" t="30985" r="8392" b="25321"/>
          <a:stretch/>
        </p:blipFill>
        <p:spPr>
          <a:xfrm>
            <a:off x="1943206" y="1216909"/>
            <a:ext cx="8353762" cy="432029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DD2D0EE-1208-4640-990F-8FBDB3DAF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3012" y="3534731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52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6C582AE-B663-4C2B-A165-DC23AC0C826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1297" r="8393" b="25511"/>
          <a:stretch/>
        </p:blipFill>
        <p:spPr>
          <a:xfrm>
            <a:off x="1981397" y="1235970"/>
            <a:ext cx="8267403" cy="430123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7ED2D5B-4E1B-441A-9FBC-8B563B0F29FB}"/>
              </a:ext>
            </a:extLst>
          </p:cNvPr>
          <p:cNvSpPr/>
          <p:nvPr/>
        </p:nvSpPr>
        <p:spPr>
          <a:xfrm>
            <a:off x="8483091" y="2905780"/>
            <a:ext cx="8162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الغذاء</a:t>
            </a:r>
          </a:p>
        </p:txBody>
      </p:sp>
    </p:spTree>
    <p:extLst>
      <p:ext uri="{BB962C8B-B14F-4D97-AF65-F5344CB8AC3E}">
        <p14:creationId xmlns:p14="http://schemas.microsoft.com/office/powerpoint/2010/main" val="1994413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4E351D7-AF7F-469F-AAE4-8AF952329C9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8393" b="25511"/>
          <a:stretch/>
        </p:blipFill>
        <p:spPr>
          <a:xfrm>
            <a:off x="1911997" y="1206501"/>
            <a:ext cx="838497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9B195D2-BC51-4D3B-A550-64728194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1599" y="3497752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966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1195CE-3F0C-425B-A193-1ADDB9FA4AB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8500" b="25702"/>
          <a:stretch/>
        </p:blipFill>
        <p:spPr>
          <a:xfrm>
            <a:off x="1943205" y="1255565"/>
            <a:ext cx="8354213" cy="428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03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625463B-C323-47C0-A7EF-55261F41C56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8500" b="25511"/>
          <a:stretch/>
        </p:blipFill>
        <p:spPr>
          <a:xfrm>
            <a:off x="1937237" y="1206501"/>
            <a:ext cx="8359729" cy="430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1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AE04A31-2494-4948-9976-5E7880E7C1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821" t="31297" r="8393" b="25702"/>
          <a:stretch/>
        </p:blipFill>
        <p:spPr>
          <a:xfrm>
            <a:off x="1937238" y="1206502"/>
            <a:ext cx="8359729" cy="4314256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6012D7A-0CA8-4098-8C2F-56535785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5289" y="3518761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80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269C7FE-42BA-4789-965C-3F8396E4686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6266" t="31297" r="10241" b="44361"/>
          <a:stretch/>
        </p:blipFill>
        <p:spPr>
          <a:xfrm>
            <a:off x="1981397" y="1366447"/>
            <a:ext cx="8146779" cy="2873636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4734678-0E7D-4EF3-A38D-5A130D366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5289" y="3518761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304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5026633-0726-4C6F-8E9E-0C23E6FDB88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8106" t="31297" r="10241" b="38661"/>
          <a:stretch/>
        </p:blipFill>
        <p:spPr>
          <a:xfrm>
            <a:off x="2054353" y="1447259"/>
            <a:ext cx="8134676" cy="277760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ED3EB42-5212-4DC0-96C9-A9992EBD3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83" y="3497752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82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C80259-31D0-480A-9642-006ED27A107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6" r="8500" b="25512"/>
          <a:stretch/>
        </p:blipFill>
        <p:spPr>
          <a:xfrm>
            <a:off x="1895032" y="1235971"/>
            <a:ext cx="8401935" cy="430123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8986ADB-8DA3-4EDF-9627-9D493E1A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3012" y="3504738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288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406995-BF06-4F30-9384-269B1512310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49" t="31802" r="8393" b="25702"/>
          <a:stretch/>
        </p:blipFill>
        <p:spPr>
          <a:xfrm>
            <a:off x="1937238" y="1222442"/>
            <a:ext cx="835973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85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649F728-1E4B-4901-B335-C9BB2BC2FB2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0974" r="8608" b="25512"/>
          <a:stretch/>
        </p:blipFill>
        <p:spPr>
          <a:xfrm>
            <a:off x="1895032" y="1206502"/>
            <a:ext cx="8401935" cy="433187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692B7FF-6BFB-4BC0-B08F-7FE629D4CD99}"/>
              </a:ext>
            </a:extLst>
          </p:cNvPr>
          <p:cNvSpPr/>
          <p:nvPr/>
        </p:nvSpPr>
        <p:spPr>
          <a:xfrm>
            <a:off x="8438605" y="1380922"/>
            <a:ext cx="1149531" cy="488944"/>
          </a:xfrm>
          <a:prstGeom prst="roundRect">
            <a:avLst/>
          </a:prstGeom>
          <a:solidFill>
            <a:srgbClr val="F8F6F9"/>
          </a:solidFill>
          <a:ln>
            <a:solidFill>
              <a:srgbClr val="F7F1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الإخراج </a:t>
            </a:r>
          </a:p>
        </p:txBody>
      </p:sp>
    </p:spTree>
    <p:extLst>
      <p:ext uri="{BB962C8B-B14F-4D97-AF65-F5344CB8AC3E}">
        <p14:creationId xmlns:p14="http://schemas.microsoft.com/office/powerpoint/2010/main" val="2261558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15CFD24-DA84-4424-90B3-31EFA845A2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830" t="32149" r="8607" b="29168"/>
          <a:stretch/>
        </p:blipFill>
        <p:spPr>
          <a:xfrm>
            <a:off x="1895033" y="1206501"/>
            <a:ext cx="836620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47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4B52A4D-0AE4-4944-962C-A2D12C3C7B1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357" t="33539" r="10241" b="27981"/>
          <a:stretch/>
        </p:blipFill>
        <p:spPr>
          <a:xfrm>
            <a:off x="1943205" y="1219053"/>
            <a:ext cx="8353762" cy="43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98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FDE1E5F-DAC5-41D5-819E-1D9D4FF4388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0973" r="8393" b="25703"/>
          <a:stretch/>
        </p:blipFill>
        <p:spPr>
          <a:xfrm>
            <a:off x="1943206" y="1206500"/>
            <a:ext cx="8353762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72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2549720"/>
            <a:ext cx="3145893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3747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23986A9-B3F2-4737-9850-E8C1BED1E70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8500" b="25131"/>
          <a:stretch/>
        </p:blipFill>
        <p:spPr>
          <a:xfrm>
            <a:off x="1889787" y="1206500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63A2A3F-C581-4C6C-B723-0243F752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5289" y="3518761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7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EDDA7BD-0EC6-424D-AFC0-95C563A1427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8608" b="25511"/>
          <a:stretch/>
        </p:blipFill>
        <p:spPr>
          <a:xfrm>
            <a:off x="1895032" y="123597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75CD154-19FD-4F05-8F95-258DAEB0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5289" y="3518761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84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604BA3-89EB-46AF-8D0C-0483B113AB5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6" t="31297" r="8500" b="25511"/>
          <a:stretch/>
        </p:blipFill>
        <p:spPr>
          <a:xfrm>
            <a:off x="1895032" y="1235971"/>
            <a:ext cx="8401935" cy="430123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6262ED0-3909-4A8F-8A4B-46B342B9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5289" y="3518761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49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D5D45F8-538F-498D-9533-6BFABAC611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8" t="31297" r="8606" b="25702"/>
          <a:stretch/>
        </p:blipFill>
        <p:spPr>
          <a:xfrm>
            <a:off x="1850438" y="1200041"/>
            <a:ext cx="8446529" cy="43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4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C33CC73-A196-4B7F-95EE-258BF2F4F28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8500" b="25511"/>
          <a:stretch/>
        </p:blipFill>
        <p:spPr>
          <a:xfrm>
            <a:off x="1895032" y="1235971"/>
            <a:ext cx="8401935" cy="430123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A6D1CAA-E333-4D91-A357-671F87AE6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5289" y="3518761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842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DA76F75-4069-44C8-A4E5-7D2FCB73656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8201" t="30644" r="7460" b="47426"/>
          <a:stretch/>
        </p:blipFill>
        <p:spPr>
          <a:xfrm>
            <a:off x="1943205" y="1230795"/>
            <a:ext cx="8357993" cy="31674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74B47AD-E6D3-4B39-8610-E3B6AB46A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5289" y="3518761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26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2F3850D-7857-46A0-8C74-0D60D28F3A0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7036" t="31297" r="10241" b="33539"/>
          <a:stretch/>
        </p:blipFill>
        <p:spPr>
          <a:xfrm>
            <a:off x="1937237" y="1203537"/>
            <a:ext cx="8346275" cy="379760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4E0A695-C013-4689-B964-52DDC52B5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76" y="3552517"/>
            <a:ext cx="1692332" cy="30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49580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481</Words>
  <Application>Microsoft Office PowerPoint</Application>
  <PresentationFormat>شاشة عريضة</PresentationFormat>
  <Paragraphs>349</Paragraphs>
  <Slides>28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4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2021-10-23T17:53:01Z</dcterms:created>
  <dcterms:modified xsi:type="dcterms:W3CDTF">2021-10-23T19:18:54Z</dcterms:modified>
</cp:coreProperties>
</file>